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notesSlides/notesSlide1.xml" ContentType="application/vnd.openxmlformats-officedocument.presentationml.notesSlide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318" r:id="rId5"/>
    <p:sldId id="301" r:id="rId6"/>
    <p:sldId id="302" r:id="rId7"/>
    <p:sldId id="303" r:id="rId8"/>
    <p:sldId id="304" r:id="rId9"/>
    <p:sldId id="305" r:id="rId10"/>
    <p:sldId id="320" r:id="rId11"/>
    <p:sldId id="321" r:id="rId12"/>
    <p:sldId id="322" r:id="rId13"/>
    <p:sldId id="307" r:id="rId14"/>
    <p:sldId id="323" r:id="rId15"/>
    <p:sldId id="324" r:id="rId16"/>
    <p:sldId id="297" r:id="rId17"/>
    <p:sldId id="299" r:id="rId18"/>
    <p:sldId id="300" r:id="rId19"/>
    <p:sldId id="319" r:id="rId20"/>
    <p:sldId id="308" r:id="rId21"/>
    <p:sldId id="310" r:id="rId22"/>
    <p:sldId id="309" r:id="rId23"/>
    <p:sldId id="298" r:id="rId24"/>
    <p:sldId id="325" r:id="rId25"/>
    <p:sldId id="311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F58DA8-3599-4D89-9554-A5D5094EB3DC}" v="251" dt="2020-10-20T18:48:20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947" autoAdjust="0"/>
    <p:restoredTop sz="92105" autoAdjust="0"/>
  </p:normalViewPr>
  <p:slideViewPr>
    <p:cSldViewPr snapToGrid="0">
      <p:cViewPr varScale="1">
        <p:scale>
          <a:sx n="79" d="100"/>
          <a:sy n="79" d="100"/>
        </p:scale>
        <p:origin x="216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F5B5F-9988-4B2C-B8EE-34739AFD6FE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C0399-9D54-4C6A-9625-C612FEE01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53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3:5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61 5152,'0'0'1648,"0"3"-987,0 10 2459,2-13-2619,-1 0-482,0 0-1,-1 0 0,1 0 0,0 0 1,-1 0-1,1-1 0,0 1 0,-1 0 1,1 0-1,0-1 0,-1 1 1,1 0-1,-1-1 0,1 1 0,-1-1 1,1 1-1,-1-1 0,1 1 0,-1-1 1,1 1-1,-1-1 0,1 0 0,-1 0-8,1 1-1,-1-1 0,1 1 0,-1-1 0,0 1 0,1-1 0,-1 1 0,1-1 0,0 1 0,-1-1 0,1 1 1,-1 0-1,1-1 0,0 1 0,-1 0 0,1 0 0,-1-1 0,1 1 0,0 0 0,-1 0 0,1 0 1,1 0-1,-2 0-8,0 0 1,0 0-1,0 0 1,0 0 0,0 0-1,0 0 1,0 0-1,0 0 1,1 0 0,-1 0-1,0 0 1,0 0-1,0 0 1,0 0 0,0 0-1,0 0 1,0 0-1,0 0 1,0 0-1,0 0 1,1 0 0,-1 0-1,0 0 1,0 0-1,0 0 1,0 0 0,0 0-1,0-1 1,0 1-1,0 0 1,0 0 0,0 0-1,0 0 1,0 0-1,0 0 1,0 0 0,1 0-1,-1 0 1,0 0-1,0 0 1,0-1-1,0 1 1,0 0 0,0 0-1,0 0 1,0 0-1,0 0 1,0 0 0,0 0-1,0 0 1,0 0-1,0 0 1,0-1 0,0 1-1,0 0 1,-1 0-1,2-1-9,-1-2 38,0 1-1,0 0 1,0 0 0,0-1-1,0 1 1,-1 0-1,1 0 1,0 0 0,-2-4-1,-15 0 9,15 6-34,-6-3-40,-1 0 0,1 1 0,-1 0 1,0 0-1,0 1 0,0 1 0,-12 0 0,3 0 3,-1 0 7,-37-3 0,40 0 6,-17-2-30,0 10 17,16-2 18,-11 0-26,0-1 0,-43-3 0,21 0-6,48 1 28,1-1 1,-1 2 0,0-1-1,1 0 1,-1 0-1,0 0 1,1 1 0,-1-1-1,1 1 1,-1-1 0,0 1-1,1 0 1,0 0-1,-1-1 1,1 1 0,-1 0-1,1 0 1,0 1 0,-2 1-1,2-3 13,1 0 4,0 0-1,0 0 1,0 0 0,0 1-1,0-1 1,-1 0-1,1 0 1,0 0-1,0 0 1,0 0 0,0 0-1,0 0 1,0 0-1,0 0 1,0 0-1,0 1 1,-1-1 0,1 0-1,0 0 1,0 0-1,0 0 1,0 0-1,0 0 1,0 0 0,0 1-1,0-1 1,0 0-1,0 0 1,0 0-1,0 0 1,0 0-1,0 0 1,0 1 0,0-1-1,0 0 1,0 0-1,0 0 1,0 0-1,0 0 1,0 0 0,1 0-1,-1 1 1,0-1-1,0 0 1,0 0-1,0 0 1,0 0 0,0 0-1,0 0 1,0 0-1,0 0 1,1 0-1,-1 0 1,0 1 0,0-1-1,0 0 1,5 5-36,-3-2 33,2 0 0,-1 0-1,0 0 1,0 0 0,1 0-1,0-1 1,4 3 0,77 29 5,-47-19 0,44 18 0,-77-31 2,0 0 1,0 1-1,1 0 1,-2 0 0,1 0-1,0 1 1,-1 0-1,8 7 1,-5-4 9,0-1 0,15 11-1,-14-12 6,-6-5-9,-1 1 0,0-1-1,0 1 1,0 0 0,1-1-1,-1 1 1,0 0 0,0 0 0,0-1-1,0 1 1,0 0 0,0 0-1,0 0 1,-1 0 0,1 1-1,0-1 1,-1 0 0,1 0-1,0 0 1,-1 1 0,1-1-1,-1 0 1,0 0 0,0 1 0,1-1-1,-1 0 1,0 1 0,0 1-1,0-3-5,0 5 22,1 1 1,-1-1 0,-1 0-1,1 1 1,-1-1 0,0 0-1,0 0 1,-1 0 0,1 0-1,-1 0 1,0 0 0,0 0-1,-5 7 1,1-6 24,0 0 1,0 0 0,0 0-1,-1-1 1,0 0-1,0 0 1,0-1-1,-10 4 1,-12 9 144,28-17-193,-7 5 40,0 0 1,0-1-1,0 0 0,-1 0 0,1-1 0,-1 0 0,-14 2 1,3-1 6,11-1-25,0-1-1,0 0 1,0-1-1,0 0 1,-1-1-1,1 1 0,0-2 1,-13-1-1,13 0-44,1-1-1,0 0 0,0 0 0,0-1 1,0 1-1,-7-7 0,11 8-57,0-1-1,0 1 1,0-1-1,1 0 1,-1 0-1,1-1 1,0 1-1,0-1 1,0 1-1,1-1 1,-1 0-1,-2-7 1,4 11-29,1-1 1,0 0-1,-1 0 0,1 0 0,0 0 1,0 0-1,0 0 0,0 0 0,0 0 1,0 0-1,0 0 0,0 0 0,0 0 1,0 0-1,0 0 0,1 0 0,0-2 1,12-13-1284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00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5472,'-17'0'2496,"1"16"-2176,16 1 1152,0-1-864,-16 17 768,-1 0-832,17-1-416,0 18-96,-32-34 160,32 17-128,0-1-992,0 1 512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5984,'13'-27'1920,"-13"26"-1892,1 1 1,-1-1 0,0 1 0,0-1-1,1 1 1,-1-1 0,0 1-1,1 0 1,-1-1 0,0 1 0,1-1-1,-1 1 1,1 0 0,-1-1 0,1 1-1,-1 0 1,0 0 0,1-1-1,-1 1 1,1 0 0,-1 0 0,1 0-1,-1 0 1,1 0 0,0-1-1,37-9 436,-30 8-266,-1 1-1,0-1 0,0 0 1,0-1-1,9-4 0,6 2 353,-13 2-461,2 0 193,0 1 0,1-1-1,-1 2 1,12-1 0,-22 2-224,0 0-1,0 0 0,0 0 0,1 0 0,-1 0 1,0 0-1,0 1 0,0-1 0,1 0 1,-1 1-1,0-1 0,0 0 0,0 1 0,0 0 1,0-1-1,0 1 0,0 0 0,0-1 1,0 1-1,0 0 0,0 0 0,-1 0 1,1 0-1,0 0 0,0 0 0,-1 0 0,1 0 1,-1 0-1,1 0 0,-1 0 0,1 0 1,-1 3-1,5 6 412,0-2-233,-4-6-203,0-1-1,0 1 1,0-1-1,0 1 1,0-1 0,-1 1-1,1-1 1,-1 1 0,1 0-1,-1-1 1,0 1 0,1 0-1,-1 2 1,0-3-86,0 1 0,0 0 0,1 0 0,-1 0 0,1 0 0,-1-1 0,1 1 0,0 0 0,-1-1 0,1 1 0,0 0 0,0-1-1,0 1 1,0-1 0,1 1 0,-1-1 0,0 0 0,2 2 0,11 14-1451,-9-1-2080,9 1 1067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2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8544,'0'-16'3168,"0"0"-2464,16 16-192,1-17 1056,-1 17-960,17 0-96,0 0-320,-1 17-928,18-1 384,-18 0-4352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2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7712,'0'-17'2880,"16"34"-2240,17-17-192,-16 0 128,32 0-416,0 0-160,16 0 0,1 16-5920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14 601 4064,'-14'14'1307,"15"-14"-1261,-1 1 1,1-1 0,-1 0 0,1 0 0,-1 1 0,1-1-1,-1 0 1,1 0 0,0 0 0,-1 1 0,1-1 0,-1 0-1,1 0 1,-1 0 0,1 0 0,0 0 0,0 0 0,-1 0 107,3 0 1067,0 0-288,-2-1-814,1 1 0,-1 0 0,1 0 0,-1-1 0,1 1 0,-1-1 0,1 0-1,-1 1 1,0-1 0,3-1 0,10-5 355,17-1 160,4-16-230,1-1-162,-5 2-158,50-31 50,-24 23-59,-34 21-31,-2-2 1,1 0-1,-2-1 1,0-2-1,30-26 1,29-38 67,-73 73-110,-1-1 1,1 0 0,-1 0-1,0 0 1,-1-1 0,5-10 0,15-49 7,-6 17-7,-18 49-3,3-6 23,0 1 1,-1-1 0,0 1-1,0-1 1,-1 0 0,0 1 0,0-1-1,0-8 1,-1 15-20,0 0 0,0-1 0,1 1 0,-1 0 0,0-1 0,0 1 0,0 0 0,0-1 0,0 1 0,0 0 0,0-1 0,0 1 0,0 0 0,0 0 0,0-1 1,0 1-1,-1 0 0,1-1 0,0 1 0,0 0 0,0-1 0,0 1 0,0 0 0,-1 0 0,1-1 0,0 1 0,0 0 0,0 0 0,-1-1 0,1 1 0,0 0 0,0 0 0,-1 0 0,1-1 0,0 1 0,-1 0 0,1 0 0,0 0 0,-1 0 0,0 0 4,1 1-1,-1-1 1,0 1-1,1 0 1,-1-1-1,1 1 1,-1 0-1,1-1 0,-1 1 1,1 0-1,-1 0 1,1-1-1,0 1 1,-1 0-1,1 0 0,-1 1 1,0 2 52,1 1-1,-1-1 1,1 0 0,0 9-1,0-7-1,0 0-1,-1 0 1,-1 9-1,1-11-32,-3 9 54,1 0 0,1 0 0,-2 23 0,4 79 663,0-114-721,1 1 0,-1-1 0,0 0 1,1 1-1,-1-1 0,1 0 1,-1 1-1,1-1 0,-1 0 0,1 1 1,0-1-1,0 0 0,0 0 1,0 0-1,0 0 0,0 0 0,0 0 1,0 0-1,0 0 0,0 0 1,0 0-1,1-1 0,-1 1 0,0-1 1,1 1-1,-1-1 0,2 1 1,4 2 112,-5-2-137,0 0 1,0-1-1,0 1 0,0-1 0,0 1 0,0-1 1,0 0-1,0 0 0,0 0 0,0 0 0,0 0 0,0-1 1,0 1-1,0 0 0,3-2 0,23-12-341,-25 11 234,1 1 0,0 0 0,0 0 1,0 1-1,0-1 0,0 1 0,5-2 0,4 0-67,-11 2 146,0 0 0,0-1-1,0 1 1,0 0 0,0-1 0,0 1-1,-1-1 1,1 1 0,0-1 0,-1 0 0,0 0-1,1 0 1,-1 0 0,2-4 0,8-10-72,-4 9 55,-3 4 35,-1 1-1,0-1 1,0 0 0,0-1-1,-1 1 1,1 0 0,-1-1-1,0 0 1,0 1 0,0-1-1,0 0 1,-1 0 0,1 0 0,-1 0-1,1-5 1,0-13 17,-1-43 0,-1 40-87,0 24 84,0 0-1,0-1 1,0 1-1,0 0 1,0 0 0,0 0-1,-1 0 1,1 0-1,0 0 1,-1 0-1,1 0 1,0 0-1,-2-1 1,2 1 13,0 1 0,-1 0 0,1-1 1,-1 1-1,1 0 0,-1 0 0,1-1 0,-1 1 1,1 0-1,-1 0 0,0 0 0,1 0 0,-1 0 1,1 0-1,-1-1 0,1 1 0,-1 1 0,0-1 1,-4 2 299,1 2-229,1 0-1,1-1 0,-1 1 0,0 0 0,1 0 1,0 1-1,0-1 0,0 0 0,1 1 1,-1-1-1,1 1 0,-1 7 0,-2 6 75,0-3-81,1-9-33,2 0-1,-1 0 1,1 0-1,0 0 1,0 0 0,0 0-1,1 0 1,0 1-1,0-1 1,1 0-1,1 7 1,9 9 94,-6 5 5,2-13 77,-6-13-199,0 1-1,0-1 1,-1 1-1,1-1 1,0 1-1,-1-1 1,1 1-1,-1 0 1,0-1-1,1 1 1,-1-1-1,0 3 1,0 26-1489,0-27 438,-3-3-966,-10 0 609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5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52 7232,'-1'-1'190,"0"0"0,-1-1 0,1 1 0,0-1 0,-1 1 0,1-1 1,0 1-1,0-1 0,0 0 0,1 1 0,-1-1 0,0 0 0,1 0 0,-1 0 0,1 0 1,-1-2-1,1 4-180,0 0 1,0 0-1,0 0 1,0 0 0,0 0-1,0-1 1,0 1-1,0 0 1,0 0-1,0 0 1,0 0 0,0 0-1,0 0 1,0 0-1,0 0 1,0 0-1,0-1 1,0 1 0,0 0-1,0 0 1,0 0-1,0 0 1,0 0-1,0 0 1,0 0 0,0 0-1,0 0 1,0 0-1,0 0 1,0 0-1,1-1 1,-1 1 0,0 0-1,0 0 1,0 0-1,0 0 1,0 0-1,0 0 1,0 0 0,0 0-1,0 0 1,0 0-1,0 0 1,1 0-1,-1 0 1,0 0 0,0 0-1,0 0 1,0 0-1,0 0 1,0 0-1,0 0 1,0 0 0,0 0-1,1 0 1,-1 0-1,1 0 92,0 0 0,1 0-1,-1 0 1,1-1-1,-1 1 1,0 0 0,0-1-1,1 1 1,-1-1 0,0 1-1,0-1 1,2-1-1,-1 0-18,0 1 0,0 0 0,0 0 0,0 0-1,1 0 1,-1 0 0,0 1 0,0-1-1,0 1 1,1-1 0,-1 1 0,0 0-1,4 0 1,52-1 439,-12-1-311,71 8 0,-82 0-157,-20-4 19,0 1 0,18-1-1,63-2 3,-91 0-662,-7 0-1034,-94 0-3520,87 0 4854,1-1 0,-1 0 0,-16-5 0,18 4 175,-1 0 1,0 0-1,-14 0 0,21 2 111,-1 0 0,0 0 0,0 0 0,1 0 0,-1 1 1,0-1-1,0 1 0,1-1 0,-1 1 0,0-1 0,1 1 0,-1 0 0,1 0 0,-3 2 0,-4 2 122,0-2 232,4-1-201,0 0 1,0 0 0,0 1 0,0-1 0,-5 5 0,8-6-106,0 1 0,0-1 0,0 1 0,-1-1 0,1 1 0,1 0 0,-1-1 0,0 1 0,0 0 0,1 0 1,-1-1-1,1 1 0,-1 0 0,1 0 0,0 0 0,0 0 0,0 2 0,-1 9 284,0 0 0,-5 22 0,3-21-74,1 0 1,-2 28-1,3-9 212,-8 40 0,6-53-233,-19 147 900,11-116-827,5 9-112,-5-5 38,9-31-162,1-14 14,0 1-1,-1-1 1,0 0-1,-1 0 0,-5 13 1,-5 21 254,11-37-254,2-2 35,-2 0-1,1 1 1,0-1 0,-4 8-1,3-10-62,0 0 0,0-1 0,0 1 0,0-1 0,0 1 0,-1-1 0,1 0 0,-1 0 1,-5 3-1,7-3-37,-1-1 0,1 0 0,-1 0 0,1 0 0,-1 0 0,0-1 0,0 1 0,1 0 0,-1-1 0,0 1 0,-2-1 0,1 0 65,0-1 0,1 1 1,-1-1-1,0 0 1,0 1-1,1-1 0,-1-1 1,-4-2-1,-14-4 202,15 7-230,0-1 1,1 0-1,-1-1 0,1 0 0,-1 0 0,1 0 1,-9-7-1,-8-20 149,12 18-66,0 0 1,-1 1 0,-21-17-1,2 6-35,8-5-16,10 16-22,10 10-68,0-1 1,0 0-1,0 0 1,0 0-1,0 0 1,1 0-1,-1 0 1,1 0-1,-1 0 1,0-4-1,-4-2-329,5 7 228,0-1 0,0 1 0,1-1 0,-1 1 0,0-1 0,0 0 0,1 1 0,-1-1 0,1 0 0,0 1 0,-1-1 0,1 0 0,0-1 0,0-14-2390,0 1 746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5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7872,'-17'-32'6016,"34"32"-4768,-1 0-736,17 16 160,16-16-385,0 16 97,0-16-224,1 0 128,-1 17-160,-16-17-896,-1 0 385,1 0-2785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1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3488,'0'-10'766,"0"4"3769,2 6-4455,0 0-56,0 0-1,0 1 0,0-1 1,0 1-1,-1-1 1,1 1-1,0 0 1,-1 0-1,1 0 1,0 0-1,-1 0 1,1 0-1,-1 0 1,3 2-1,-4-2-14,1-1-1,-1 1 1,1-1 0,-1 0-1,1 1 1,0-1 0,-1 0-1,1 1 1,0-1-1,-1 0 1,1 0 0,0 0-1,-1 0 1,1 0 0,0 0-1,0 1 1,-1-2 0,1 1-1,0 0 1,-1 0-1,1 0 1,0 0 0,0-1-1,2 1 30,29 1 72,-13-1-16,0 0-1,25-4 0,-11-1 13,-1 1 1,35 0 0,4 4 82,125-3 230,-70-8-302,2 6-53,-59-1-53,78-2 26,93 8 59,-224-1-27,1 0 1,-1 0-1,-1-2 0,20-5 1,-32 7-6,1 0 1,0 1-1,0-1 1,0 1-1,7 0 1,-6 0 60,-2 0-51,-6 0-452,1 1 259,1-1 1,-1 0-1,0 1 1,0-1-1,1 1 1,-1 0-1,0-1 1,1 1 0,-1 0-1,-2 2 1,-5 2-713,-10 3-886,-11 20-2352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19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4160,'-14'0'1333,"12"0"251,4 0-1093,-1 1-471,-1-1 0,1 0 1,-1 0-1,1 0 0,-1 0 1,0-1-1,1 1 0,-1 0 0,1 0 1,-1 0-1,1 0 0,-1 0 1,0 0-1,1-1 0,-1 1 0,0 0 1,1 0-1,-1-1 0,1 1 1,-1 0-1,0 0 0,0-1 0,1 1 1,-1 0-1,0-1 0,0 1 1,1-1-1,8-7 318,-3 6-250,0 1 0,0 0 0,0 1 0,0-1 0,0 1 0,0 0 0,7 1 0,11 0 99,93 7 685,14 0-315,-39-8-329,169 3 488,-193 2-603,93 4 52,-65-6-37,-44 3-51,-26-2 68,29-1 1,60-3-1640,-101 2 59,-9 5 27,-2 1 491,11 8-2917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0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0 142 3136,'0'0'1029,"3"-3"-629,8-8-85,-9 8 1482,1 3-1637,44 0 1776,-44 0-1870,0 0 1,1-1-1,-1 1 0,0-1 1,1 0-1,-1 0 0,0 0 1,3-2-1,11-2 148,13-2-12,0 2 1,43-1 0,-23 2-86,45-7 160,6 5-58,14-5 133,-32 7-186,105-11 105,41-1-121,-107 8-93,-9 0 46,-84 8-29,-12 1-4,0-1-1,32-4 0,-34 0-52,-14 3-23,0 1 0,1-1 0,-1 1 1,0 0-1,0-1 0,0 1 0,1 0 1,-1 0-1,0-1 0,1 1 0,-1 0 1,0 0-1,0 0 0,1 1 0,-1-1 1,0 0-1,0 0 0,1 1 1,-1-1-1,0 1 0,0-1 0,0 1 1,0-1-1,1 1 0,-1 0 0,1 1 1,-16 3-2246,-2 9-602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0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50 4160,'-5'-3'253,"0"1"0,1 0 0,-1 0-1,0 0 1,0 1 0,0 0 0,0-1 0,0 2 0,0-1 0,0 1 0,-7 0-1,11 0-211,1 0 0,-1 0 0,0 0 0,0 0 0,1 0 0,-1-1 0,0 1 0,1 0 0,-1 0 0,0 0 0,1-1 0,-1 1 0,0 0 0,1-1 0,-1 1 0,0 0 0,1-1 0,-1 1 0,1-1 0,-1 1 0,1-1-1,-1 1 1,1-1 0,-1 1 0,1-2 0,-1 2 2,1-1-1,-1 1 1,1-1-1,0 0 1,-1 1-1,1-1 1,-1 1 0,0 0-1,1-1 1,-1 1-1,1-1 1,-1 1-1,0 0 1,1-1-1,-1 1 1,0 0-1,1 0 1,-1-1-1,0 1 1,1 0-1,-1 0 1,0 0-1,1 0 1,-1 0 0,-1 0-1,-21 0 1338,19 0-941,15 0-391,724 0 1792,-540-8-1829,-14 0 138,213 8-181,-422 1-2036,-39 7 0,33-4 721,-31-1-226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1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66 3648,'-9'0'1364,"25"0"-376,26 0 142,-26 0-585,-1-1 0,26-5 0,5 0-121,184 2 1182,-130 5-1228,22 0-118,209-5 195,-256 0-305,140-6 233,-28 2-96,-8 0 381,-173 8-617,-2 1-13,-1-1-1,0 0 1,1 0-1,-1 0 0,0 0 1,0-1-1,1 1 1,-1-1-1,0 0 1,0 0-1,0 0 0,0 0 1,0-1-1,0 1 1,0-1-1,3-2 1,-5 2-78,-5 2-43,-12 1-879,0 1 0,0 1 1,1 1-1,-21 6 0,-7 2-778,-23 5-2356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2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2 108 1056,'27'-54'357,"-26"52"-349,-1 1 0,1 0 0,-1 0 0,1 0 0,-1 0 0,1 0 0,0 0 0,-1 0 0,1 0 0,0 0 0,0 0 0,0 1 0,0-1 0,0 0 0,2-1 0,6-3 255,-1 0-1,1 1 0,1 0 0,-1 0 0,20-4 1,-25 7-167,-1 0 47,0 0 1,0 0-1,0 0 0,0 1 1,0-1-1,0 1 1,0 0-1,0 0 1,0 0-1,0 0 0,0 1 1,0-1-1,0 1 1,0-1-1,0 1 1,0 0-1,0 0 0,4 3 1,3 2 148,0 0 0,0 0 0,-1 2 0,0-1 1,0 1-1,-1 0 0,0 0 0,-1 1 0,0 1 0,0-1 0,9 18 1,-6-8-98,-2-1 0,0 2 0,-1-1 1,-1 1-1,6 34 0,-11-46-147,0 0 1,-1-1-1,0 1 0,-1 0 0,0 0 1,0-1-1,0 1 0,-1 0 0,-1-1 1,-3 12-1,0-6 42,-1 0 0,0 0 0,-1 0 0,-13 17 0,15-24-52,0 1 0,-1-1-1,1-1 1,-1 1 0,-8 5-1,-4 2 84,16-10-105,-7 4 17,1 0 0,-22 11 1,26-16-31,-1 0 0,0 0 0,0 0 0,0-1 0,-1 0 1,1 0-1,0-1 0,-8 1 0,3-1 78,3 0-46,1 0-1,-1 0 1,0-1 0,-9-2 0,14 3-59,1-1 0,0 0-1,0 0 1,0 0 0,-1 0 0,1 0 0,0 0 0,1-1 0,-1 1 0,0-1 0,0 1 0,1-1 0,-1 0 0,0 1 0,1-1 0,0 0-1,-1 0 1,0-3 0,1 4-33,0-1 1,1 1-1,-1 0 0,1-1 0,0 1 0,-1-1 0,1 1 0,0-1 0,0 1 1,0-1-1,0 1 0,0-1 0,0 1 0,0-1 0,0 1 0,1 0 0,-1-1 1,0 1-1,1-1 0,0 1 0,-1 0 0,1-1 0,0 1 0,-1 0 0,1 0 1,0-1-1,0 1 0,0 0 0,1-1 0,1 0 3,0-1-1,0 1 1,1 0-1,-1 0 1,0 0-1,1 0 1,-1 0 0,1 1-1,5-2 1,70-13-277,-71 15 68,0 0 0,15 0 0,23 1-313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39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2912,'0'0'923,"3"0"-550,8 0-58,-11 0-302,0 0 0,0 0 0,0 0 1,0 0-1,0 0 0,0 0 1,0 0-1,1 0 0,-1 0 0,0 0 1,0 0-1,0 0 0,0 0 1,0 0-1,0 0 0,0 0 0,0 0 1,0 0-1,0 0 0,1 0 1,-1 0-1,0 0 0,0 0 0,0 0 1,0 0-1,0 0 0,0 0 1,0 0-1,0 0 0,0 0 0,0 0 1,0-1-1,0 1 0,0 0 1,1 0-1,-1 0 0,0 0 0,0 0 1,0 0-1,0 0 0,0 0 1,0 0-1,0 0 0,0-1 0,0 1 1,0 0-1,0 0 0,0 0 1,0 0-1,0 0 0,0 0 0,0 0 1,0 0-1,0 0 0,0 0 1,0-1-1,-1-3 178,3-14 1635,-2 18-1802,0-1 1,0 1-1,1-1 1,-1 1-1,0 0 1,0-1-1,1 1 1,-1-1-1,0 1 1,1 0-1,-1-1 1,0 1-1,1 0 1,-1-1-1,1 1 1,-1 0-1,1 0 1,-1-1-1,0 1 1,1 0-1,-1 0 1,1 0-1,-1-1 1,1 1-1,-1 0 1,1 0-1,-1 0 1,1 0-1,0 0 1,2 0 380,0 0-117,40 0 928,-37 3-1147,2 3 26,1 0-1,1-1 1,9 5-1,-19-10-93,2 1 16,0 0-1,0-1 1,0 1-1,0-1 1,0 0-1,0 1 1,0-1 0,1 0-1,-1 0 1,2-1-1,7 1 79,199 0 343,-72 8-290,8 0 66,280-8 165,238 0-70,-632-1-287,0-1-1,38-8 0,-54 8 119,1 1 1,22 1-1,-13 0 95,-25 0-225,0 0 0,0 0 0,0 0 0,0 0 0,1-1 0,-1 1-1,0 0 1,0-1 0,0 1 0,0-1 0,1 0 0,-2 1-8,0 0 0,0 0 0,1 0 0,-1 0-1,0-1 1,0 1 0,0 0 0,0 0 0,1 0 0,-1-1 0,0 1 0,0 0 0,0 0 0,0 0 0,0-1 0,0 1 0,0 0 0,0 0 0,0-1 0,0 1 0,0 0 0,1 0 0,-1-1-1,-1 1 1,1 0 0,0 0 0,0-1 0,0 1 0,0 0 0,0 0 0,0-1 0,0 1 0,0 0 0,0 0 0,0-1 0,0 1 0,-1 0 0,1 0 0,0 0 0,0-1 0,0 1-1,0 0 1,-1 0 0,1 0 0,0-1 0,-11-4 84,6-2 5,5 6-93,-1 1-1,1 0 1,0-1-1,0 1 1,0-1 0,-1 1-1,1 0 1,0-1-1,-1 1 1,1 0-1,0 0 1,-1-1-1,1 1 1,0 0 0,-1-1-1,1 1 1,0 0-1,-1 0 1,1 0-1,-1 0 1,1-1 0,-1 1-1,1 0 1,0 0-1,-1 0 1,1 0-1,-1 0 1,1 0-1,-1 0 1,0 0 0,-4 3-798,-6 8-182,8-6-1140,3 9 650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40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1 149 3648,'0'-3'1173,"0"-10"3382,3 13-4139,0 0-19,29-2 1453,-30 2-1808,0-1 0,0 1-1,0-1 1,0 1 0,-1-1-1,1 0 1,0 0 0,0 0-1,-1 0 1,1 0 0,-1 0-1,3-2 1,-4 3-26,1-1-1,-1 1 1,1-1-1,0 1 1,-1 0-1,1-1 1,0 1 0,-1 0-1,1 0 1,0-1-1,-1 1 1,1 0 0,0 0-1,-1 0 1,1 0-1,0 0 1,-1 0 0,1 0-1,0 0 1,0 0-1,-1 0 1,1 1 0,0-1-1,2 0 43,292 0 966,-43-16-988,-78 2-29,-9 12 2,14-1 40,-97-2-28,164-4 81,28-2 99,-242 9-157,85-4 79,-19-5-11,-13 6-32,-41 0-35,60-4 27,-87 9-63,0-2 0,0 0 0,21-5 0,-26 4 9,-4 2 17,0 0 0,1 0 1,14 0-1,-20 1-81,0 1-1,0-1 1,0 0-1,1 1 1,-1 0 0,0 0-1,-1 0 1,1 0-1,0 0 1,0 0 0,0 1-1,-1-1 1,1 1-1,3 3 1,2 3-208,-4-5-176,-1 0 0,0 1 1,1-1-1,-1 1 1,2 4-1,-4-7 290,-1 1 1,1-1-1,-1 1 0,0-1 0,1 1 1,-1-1-1,0 1 0,0-1 0,0 2 1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51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2656,'-11'0'806,"22"0"4041,-9 0-4724,9 0-53,1 2 0,19 4 0,-5-1-3,138 12 363,-99-12-337,39 6-8,185-7 100,-177-5-45,265 1 79,-218-9-150,-6 1-106,-129 7 170,0 0 1,42-10-1,-56 9-50,0 1 0,0 0 1,13 2-1,-10-1-32,-12 0-48,1 0 0,-1 0 0,0 0 0,1-1 0,-1 1 0,0 0 0,1-1 1,-1 1-1,0-1 0,3 0 0,-4 1-5,0-1 0,0 1 0,0 0 1,0 0-1,1 0 0,-1 0 0,0-1 1,0 1-1,0 0 0,0 0 0,0 0 0,0-1 1,1 1-1,-1 0 0,0 0 0,0 0 1,0-1-1,0 1 0,0 0 0,0 0 0,0-1 1,0 1-1,0 0 0,0 0 0,0 0 1,0-1-1,0 1 0,0 0 0,0 0 0,0 0 1,-1-1-1,1 1 0,0 0 0,0 0 1,0 0-1,0-1 0,0 1 0,0 0 0,-1 0 1,1 0-1,0 0 0,0-1 0,0 1 1,0 0-1,-1 0 0,1 0 0,0 0 0,0 0 1,0 0-1,-1 0 0,1-1 0,0 1 1,0 0-1,0 0 0,-1 0 0,1 0 0,0 0 1,-2 0-11,1-1 1,0 1-1,0 0 0,0 0 1,-1-1-1,1 1 1,0 0-1,0 0 1,0 0-1,-1 0 1,1 0-1,0 1 0,0-1 1,0 0-1,-1 0 1,1 1-1,0-1 1,0 1-1,0-1 1,-2 2-1,-20 6-433,2-4 200,14-3-107,-1 0 0,0 1 0,0 0 0,1 1-1,-10 3 1,-16 11-842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52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35 2400,'99'0'1936,"-80"0"-1673,1 0 211,28-3 0,127-11 485,740 14-175,-749 0-778,-150 1-6,26-4 0,-28-3 0,-14 6 0,0 0 0,1 0 0,-1 0 0,0 0 0,0 0 0,0 0 0,0 0 0,0-1 0,1 1 0,-1 0 0,0 0 0,0 0 0,0 0 0,0 0 0,0 0 0,0-1 0,0 1 0,0 0 0,0 0 0,1 0 0,-1 0 0,0 0 0,0-1 0,0 1 0,0 0 0,0 0 0,0 0 0,0 0 0,0-1 0,0 1 0,0 0 0,0 0 0,0 0 0,0 0 0,0 0 0,0-1 0,0 1 0,-1 0 0,1 0 0,-4-1 4,0 0 0,0 0-1,0 0 1,0 1 0,0 0 0,0-1 0,0 2 0,-6 0 0,-11-1 19,-81-1-21,-167 5-4,219-1 20,-146 7-57,-4-1 4,12-1 17,132-9-18,-87 4-46,85 4 44,32-3 33,-1-2 0,1 0 0,0-2 0,-38-4-1,23-7 38,3 9-21,31 2-2,6 2-13,1-1 1,0-1 0,0 1 0,0 0 0,0-1-1,0 1 1,0-1 0,0 1 0,0-1-1,0 1 1,0-1 0,0 1 0,0-1 0,1 1-1,-1-1 1,0 1 0,0-1 0,1 1-1,0 0 1,0-1-2,0 1-1,1-1 1,-1 1-1,0-1 0,1 1 1,-1-1-1,0 0 1,1 0-1,-1 0 1,1 0-1,2 0 0,15-1-69,26-5 0,5-1 49,163 3 145,-120 6-136,200-2 75,-146-12-18,-133 10-26,33 1 70,-8 0-11,-36 0-59,-1 1 1,0 0-1,0-1 1,1 0 0,-1 0-1,0 1 1,0-1-1,0 0 1,0-1 0,0 1-1,0 0 1,3-3-1,-8 5 1,-1 1 0,1 0-1,-1-1 1,1 0 0,-1 0-1,0 0 1,-4 1 0,-44 3-85,-29 6-351,-34-6 96,-27 6 21,-6-5 128,74-2 135,-144 5 130,-11-9 993,152-2-356,72 1-651,1 0 1,-1 0-1,1 0 0,-7-3 1,11 4-71,-1 0-1,1 0 1,0 0 0,0 0 0,0 0 0,0 0 0,0-1 0,-1 1 0,1 0-1,0 0 1,0 0 0,0 0 0,0 0 0,0 0 0,0 0 0,-1 0-1,1 0 1,0 0 0,0-1 0,0 1 0,0 0 0,0 0 0,0 0-1,0 0 1,0 0 0,0 0 0,0 0 0,-1-1 0,1 1 0,0 0-1,0 0 1,0 0 0,0 0 0,0 0 0,0-1 0,0 1 0,0 0-1,0 0 1,11-2 271,2 2-185,-1-1 0,20-5 0,12-1 10,109 4 26,-95 4-110,280-1-1852,-253 0-1642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1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0 328 2656,'0'-2'65,"1"1"0,-1-1 0,0 0 1,0 0-1,1 1 0,-1-1 0,1 0 0,-1 1 1,1-1-1,0 1 0,0-1 0,0 1 0,0-1 0,0 1 1,0-1-1,0 1 0,2-2 0,-3 3-39,1 0-1,-1-1 0,0 1 1,1 0-1,-1-1 0,0 1 1,1 0-1,-1-1 0,0 1 1,0-1-1,1 1 1,-1 0-1,0-1 0,0 1 1,0-1-1,0 1 0,1-1 1,-1 1-1,0 0 0,0-1 1,0 1-1,0-1 1,0 1-1,0-1 0,0 1 1,-1-1-1,3-4 240,4 0 88,-1 2 113,-3-11 901,-2 12-1237,1 0 0,-1 0 1,1 1-1,-1-1 0,1 0 0,-1 0 0,1 1 0,0-1 0,0 0 0,0 1 1,0-1-1,0 1 0,0-1 0,3-1 0,-1 0 51,-3 4-149,-1 1 0,1 0 0,0-1 0,0 1 0,-1-1 0,1 1 0,-1 0-1,1-1 1,-1 1 0,0-1 0,1 0 0,-2 3 0,-5 9 129,5 0 51,0 0 0,1 1-1,1-1 1,1 19 0,0-7-103,-1 59 275,0-80-380,0 0-1,1 0 1,-1 0-1,1 0 0,0 0 1,0 0-1,1 0 0,-1 0 1,1 0-1,3 5 1,-3-3-2,-1-6 3,-1 1-1,0 0 0,0-1 0,1 1 0,-1-1 0,0 1 0,1 0 0,-1-1 0,1 1 0,-1-1 0,1 1 0,-1-1 0,1 1 0,-1-1 0,1 1 1,0-1-1,-1 0 0,1 1 0,-1-1 0,1 0 0,1 1 0,3 2 21,3 2 11,-6-4-59,-1 0 1,1 0 0,-1-1-1,1 1 1,-1 0-1,1 0 1,0-1 0,-1 1-1,1-1 1,0 0 0,-1 1-1,1-1 1,2 0 0,-1 0-74,0 0 0,0 0 0,0 0 0,0 0 0,0-1 0,0 0 0,0 1 0,-1-1 0,1 0 0,0 0 0,0-1 0,0 1 0,-1 0 0,1-1 0,-1 0 0,1 0 0,-1 1 0,0-2 0,0 1 0,0 0 0,0 0 0,0-1 0,0 1 0,1-3 0,0 0-7,-1 1-1,1 0 1,-1-1 0,0 0 0,-1 1 0,1-1 0,-1 0 0,1-6-1,-1 7 41,9-23-241,-5 15 194,-1 1-1,5-18 1,-6 0 357,-2 0 0,-2-42 0,0 25 804,1 13 208,0 33-1252,0 0 1,0 0-1,0 0 1,0 0 0,0 0-1,0-1 1,0 1-1,0 0 1,0 0-1,0 0 1,0 0 0,0 0-1,0 0 1,0 0-1,0 0 1,0 0 0,0-1-1,0 1 1,0 0-1,0 0 1,0 0-1,0 0 1,0 0 0,1 0-1,-1 0 1,0 0-1,0 0 1,0 0-1,0 0 1,0 0 0,0-1-1,0 1 1,0 0-1,0 0 1,0 0 0,0 0-1,0 0 1,0 0-1,1 0 1,-1 0-1,0 0 1,0 0 0,0 0-1,0 0 1,0 0-1,0 0 1,0 0-1,0 0 1,0 0 0,0 0-1,1 0 1,-1 0-1,0 0 1,0 0 0,0 0-1,0 0 1,1 0 6,-1 0 0,1 0 1,-1 0-1,1 0 0,-1 0 1,1 0-1,-1 0 0,0 0 1,1 0-1,-1 0 0,1 1 1,-1-1-1,1 0 0,-1 0 1,1 0-1,-1 1 0,0-1 1,1 0-1,-1 0 0,1 1 1,-1-1-1,0 0 0,1 1 1,-1-1-1,0 0 0,1 1 1,-1-1-1,0 1 0,0-1 1,1 0-1,-1 1 0,0-1 1,0 1-1,0-1 0,0 1 1,0-1-1,0 1 0,0-1 1,0 1-1,1-1 0,-2 1 1,1-1-1,0 1 0,0-1 1,0 1-1,0 0 0,4 20 161,0-10-138,-2-8-32,-1 0 0,0 0 0,0 0-1,0 0 1,0 1 0,0-1 0,-1 0-1,1 1 1,-1 5 0,0 3 5,0-3 23,-1-1 1,2 1-1,2 16 1,2-8 7,-3-10-41,0 0 1,-1 0-1,1 0 0,0 11 1,-2 28 105,0-31-369,0-22-780,2-1 915,1 3 84,-1-1 0,0 1 0,0 0 1,-1-1-1,0 0 0,0 1 1,0-1-1,0 0 0,-1-7 0,0 1-8,-1 5 25,1 0 0,0 0 0,1-1 1,2-11-1,8-5-37,-10 15 49,0 1 1,-1 0 0,0-14-1,-1 12 20,1-1 1,0 1-1,1-1 0,2-10 0,8-12 139,-6 3-16,6 9 32,-7 8-114,-4 11-30,1-1 1,0 0 0,-1 0-1,1 1 1,0-1 0,1 0-1,-1 1 1,0-1 0,1 1-1,-1 0 1,1-1 0,0 1-1,0 0 1,0 0 0,0 0-1,0 0 1,0 0 0,5-2-1,7-2 22,-11 0-8,-3 6-21,0-1 0,0 1 0,1-1-1,-1 1 1,0 0 0,0-1 0,0 1 0,0 0 0,1-1 0,-1 1 0,0 0 0,0-1 0,1 1 0,-1 0 0,0 0 0,1-1 0,-1 1 0,0 0 0,1 0 0,-1-1 0,0 1 0,1 0 0,-1 0 0,0 0 0,1 0 0,-1 0 0,1 0 0,-1-1 0,0 1 0,1 0 0,-1 0 0,1 0 0,-1 0-1,0 0 1,1 1 0,-1-1 0,0 0 0,1 0 0,-1 0 0,1 0 0,-1 0 0,0 0 0,1 1 0,-1-1 0,0 0 0,1 0 0,-1 1 0,1-1 0,4 4 94,1 0 0,-1 0 0,0 1 0,0-1 0,5 8 0,3 2 63,-12-13-146,1 0-2,-1 0 1,0 0-1,0 1 1,0-1-1,0 0 1,0 0-1,0 1 1,0-1-1,0 1 1,0-1-1,-1 1 1,1-1-1,0 1 1,-1 0-1,0-1 1,1 1-1,-1 0 1,0-1-1,0 1 1,0 0-1,0 1 1,1 6-13,0-1 0,1 0 0,-1 1 1,7 15-1,-7-22-5,4 36 89,-2-30-71,-1-2-4,0 1-1,0-1 1,0 1 0,-1 0 0,0-1 0,0 13 0,-1-12-27,1-2 49,-1 0 1,0 0-1,0 0 1,-1 0 0,1 0-1,-3 7 1,-8 15 159,9-7-96,2-19-95,-1 1 0,1 0 0,0-1 0,0 1 0,-1 0 0,1 0 0,-1-1 0,1 1 0,-1-1 0,0 1-1,0 0 1,0-1 0,0 0 0,0 1 0,0-1 0,0 1 0,-2 1 0,3-3-4,-1 0-1,1 0 1,0 0 0,0 0-1,-1 1 1,1-1 0,0 0-1,0 0 1,-1 1 0,1-1-1,0 0 1,0 0 0,0 1-1,0-1 1,-1 0 0,1 1 0,0-1-1,0 0 1,0 1 0,0-1-1,0 0 1,0 1 0,0-1-1,0 0 1,0 1 0,0-1-1,0 0 1,0 1 0,0-1-1,0 0 1,0 0 0,0 1-1,0-1 1,1 0 0,-1 1 0,0-1-1,0 1-1,1-1-1,-1 0 0,0 1 1,0-1-1,0 0 0,0 1 0,0-1 1,0 0-1,0 1 0,0-1 1,1 0-1,-1 0 0,0 1 1,0-1-1,0 0 0,-1 1 1,1-1-1,0 0 0,0 1 1,0-1-1,0 0 0,0 1 1,0-1-1,0 0 0,0 1 1,-1-1-1,1 0 0,0 0 1,0 1-1,0-1 0,-1 0 1,1 0-1,0 1 0,0-1 1,-1 0-1,0 0 0,-9 11 92,9-10-80,1-1 0,-1 1 0,1-1-1,0 1 1,-1-1 0,1 1 0,0 0 0,-1-1 0,1 1 0,0-1-1,0 1 1,0 0 0,0-1 0,0 1 0,-1-1 0,1 1 0,0 0 0,0-1-1,1 1 1,-1 0 0,0-1 0,0 1 0,0 0 0,0-1 0,1 2 0,-1-2 10,0 2 160,0 1-138,0-2-39,0-1-1,0 1 1,0-1 0,0 1-1,0-1 1,0 1 0,0-1-1,0 1 1,0-1 0,0 1-1,-1-1 1,1 1 0,0-1-1,0 1 1,0-1 0,-1 1-1,1-1 1,0 1 0,-1-1-1,1 1 1,0-1 0,-1 0-1,1 1 1,0-1 0,-1 0-1,1 1 1,-1-1 0,1 0-1,-1 0 1,1 1 0,-1-1-1,1 0 1,-1 0 0,1 0-1,-1 0 1,1 1 0,-1-1-1,1 0 1,-1 0 0,1 0-1,-1 0 1,1 0 0,-1 0-1,1-1 1,-1 1 0,1 0-1,-2 0 1,2 3 39,0 7-6,0-7 16,6-3-4203,-5 0 3891,1-1-1,0 1 0,-1-1 0,1 1 1,-1-1-1,1 1 0,-1-1 0,1 0 1,-1 0-1,3-1 0,4-3-423,-6 4 486,-1 0 1,0 1 0,1 0-1,-1-1 1,1 1-1,-1 0 1,1 0 0,-1 0-1,3 0 1,-4 0 192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11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1152,'0'13'363,"0"-10"282,0 0-608,0 10 4096,0-15-3914,0-2-128,0 2-57,0 0 0,0 0 0,0 0 0,0 1-1,0-1 1,0 0 0,1 0 0,-1 0 0,0 0 0,2-3 0,9 0 393,-5-9-155,-2 6-216,8-19 5,-8 15 7,0 1 1,1 0-1,0 0 0,7-10 0,-2 6 228,0 1-1,19-20 0,-22 27-137,-1 1-25,0 0-1,1 0 0,7-5 0,-11 9-81,0 0 0,1 1-1,-1-1 1,0 1 0,0 0-1,0 0 1,1 0 0,-1 0 0,1 1-1,-1-1 1,6 1 0,-3 0 9,-3 0-18,0-1 0,0 1-1,1 0 1,-1 0 0,0 1-1,0-1 1,0 1 0,0-1-1,0 1 1,0 0 0,-1 0-1,1 0 1,0 1 0,0-1-1,-1 1 1,1-1 0,4 4-1,3 6 120,-4-6-100,-1 0 1,0 0-1,0 0 1,0 1-1,0 0 1,-1 0-1,0 0 1,0 0 0,-1 1-1,3 7 1,11 49 439,-16-59-463,0 0 0,0-1 0,-1 1 0,1 0 0,-1 0 0,0-1-1,0 1 1,-1 5 0,1 1 53,0 1-2,0-9-73,0 0 1,0 0 0,0 0-1,0 0 1,0 0 0,0 0-1,-1 1 1,1-1 0,-1 0-1,0 2 1,-4 4 0,4-6-60,0-1 0,0 0 1,0 1-1,0-1 0,0 1 0,1 0 1,-1-1-1,1 1 0,-1-1 1,1 1-1,-1 0 0,1-1 0,0 1 1,0 0-1,0 1 0,0 8-3434,0-24-240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11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7872,'-17'0'4480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12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76 7872,'-5'9'845,"4"-7"-710,0-1 1,0 1 0,-1 0-1,2 0 1,-1 0-1,0 0 1,0 0 0,0 0-1,1 0 1,-1 0-1,1 0 1,0 0 0,0 0-1,0 0 1,0 0 0,0 0-1,0 0 1,0 1-1,1 2 1,3 6 80,9 25 901,-2-17-706,-9-13-361,-2-4-41,1 0-1,-1 0 1,1 1 0,0-1 0,0 0 0,0 0 0,0 0 0,0 0 0,0 0 0,1 0-1,-1 0 1,1-1 0,-1 1 0,1 0 0,0-1 0,-1 1 0,1-1 0,0 0 0,0 1-1,0-1 1,4 1 0,3 3-68,84 39-2475,-74-36 1562,1-1 0,33 9 0,-47-16 870,-1 1 0,0-1 1,1 0-1,-1 0 0,1 0 0,-1-1 0,1 0 1,-1 0-1,1 0 0,-1-1 0,8-3 0,-1 1-4,34-10-49,-40 13 206,-1 0 0,0 0 0,0-1 0,1 0 0,-1 0 0,0 0 0,-1-1 0,1 1 0,0-1 0,8-7 0,-9 6 18,-1 3-4,2-3 103,0 0 1,0 0-1,0 0 1,0-1-1,-1 1 0,1-1 1,-1 0-1,-1 0 1,5-8-1,6-8 385,-6 8-21,0 1-1,-1-1 1,0 0-1,9-27 1,-10 10 326,0 13-268,-4 14-511,-1 0 0,0 0 0,0 0 1,0-1-1,-1 1 0,1 0 0,-1-1 0,1 1 0,-1-6 1,0 9-78,0 0 1,0-1 0,0 1-1,0 0 1,0-1 0,0 1-1,0 0 1,0-1 0,0 1-1,0 0 1,0-1 0,0 1-1,-1 0 1,1-1 0,0 1-1,0 0 1,0-1 0,0 1-1,-1 0 1,1 0 0,0-1-1,0 1 1,0 0 0,-1 0-1,1-1 1,-3 2-40,1 1 1,-1 0-1,1-1 1,0 1-1,0 0 1,0 0-1,0 0 1,-3 3-1,-5 6-263,2-3 86,0-1 1,0 0 0,-1-1-1,1 0 1,-14 6 0,7-3-122,1 0 0,-20 15 0,2 0-132,-4 6-488,29-27 731,7-3 207,-1 0-1,1 1 0,-1-1 0,1 0 0,-1 0 1,1 0-1,0 0 0,-1 1 0,1-1 1,-1 0-1,1 0 0,0 1 0,-1-1 0,1 0 1,-1 1-1,1-1 0,0 1 0,0-1 0,-1 0 1,1 1-1,0-1 0,0 1 0,-1-1 1,1 1-1,0-1 0,0 1 0,0-1 0,0 0 1,0 1-1,0-1 0,0 1 0,0-1 0,0 1 1,0-1-1,0 1 0,0 0 11,0-1 0,0 0 0,0 0 1,0 1-1,0-1 0,0 0 0,0 0 0,0 1 0,0-1 0,0 0 1,0 0-1,1 0 0,-1 1 0,0-1 0,0 0 0,0 0 0,0 0 1,0 0-1,1 1 0,-1-1 0,0 0 0,0 0 0,0 0 0,1 0 1,-1 0-1,0 0 0,0 1 0,0-1 0,1 0 0,-1 0 0,0 0 1,0 0-1,1 0 0,-1 0 0,39 12-205,-27-9 154,0 0 1,18 9 0,-23-8 93,0 0-1,-1 0 1,1 0-1,-1 1 1,0 0-1,0 1 1,-1-1-1,0 1 1,0 0-1,0 1 1,-1-1-1,5 8 1,-2 2 115,0 0 0,0 0-1,-2 1 1,6 25 0,-6-20-80,-1 0 0,-1 1 0,-1 0 0,-1-1 1,-3 30-1,-25 113 53,24-153-126,-3 19 56,-2 0-1,-1-1 0,-2-1 1,-23 47-1,19-46 249,1-3-40,-17 44 1,30-69-257,1-1 0,-1 1 0,1-1 1,0 0-1,-1 1 0,1-1 0,0 1 0,0-1 1,0 1-1,0-1 0,0 1 0,0-1 1,1 1-1,-1-1 0,1 3 0,0-3 0,-1 0-1,1-1 1,-1 1 0,1 0-1,0 0 1,-1-1-1,1 1 1,0-1-1,-1 1 1,1 0 0,0-1-1,0 1 1,0-1-1,-1 0 1,1 1 0,0-1-1,0 0 1,2 1-1,1-1-16,1 1-1,0-1 0,0 0 0,0 0 1,0-1-1,0 0 0,9-2 1,-10 2-38,-1 0 0,1 0 0,-1-1 0,1 1 0,-1-1 0,1 0 0,-1 0 0,0 0 0,0 0 0,0-1 0,0 1 0,0-1 0,2-4 0,2-2-190,-1 0 1,-1-1-1,7-12 1,-5 8 150,0 0-30,-3 7 58,0-1 0,-1 1 0,3-9 0,-3 1 62,-1 1 1,-1-1-1,0 0 0,-2-23 0,1 6 137,-3-34 247,2 59-280,0 0 1,-1 0-1,0 0 0,0 0 1,0 0-1,-1 0 1,-3-6-1,0 4 80,-1-1 1,-13-13-1,9 10 12,2 2-6,2 3 30,0-1-1,-1 2 0,-13-12 1,14 15-101,1 0 0,-1 0 0,-1 1 1,-12-4-1,5 1 57,-17-7 268,15 6-212,-1 0 0,1 2-1,-27-6 1,24 8-138,0 0 0,-22-8 0,28 9-309,38 2 79,102-2-511,-99 0 296,1 0 1,35-9 0,1-7-26,71-29 1,-128 44 393,-1 1 0,1-1 1,-1 0-1,0 0 0,0-1 0,0 0 0,0 0 0,-1 0 1,0-1-1,0 1 0,0-1 0,0-1 0,5-7 1,-7 9 36,-1 0 0,0-1 0,0 1 0,0 0 0,-1-1 1,1 1-1,-1-1 0,0 1 0,0-6 0,0-5 258,-2-24 0,0 5-12,1-12 219,3 46-431,-2 0-87,1 0 0,-1 0 0,0 0 0,0 0 0,0 1 0,1-1 0,-1 1 1,0-1-1,0 0 0,0 1 0,0 0 0,0-1 0,0 1 0,0 0 0,0-1 0,0 1 0,0 0 0,0 0 0,0 0 0,0 0 1,0 2-1,2 2 34,0 0 0,-1 0 0,4 10 0,3 6 120,5 15 40,-12-27-151,2-1-1,-1 1 0,6 9 1,-3-11-21,0 0 0,0 0 0,12 10 0,-4-4-66,-13-11 33,1 0-20,0 1-1,1 0 0,-1-1 1,1 0-1,0 1 1,-1-1-1,1 0 0,0 0 1,0-1-1,1 1 0,-1-1 1,0 0-1,0 1 1,1-1-1,-1-1 0,1 1 1,-1 0-1,1-1 0,-1 0 1,7 0-1,12 1-308,-4 0-255,26-3-1,-39 2 500,0-1 1,0 1-1,0-1 0,-1-1 1,1 1-1,0-1 0,0 0 0,-1 0 1,1 0-1,5-4 0,22-21-276,-28 24 352,0 0 0,0 0 0,0 0 0,0-1 0,-1 1 0,0-1 0,0 0 0,0 0 0,0 0 0,0 0 0,-1-1 0,0 1 0,0-1 0,0 1 0,1-7 0,14-33 123,-14 37 36,0 0 1,-1 1-1,1-1 1,-1 0-1,-1-1 1,1 1-1,-1 0 0,-1 0 1,1-1-1,-1 1 1,-1-9-1,0-8 835,1 24-960,0 0-1,0 0 1,0 0 0,0 0 0,0 0 0,0 0 0,0 0 0,0 0 0,1 0 0,-1-1 0,0 1 0,0 0 0,-1 0 0,1 0 0,0 0 0,0 0 0,0 0 0,0 0 0,0 0 0,0 0 0,0 0 0,0-1 0,0 1 0,0 0 0,0 0 0,0 0 0,0 0 0,0 0 0,0 0-1,0 0 1,0 0 0,0 0 0,0 0 0,0 0 0,-1 0 0,1 0 0,0 0 0,0 0 0,0 0 0,0-1 0,0 1 0,0 0 0,0 0 0,0 0 0,0 0 0,0 0 0,-1 0 0,1 0 0,0 0 0,0 0 0,0 0 0,0 0 0,0 0 0,0 1 0,0-1 0,0 0 0,-1 0 19,0-1 0,1 1 0,-1 0 0,1 0 1,-1 0-1,1 0 0,-1 1 0,1-1 1,-1 0-1,1 0 0,-1 0 0,1 0 0,-1 0 1,1 1-1,-1-1 0,1 0 0,-1 0 0,0 1 1,1 1 19,-1-1 0,0 0 0,1 1 0,0-1 0,-1 0 0,1 1 0,0-1 0,0 1 0,0-1 0,0 0 0,0 3 0,-1 11 137,1-7-67,-1 0 0,1 0-1,1 0 1,-1 0 0,4 11 0,7 6 134,-9-11-236,4 13-34,-4-23 1,0 0-1,0 0 0,1 0 0,0-1 0,-1 1 0,1 0 1,1-1-1,-1 0 0,4 3 0,2 1-73,-1-1 0,1-1 0,10 6 0,-11-7-39,0-1-1,0 0 1,0-1 0,1 0-1,-1 0 1,1-1-1,-1 0 1,1 0-1,0-1 1,-1 0-1,11-1 1,20-1-533,-7 1 302,-1-2 0,54-12 0,-80 14 352,-1 0 0,1 0 0,-1-1 0,0 1 0,1-1 0,-1 0 0,6-4 0,6-11 18,-8 7-10,-4 6-6,0 0 1,0 0-1,-1 0 0,1 0 0,2-6 1,-5 8-2,0 0 0,0 0 1,-1-1-1,1 1 0,-1 0 1,0 0-1,1-1 0,-1 1 1,0 0-1,0-1 0,-1 1 1,1 0-1,-1-5 0,-1 0 29,0 1-1,0-1 1,0 1-1,-1 0 1,0-1-1,0 1 1,0 1-1,-1-1 1,0 0 0,0 1-1,-1 0 1,1 0-1,-1 0 1,0 0-1,-9-6 1,10 9 67,-1-1-1,1 0 1,0 1 0,-1 0 0,0 0 0,0 0 0,1 1 0,-1 0-1,0-1 1,0 2 0,0-1 0,0 1 0,-1-1 0,1 1 0,0 1 0,0-1-1,0 1 1,0 0 0,0 0 0,-8 3 0,9-2 26,-1 1 0,1-1 0,0 1 0,0 0 0,-4 4-1,-1 0 79,-1 1-15,3-3-112,0 0 0,1 1 0,0-1 0,-10 12 0,15-16-87,0 1 1,0 0-1,0-1 1,0 1-1,0 0 0,0 0 1,0 0-1,0 0 0,1 0 1,-1 0-1,1 0 1,0 0-1,-1 0 0,1 0 1,0 1-1,0-1 0,0 0 1,0 0-1,1 0 1,-1 0-1,1 0 0,-1 0 1,1 0-1,1 4 0,0-4-71,-1 1-1,1-1 0,0 1 0,0-1 0,0 0 0,0 0 0,0 0 0,0 0 0,0 0 0,1 0 0,-1-1 0,6 3 1,2 1-233,2-1 1,11 4-1,-4-2-189,63 21-2556,13-8 908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32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3904,'-13'0'1253,"12"0"-1244,1 0-1,0 0 1,0 0 0,0 0-1,0 0 1,0 0-1,0 0 1,0 0 0,0 0-1,0 0 1,-1 0-1,1 0 1,0 0 0,0 0-1,0 0 1,0 0 0,0 0-1,0 0 1,0 0-1,0 0 1,0 0 0,0 0-1,-1 0 1,1 0-1,0 0 1,0 0 0,0 0-1,0 0 1,0 0-1,0 0 1,0 0 0,0-1-1,0 1 1,0 0-1,0 0 1,0 0 0,0 0-1,0 0 1,0 0 0,0 0-1,0 0 1,0 0-1,0 0 1,0-1 0,0 1-1,0 0 1,0 0-1,0 0 1,0 0 0,0 0-1,0 0 1,0 0-1,0 0 1,0 0 0,0 0-1,0-1 1,0-10 449,0 9 1644,30 2 1834,-27 0-3478,-1 0 92,12 0 3588,-11 0-4005,-1 0-71,-1 0-1,1 1 1,0-1-1,0 1 1,0-1-1,-1 1 0,1 0 1,0 0-1,-1 0 1,4 2-1,3 1 42,-6-3-56,1 0 0,0-1 0,-1 1 0,1-1 0,0 0 0,0 0 0,0 0-1,-1 0 1,1 0 0,0-1 0,0 1 0,-1-1 0,1 0 0,-1 0 0,1 0 0,0 0 0,2-1 0,9-4 47,-4 5-59,-1 0 0,0 0 1,1 0-1,14 2 0,-7 0 2,104-1 432,-45 0-426,-73 0-29,1 0-1,-1 0 1,0 0 0,0 1-1,1 0 1,-1-1 0,0 1-1,0 0 1,0 1 0,0-1-1,4 3 1,-2-2 19,-5-1-19,1-1 0,-1 1-1,1-1 1,0 1 0,-1-1-1,1 0 1,0 0 0,0 1-1,-1-1 1,1 0 0,0 0-1,0 0 1,-1 1 0,1-1-1,0 0 1,0 0 0,0 0-1,-1 0 1,1-1 0,1 1-1,3-1 276,-5-2-203,0-8-188,0 9-351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2720,'0'0'891,"3"-2"-545,-2 0-271,1 1 0,-1 0 0,0-1 0,0 1 0,0-1 0,0 0 0,0 1 0,0-1 0,0 0 0,-1 0 0,1 1 0,-1-1 0,1 0 0,0-3 1,-1 5-64,0 0 0,-1 0 0,1 0 1,0 0-1,0 0 0,0 0 0,0 0 1,0 0-1,0 0 0,0-1 0,0 1 1,0 0-1,0 0 0,0 0 0,0 0 1,0 0-1,0 0 0,0 0 0,0 0 1,1 0-1,-1-1 0,0 1 0,0 0 1,0 0-1,0 0 0,0 0 0,0 0 1,0 0-1,0 0 0,0 0 0,0 0 1,0 0-1,0 0 0,0 0 1,0 0-1,0 0 0,1 0 0,-1 0 1,0-1-1,0 1 0,0 0 0,0 0 1,0 0-1,0 0 0,0 0 0,0 0 1,0 0-1,0 0 0,1 0 0,-1 0 1,0 0-1,0 0 0,0 0 0,0 0 1,0 1-1,0-1 0,1 0 29,-1 0 1,1 0-1,-1 0 0,1 0 1,0 0-1,-1 0 0,1 0 0,-1-1 1,1 1-1,-1 0 0,1 0 0,-1 0 1,1 0-1,-1-1 0,1 1 1,-1 0-1,1-1 0,-1 1 0,0 0 1,1-1-1,-1 1 0,1 0 0,-1-1 1,0 1-1,1-1 0,-1 1 1,0-1-1,0 1 0,1-1 0,-1 1 1,0-1-1,0 1 0,0-1 0,0 1 1,1-1-1,-1 1 0,0-1 1,0 1-1,0-1 0,0 1 0,0-1 1,0 1-1,-1-1 0,1 1 0,0-2 1,0 1 25,0 0 0,0 0 0,0 1 0,0-1 0,1 0 0,-1 0 0,0 0 0,0 0 0,1 0 0,-1 0 1,1 1-1,-1-1 0,1 0 0,-1 0 0,1 1 0,-1-1 0,1 0 0,-1 1 0,1-1 0,0 0 0,0 1 0,-1-1 0,1 1 1,0-1-1,0 1 0,0 0 0,1-1 0,18-14 1713,-18 13-1702,-1 1 0,0 0-1,1 0 1,-1 0-1,0 0 1,1 0 0,-1 0-1,1 0 1,-1 0 0,1 1-1,0-1 1,-1 1-1,1-1 1,0 1 0,-1 0-1,1-1 1,3 1 0,-5 0-53,1 0 1,-1 0 0,1 0 0,-1 0 0,1 0-1,-1 0 1,1 0 0,-1 0 0,1 0 0,-1 0 0,1 0-1,-1 0 1,1 0 0,-1-1 0,1 1 0,-1 0-1,1 0 1,-1-1 0,1 1 0,-1 0 0,1-1 0,-1 1-1,0 0 1,1-1 0,-1 1 0,0-1 0,1 1-1,-1-1 1,8-7 378,-3 7-288,0 0 1,1 0 0,-1 1 0,0 0 0,0-1 0,8 2 0,6 0 19,-9-1-97,1 0 0,12 2 1,18 9 24,16-5 144,-5 5-80,-33-8-94,-8-2-19,0 1-1,0 0 0,-1 1 1,13 5-1,20 5-78,-35-11 77,-1-1-1,0 1 1,0 0-1,0 1 0,9 4 1,-13-6 30,-1-1 1,0 1 0,1-1-1,-1 1 1,1-1 0,-1 0-1,1 0 1,3 0 0,-2 0 128,-1 0 90,0 0-129,-3 0-179,1 0 0,-1 0 0,1 0 0,-1 0 0,1 0 0,-1 0 0,1 0 0,-1-1 0,1 1 0,-1 0 0,1 0 0,-1 0 0,1 0 0,-1-1 0,1 1 0,-1 0 0,1 0 0,-1-1 0,1 1 0,-1 0 1,0-1-1,1 1 0,-1 0 0,0-1 0,1 1 0,-1-1 0,0 1 0,0-1 0,1 1 0,-1-1 0,0 1 0,0-1 0,0 1 0,0-1 0,1 1 0,-1-1 0,0 1 0,0-1 0,0 1 0,0-1 0,0 0 0,0-2-1148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2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66 5152,'-27'14'1648,"27"-14"-1629,-1 0 0,1 0-1,0 0 1,0 0 0,-1 0 0,1 0 0,0 0 0,0 0 0,-1 0 0,1 0 0,0 0 0,0 0-1,0 1 1,-1-1 0,1 0 0,0 0 0,0 0 0,0 0 0,0 0 0,-1 1 0,1-1-1,0 0 1,0 0 0,0 0 0,0 1 0,0-1 0,0 0 0,0 0 0,0 0 0,-1 1 0,1-1-1,0 0 1,0 0 0,0 1 0,0 3 106,0-2 171,0 0-1,0 0 1,0 0 0,0 1 0,0-1-1,1 0 1,-1 0 0,1 0 0,0 2 0,2-2 12,0 0 0,1 0 0,-1 0 0,1-1 0,-1 1 0,1-1 0,5 1 0,24-10 710,18 2-447,121-24-255,-90 14-125,96-17-42,-50 13-487,-59 10-199,-66 9 404,0 1 0,1-1-1,-1 1 1,1 0 0,-1 0-1,1 0 1,-1 0 0,1 1-1,-1-1 1,0 1 0,1 0-1,-1 0 1,0 0 0,1 1-1,-1-1 1,5 4 0,-7-5 112,-1 0 0,0 0 1,0 0-1,0 0 0,0 0 0,0 1 1,0-1-1,0 0 0,0 0 1,0 0-1,0 0 0,0 0 1,0 0-1,0 0 0,0 0 1,0 0-1,0 0 0,0 0 0,0 1 1,0-1-1,0 0 0,0 0 1,0 0-1,0 0 0,0 0 1,0 0-1,0 0 0,0 0 1,0 0-1,0 0 0,0 1 0,0-1 1,0 0-1,0 0 0,0 0 1,-1 0-1,1 0 0,0 0 1,0 0-1,0 0 0,0 0 1,0 0-1,0 0 0,0 0 1,0 0-1,0 0 0,0 0 0,0 0 1,0 0-1,-1 0 0,1 0 1,0 0-1,0 0 0,0 0 1,0 0-1,0 0 0,0 0 0,-4 3-736,4-3 663,-1 1-1,1 0 1,-1 0-1,1 0 1,0-1 0,0 1-1,-1 0 1,1 0-1,0 0 1,0 0-1,0 0 1,0 0-1,0 1 1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4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5216,'0'0'1696,"3"0"-1040,8 0-219,-11 0-424,0 0 0,0 0 0,0 0-1,0 0 1,0 0 0,1 0 0,-1 0 0,0 0-1,0 0 1,0 0 0,0 0 0,0 0 0,0 0 0,0 0-1,0 0 1,0 0 0,0 0 0,1 0 0,-1 0-1,0 0 1,0 0 0,0 0 0,0 1 0,0-1 0,0 0-1,0 0 1,0 0 0,0 0 0,0 0 0,0 0-1,0 0 1,1 0 0,-1 0 0,0 0 0,0 0 0,0 0-1,0 0 1,0 1 0,0-1 0,0 0 0,0 0-1,0 0 1,0 0 0,0 0 0,0 0 0,0 0 0,0 0-1,0 0 1,0 0 0,0 1 0,0-1 0,0 0-1,0 0 1,0 0 0,0 0 0,0 0 0,0 1 14,0-1 0,0 1 1,0-1-1,0 1 0,0 0 1,0-1-1,0 1 0,0-1 1,0 1-1,0-1 0,0 1 1,1-1-1,-1 1 0,0-1 1,0 1-1,1-1 0,-1 1 1,1 0-1,0-1 13,0 1 0,0-1 1,0 0-1,0 1 0,0-1 0,0 0 1,0 1-1,0-1 0,0 0 0,0 0 1,0 0-1,0 0 0,2 0 0,305 0 1304,-295 0-1236,-1 2 0,1-1-1,-1 1 1,13 5 0,-18-5 4,23 3 309,-16 2-30,-13-6-343,1-1-1,-1 1 1,1 0 0,-1 0 0,1-1 0,-1 1 0,1-1 0,0 1 0,-1-1 0,1 0 0,0 0 0,1 1 0,-1-1-10,-1 0 1,1 0-1,0 0 1,0 1-1,-1-1 1,1 1-1,0-1 1,-1 1-1,1-1 1,-1 1-1,1 0 1,-1 0-1,1 0 1,-1 0-1,1 0 1,-1 0-1,2 2 1,-3-2-30,1-1 0,-1 1-1,1 0 1,-1-1 0,0 1 0,1-1 0,-1 1 0,0 0-1,0-1 1,1 1 0,-1 0 0,0-1 0,0 1-1,0 0 1,0 0 0,0-1 0,0 1 0,0 0 0,0-1-1,0 1 1,0 0 0,0-1 0,-1 2 0,1 0 19,0 5 10,0-5-33,1 0 0,-1 0 0,0-1 0,0 1 0,-1 0 0,1 0 0,0-1-1,0 1 1,-1 0 0,1-1 0,-1 1 0,1 0 0,-1-1 0,0 1 0,-1 1 0,-4 5-1,3-4-3,1-1 1,-1 1-1,1 0 0,-4 6 1,5-5 1,-1 0 0,1 0 0,0 0 0,0 5 0,-1 6 3,-2 5-4,-1 0-1,-1-1 1,-13 29 0,-31 54-3,25-55 1,3-1 10,7-24 54,-21 23 1,11-14 94,12-13-67,9-12-60,-1-1 1,1 0 0,-6 7-1,8-12-11,1 0-1,-1 1 1,1-1-1,-1 0 1,1 0-1,-1 0 1,0 0-1,1 0 1,-1 0-1,0 0 1,0-1-1,0 1 1,0-1-1,1 1 1,-1-1-1,-4 0 1,1 0 28,4 1-35,-1-1 0,0 0 0,0 0 0,0 0 0,0 0 0,1 0 0,-1 0 1,0-1-1,0 1 0,0 0 0,1-1 0,-1 0 0,0 1 0,1-1 0,-1 0 1,0 0-1,1 0 0,-1 0 0,1 0 0,-1 0 0,1 0 0,0-1 0,-1 1 1,1 0-1,-2-4 0,1 1 23,-1-1-1,1 0 1,0 0 0,0 0-1,1 0 1,-1 0 0,1 0-1,-1-11 1,0 3-20,-33-134 92,7 34 315,23 87-329,4 17-53,-1 0 1,0-1 0,0 1 0,-1 0 0,-1 0 0,0 0-1,-8-15 1,-3-1 60,-1 1 0,-30-36 0,30 44-161,-9-9 281,24 24-362,0 0-1,0-1 1,0 1 0,0-1-1,0 1 1,0-1-1,0 0 1,1 1 0,-1-1-1,1 0 1,-1 0 0,1 1-1,-1-4 1,1 2-986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4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5216,'14'-27'1696,"-14"26"-1665,0 1 0,0-1 1,0 1-1,1-1 0,-1 1 0,0-1 0,1 1 1,-1 0-1,0-1 0,1 1 0,-1-1 1,0 1-1,1 0 0,-1-1 0,1 1 1,-1 0-1,1-1 0,-1 1 0,1 0 1,0 0-1,4-3 224,1 1-1,0 0 1,0 0 0,-1 1 0,1-1 0,0 1-1,0 1 1,8-1 0,-11 1-141,0 0 0,0 0 0,0 0 0,0 0 0,0 1 0,1-1 0,-1 1 0,0 0 0,-1 0 0,1 0 0,0 0 0,0 1 0,0-1 0,-1 1 0,6 3 0,3 2 38,-7-5-121,-1-1-1,0 1 0,1 0 0,-1 1 1,0-1-1,0 1 0,-1-1 1,1 1-1,0 0 0,1 3 0,7 17 58,-9-18-55,0-1 0,-1 1 0,2-1 0,-1 1 0,0-1 0,1 0 0,4 5 0,-5-8 1,-1 0 0,0 0 0,1 1 0,-1-1 0,0 1 0,0-1 0,0 1 0,0 0 0,0-1 1,0 1-1,0 0 0,0-1 0,-1 1 0,1 0 0,-1 0 0,1 0 0,-1 0 0,0 0 0,0 0 0,0-1 0,0 1 0,0 0 0,0 0 0,-1 0 0,1 0 0,0 0 0,-1 0 0,0 2 0,-10 20 398,10-22-360,0-1 0,1 0 0,-1 1 0,0-1 0,0 1 0,0-1 0,0 0 0,0 0 0,0 0 0,-1 0 1,1 0-1,0 0 0,-1 0 0,1 0 0,0 0 0,-1 0 0,1-1 0,-4 2 0,5-2-53,-1 0 0,1 0-1,-1 0 1,1 0 0,-1 0 0,1 1-1,-1-1 1,1 0 0,-1 0 0,1 1 0,-1-1-1,1 0 1,-1 1 0,1-1 0,0 0 0,-1 1-1,1-1 1,0 1 0,-1-1 0,1 0-1,0 1 1,0-1 0,-1 1 0,1-1 0,0 1-1,0-1 1,0 1 0,-1-1 0,1 1 0,0-1-1,0 1 1,0 0 0,0-1 0,0 2 0,0 0 663,3-2-641,-1 0 0,1 0 0,-1 0-1,1 0 1,-1-1 0,1 0 0,-1 1 0,1-1-1,-1 0 1,0 0 0,3-2 0,-2 2-67,-1 0 1,1 0 0,0 0 0,-1 0 0,1 0-1,0 0 1,0 1 0,-1-1 0,1 1-1,0 0 1,4 0 0,8 0-686,-1 0 4,0 0 0,19-3 0,8-8-2082,-23 10 1837,24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5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 4384,'0'0'4933,"0"2"-3792,-1 8-1007,0-1-1,-1 1 0,1-1 1,-2 0-1,1 0 0,-2 1 1,1-2-1,-1 1 0,0 0 1,-7 9-1,-19 23-47,20-29-49,-13 22 0,-12 26 0,-9-5-26,6 5 42,-6-6 97,6 4-6,11-32-2,13-14-60,-11 18 62,19-24-92,-2 0 0,1 0 0,-1-1 1,-9 5-1,17-10-52,-1 0-1,1 1 1,0-1 0,-1 0 0,1 0 0,0 1-1,-1-1 1,1 0 0,-1 0 0,1 0-1,0 0 1,-1 0 0,1 0 0,-1 0 0,1 0-1,0 1 1,-1-1 0,1-1 0,-1 1-1,1 0 1,0 0 0,-1 0 0,1 0-1,-1 0 1,1 0 0,0 0 0,-1 0 0,1-1-1,-1 1 1,1 0 0,0 0 0,-1-1-1,1 1 1,0 0 0,-1 0 0,1-1-1,0 1 1,0 0 0,-1-1 0,1 1 0,0 0-1,0-1 1,0 1 0,-1-1 0,1 1-1,0 0 1,0-1 0,0 1 0,0-1 0,0 1-1,0 0 1,0-1 0,0 1 0,0-1-1,0 1 1,0-1 0,0 1 0,0 0-1,0-1 1,0 1 0,0-1 0,1 1 0,-1 0-1,0-1 1,0 1 0,0 0 0,1-1-1,-1 1 1,0-1 0,11-18-373,-2-16-70,-6 26 281,0 1-1,1 0 1,1 1 0,-1-1-1,10-11 1,36-37-789,-11 12 7,-17 17 517,-9 11 182,0 1-1,24-22 1,10-2 48,-12-2 234,-5 17 160,-25 17 78,0 1-1,0-1 0,-1 0 0,5-10 0,-6 12 228,0-1-1,1 0 0,7-10 0,-11 16-485,0 0 0,0 0 0,0 0 0,0 0 0,1 0 0,-1-1 0,0 1 0,0 0 0,0 0 0,0 0 0,0 0 0,0 0 0,0 0 0,0 0 0,0 0 0,0 0 0,1 0 0,-1 0 0,0-1 0,0 1 0,0 0 0,0 0 0,0 0 0,0 0 0,1 0 0,-1 0 0,0 0 0,0 0 0,0 0 0,0 0 0,0 0 0,0 0 0,1 0 0,-1 0 0,0 0 0,0 0 0,0 0 0,0 0 0,0 1 0,0-1 0,0 0 0,1 0 0,-1 0 0,0 0 0,0 0 0,0 0 0,0 0 0,0 0 0,0 0 0,0 0 0,0 0 0,0 1 0,0-1 0,1 0 0,-1 0 0,0 0 0,4 5 244,0-2-69,0 1 0,0 0 1,-1 0-1,5 6 0,-3 3 193,0 0-1,7 26 0,2 8-87,6 13-65,17 76 1,-29-105-141,-8-29-86,5 13-11,-2 1-1,0 0 1,0 0 0,-1 26 0,-1-9-43,0-9-296,-1 1 1,-4 35-1,3-57 183,0 1 1,0 0-1,-1 0 1,1-1-1,-1 1 1,-4 6-1,-10 9-616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5568,'0'0'2528,"17"17"-2208,-1-17 960,0 0-768,17 0 576,-16 16-640,15-16 192,1 0-384,-16 0-160,-1 0-32,17 0-640,-17 0 320,1 0-1376,-1-16 896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5056,'0'0'2816,"3"0"-1568,-3 0-1197,1 0 0,-1 0-1,1 0 1,-1 0 0,1 0 0,0 0 0,-1 0 0,1 0 0,-1 1 0,1-1 0,-1 0 0,1 0 0,-1 0 0,0 0 0,1 1-1,-1-1 1,1 0 0,-1 1 0,1-1 0,-1 0 0,0 1 0,1-1 0,-1 0 0,0 1 0,1-1 0,-1 1 0,0-1-1,0 1 1,1-1 0,-1 0 0,0 1 0,0-1 0,0 1 0,0-1 0,1 1 0,-1-1 0,0 1 0,0-1 0,0 1-1,0 0 1,0 0 0,0 2 824,2-1 154,4 3-711,-1-1 1,1 0-1,0 0 0,-1-1 0,11 5 1,-12-7-226,-1 0 1,1 0 0,0-1 0,-1 1 0,1-1-1,0 0 1,0 0 0,5-1 0,4 0 59,230 1 753,-240 0-1625,-3 17-10801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8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4064,'0'-14'1307,"0"12"-801,3 2-85,14 0 1391,-12 0-1422,1 1-1,0-2 1,0 1-1,0 0 1,8-3 0,8-8 804,8 5-378,-13 2-410,-11 2-258,1 0 1,0 0-1,0 1 0,0 0 1,10 0-1,4 1 148,-5 1-52,0-1 1,24-4 0,-2-7 187,-23 9-241,0 1 1,25 1 0,-14 0 150,-24 0-325,-1 1 1,1-1-1,0 0 1,0 0-1,-1 1 1,1-1-1,0 1 1,-1 0-1,1-1 1,-1 1-1,1 0 1,-1 0-1,1 0 1,-1 0-1,1 0 1,-1 0-1,2 2 1,-3-2-13,1-1 1,-1 0 0,1 1 0,-1-1 0,1 0 0,-1 1 0,1-1 0,-1 0-1,1 0 1,-1 0 0,1 1 0,-1-1 0,1 0 0,-1 0 0,1 0 0,0 0 0,-1 0-1,2 0 1,1-1-144,-4 1 87,1 0 1,-1 0-1,1 0 1,-1 0-1,1 0 1,-1 1-1,1-1 1,-1 0-1,1 0 1,-1 1-1,1-1 1,-1 0-1,1 1 1,0-1-1,-1 0 1,1 1-1,-1-1 1,1 0-1,0 1 1,-1-1-1,1 1 0,0-1 1,0 1-1,0-1 1,-1 1-1,1-1 1,0 1-1,0-1 1,0 1-1,0-1 1,0 1-1,0-1 1,0 1-1,0-1 1,0 1-1,13 2-9570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8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4224,'0'0'1904,"-2"0"-1467,0 0-338,1 0 0,0 0 0,-1 0 0,1 1 0,0-1-1,-1 0 1,1 1 0,0-1 0,0 1 0,0-1 0,-1 1 0,1 0 0,0-1 0,0 1-1,0 0 1,0 0 0,0 0 0,0 0 0,0 0 0,0 0 0,1 0 0,-1 0 0,-1 1-1,-17 48 1124,14-40-1087,0 0 0,0 1 0,1 0 0,1 0 0,-5 20 0,3 29 47,-1-28-130,3-22-35,1-1-1,1 1 0,-1 14 0,2 39 85,0-61-93,0 1-1,0-1 0,0 0 0,0 1 0,0-1 0,1 0 1,-1 1-1,1-1 0,-1 0 0,1 0 0,0 1 0,0-1 1,0 0-1,0 0 0,0 0 0,3 3 0,-2-3-15,0-1 0,0 0-1,1 0 1,-1 0 0,0 0 0,0 0-1,1 0 1,-1 0 0,1-1-1,-1 0 1,0 1 0,1-1 0,-1 0-1,1 0 1,2 0 0,7 0-280,-5 0 90,0 1 1,1-2 0,-1 1-1,12-3 1,6-8-576,-9 8 532,-12 3 191,0 0 0,0-1-1,0 0 1,0 0-1,-1 0 1,1-1 0,0 1-1,-1-1 1,1 0-1,5-3 1,37-25-206,-44 29 309,-1 1 0,1-1 0,-1 1 0,1-1 0,0 1 0,-1 0 0,1 0 0,0-1 0,0 1 0,-1 1 0,1-1 0,0 0 0,-1 0 0,1 1 0,0-1 0,-1 0 0,1 1 0,0 0 0,-1-1 0,3 3-1,-1-2 68,-1 0 0,0 1-1,0 0 1,0-1 0,-1 1-1,1 0 1,0-1-1,-1 1 1,1 0 0,-1 0-1,0 1 1,1-1-1,-1 0 1,1 3 0,1 8 278,-2-9-236,1 0-1,-1 0 1,0 0-1,1 0 1,0 0-1,0 0 1,3 4-1,-2-2-74,1-1 0,0 1 0,1-1 0,-1 0 0,1 0 0,0-1 0,0 1 0,0-1 0,1 0 0,0 0 0,-1-1 0,9 4 0,-10-5-67,1 0 0,0 0 0,0 0 1,0 0-1,0-1 0,0 0 0,0 0 0,0 0 1,0-1-1,0 1 0,0-1 0,1 0 0,5-2 1,25-9 69,-21 9-74,-11 2-2,-1 0 0,0-1 0,1 1 1,-1-1-1,0 0 0,0 0 0,0 0 1,0 0-1,0-1 0,0 1 0,0-1 1,0 0-1,0 1 0,0-1 0,-1-1 1,1 1-1,-1 0 0,0-1 0,1 1 1,2-6-1,11-19 135,-13 23-137,-1 0 0,0 0 0,0 0 0,0 0 1,0 0-1,-1 0 0,1-1 0,-1 1 0,0 0 0,-1-1 0,1 1 0,-1-1 0,0 1 0,0-1 0,-1-7 0,0-16 46,1 17-41,-1-1-1,0 1 1,-1-1 0,0 1 0,-1 0-1,-5-14 1,-1-2-368,-9-38 0,15 56 45,2 4 154,1-1-1,-1 0 0,1-9 1,0 14 144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9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84 4320,'-14'-28'1392,"12"17"-848,1 8-459,1 0 108,0 0 1,-1 0-1,1 0 1,0 0-1,0 0 1,0 0-1,1 0 1,-1 0-1,1 0 1,1-5-1,1 7 36,0 1 1,0-1-1,0 0 0,0 1 1,1 0-1,-1 0 0,0 0 1,0 0-1,0 0 0,0 0 1,0 1-1,0-1 0,4 2 1,1 3-122,0 1 0,0-1-1,-1 1 1,0 0 0,0 1 0,0 0 0,9 13 0,14 14-75,-24-28-2,-1 1 0,0 0 0,-1 0 0,0 0 0,0 0 0,0 1 0,-1 0 0,0-1 1,0 1-1,-1 0 0,2 10 0,-4-17-31,1 0-1,-1 0 1,0 0 0,1 1-1,-1-1 1,0 0 0,0 0 0,0 0-1,0 0 1,0 0 0,0 0-1,0 1 1,0-1 0,0 0 0,0 0-1,-1 0 1,1 0 0,0 0-1,-1 0 1,1 0 0,-1 0-1,1 0 1,-1 0 0,1 0 0,-1 0-1,0 0 1,0 0 0,1-1-1,-1 1 1,-1 1 0,-1 1-34,-3 7-71,5-9 91,1 0-1,0 0 1,-1 0 0,1 0-1,-1 0 1,1 0-1,-1 0 1,1 0 0,-1-1-1,1 1 1,-1 0 0,0 0-1,0-1 1,1 1 0,-1 0-1,0-1 1,0 1-1,0-1 1,0 1 0,0-1-1,-1 1 1,-28 5-210,13-1 87,14-4 114,0 0 1,0 0-1,0 0 0,0 0 1,0 0-1,0-1 0,0 1 1,-1-1-1,1 0 0,0 0 0,0 0 1,-6-1-1,-13-10-142,13 8 120,-9-3-12,16 5 54,1 0 0,-1-1 0,1 0 0,-1 1 0,1-1 0,0 0 0,0 1-1,0-1 1,0 0 0,0 0 0,-2-4 0,3 5 6,0 0 1,-1 0-1,1 0 0,0 0 1,-1 1-1,1-1 1,0 0-1,0 0 0,0 0 1,0 0-1,-1 0 1,1 0-1,1 0 0,-1 0 1,0 0-1,0 0 0,0 0 1,0 0-1,1 0 1,-1 1-1,0-1 0,1 0 1,-1 0-1,1 0 0,-1 0 1,1 1-1,0-1 1,-1 0-1,1 0 0,0 1 1,-1-1-1,1 1 0,0-1 1,0 0-1,-1 1 1,1-1-1,0 1 0,0 0 1,0-1-1,1 1 0,3-2 80,1 1-1,-1 1 1,1-1-1,0 1 0,9 0 1,-6 0-33,2 1-22,1-1 0,-1 1 0,1 1 0,-1 0 1,0 1-1,14 5 0,23 6-61,-41-13-215,0 1 0,0 0 0,1 0 0,-2 1-1,1-1 1,0 2 0,0-1 0,-1 1 0,0 0 0,9 7-1,-12-8-295,0 1 0,0 0 0,0 0 0,-1 1 0,3 5 0,11 22-1738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9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1 830 5152,'0'11'1399,"-1"-15"-430,1 1-768,0 1 0,1-1 1,-1 0-1,0 0 0,1 1 0,1-6 0,2 3-58,0-1 0,0 1 0,1 0 1,0 0-1,0 0 0,0 0 0,9-5 0,-14 10-131,12-9 79,-1 0 0,-1-1-1,19-22 1,10-12-49,-18 24-37,-7 7-4,-1 0-1,0-1 0,19-27 0,-14 6 0,-1 0 0,-3-1 0,14-45 0,-17 47 0,14-31 202,-15 43 31,-2 0 0,9-33 0,-15 43-51,-1 9-78,-1-1-1,1 0 0,0 0 1,0 0-1,1 1 0,-1-1 1,1 1-1,0-1 1,4-6-1,8-14 553,-13 23-69,-1 4-371,-1 6 16,-8 7 53,6-11-222,0 1 0,0 0 0,1-1 0,0 1-1,0 0 1,-2 9 0,2 1 55,1 31-1,-1 2-5,-4-17-66,4-25-56,1 0-1,-1 0 1,1 0-1,1 0 1,0 0-1,0 0 1,1 10-1,5 9-45,-4-20 34,0 1 0,-1-1 0,0 1 1,1 7-1,-2 2-191,0-16 200,-1 1 1,1-1 0,0 0 0,0 0-1,0 0 1,0 0 0,0 0-1,0 0 1,0 0 0,0 0 0,0 0-1,0 0 1,0 1 0,0-1 0,0 0-1,0 0 1,0 0 0,0 0 0,0 0-1,0 0 1,1 0 0,-1 0 0,0 0-1,0 0 1,0 1 0,0-1 0,0 0-1,0 0 1,0 0 0,0 0 0,0 0-1,0 0 1,0 0 0,0 0 0,0 0-1,0 0 1,1 0 0,-1 0 0,0 0-1,0 0 1,0 0 0,0 0 0,0 0-1,0 0 1,0 0 0,0 0-1,0 0 1,0 0 0,1 0 0,-1 0-1,0 0 1,0 0 0,0 0 0,0 0-1,0 0 1,0 0 0,6 0-198,-5 0 133,1 1 0,-1-1-1,1 0 1,0 0 0,-1 0 0,1 0-1,-1-1 1,1 1 0,0 0 0,-1-1-1,1 1 1,-1-1 0,1 1-1,-1-1 1,1 0 0,-1 1 0,0-1-1,1 0 1,-1 0 0,0 0-1,0 0 1,0 0 0,0-1 0,0 1-1,0 0 1,0 0 0,0-1 0,0 1-1,1-3 1,14-36-771,17-59 0,-24 68 660,-1 6 85,5-34-1,-10 38 80,-1 4 144,1-1 0,8-27 0,3 1 286,-14 41-208,1-1 1,1 0-1,-1 1 1,0-1 0,1 1-1,2-5 1,1-1 208,-1 0 711,-7 13-266,-9 20 431,7 9-643,-6 23-537,2 0 0,-1 94 0,11-136-639,0-1 0,1 1 0,6 21 0,-7-31 323,2 9-332,-3-12 414,0 0 1,0 0-1,0 0 0,0 0 1,0 0-1,1 0 1,-1 0-1,0 0 0,1-1 1,-1 1-1,1 0 0,-1 0 1,1 0-1,-1 0 1,1 0-1,0-1 0,-1 1 1,1 0-1,0-1 1,0 1-1,-1 0 0,1-1 1,0 1-1,0-1 1,0 1-1,0-1 0,1 1 1,15 13-1630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4:59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17 5312,'0'-17'4250,"-2"17"-3242,0 0-840,0 1-1,0-1 1,0 1-1,0-1 1,1 1-1,-1-1 1,0 1 0,1 0-1,-1 0 1,0 0-1,1 0 1,-1 0-1,1 0 1,-1 1-1,1-1 1,-2 3-1,-1-1-90,1 0-1,-1 0 0,0 0 0,0-1 1,0 1-1,0-1 0,-1 0 1,-4 2-1,-13 6 139,17-7-191,0 1 1,0 0 0,0 0 0,0 0 0,1 0-1,0 1 1,0-1 0,0 1 0,1 0 0,-4 6-1,0 4-27,0 1-1,-6 19 0,3-9 15,-5 10-12,7-18-4,-8 25-1,15-36-8,-1-1-1,1 1 0,0-1 0,0 1 1,1-1-1,0 1 0,0 0 0,2 7 1,-1-7-66,0 1 1,1-1 0,0 0 0,0 0-1,1 0 1,0 0 0,0 0 0,0-1-1,1 1 1,0-1 0,1 0 0,-1 0 0,8 7-1,15 14-1712,-8-8 518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3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5632,'0'0'1834,"5"-3"-1124,8-4-494,-8 4-93,-1 0 0,1 0 1,0 1-1,0 0 0,1 0 1,-1 0-1,0 0 0,0 1 1,1 0-1,-1 0 0,8 0 1,28-2 404,-17-2-295,-13 3-29,0 0 1,0 0-1,17 0 0,-15 2-49,1 0-1,-1 1 0,1 1 0,-1 0 0,0 1 1,0 0-1,0 1 0,0 0 0,-1 1 0,1 1 1,21 13-1,-33-18-129,0-1 0,0 1 0,0 0-1,1 0 1,-1 0 0,0 0 0,0 0 0,0 0 0,0 1 0,-1-1-1,1 0 1,0 0 0,0 1 0,-1-1 0,1 0 0,-1 1 0,1-1-1,-1 0 1,0 1 0,1-1 0,-1 1 0,0-1 0,0 1 0,0-1-1,0 1 1,0-1 0,0 1 0,-1-1 0,1 0 0,0 1 0,-1-1-1,1 1 1,-1-1 0,1 0 0,-1 1 0,-1 0 0,-2 6 67,-1-1 0,0-1 0,-1 1 1,-11 11-1,12-14-60,-60 62 512,62-63-516,-1 1 0,1-1 0,-1 0 0,0 0 0,0 0 0,0 0 0,-6 2 0,-33 6 122,18 3-89,-2 2 160,26-15-214,0-1-1,0 1-1,0 0 0,0-1 1,1 1-1,-1-1 1,0 0-1,0 1 0,0-1 1,0 0-1,0 1 0,0-1 1,0 0-1,0 0 0,0 0 1,0 0-1,0 0 1,0 0-1,0 0 0,0 0 1,0 0-1,0 0 0,0-1 1,0 1-1,0 0 0,0-1 1,0 1-1,0 0 0,0-1 1,1 0-1,-3 0 1,2 0-4,0 1-11,1 0 0,-1 0 0,1-1 0,-1 1 0,1 0 0,-1 0 0,1-1 0,-1 1 1,1-1-1,-1 1 0,1 0 0,-1-1 0,1 1 0,-1-1 0,1 1 0,0-1 0,-1 1 0,1-1 0,0 1 0,0-1 0,-1 1 0,1-1 0,0 1 0,0-1 0,0 0 0,0 1 0,-1-1 0,1 1 0,0-1 0,0 0 0,0 1 0,0-1 0,0 1 1,1-1-1,-1 0 0,0 1 0,0-1 0,0 1 0,0-1 0,1 1 0,-1-1 0,0 0 0,1 1 0,-1-1 0,0 1 0,1-1 0,3-9-172,2-8-279,-6 16 359,1-1-1,0 1 1,-1 0 0,1-1 0,0 1-1,0 0 1,1 0 0,-1-1 0,0 1-1,1 0 1,-1 0 0,3-2 0,26-18-758,2-3 103,-11 8 459,27-17 1,-5 14 308,-7 4 104,-27 13 134,-1 0 1,1 0 0,0 1 0,0 0-1,0 0 1,0 1 0,0 0 0,0 1 0,13 1-1,-9-1 496,-10 0-593,1 0 0,-1 1 1,0-1-1,0 1 0,1-1 0,-1 1 1,0 0-1,0 1 0,0-1 0,0 0 1,0 1-1,3 2 0,2 2 246,-1 1 0,13 12 0,-14-11-153,1-1-1,1-1 0,10 9 0,4 1-33,0 2 0,26 27-1,-42-40-379,-1 0 0,1 0 0,0-1 0,8 5 0,-8-5-247,-1-1-1,0 1 1,0-1-1,6 7 1,-9-8-1,-1-1 189,0 1 1,1-1-1,-1 0 1,0 0-1,1 1 0,0-1 1,-1 0-1,4 1 0,12 0-4133,-3-2 2787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0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82 7712,'-33'-16'3520,"33"-1"-1664,17 17-1312,-1 0 0,17-16-352,0 0-544,16 16 160,0-17-3648,0 17 2112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0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9 6656,'13'0'2144,"-12"0"-2130,-1 0 1,0 0 0,0 0-1,0 0 1,0 0 0,0 0 0,0 0-1,0 0 1,0 0 0,0 0-1,1 0 1,-1 0 0,0 0-1,0 0 1,0 0 0,0 0-1,0 0 1,0 0 0,0 0 0,0 0-1,0 0 1,0 0 0,1 0-1,-1 0 1,0 0 0,0 0-1,0 0 1,0 0 0,0 0-1,0 0 1,0 0 0,0 0 0,0 0-1,0-1 1,0 1 0,0 0-1,0 0 1,0 0 0,0 0-1,0 0 1,0 0 0,0 0-1,0 0 1,0 0 0,0 0-1,0-1 1,0 1 0,0 0 0,0 0-1,0 0 1,0 0 0,0 0-1,0 0 1,0 0 0,0 0-1,0-1 1,0-5 777,0 22 394,-3 26-33,-27 43-988,-40 108-151,59-165-55,-15 29 13,-2-1-1,-66 96 1,80-133 300,11-12-172,3-6-94,0-1 0,0 1-1,0-1 1,0 0 0,-1 1-1,1-1 1,0 1 0,0-1-1,0 1 1,-1-1 0,1 0-1,0 1 1,-1-1 0,1 1-1,0-1 1,-1 0-1,1 1 1,-1-1 0,1 0-1,0 0 1,-1 1 0,1-1-1,-1 0 1,1 0 0,-1 0-1,1 0 1,-1 1 0,1-1-1,0 0 1,-1 0 0,1 0-1,-1 0 1,1 0 0,-1 0-1,0 0 1,1 0-6,0 0-1,0 0 1,0 0-1,0 0 1,0 0 0,-1 0-1,1 0 1,0 0 0,0 0-1,0 0 1,0 0-1,0 0 1,0 0 0,0 0-1,0 0 1,0 0 0,-1 0-1,1 0 1,0 0-1,0 0 1,0 0 0,0 0-1,0 0 1,0 0 0,0 0-1,0-1 1,0 1-1,0 0 1,0 0 0,0 0-1,-1 0 1,1 0 0,0 0-1,0 0 1,0 0-1,0 0 1,0 0 0,0 0-1,0 0 1,0-1 0,0 1-1,0 0 1,0 0-1,0 0 1,0 0 0,0 0-1,0 0 1,0 0 0,0 0-1,0 0 1,0-1-1,0 1 1,0 0 0,0 0-1,0 0 1,0 0 0,1-4-46,-1 1 1,1-1-1,-1 1 1,1-1-1,0 1 1,1-1-1,-1 1 1,2-4-1,4-7-99,61-164-1594,-54 146 1481,29-50-1,-7 16 286,-23 39 186,-7 14-50,0 0 0,1 0-1,13-17 1,17-10 1064,-25 28-700,-8 8-219,1 0-1,0 0 0,0 0 1,0 1-1,8-5 0,-11 7-210,0 0 0,0 0 0,0 0 0,0 0-1,0 1 1,0-1 0,1 1 0,-1 0 0,0-1 0,0 1 0,0 0 0,0 0-1,1 0 1,-1 1 0,0-1 0,0 1 0,0-1 0,0 1 0,3 0-1,0 3 43,1 0 0,-1 0-1,0 0 1,-1 1 0,1 0-1,-1-1 1,6 9-1,-5-6-79,22 30 112,24 45 0,18 25-283,-46-75-147,34 62 0,-48-75-231,2 0-1,18 25 0,-27-42 326,0 0-1,-1 0 1,1 0-1,0 0 1,-1 0-1,0 1 1,1-1-1,-1 1 1,0-1-1,0 1 1,0-1-1,-1 1 1,1-1-1,0 1 1,-1 0-1,0-1 1,0 1-1,0 0 1,0 4-1,0-3-433,0-3 511,0-1 0,0 1-1,0-1 1,-1 1-1,1-1 1,0 1 0,0-1-1,0 1 1,-1-1 0,1 1-1,0-1 1,-1 1 0,1-1-1,0 1 1,-1-1-1,1 1 1,-1-1 0,1 0-1,0 1 1,-1-1 0,1 0-1,-1 0 1,1 1 0,-1-1-1,1 0 1,-1 1-1,-22 3-1703,15-4 895,-1 0 1,1-1-1,0 0 1,-9-2-1,-16-11-1428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0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66 5152,'-16'-16'2624,"-1"16"3712,34-17-4320,-1 17-1665,17-16-223,0-1 32,16 17-96,-16 0-1983,-1 0 1023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1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5728,'-14'-13'2570,"28"26"1276,-11-10-1916,3 2-1251,1 0 0,11 7-1,-6-4-133,-8-6-420,-1 0-1,0 0 1,1 0-1,0 0 1,-1-1-1,1 0 1,0 1-1,-1-1 1,1-1-1,0 1 1,4 0-1,10 1 286,34 13 385,-41-11-654,-1-1-1,15 3 0,-6-4 32,28-1-1,2 1-50,-18 4-63,-21-4-2,-1 0 1,1 0-1,17 0 0,14-2 93,-38 0-130,-1 0-1,0 0 1,1-1 0,-1 1-1,0 0 1,0-1-1,1 0 1,-1 1-1,0-1 1,0 0 0,0 0-1,0 0 1,3-2-1,-4 2-89,0 0-1,0 1 0,0-1 1,0 0-1,1 1 0,-1-1 0,0 1 1,0-1-1,1 1 0,-1 0 1,0 0-1,3-1 0,-2 1-335,-4-2-236,-8-15-1863,9 15 2032,0-1-1,0 1 0,0 0 0,0-1 1,-1 1-1,1 0 0,-1 0 0,1 0 1,-1 1-1,0-1 0,-3-2 0,4 3 223,-1 1 0,1-1 0,0 1-1,-1 0 1,1-1 0,-1 1 0,1 0-1,-1 0 1,-1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4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6400,'-11'-1'4205,"22"5"-2288,3 2-1603,0-1-1,0-1 1,0 0-1,0 0 1,1-1-1,-1-1 1,1-1-1,24 0 1,60 7-120,7 0-4,88-8-1924,-188 0 124,-23 0-3446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4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0 4064,'0'151'5653,"1"-134"-5529,0-1 0,6 21 1,-3-12-29,2 24 59,-4-35-80,3 12 154,2 46 0,-7 62 1793,0-131-1948,0 0 0,-1 0 0,1 0-1,0 0 1,-1 0 0,0 0 0,0 0 0,1 0 0,-2 0 0,0 3 0,-2-1 111,1 0 0,-1 0 0,0 0 0,-6 5 0,3-3 63,5-4-180,0-1 0,-1 1 0,1-1 0,0 0 0,-1 0 0,1 0 0,-1 0 0,0-1 0,-4 3 0,-20 1 636,19-1-514,7-4-158,0 1 0,-1 0 1,1-1-1,-1 1 0,1-1 0,-1 1 0,1-1 1,-1 0-1,-2 0 0,-25-5 386,20 2-303,-95-19 1240,89 17-1288,0-1 0,0 0 1,1-1-1,-22-15 0,29 17-166,0 0 0,1 0 1,0-1-1,-7-8 0,3 3-186,3 4-155,1 0-1,0 0 0,0-1 0,-7-12 0,-1-2-1061,0-6-1570,11 9 971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5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4640,'-16'-16'6341,"19"16"-4314,93 0 3403,48 0-4471,-130 0-901,24 3 1,-22 0-34,17 2 30,-30-5-46,1 0 0,-1-1-1,0 1 1,0-1 0,0 1 0,5-3-1,-3 2 9,0-1-1,-1 1 1,1 0-1,0 1 0,0-1 1,7 1-1,48 0-1051,-57 0-111,-16 14-8459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9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3488,'0'0'1115,"3"-3"-673,10-11 3137,-10 14-3046,41 0 2486,-39 3-2257,-3 0-678,0-1 0,0 1 0,-1 0 0,0-1-1,1 1 1,-1 0 0,0 0 0,0 0 0,-1 0-1,1 0 1,0 0 0,-1 0 0,0 4 0,0 50 635,-1-29-468,2 25 60,0-20-66,-6 58-1,-1-56-114,3-20-70,1 1 0,0 16 0,2 53-455,0-69 54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10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3072,'-12'0'1111,"24"0"4850,-12 2-5225,0 6-207,1-1-286,-2-1-1,1 1 0,-2 12 0,-3-2 50,3-11-189,0 1-1,0 0 1,1 0-1,0 0 0,0 10 1,1 6 54,0 4-25,-3 32 0,-3-27-112,4-22-38,0-1 0,0 1-1,0 14 1,2 32-575,0-33-2649,0-20 1168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2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5312,'-16'0'2400,"32"0"-2080,1 0 2784,16 0-1632,-1 0-864,17 0 64,1 0-384,15 0-192,-16 0-32,1 0-1344,-18 17 704,1-17-2880,-17 16 1952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3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0 6144,'0'0'2784,"-33"0"64,17 17-1792,0-1 704,-17 1-1024,16 15-224,-15 1-320,-1 0-64,17 0-64,-17 0-2304,16-1 1216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3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5312,'-17'0'2400,"17"17"-96,0-1-1472,17-16 992,15 17-1056,-15-1-192,16-16-352,16 16-640,0-16 192,0 17-2848,-16-17 1664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04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1 719 4160,'0'0'1333,"0"-3"-821,0 3-493,0-1 1,0 1-1,0 0 0,0-1 1,0 1-1,0-1 0,0 1 0,0-1 1,0 1-1,0 0 0,0-1 1,0 1-1,0-1 0,1 1 0,-1-1 1,0 1-1,0 0 0,1-1 0,-1 1 1,0 0-1,0-1 0,1 1 1,-1 0-1,0-1 0,1 1 0,-1 0 1,0 0-1,1 0 0,-1-1 1,1 1-1,6-5 514,2-11-21,-5 10-423,1 0 1,1 1-1,-1 0 0,1 1 1,0-1-1,0 1 1,7-4-1,1-1-10,20-17 98,47-48 0,-21 18-35,-35 35-98,-2-2 0,0 0 0,21-27 0,19-28 76,-31 41-26,-24 27-73,-1 0 0,-1-1 0,10-19 0,2-5 7,9-3 158,6-25 1206,-32 61-1229,-1-1 0,1 1 0,-1 0 0,1-1 0,-1 1 0,0-1 0,0 1 1,0-5-1,0 3 17,0 1 258,-1 17 157,2-8-454,-1 9 49,1-3-41,-1-1-1,-1 1 0,-2 17 1,-2-12-86,3-11-40,0 1-1,1 0 0,-1 0 0,1 0 1,0 7-1,1 65 37,0-75-100,0 0 1,0 0 0,1 0 0,-1 0 0,1 0 0,0-1-1,0 1 1,0 0 0,1-1 0,-1 1 0,4 4 0,-4-6 4,2 15-489,-4-17 497,1 1 0,0-1 0,0 1 0,0-1 0,0 1 0,0-1 0,0 1 0,0-1 0,0 1 0,0-1 0,1 1 0,-1-1 0,0 1 0,0-1 0,0 1 0,0-1 0,1 0 0,-1 1 0,0-1 0,1 1 0,-1 0 0,7-6-516,-1 0 0,0 0 0,-1 0 0,1-1 0,-1 1 0,7-11 0,4-10 0,14-37-1,-11 24 429,-12 26 170,-1-1 1,0 0 0,5-24-1,-9 30 276,-1 1 0,1 0 0,0 0-1,1 0 1,4-9 0,-6 13-83,-1 1 0,1 0 0,-1-1 0,1 1 0,-1-1 0,0 1 0,0 0 0,0-5 1,0 3 1229,0 6-1371,-1 0 0,1 0-1,0 0 1,0 0 0,-1 0-1,1 1 1,-1-1 0,0 0-1,1 0 1,-1 0 0,-2 2-1,2-1-36,0 0 0,-1 0 0,1 0 0,0 0 0,0 0 0,1 0 0,-1 0 0,0 0 0,1 0 0,0 0 0,0 5 0,1 7 85,-1-4-56,0 0-1,0 1 1,-4 18-1,3-25-96,-3 12-136,1-1-1,0 1 1,2 0-1,-1 0 1,2 0-1,0 0 1,3 19 0,8 2-777,-9-28 369,-1 0 1,-1 14 0,0 11-551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11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2496,'0'0'2144,"0"-2"-1520,0-6 109,0 16 1483,0-9-2174,0 0-1,0 1 1,0-1-1,0 1 1,0-1-1,1 1 1,-1-1-1,0 1 1,0-1-1,0 1 1,0-1-1,1 1 1,-1-1-1,0 1 1,1-1-1,-1 1 0,0-1 1,1 1-1,-1-1 1,0 1-1,1 0 1,-1-1-1,1 1 1,-1 0-1,1-1 1,-1 1-1,1 0 1,-1 0-1,1 0 1,-1-1-1,1 1 1,-1 0-1,2 0 1,25 0 1700,-22 0-1646,1 1 0,-1-1-1,0 0 1,1-1 0,-1 1 0,9-3 0,-3-1-23,-8 2-53,0 1 0,0-1 0,0 1 0,1 0 0,-1 0-1,0 1 1,0-1 0,1 1 0,5-1 0,6 2 26,-5-1-12,0 1-1,0-2 1,0 1-1,12-3 0,-8-4 6,-12 6-2,-1 0 1,0 0 0,1 0-1,-1 1 1,1-1 0,-1 1 0,1-1-1,-1 1 1,1 0 0,1-1 0,-14 2-7,-1 1 1,1 0-1,0 1 0,-1 0 1,-17 8-1,6-3-1,-15-2 40,13 5-113,24-11 26,-1 1 1,0 0 0,0-1-1,0 1 1,0-1-1,0 1 1,0-1-1,0 0 1,0 0-1,0 0 1,0 0 0,1 0-1,-1 0 1,-2-1-1,-1 0-147,7 1 147,0 0 0,-1-1 0,1 1 0,0-1 0,0 1 0,0-1 0,-1 0 0,1 0 0,0 0 0,-1 0 0,1 0-1,-1 0 1,1 0 0,1-2 0,-3 2 14,1 1 0,-1 0-1,0 0 1,0-1 0,1 1 0,-1 0-1,0 0 1,0 0 0,1-1-1,-1 1 1,0 0 0,1 0 0,-1 0-1,0 0 1,1 0 0,-1 0-1,0 0 1,1 0 0,-1 0 0,0 0-1,1 0 1,-1 0 0,0 0 0,1 0-1,-1 0 1,7 0-2,-3 1 8,0-1 1,0 0-1,0 0 1,-1 0 0,1 0-1,0-1 1,0 1-1,5-3 1,0 0 1,0 0 0,1 1 1,-1 0-1,1 0 0,-1 1 1,14 0-1,1 1 291,-20 0 133,-16 0-93,0 0-142,9-1-146,0 1-1,-1 0 1,1 0 0,-1 0 0,1 0 0,0 1 0,-1-1 0,1 1-1,-4 1 1,-2 3 27,8-4-190,-1 0-1,1 0 0,-1 0 0,1 0 0,-1 0 0,1-1 0,-1 1 0,0 0 0,0-1 0,-3 1 0,22-1-3745,13 0 1056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24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6048,'-16'16'5520,"19"-16"-4160,48 0 1728,269 0-742,-308 1-2415,-1 1 0,1 0 0,0 0 0,-1 1 0,0 1 1,13 5-1,-2-1-980,-19-7 944,-1-1-320,1 1 0,-1 0 0,1 0 0,-1 0 0,1 0 0,-1 0-1,0 0 1,1 1 0,-1-1 0,0 1 0,0 0 0,2 2 0,13 12-2327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24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14 5568,'-14'-14'1786,"14"14"-1725,0 1 0,-1-1 0,1 1 0,0-1-1,0 1 1,-1 0 0,1-1 0,0 1-1,0-1 1,0 1 0,0-1 0,-1 1 0,1 0-1,0-1 1,0 1 0,0-1 0,1 2 0,-1-2 114,0 0-154,0 0 0,-1 0 0,1 0 0,0 0 0,0 0 1,0 1-1,0-1 0,0 0 0,0 0 0,0 0 0,0 0 0,0 0 1,0 0-1,0 0 0,0 0 0,0 0 0,0 0 0,0 1 1,0-1-1,1 0 0,-1 0 0,0 0 0,0 0 0,0 0 0,0 0 1,0 0-1,0 0 0,0 0 0,0 0 0,0 0 0,0 0 0,0 1 1,0-1-1,0 0 0,0 0 0,0 0 0,1 0 0,-1 0 0,0 0 1,0 0-1,0 0 0,0 0 0,0 0 0,0 0 0,0 0 0,0 0 1,0 0-1,0 0 0,1 0 0,-1 0 0,0 0 0,0 0 0,0 0 1,0 0-1,0 0 0,0 0 0,6 1 499,-1 0 1,1 0-1,-1 1 1,8 3-1,-4-2-482,4 2 350,-5-2-285,0 0 0,0-1 0,0 0 0,0 0 0,0-1 0,16 0 0,-8-1-54,-7 0-18,1 0-1,-1 0 0,15 3 1,-11 0-14,4 1-28,0-1 0,32 1 0,147-4 1158,-186 0-529,-21 0 46,-18 3-43,29-2-632,-1-1 0,1 1 0,-1 1 0,1-1 0,0 0-1,-1 0 1,1 0 0,0 0 0,0 0 0,0 0 0,0 0-1,0 2 1,-2 9-126,-10-5 115,11-7 20,0 0 0,0 1 0,0-1 0,0 1 0,0 0 0,0-1 0,0 1 0,0 0 0,0-1 0,0 1 0,0 0 0,0 0 0,1 0 0,-1 0 0,-1 1 0,-18 44-254,13-27 264,-20 33 1,16-33-13,0 0 0,2 1 1,1 0-1,0 0 1,-5 24-1,10-33 30,1-1-1,-2 0 0,1 0 1,-7 12-1,2-3 30,-1 17 30,8-29-26,-2 1 1,1-1-1,-1 0 1,0 0-1,0 0 0,-9 13 1,12-20-51,-1 0-1,1 1 1,-1-1 0,1 1 0,-1-1 0,1 0 0,-1 0-1,0 1 1,1-1 0,-1 0 0,1 0 0,-1 0 0,0 0-1,1 0 1,-1 0 0,1 0 0,-1 0 0,0 0 0,1 0-1,-1 0 1,1 0 0,-1 0 0,0 0 0,1-1 0,-1 1-1,1 0 1,-1 0 0,1-1 0,-1 1 0,0-1 0,0 1 15,-1-1-17,0 0 0,1 0 0,-1-1-1,0 1 1,1 0 0,-1 0 0,1-1-1,-1 1 1,1-1 0,0 0 0,0 1-1,0-1 1,0 0 0,0 0 0,0 1-1,0-1 1,0 0 0,1 0-1,-1 0 1,0-3 0,-11-28 81,-7-2 29,-39-52 0,-89-110 689,145 194-862,0 1 1,0-1-1,1 0 1,-1 1-1,1-1 1,0 0 0,-1 0-1,1 0 1,1 0-1,-1 0 1,0 0-1,1-1 1,0 1-1,-1-5 1,4 2-2601,11-7 731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25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7712,'41'-14'2506,"-41"14"-2468,1 0 0,-1-1 0,1 1-1,-1 0 1,1 0 0,-1 0 0,1-1-1,-1 1 1,1 0 0,-1 0 0,1 0-1,-1 0 1,1 0 0,-1 0-1,1 0 1,0 0 0,-1 0 0,1 0-1,-1 1 1,1-1 0,-1 0 0,1 0-1,-1 0 1,1 1 0,0-1 0,8 5 159,1 0 232,0 1-1,21 6 0,-14-8-105,-10-3-269,-1 0 1,1 0-1,-1 1 1,0 0-1,0 0 1,0 1-1,0 0 0,-1 0 1,1 0-1,-1 1 1,7 5-1,-3 1 6,0 1-1,12 23 1,-8-13 39,-9-15-78,8 16 125,-11-21-130,-1 0-1,0 0 1,0 1 0,1-1 0,-1 1 0,0-1 0,0 0 0,0 1 0,-1-1 0,1 0-1,0 1 1,0-1 0,-1 0 0,1 0 0,-1 1 0,0 1 0,-10 14 491,8-10-334,3-7-149,-1 1 1,1-1-1,0 1 0,0-1 1,0 1-1,-1-1 1,1 1-1,0-1 0,0 1 1,-1-1-1,1 0 0,0 1 1,-1-1-1,1 1 0,-1-1 1,1 0-1,0 0 0,-1 1 1,1-1-1,-1 0 0,1 1 1,-1-1-1,1 0 0,-1 0 1,1 0-1,-1 0 0,1 0 1,-1 0-1,1 1 0,-1-1 1,0 0-1,1 0 0,-1-1 1,1 1-1,-1 0 0,1 0 1,-1 0-1,0 0 17,0 0-1,-1 0 1,1 0 0,0 0-1,0 1 1,0-1 0,0 0-1,0 1 1,0-1 0,0 0-1,-1 2 1,2-2-28,0 0-1,-1 0 1,1 0 0,0 0-1,0 0 1,0 1 0,0-1-1,-1 0 1,1 0 0,0 1 0,0-1-1,0 0 1,0 0 0,0 0-1,0 1 1,-1-1 0,1 0-1,0 0 1,0 1 0,0-1 0,0 0-1,0 0 1,0 1 0,0-1-1,0 0 1,0 0 0,0 1-1,0-1 1,0 0 0,1 0 0,-1 1-1,0-1 1,0 0 0,0 0-1,0 1 1,0-1 0,0 0 0,1 0-1,-1 0 1,0 1 0,0-1-1,0 0 1,0 0 0,1 0-1,-1 1 1,14 4 360,-1 6-154,-12-11-215,-1 0 0,0 1 0,0-1 0,1 0 0,-1 0 0,0 1-1,0-1 1,1 0 0,-1 0 0,0 0 0,1 0 0,-1 0 0,0 1 0,1-1 0,-1 0-1,0 0 1,1 0 0,-1 0 0,0 0 0,1 0 0,-1 0 0,0 0 0,1 0 0,-1 0 0,1 0-1,3 0-46,0 1-1,1-1 0,-1 1 0,0 1 0,0-1 0,0 1 1,0-1-1,6 4 0,-8-4-143,-1-1 0,1 1 0,-1-1 0,1 1 0,-1-1 0,0 0 0,1 0 0,-1 0 0,3 0 0,-3 0-12,1 0 0,-1 0 0,1 0 0,-1 0-1,1 1 1,-1-1 0,1 0 0,-1 1 0,2 0 0,13 10-3071,-14-11 3052,-1 1 0,1-1-1,-1 1 1,1-1 0,-1 0-1,1 0 1,-1 0 0,1 1-1,1-2 1,-3 1 215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26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34 5312,'0'-28'1701,"0"23"-1024,2 5-95,1 0-421,-1-1 245,1 1 0,0 0-1,-1 0 1,1 0 0,0 1 0,0-1-1,-1 1 1,4 0 0,-1 2-201,-1-1 1,0 0 0,1-1-1,-1 1 1,1-1-1,0 0 1,-1 0-1,1 0 1,0 0-1,-1-1 1,1 0-1,9-1 1,210 1-46,-226 0-288,1 1 0,-1-1 0,1 0 0,-1 1 0,1-1 0,-1 1-1,1-1 1,-1 1 0,1 0 0,-2 1 0,-12 5-506,-3-6-92,14-1 595,1 0 1,0 0-1,-1 1 1,1-1-1,-1 1 1,1-1-1,-4 2 1,-4 2-30,0 0 0,0 0 0,1 1 0,0 1 0,0-1 0,0 2 0,-10 7 0,12-4 119,0 1-1,1-1 1,1 1 0,0 1 0,0-1 0,-5 17 0,2-5 14,4-14 19,1 1 1,1 0-1,0 0 1,-3 16 0,3 7-24,1 1 0,2 0 1,5 42-1,0-41 26,-1-14 10,1 38 0,-5-47 14,1 1-1,1-1 1,0 1 0,5 12-1,-6-18-4,0-1-2,0 0 0,0-1 0,-1 1 0,1 0 0,-1 0 0,-1 0 0,1 0 0,-1 0 0,-1 0 0,-1 8 0,1-10-25,1 0-1,0-1 0,-1 1 1,0 0-1,0-1 1,0 1-1,0-1 0,-1 0 1,1 0-1,-1 0 1,0 0-1,1 0 1,-1-1-1,-1 1 0,-5 3 1,7-5 24,0 0 1,0-1 0,0 1 0,0-1-1,0 0 1,0 0 0,0 1 0,0-1-1,0-1 1,-3 1 0,3 0 6,0-1 0,0 1 1,0 0-1,0 0 0,0 1 1,0-1-1,0 0 0,1 1 1,-1-1-1,-3 2 0,-2 1-2,-13 8 451,19-11-442,0 0 1,1 0-1,-1 1 1,0-1-1,0 0 1,0 0-1,1 0 1,-1 0-1,0 0 1,0 0-1,0 0 1,1 0-1,-1 0 1,0 0-1,0-1 1,1 1-1,-1 0 1,0 0-1,0-1 1,1 1-1,-1-1 1,0 1-1,1 0 1,-2-1-1,-3-7 390,5 8-395,0 0 1,0-1-1,0 1 1,-1 0-1,1-1 1,0 1-1,0-1 1,-1 1-1,1 0 1,0-1 0,-1 1-1,1 0 1,0 0-1,-1-1 1,1 1-1,0 0 1,-1 0-1,1 0 1,-1-1-1,1 1 1,0 0-1,-1 0 1,1 0-1,-1 0 1,1 0-1,-1 0 1,1 0-1,-1 0 1,1 0-1,-1 0 1,1 0-11,0 0 1,0 0-1,0 0 1,-1 0-1,1 0 0,0 0 1,0 0-1,0 0 0,0 0 1,0 0-1,0 0 1,0 0-1,0 0 0,0 0 1,0 0-1,-1 0 1,1 0-1,0 0 0,0 0 1,0 0-1,0 0 0,0 0 1,0 0-1,0 0 1,0 0-1,0 0 0,0 0 1,0 0-1,-1 0 1,1 0-1,0 0 0,0 1 1,0-1-1,0 0 0,0 0 1,0 0-1,0 0 1,0 0-1,0 0 0,0 0 1,0 0-1,0 0 1,0 0-1,0 0 0,0 1 1,0-1-1,0 0 0,0 0 1,0 0-1,0 0 1,0 0-1,0 0 0,0 0 1,0 0-1,0 0 1,0 1-1,0-1 28,0 1-1,0 0 1,0-1-1,0 1 1,0-1 0,-1 1-1,1 0 1,0-1 0,0 1-1,-1-1 1,1 1 0,0-1-1,-1 1 1,1-1-1,-1 1 1,1-1 0,-1 1-1,1-1 1,0 1 0,-1-1-1,0 0 1,1 1 0,-1-1-1,0 1 1,0-1 549,5 0 88,5 0-51,-6 1-518,0-1 0,0 0 1,0 1-1,0 0 1,0 0-1,3 1 0,-4-1-74,1 0-1,0 0 1,0 0-1,0-1 1,-1 1-1,4-1 1,15-4 86,-6 0-66,12 1-81,1 1 0,44 3 0,-22 0-598,-34 0-37,-9-1 330,-1 0 1,1 0-1,0 0 0,-1-1 0,8-1 0,-7-1-622,-1 0-1,1 0 1,-1 0 0,0-1-1,11-8 1,-14 10-532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26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48 3712,'0'0'1685,"0"-3"-1258,0-8 623,0 11-1036,0 0 1,0 0-1,0 0 0,0 0 0,0 0 0,0 0 0,0 0 0,0 0 0,0 0 0,0 0 0,0-1 0,0 1 0,0 0 0,0 0 0,0 0 0,0 0 0,0 0 0,0 0 0,0 0 0,0 0 0,0 0 0,0 0 0,0-1 0,0 1 0,0 0 0,0 0 0,-1 0 0,1 0 0,0 0 0,0 0 1,0 0-1,0 0 0,0 0 0,0 0 0,0 0 0,0 0 0,0 0 0,0 0 0,0 0 0,0 0 0,-1 0 0,1 0 0,0-1 0,0 1 0,0 0 0,0 0 0,0 0 0,0 0 0,0 0 0,0 0 0,0 1 0,0-1 0,-1 0 0,1 0 0,0 0 0,0 0 0,-27 0 2130,21-3-1717,-5-8 138,11 11-548,0 0 0,0-1-1,-1 1 1,1 0-1,0 0 1,0-1 0,-1 1-1,1 0 1,0 0-1,-1 0 1,1 0 0,0 0-1,0-1 1,-1 1 0,1 0-1,0 0 1,-1 0-1,1 0 1,0 0 0,-1 0-1,1 0 1,0 0-1,-1 0 1,1 0 0,-1 0-1,-73 0 1654,48 0-1138,21 0-419,1 0 0,-1 0 0,0 0 0,0 1 0,-7 1 0,-13 9 453,-2-6 207,5 6-245,18-9-458,1-2-16,1 1-1,0 0 0,0 0 0,-1 0 0,1 0 0,0 0 0,-2 2 0,3-2-36,0 0-1,1-1 1,-1 1 0,1 0-1,-1 0 1,1 0 0,-1 0-1,1 0 1,0 0-1,-1 0 1,1 0 0,0 0-1,0 0 1,0 1 0,0-1-1,0 0 1,0 1-1,0-1-4,0-1 0,0 0 0,0 1-1,0-1 1,-1 0 0,1 1-1,1-1 1,-1 0 0,0 1-1,0-1 1,0 0 0,0 1-1,0-1 1,0 0 0,0 1 0,0-1-1,0 0 1,1 1 0,-1-1-1,0 0 1,0 0 0,0 1-1,1-1 1,-1 0 0,1 1-1,6 6 99,-3-2-97,0-1 0,0 0 0,0 0 0,1-1 0,-1 1 0,1-1 0,7 4 0,-7-6-22,0 1 1,0-1-1,0 0 0,5 0 1,6 1-72,10 3-157,-17-2 74,1-1-1,0-1 1,20 1-1,-21-2 33,17 1-242,33-6 0,-50 4 342,-1 0 0,0-1 0,0 0-1,0-1 1,0 0 0,-1 0 0,1-1 0,9-5 0,2-5 63,-12 11-16,-7 3-6,1 0-1,-1 0 1,0-1 0,1 1-1,-1 0 1,1 0 0,-1 0-1,1-1 1,-1 1-1,1 0 1,-1 0 0,0-1-1,1 1 1,-1 0 0,0-1-1,1 1 1,-1-1-1,0 1 1,1 0 0,-1-1-1,0 1 1,0-1 0,0 1-1,1-1 1,-1 1 0,0 0-1,0-1 1,0 1-1,0-1 1,0 1 0,0-1-1,0 1 1,0-1 0,0 1-1,0-1 1,-3-5 310,-8-8 304,11 13-561,-1-1 2,0 0 0,0 0 0,1 1 0,-1-1 0,0 0 0,0 1 1,0-1-1,-1 1 0,1-1 0,0 1 0,-1 0 0,1 0 0,-1-1 0,1 1 0,-1 0 0,1 0 0,-1 0 0,0 0 1,1 1-1,-4-2 0,-6-3 403,-10-6-68,19 11-432,1-1-1,0 1 0,0-1 0,0 1 0,0-1 0,0 0 0,-1 1 0,1-1 0,0 0 0,1 0 1,-1 0-1,0 0 0,0 0 0,0 0 0,0-1 0,-2-1-198,4 2-94,0 1-1,-1 0 1,1 0 0,0 0-1,-1-1 1,1 1 0,0 0 0,-1 0-1,1 0 1,0 0 0,-1 0-1,1 0 1,0 0 0,-1 0-1,1 1 1,0-1 0,-1 0-1,2 1 1,15 12-2992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38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66 2976,'13'-13'971,"-10"10"-235,0 3 191,-3 0-890,1 0 0,-1 0 0,1 0-1,-1 0 1,1 0 0,-1 0-1,1 0 1,-1 0 0,1-1-1,0 1 1,-1 0 0,0 0 0,1-1-1,-1 1 1,1 0 0,-1 0-1,1-1 1,-1 1 0,1-1-1,-1 1 1,0 0 0,1-1-1,-1 1 1,0-1 0,1 0 0,-1 0 39,1 1 0,-1-1 1,1 0-1,0 1 0,-1-1 0,1 0 1,-1 1-1,1-1 0,0 1 1,0-1-1,-1 1 0,1-1 1,0 1-1,0 0 0,-1-1 1,1 1-1,0 0 0,0 0 1,0 0-1,0-1 0,-1 1 1,1 0-1,0 0 0,0 0 1,1 1-1,9-1 500,-8 0 107,-3-17 447,-3 17-724,3 0-391,-1 0 1,1 0-1,-1 0 1,1 0-1,-1 0 1,1 0 0,-1 0-1,1 0 1,-1 0-1,1-1 1,-1 1-1,1 0 1,-1 0 0,1-1-1,-1 1 1,1 0-1,-1-1 1,1 1-1,-1 0 1,1-1 0,0 1-1,-1-1 1,1 1-1,0 0 1,-1-2-1,1 2 9,-1-1 0,1 0-1,-1 0 1,0 1-1,1-1 1,-1 1 0,1-1-1,-1 1 1,0-1 0,1 1-1,-1-1 1,0 1-1,0-1 1,0 1 0,1 0-1,-1-1 1,0 1-1,0 0 1,0 0 0,1 0-1,-1 0 1,0 0-1,0 0 1,0 0 0,-1 0-1,-1 0 0,1 0-1,0 1 0,0-1 0,0 1 1,0 0-1,0-1 0,0 1 0,0 0 1,1 0-1,-1 0 0,0 0 1,0 1-1,1-1 0,-1 0 0,-2 4 1,-24 30 198,7-8-89,10-18-34,-6 7 81,-5 25 66,12-26-131,-4 8 66,12-16-143,1 0 0,-1-1 0,1 1 0,1 0 1,-1 1-1,2 11 0,-1-1 39,0-15-75,0 1 1,0-1 0,0 1-1,0-1 1,1 1 0,-1-1 0,1 0-1,0 1 1,0-1 0,0 0-1,0 0 1,1 0 0,-1 0 0,1 0-1,0 0 1,0 0 0,0 0-1,0-1 1,0 1 0,1-1 0,-1 1-1,1-1 1,0 0 0,0 0-1,-1 0 1,1 0 0,7 2 0,7 5-138,-13-6 62,0 0 0,1-1 0,-1 0 1,1 1-1,0-1 0,0-1 0,0 1 0,0-1 0,0 0 0,0 0 1,0-1-1,0 1 0,0-1 0,0 0 0,7-1 0,-1-1-64,14-3-461,28-9 0,-45 11 501,-1 0-1,1 0 0,-1 0 1,0-1-1,0 0 0,0-1 1,-1 0-1,9-7 0,-8 4 45,-3 5 47,-1-1 0,0 1 0,1 0 0,0 0 0,4-3 0,22-8 242,-30 14-232,0 0 1,0 0-1,0 0 0,0 0 1,0 0-1,0 0 0,0 0 1,0 0-1,0 0 0,0 0 1,0 0-1,0 0 0,0 0 0,0 0 1,1 0-1,-1 0 0,0 0 1,0 0-1,0 0 0,0 0 1,0 0-1,0 0 0,0 0 1,0 0-1,0 0 0,0 0 1,0 0-1,0 0 0,0 0 1,1 0-1,-1 0 0,0 0 1,0 0-1,0 0 0,0 0 0,0 1 1,0-1-1,0 0 0,0 0 1,0 0-1,0 0 0,0 0 1,0 0-1,0 0 0,0 0 1,0 0-1,0 0 0,0 0 1,0 0-1,0 0 0,0 0 1,0 0-1,0 1 0,0-1 1,0 0-1,0 0 0,0 0 1,0 0-1,0 0 0,0 0 0,0 0 1,0 0-1,0 0 0,0 0 1,0 0-1,0 0 0,0 0 1,0 0-1,0 1 0,0-1 31,-1 0 0,1 1-1,0-1 1,0 0-1,0 1 1,0-1-1,0 1 1,0-1 0,0 0-1,0 1 1,0-1-1,0 1 1,0-1-1,0 0 1,0 1-1,0-1 1,0 1 0,1-1-1,-1 0 1,0 1-1,0-1 1,0 0-1,1 1 1,-1-1 0,0 0-1,0 1 1,1-1-1,-1 0 1,0 0-1,0 1 1,1-1 0,2 4 102,0-1-1,0 1 1,0 0 0,-1 0 0,1 0 0,-1 0 0,0 1 0,-1-1 0,1 0 0,-1 1 0,1 0 0,0 7-1,2 5 216,-2-11-287,0-1 0,0 0 0,1 0 1,0 0-1,0 0 0,0-1 0,0 1 0,7 6 1,3 4 93,-10-10-125,1 0-1,0 0 1,0 0 0,0 0-1,0-1 1,1 0 0,0 0-1,0 0 1,0-1 0,0 1-1,1-1 1,-1 0 0,1-1-1,0 0 1,7 3 0,-4-3 9,0-1 0,1 0 0,-1 0 0,0-1 0,13-1 0,-16 0 10,0 1 0,0-1 0,0 0 0,-1-1 0,1 0 0,0 0 0,-1 0 0,10-5 0,1-7 193,-16 14-240,0 0 0,1 0 0,-1 0 0,0-1 0,0 1 1,1 0-1,-1-1 0,0 1 0,0 0 0,0 0 0,0-1 0,1 1 1,-1 0-1,0-1 0,0 1 0,0 0 0,0-1 0,0 1 0,0 0 0,0-1 1,0 1-1,0 0 0,0-1 0,0 1 0,0-1 0,-3-23 11,-8-1-37,8 9 17,3 12 5,0 0 0,-1 0-1,0 0 1,0 0 0,0 0 0,-1 1 0,1-1 0,-1 0-1,0 1 1,-3-6 0,-4-5 25,0-1 0,-6-16 0,12 24-105,0 0 0,1 0 0,0-1 0,0 1 0,0-1 1,0-13-1,2 1-1623,0 4 444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3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3712,'13'-27'1221,"-13"27"-1209,0-1 1,0 1-1,1 0 0,-1 0 0,0-1 0,0 1 1,0 0-1,1-1 0,-1 1 0,0 0 0,0 0 1,0-1-1,1 1 0,-1 0 0,0 0 1,1-1-1,-1 1 0,0 0 0,0 0 0,1 0 1,-1 0-1,0-1 0,1 1 0,-1 0 0,0 0 1,1 0-1,-1 0 0,1 0 0,-1 0 0,0 0 1,1 0-1,-1 0 0,0 0 0,1 0 1,-1 0-1,0 0 0,1 1 0,16-2 84,0 0 669,22 2-1,-35-1-660,-1 0 1,1 0-1,-1 1 0,1 0 0,-1-1 0,1 1 0,-1 1 0,0-1 0,0 0 0,1 1 0,-1 0 1,0 0-1,3 2 0,5 7 241,-7-8-289,0 1 1,0 0-1,-1 0 1,1 0-1,-1 0 1,0 0-1,0 1 1,2 4-1,-4-4-10,1 0-1,-1 0 1,0 0 0,0 6-1,1 4 52,0-5-18,0 0-1,8 17 0,-9-23-45,1 0 0,-1 1-1,1-1 1,-1 1 0,-1-1 0,1 1 0,-1-1-1,1 1 1,-1-1 0,-1 1 0,1 0-1,-1-1 1,1 1 0,-3 5 0,1-1 14,-1 7 126,3-11-115,-1 0 0,0 1 1,-1-1-1,1 0 1,-1 0-1,0-1 0,0 1 1,-3 4-1,-8 10 262,12-16-300,0-1 0,0 0-1,-1 0 1,1 0-1,0-1 1,0 1 0,-1 0-1,1 0 1,-1-1-1,0 1 1,1-1 0,-1 1-1,0-1 1,0 0-1,0 0 1,-3 2 0,3-3-12,-8 3 40,-12-3-134,21 0 84,1 0-1,0 0 0,-1 0 1,1 0-1,0 1 0,-1-1 1,1-1-1,0 1 0,-1 0 1,1 0-1,0 0 0,-1 0 1,1 0-1,0 0 0,-1 0 1,1 0-1,0 0 0,0-1 1,-1 1-1,1 0 0,0 0 1,-1 0-1,1-1 0,0 1 1,-1-1-1,0 0 1,0 0 0,0-1-1,0 1 1,0-1 0,0 1 0,0-1 0,0 0 0,0 1 0,1-1-1,-1 0 1,0 0 0,1 1 0,0-1 0,-1 0 0,1 0-1,0 0 1,0 0 0,0 1 0,0-1 0,0 0 0,1 0-1,-1 0 1,0 0 0,1 1 0,-1-1 0,1 0 0,0 1-1,0-1 1,0 0 0,0 1 0,0-1 0,0 1 0,0-1-1,0 1 1,0-1 0,2 0 0,11-12 354,-14 14-312,1-1 0,0 1 0,-1-1 0,1 1 0,0 0 0,-1-1 1,1 1-1,0 0 0,-1-1 0,1 1 0,0 0 0,0 0 0,-1 0 0,1 0 0,0 0 0,0 0 0,-1 0 0,1 0 0,0 0 1,0 0-1,1 1 0,3-1 161,1 0-127,0 0 1,0 0 0,1 1-1,-1 0 1,0 0 0,0 0-1,0 1 1,0-1 0,0 2-1,9 4 1,-7-2-330,-1 1-1,0 0 1,10 12-1,-4-4-1490,3 2 285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4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7392,'32'-17'3360,"1"1"-2944,0 16 1280,-17 0-1024,1-17 224,16 17-544,16 0-160,-16 0-96,-1 0-2464,1 0 1280</inkml:trace>
  <inkml:trace contextRef="#ctx0" brushRef="#br0" timeOffset="1">148 1 6720,'-33'32'3040,"33"17"-2624,0-16 1184,0 0-960,0 16 224,0 0-512,-16 1-512,16-18 96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39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33 752 5408,'-27'14'1728,"21"-12"709,9-2-1594,-1 0-721,0 0 0,-1-1 1,1 1-1,0-1 0,0 1 1,0-1-1,-1 0 0,1 0 1,0 0-1,2-2 0,4-1-182,4-4 68,0 1-1,-1-2 1,0 0 0,-1 0 0,16-17-1,-10 9-5,-7 8 0,-1 0 0,-1-1 0,0 0 0,0 0 0,-1-1 0,0 0 1,0 0-1,-2 0 0,8-23 0,1-4-23,14-27-96,22-64-251,-41 110 268,8-33 0,-12 36 123,1 1 0,0 0 1,9-18-1,-5 17 299,12-31 620,-20 44-813,0 0 1,0 1-1,0-1 1,0 0-1,0 0 1,0 0-1,1 1 1,0-1-1,-1 1 0,4-3 1,-5 5-53,1 1 0,-1 0 0,0 0 0,1 0 0,-1-1 0,0 1 0,0 0 0,0 0-1,1 0 1,-1 0 0,0 0 0,0 0 0,-1 1 0,1 0-31,0-1-1,0 1 0,0 0 1,0-1-1,-1 1 1,1-1-1,-1 1 0,1-1 1,-1 1-1,1-1 1,-1 1-1,0-1 0,-2 3 1,-5 10 70,-6 25-52,13-35-56,1 0-1,-1 0 1,1 0-1,0 7 1,0 4 41,1-6-11,-1 1 0,0-1 0,-1 1 0,-2 13 1,-5 7-29,12-16-40,0-6-30,-3 5-99,2 12-182,-3-25 309,0 1 1,0-1 0,0 0-1,0 1 1,0-1 0,1 1-1,-1-1 1,0 0 0,0 1-1,1-1 1,-1 0 0,0 1-1,0-1 1,1 0 0,-1 1-1,0-1 1,1 0 0,-1 0-1,0 1 1,1-1 0,-1 0-1,0 0 1,1 0 0,-1 0-1,1 1 1,-1-1 0,0 0-1,1 0 1,-1 0 0,1 0-1,-1 0 1,0 0 0,1 0-1,-1 0 1,1 0 0,-1 0-1,0 0 1,1 0 0,-1 0-1,1-1 1,-1 1 0,0 0-1,1 0 1,-1 0 0,1-1-1,3-1-232,-1-1-1,0 1 1,1-1-1,-1 0 1,0 0 0,3-3-1,-2 1-161,0 0-1,1 1 1,8-6-1,-9 7 294,1 0-1,-1 0 1,0 0 0,0 0-1,-1-1 1,1 0 0,-1 1-1,0-1 1,0-1 0,0 1-1,3-7 1,0 2-36,-1 0 1,11-12-1,4-8 3,-1-14 8,-3 7 247,-13 31 62,0-1 0,-1 0 0,0 1 0,0-1 0,-1 0 0,0 0 1,0 0-1,1-11 0,-2 15 32,0-1 1,0 0-1,0 1 1,1-1-1,-1 1 1,1-1-1,0 1 1,0 0-1,1-4 1,-1 6-133,-1-1-1,0 1 1,1-1 0,-1 1 0,0-1 0,0 0 0,1 1 0,-1-1 0,0 1 0,0-1 0,0 0 0,0 1 0,0-1 0,0 0 0,0 1 0,0-1 0,0 0 0,0 1 0,0-1 0,0 1 0,0-1 0,-1 0 0,1 1-1,0-1 1,0 1 0,-1-1 0,1 0 0,0 1 0,-1-1 0,1 1 0,-1-1 0,1 1 0,-1-1 0,1 1 0,-2-1 0,-3 15 2402,-8 7-1507,-1 4-441,8 0-260,3-15-219,0 0-23,1 1 0,0 0 1,0 0-1,1 12 1,1 92-1903,0-113 1668,0-1-1,0 1 1,0 0 0,0-1-1,1 1 1,-1 0-1,1-1 1,0 1 0,-1 0-1,1-1 1,0 1-1,0-1 1,0 1 0,0-1-1,0 0 1,0 1-1,2 1 1,3 0-2676,7-3 993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0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83 4640,'0'-38'2096,"0"16"-1526,0 17 870,0 2-277,0-8 362,0 11-1506,0 0-1,0 0 0,0 0 0,0-1 1,0 1-1,1 0 0,-1 0 0,0 0 1,0 0-1,0 0 0,0 0 0,0 0 0,0 0 1,0 0-1,0 0 0,-1-1 0,1 1 1,0 0-1,0 0 0,0 0 0,0 0 1,0 0-1,0 0 0,0 0 0,0 0 1,0 0-1,0 0 0,0 0 0,0-1 1,0 1-1,0 0 0,0 0 0,0 0 1,0 0-1,-1 0 0,1 0 0,0 0 1,0 0-1,0 0 0,0 0 0,0 0 1,0 0-1,0 0 0,0 0 0,0 0 1,0 0-1,-1 0 0,1 0 0,0 0 1,0 0-1,0 0 0,0 0 0,0 0 1,0 0-1,0 0 0,0 0 0,-3 0 76,1 1 0,0-1 0,0 1 0,0 0-1,0 0 1,-1-1 0,1 1 0,0 0 0,0 1 0,1-1-1,-1 0 1,0 1 0,0-1 0,1 1 0,-1-1 0,1 1-1,-1 0 1,-1 1 0,-3 6 42,1 0 1,-9 16-1,0 7 200,12-21-247,-4 11 36,-4-5-67,8-14-50,0-1-1,0 1 0,0 0 0,1 0 1,-1 1-1,1-1 0,0 0 0,0 1 0,0-1 1,0 0-1,0 1 0,1-1 0,0 8 1,0-3 5,-1 2-154,1 0 0,0-1 1,1 1-1,0 0 0,1-1 0,0 1 1,0-1-1,7 17 0,-3-15-467,0-1 0,1 0 1,8 9-1,-3-3-534,8 17-447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0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8224,'-17'-17'3712,"34"17"-3200,-1-16 832,1 16-832,32 0-64,0 0-288,16 0-1120,17 0 544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0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51 6560,'-13'-13'2117,"12"12"-2073,1 1-1,0-1 0,0 1 1,-1 0-1,1-1 1,0 1-1,-1 0 1,1 0-1,-1-1 1,1 1-1,0 0 0,-1 0 1,1 0-1,-1-1 1,1 1-1,0 0 1,-1 0-1,1 0 1,-1 0-1,1 0 0,-1 0 1,1 0-1,-1 0 1,1 0-1,-1 0 1,0 0-1,-4-1 288,5 1-298,0 0 0,0 0 0,-1-1 0,1 1-1,0 0 1,0 0 0,0 0 0,-1-1 0,1 1 0,0 0 0,0 0 0,0 0 0,0-1-1,-1 1 1,1 0 0,0 0 0,0-1 0,0 1 0,0 0 0,0-1 0,0 1 0,0 0-1,0 0 1,0-1 0,0 1 0,0 0 0,0 0 0,0-1 0,0 1 0,0 0 0,0-1-1,0 1 1,0 0 0,0 0 0,0-1 0,1 1 0,-1 0 0,0 0 0,0-1 0,0 1-1,0 0 1,1 0 0,-1 0 0,0-1 0,0 1 0,0 0 0,1 0 0,-1 0 0,0 0-1,0-1 1,1 1 0,-1 0 0,0 0 0,0 0 0,1 0 0,-1 0 0,0 0 0,1 0-1,-1 0 1,0 0 0,0 0 0,1 0 0,-1 0 0,1 0 0,25-2 1464,-24 2-1495,211 0 516,-201 0-672,0-1 1,23-5 0,-21 3-69,0 0-1,1 2 1,14-1-1,31 2-1131,-57 0 879,-6 0 192,-11 0 75,11-1 195,-1 1 0,1-1-1,-1 1 1,1 0-1,-1 0 1,1 1-1,0-1 1,-1 1-1,1 0 1,0 0-1,-1 0 1,1 0-1,0 0 1,0 1-1,0-1 1,0 1-1,0 0 1,-3 2-1,-1 3 82,0-1-1,1 1 1,-1 1-1,2-1 0,-1 1 1,1 0-1,0 0 0,0 0 1,1 1-1,-4 14 1,-4 13 61,2 0 1,1 1 0,2 0 0,2 0 0,-2 56-1,6-57-103,-8 47 0,6-58 13,-14 93 68,15-101-97,2-10-1,-1 0 1,0-1-1,-3 9 1,0-6-14,0 0-1,0 0 1,-1 0 0,-1-1 0,1 1 0,-1-1 0,-1-1 0,1 1 0,-1-1 0,-1 0 0,1 0-1,-14 8 1,12-10-48,-1 0 0,0-1 0,0 0-1,0 0 1,-1-1 0,1 0 0,-17 2 0,-1-3-70,-41-1 0,34-2 133,31 1 34,0 0 0,0 0 0,0-1 0,0 1 0,1-1 0,-1 0 1,0 0-1,0 0 0,1 0 0,-1-1 0,-4-2 0,6 2-16,-9 0 718,76 2 576,27 9-222,-58-5-922,29 2-62,-9 5-53,6-6 176,-10 3-197,-26-12-340,-10 0 98,18 3-227,-26 1 94,0 0 0,1 0 1,-1-1-1,0 0 0,7-1 1,-11 1 211,0 0 0,0 0 0,0 0 0,0 0 0,0 0 0,-1-1 0,1 1 0,-1-1 0,2-1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1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33 4896,'-14'-14'1584,"14"14"-1544,-1-1 0,1 1 0,0-1 0,-1 1 0,1-1 0,0 1 0,-1-1 0,1 0 0,0 1 0,0-1 0,-1 1 0,1-1 0,0 0 0,0 1 0,0-1 0,0 0 0,0 1 0,0-1 0,0 1 0,0-1 0,0 0 0,0 1 0,1-1 0,-1 0 0,0 0 0,0 1 77,0-3 1227,-49 3 2752,47 0-4024,-1 0-1,1 1 1,0-1-1,-1 1 1,1-1 0,0 1-1,-1 0 1,1 0-1,0 0 1,-4 2 0,-17 7 644,17-7-563,0 0 1,-1 1 0,1 0-1,0 0 1,-10 9 0,1 0 247,11-10-340,-1 0 72,1 0 0,0 0 0,0 0 0,0 1 0,0 0 0,0 0 1,1 0-1,0 0 0,0 1 0,-5 7 0,-1 5 191,6-12-260,1-1 0,-1 0 0,1 1 0,0-1 0,-1 7 1,3-9-49,-1 0 0,1-1 0,0 1 0,0 0 0,0 0 0,0 0 0,1 0 0,-1 0 0,0 0 0,1 0 0,0-1 0,-1 1 0,1 0 0,0 0 0,0-1 0,0 1 0,1 2 0,2 0 11,0 1 0,0-1 0,0 1-1,0-1 1,1 0 0,0-1 0,0 1 0,0-1-1,0 0 1,0 0 0,1-1 0,0 1 0,-1-1 0,1-1-1,0 1 1,7 0 0,12 2-324,1-1 0,40-2 0,-62-1 220,18-1-362,41-7 0,-36 4 208,22-2-31,-13-5 204,-34 11 56,0-1 5,1 1 0,-1-1 0,1 1 0,-1-1 1,1 0-1,-1 0 0,0-1 0,3 0 0,-4 1 3,0-1 1,0 1-1,-1 0 0,1 0 0,-1 0 1,1 0-1,-1 0 0,1-1 0,-1 1 1,0 0-1,0 0 0,1-1 0,-1 1 1,0 0-1,0 0 0,0-1 0,-1 0 0,1-1 6,0 1 0,0 0-1,0 0 1,0 0 0,-1 0-1,1 0 1,-1 0 0,1 0 0,-1 0-1,0 0 1,0 0 0,0 0-1,0 1 1,0-1 0,-1 0-1,1 1 1,0-1 0,-1 1-1,-2-4 1,-5-4 64,-2-13 196,7 18-157,0-1 1,0 1-1,0 0 0,0 0 1,-1 0-1,0 1 1,0-1-1,0 1 0,0 0 1,-7-2-1,9 4-64,0 0-1,0 0 0,0 0 1,0 0-1,1 0 1,-1 0-1,0-1 0,1 0 1,-1 1-1,-2-4 1,2 3-238,20 2-5727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0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45 4320,'0'0'1392,"0"-2"-848,0-12 2512,0 11-2454,0-17 1397,0 15-791,0 17-1055,1 12 185,0-17-283,-1 0-1,0-1 1,0 1-1,-1 0 1,0 0 0,-2 7-1,-7 8 112,4 11-54,2-14-70,1-9-6,1 0 0,0 1 0,-1 18 0,4-16 26,0-10-58,-1 1 1,0 0-1,0 0 1,0-1-1,-1 1 0,1 0 1,-1 0-1,-1 5 1,-9 18-779,8-8 172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03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4736,'-16'0'7541,"19"2"-7322,8 9 111,-11-10-299,1-1-1,-1 1 0,0 0 1,1-1-1,-1 1 0,0-1 1,1 1-1,-1 0 0,0-1 1,0 1-1,0 0 1,1-1-1,-1 1 0,0 0 1,0 0-1,0-1 0,0 1 1,0 0-1,0-1 0,0 1 1,-1 0-1,1-1 0,0 2 1,-1 0 110,2 16 124,-2-1 1,0 0 0,-1 0 0,0 0-1,-9 28 1,1-16-124,-10 54-1,4 16-882,14-93 418,1 0 1,0 0-1,1 1 1,0-1 0,0 0-1,0 0 1,1 1 0,2 8-1,-3-13 180,1 0-1,0 0 1,0 0-1,1 0 1,-1 0 0,0-1-1,0 1 1,1-1-1,1 2 1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3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7296,'0'0'3328,"16"0"-2912,-16-16 1408,16 32-1088,1-16 544,-1 0-736,1 0-256,15 0-160,1 0-256,-16 16 64,15 1-2080,1-17 1184,-33 16-2528,16-16 1984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3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5152,'0'0'2336,"0"17"1184,16-17-416,17 16-2304,0-16-480,16 0 32,0 0-192,17 0-2400,-17 0 1216,16 0-3488,1 16 2560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4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115 147 5152,'0'0'1648,"6"3"-987,9 3-469,-4-1 560,-1 0 0,17 9 0,-14-6-465,1 0 0,1-1 0,-1-1 0,1 0 1,23 5-1,44 6 129,-73-15-389,0-1 0,1 1 0,-1-2 0,0 1 0,1-1 0,-1-1 0,0 1 0,0-2 0,1 1 0,-1-1 0,0-1 1,14-5-1,-12 3 28,-8 4-56,-1 0 0,0-1 0,0 1 0,1 0 0,-1 0 0,3-3 0,-5 4 0,0-1 0,0 1 0,0 0 0,0 0 0,0 0 0,1 0 0,-1 0 0,0 0 0,0 0 0,0 0 0,0 0 0,0 0 0,0 0 1,0 0-1,0-1 0,0 1 0,0 0 0,1 0 0,-1 0 0,0 0 0,0 0 0,0 0 0,0 0 0,0-1 0,0 1 0,0 0 0,0 0 0,0 0 0,0 0 1,0 0-1,0 0 0,0-1 0,0 1 0,0 0 0,0 0 0,0 0 0,0 0 0,0 0 0,0 0 0,-1-1 0,1 1 0,0 0 0,0 0 0,0 0 1,0 0-1,0 0 0,0 0 0,0 0 0,0 0 0,0 0 0,0-1 0,-1 1 0,1 0 0,0 0 0,0 0 0,0 0 0,-10-9-88,2 2 3,1 0 1,0-1-1,-8-10 0,-31-45-212,40 55 224,0 1 1,0-1 0,-1 1-1,0 0 1,0 1 0,-1 0-1,-16-10 1,15 10 154,-1 0 0,-16-7 0,23 12-43,1 0 1,-2 0-1,1 0 0,0 0 0,0 0 1,0 1-1,0-1 0,0 1 0,-1 0 1,1 0-1,0 0 0,0 0 0,-5 2 1,2 0 31,0 1 0,1 0 0,-1 0 0,1 1 0,-1 0 0,1 0 0,-5 5 0,-12 21 186,11-15-11,0-1-17,0 0 0,1 0 1,1 2-1,-13 26 0,16-9-6,4-17-86,-11 33 411,8-35-373,-4 22 1,6-9-146,1 1 1,3 36 0,0-22-7,-1 108 398,0-142-338,-1 10-524,0-18 412,1 1 0,0 0 0,-1-1 0,1 0 1,-1 1-1,1-1 0,-1 1 0,1-1 0,-1 0 0,1 1 0,-1-1 0,1 0 0,-1 1 0,1-1 0,-1 0 1,0 0-1,1 1 0,-1-1 0,1 0 0,-1 0 0,0 0 0,1 0 0,-1 0 0,0 0 0,0 0 1,-2 0-172,0 0 1,1 0-1,-1 0 1,0 0 0,0 0-1,1-1 1,-1 1 0,0-1-1,1 0 1,-1 0-1,1 0 1,-1 0 0,1 0-1,-1 0 1,1-1-1,0 1 1,0-1 0,0 0-1,-1 0 1,2 0 0,-1 0-1,0 0 1,0 0-1,1 0 1,-3-4 0,-2-10-2735,-7-1 924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4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1 5984,'-13'0'1920,"10"0"0,3 3-1398,-1 33 778,0-21-1148,1 0 0,0 0 0,1 0 1,0-1-1,1 1 0,1 0 0,8 25 1,-4-21-112,-3-7-20,1-1 1,-1 0 0,9 12 0,-3-7-117,-9-13 24,1 0 0,0 0 0,0 0 0,1 0 0,-1 0 0,1 0 0,-1 0 0,1-1 0,0 1 1,0-1-1,0 0 0,0 0 0,4 2 0,-6-3 43,0-1-16,0 1 0,0-1-1,0 1 1,-1-1 0,1 1 0,0-1 0,0 1 0,0-1 0,0 0 0,0 1 0,0-1 0,0 0 0,0 0 0,0 0 0,0 0-1,0 0 1,0 0 0,0 0 0,0 0 0,0 0 0,0 0 0,0-1 0,0 1 0,0 0 0,0-1 0,0 1 0,0-1 0,0 1-1,-1-1 1,3 0 0,-2 0 4,1 0-39,1 0 0,-1-1 0,0 1 0,0-1 0,0 1 0,0-1 0,0 0 0,0 0 0,0 0 1,2-3-1,4-4-173,5-2-68,-11 4 296,-1 0 0,-1 0 0,1 0 0,-2-12 0,1 9-16,0 8 43,-3 6 149,-8 24 674,3 7-47,0-18-351,-6 15 339,3 34 107,-10 10 102,10-2-394,-5-10-314,7-30-127,-7 57-1,14-64-75,1-11 6,-4 23 1,1-27-25,0 0 0,-8 17 0,7-18 58,1 0 0,0 0-1,-4 20 1,6-20-4,0-1 0,-5 14 0,6-21-60,-1 1 1,1 0 0,-1-1-1,-1 1 1,1-1-1,0 0 1,-1 0 0,-3 4-1,3-4 7,1-1 0,-1 1-1,1-1 1,-1 0 0,0 0-1,-6 3 1,8-5-39,0 1 0,0-1 0,0 0-1,0 1 1,0-1 0,-1 0 0,1 0 0,0 0 0,0 0-1,0 0 1,0 0 0,0-1 0,0 1 0,-1 0 0,1 0-1,0-1 1,0 1 0,0-1 0,0 1 0,0-1 0,0 1-1,0-1 1,0 0 0,0 1 0,1-1 0,-1 0 0,-1-1-1,-17-18-77,2-1 0,0-1-1,-23-38 1,37 51 9,-1 1-1,1-1 1,1-1 0,0 1-1,0 0 1,1-1-1,-1-10 1,-1-8-97,1 12 88,0 7 11,1-1-1,0-13 1,1 19 42,0 1 0,1-1-1,-1 1 1,1-1 0,0 1 0,0 0 0,1-1 0,-1 1 0,4-6 0,4-3-291,0 0-1,0 0 1,1 1 0,19-16 0,3-3-877,12-11-1717,-38 36 2401,0 1 0,1 0 0,9-5 0,-16 9 484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0 5824,'0'0'6645,"-3"3"-5872,1-1-685,0 0 1,1 0-1,-1 0 0,1 0 0,0 0 0,0 0 0,0 0 1,0 1-1,0-1 0,0 0 0,0 1 0,1-1 1,-1 1-1,0 2 0,-3 9 219,-2 0-1,0 0 1,-15 25 0,11-22 7,0 1 1,-9 27-1,-3 34 220,-5 3-60,5-3-154,5-37-35,-28 55-1,30-69-213,12-21-70,0 1-1,1 0 1,-1-1-1,-1 16 0,-2 6-156,0-13 20,4-13-166,1 0 0,0 0 0,0 1 0,0-1 0,0 0 0,1 1 0,-1-1 0,1 4 1,0 9-1315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99 4736,'-13'-27'1530,"12"24"-1364,0 1-1,0 0 0,0-1 0,1 1 0,-1-1 0,1 1 0,0-1 0,0 1 0,-1-1 0,2 1 0,-1-1 0,1-3 0,-1-8 1159,-1 14-1270,1-1-1,0 1 1,-1 0 0,1-1 0,0 1 0,-1-1-1,1 1 1,0 0 0,-1 0 0,1-1 0,-1 1 0,1 0-1,-1 0 1,1-1 0,-1 1 0,1 0 0,-1 0 0,1 0-1,-1 0 1,1 0 0,-1 0 0,1 0 0,-1 0 0,1 0-1,-1 0 1,0 0 0,-4-3 890,4 3-889,0-2 21,0 1 0,-1 0 0,1 0 0,0 0 1,0 0-1,-1 0 0,1 0 0,-1 0 0,1 1 1,-1-1-1,1 0 0,-1 1 0,0 0 0,1-1 1,-1 1-1,1 0 0,-1 0 0,0-1 0,-2 2 1,1-1-5,-36 2 803,37-2-823,-1 1 0,0 0 0,0-1-1,1 1 1,-1 0 0,1 1 0,-1-1 0,1 0 0,-1 1-1,1-1 1,0 1 0,-3 2 0,-16 26 353,4-8-77,8-12-217,1 0-1,1 1 0,0 0 1,0 0-1,1 0 0,0 1 1,-7 24-1,9-20-19,0 0 0,1 1 0,0 0 0,1 30 0,2-39-78,0 1 0,1-1 0,0 0 0,1 1 0,0-1 0,0 0 0,1 0 0,0-1 0,0 1 0,1 0 0,-1-1 0,8 10 0,-3-7-50,0-1 0,0 0 1,0 0-1,1-1 0,0-1 0,1 1 1,0-1-1,16 8 0,-5-3-425,-17-9-81,0-1-1,1 1 1,-1-1 0,1 0 0,-1 0-1,1-1 1,-1 1 0,1-1 0,0 0-1,0 0 1,9 0 0,-1-1-1206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5:45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7232,'0'0'2314,"0"2"-1396,0 9-268,0-11-627,0 0-1,0 1 0,0-1 0,0 0 0,0 0 0,0 0 1,0 0-1,0 0 0,0 0 0,0 0 0,0 0 0,0 0 1,0 1-1,0-1 0,0 0 0,0 0 0,0 0 0,0 0 1,0 0-1,0 0 0,0 0 0,0 0 0,0 0 1,0 0-1,0 0 0,1 1 0,-1-1 0,0 0 0,0 0 1,0 0-1,0 0 0,0 0 0,0 0 0,0 0 0,0 0 1,0 0-1,0 0 0,0 0 0,0 0 0,1 0 1,-1 0-1,0 0 0,0 0 0,0 0 0,0 0 0,0 0 1,0 0-1,0 0 0,0 0 0,0 0 0,1 0 0,-1 0 1,0 0-1,0 0 0,0 0 0,0 0 0,77 0 4565,103 0-4427,-179 0-302,1 0 0,0 0 1,-1 0-1,1 0 0,0 0 0,-1-1 1,1 1-1,0-1 0,-1 1 0,1-1 1,-1 1-1,1-1 0,-1 0 0,1 0 1,-1 0-1,0 0 0,1 0 0,-1 0 1,2-2-1,-2 2 33,1-1-1539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04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5056,'-12'0'1952,"24"0"2864,-12 2-4080,0-1-711,0-1 0,0 1 0,0 0 1,0-1-1,0 1 0,0-1 0,0 1 1,1-1-1,-1 1 0,0-1 0,0 1 1,0-1-1,1 1 0,-1-1 0,0 1 1,1-1-1,-1 0 0,0 1 0,1-1 1,-1 1-1,1-1 0,-1 0 0,0 1 1,1-1-1,-1 0 0,1 0 0,-1 1 1,1-1-1,-1 0 0,1 0 0,-1 0 0,2 1 1,21-1 706,-11 0-191,-9 0-423,0 0-28,60 0 129,-62 0-205,1 0 0,0 0 0,-1 1 0,1-1 1,0 0-1,-1 1 0,1-1 0,0 1 0,-1 0 0,1-1 1,-1 1-1,3 2 0,-2-2 14,0 0-1,-1 0 1,1 0 0,0 0-1,0-1 1,0 1 0,0 0-1,0-1 1,0 1 0,0-1-1,0 0 1,4 0 0,-5 0-207,18 0 149,-7 0-4012,2 0 2000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1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1 574 1568,'6'-26'308,"18"-63"35,-20 76-163,1 0 0,0 0 1,1 0-1,9-13 0,-12 21-42,0 0 0,-1 0 1,0-1-1,0 1 0,0 0 0,1-8 0,-2 10-65,-1-1 1,1 0-1,0 1 0,0 0 0,1-1 0,-1 1 0,1 0 0,-1-1 0,1 1 0,0 0 0,0 0 0,1 1 0,-1-1 0,0 0 0,1 1 0,0-1 0,3-2 1,6-2 121,-6 3-16,1 0 0,-1 0 0,9-9 0,-13 11-144,0 0 0,0 1-1,0-1 1,0 1-1,0 0 1,1-1-1,-1 1 1,0 0-1,0 0 1,1 1-1,-1-1 1,1 0-1,-1 1 1,0-1-1,1 1 1,-1 0-1,1 0 1,3 0-1,-2 1-11,1-1-1,-1 1 1,1 0-1,-1 0 0,1 1 1,-1-1-1,0 1 1,0 0-1,0 0 0,0 0 1,0 1-1,0-1 1,-1 1-1,1 0 0,-1 0 1,0 0-1,0 0 1,0 1-1,5 6 0,-5-5 0,-1-1 0,1 0 0,-1 1 0,0-1 0,0 1 0,0-1 0,1 6 0,16 64 112,-8-41-70,3 16 32,-8 8-4,-4-29-35,10 57 165,3 29-7,-9 12 20,-3-68-159,7 160 179,-10 260 310,-16-158-324,2-119-61,11 263-253,4-289 184,-1 88 27,0-216-86,3 0-1,10 55 1,6 40 104,-3-19-72,-14-117-72,-1 0 0,1 0-1,0 0 1,0 0 0,1 0 0,0-1 0,0 1-1,0-1 1,1 0 0,-1 0 0,1 0 0,0 0 0,7 5-1,2 4-187,-12-14 173,-1 0 1,0 0-1,0 0 0,0 1 0,0-1 0,1 0 0,-1 0 1,0 0-1,0 0 0,0 0 0,0 0 0,1 0 0,-1 1 0,0-1 1,0 0-1,0 0 0,1 0 0,-1 0 0,0 0 0,0 0 0,1 0 1,-1 0-1,0 0 0,0 0 0,0 0 0,1 0 0,-1 0 0,0 0 1,0 0-1,0 0 0,1-1 0,-1 1 0,0 0 0,0 0 1,0 0-1,1 0 0,-1 0 0,0 0 0,0-1 0,0 1 0,0 0 1,1 0-1,42-17-93,-26 4 80,-14 10 2,0 0 0,0 1 1,0 0-1,1 0 1,4-3-1,-4 4 29,-1-1-1,1 0 1,-1-1-1,1 1 1,3-4-1,-5 4-18,0 1 0,0-1-1,0 1 1,0-1 0,0 1 0,0 0 0,0 0 0,0 0-1,1 0 1,-1 0 0,0 1 0,1-1 0,2 0 0,8-2-93,12-11 1,-16 11 105,1 0 0,0 0 0,0 1 0,-1 0 0,1 0 0,12 1 0,7-2 35,39-8 148,9 6-53,-9-6 21,-16 5-76,49-7-24,65-3-76,-108 12-22,-18 1 20,32-2 10,-3 10 34,-37-2-10,225 1 194,-156-5-174,434 1-111,1295 0 560,-1567 8-399,15 1-140,670-9 102,-757 2-80,-19 9-26,-64-6 13,155 9-177,106 3 249,-59-9 150,14 0-8,298-8-211,-315 9 42,-207-4 0,97 0 0,-9 6 0,17-5-16,-93-1-22,159 3-31,74 6 75,6 17 64,-116-10-50,39-6 4,-171-11-21,-20 0 7,211 6 156,-100-8-97,-131 2-92,59 1-55,72-11-2,-61 11 40,-72-2 26,356 1 2,-263-5 14,-57 1-5,172-3 27,-86-8 72,8 6-16,-8-6 5,-3 5-47,-97 3-71,206-7-78,30-7 191,148 1 384,-289 7-162,-121 4-140,55 0 67,-56 0-114,99-4 101,-111 10-137,-12 0 4,45-5 0,-67 2-65,19-1 74,30-9 1,-37 5 357,32-13 1,-52 19-425,-1 1 1,0 0-1,0-1 0,0 0 1,0 1-1,0-1 1,0 0-1,1 1 0,-2-1 1,1 0-1,0 0 1,0 0-1,0 0 0,0 0 1,0-1-1,1-2 48,-1 4-64,-1 0 0,0-1 0,1 1 0,-1 0 0,0-1 0,1 1 1,-1 0-1,0 0 0,1-1 0,-1 1 0,1 0 0,-1 0 0,0 0 0,1-1 0,-1 1 0,1 0 1,-1 0-1,1 0 0,-1 0 0,0 0 0,1 0 0,-1 0 0,1 0 0,-1 0 0,1 0 0,0 0 1,4-1 47,-4-2-32,0 0 1,-1 0 0,1-1-1,-1 1 1,0 0 0,0 0-1,0 0 1,0-1 0,0 1-1,-1 0 1,-1-6 0,-5 5-14,7 4-13,-1-1 0,1 1 0,-1 0 0,1-1 0,-1 1 0,1 0 0,0-1 0,-1 1-1,1 0 1,0-1 0,-1 1 0,1 0 0,0-1 0,-1 1 0,1-1 0,0 1 0,0-1 0,-1 1-1,1-1 1,0 1 0,0-1 0,0 1 0,0-1 0,0 1 0,0-1 0,0 1 0,0-1 0,0 1-1,0-1 1,0 1 0,0-2 0,0 0 10,0 1-1,0-1 1,0 0-1,-1 1 0,1-1 1,-1 0-1,1 1 1,-1-1-1,0 0 1,1 1-1,-1-1 1,0 1-1,-1-2 0,-3-6 9,-15-26-40,18 31 36,0 0-1,0 0 1,0 0 0,1 0-1,-1-1 1,1 1 0,0 0-1,0-9 1,-1-38 55,2 36-63,1-10-12,6-35 0,-1 11-36,-1-44-22,6 6-58,-6 30 67,9-88-61,19-257 79,-49-54 90,-11 246-253,-9-104 59,30 180 141,-5 8 0,9 96-3,-1-29 34,-3 1 0,-21-92 0,8 84-22,-8-32-2,20 67-15,-2 1 0,0 0 0,-2 1 0,-2 1 0,-20-37 0,31 61 13,-10-15-33,2-1-1,-15-38 1,19 44-7,0 0-1,-1 1 1,0 0-1,-17-22 1,8 12-12,13 18 44,-1 1 0,1 0-1,-9-7 1,10 9 3,-1 0 1,1 0-1,-1 0 0,1-1 0,0 1 0,0-1 1,0 0-1,0 0 0,1 0 0,-2-3 1,-3-21-1,0 13 0,5 13 0,0-1 0,0 1 0,0-1 0,1 1 0,-1-1 0,0 1 0,1-1 0,-1 0 0,1 1 0,0-1 0,0 1 0,0-3 0,0 3-2,0-1 0,0 1 1,-1-1-1,1 1 1,0-1-1,0 1 0,-1-1 1,1 1-1,-1-2 1,-10-14-69,5 4 33,1 8 32,5 6 5,0-1 0,0 0-1,0 0 1,-1 0 0,1 0-1,0 0 1,0 0-1,0 0 1,0 0-1,1 0 1,-1 0-1,0-1 1,0 1-1,0 0 1,0 0-1,0 0 1,0 0-1,0 0 1,0 0-1,0 0 1,0 0-1,0 0 1,0 0-1,0 0 1,0-1-1,0 1 1,0 0-1,0 0 1,0 0-1,0 0 1,1 0-1,-1 0 1,0 0-1,0 0 1,0 0-1,0 0 1,0 0-1,0 0 1,0 0-1,0 0 1,0 0-1,0 0 1,1 0-1,-1 0 1,0 0-1,0 0 1,0 0-1,0 0 1,0 0-1,0 0 1,0 0-1,0 0 1,0 0-1,0 0 1,1 0-1,-1 0 1,-8-11-117,5 9 5,2 2 101,1-1 0,-1 1 1,1 0-1,-1 0 1,1 0-1,-1 0 1,1 0-1,-1 0 1,1 0-1,-1 0 0,0 0 1,1 0-1,-1 0 1,1 0-1,-1 1 1,1-1-1,-1 0 1,1 0-1,-1 0 1,1 1-1,0-1 0,-1 0 1,1 1-1,-1-1 1,1 0-1,0 1 1,-1-1-1,1 1 1,-1-1-1,1 0 0,0 1 1,0-1-1,-1 1 1,1-1-1,0 1 1,0-1-1,0 1 1,0-1-1,-1 1 0,1-1 1,0 1-1,0 0 1,0-1-1,0 1 1,0-1-1,0 1 1,0-1 7,0 0 1,1 1-1,-1-1 1,0 0-1,0 0 1,0 0 0,0 0-1,0 0 1,0 0-1,0 0 1,0 0-1,0 0 1,0 1 0,0-1-1,0 0 1,0 0-1,0 0 1,0 0-1,0 0 1,-1 0-1,1 0 1,0 0 0,0 0-1,0 0 1,0 0-1,0 1 1,0-1-1,0 0 1,0 0 0,0 0-1,0 0 1,0 0-1,0 0 1,0 0-1,0 0 1,0 0 0,-1 0-1,1 0 1,0 0-1,0 0 1,0 0-1,0 0 1,0 0 0,0 0-1,0 0 1,0 0-1,0 0 1,-1 0-1,1 0 1,0 0 0,0 0-1,0 0 1,0 0-1,0 0 1,0 0-1,0 0 1,-5 0-115,1-1 63,0 1 0,0 0 0,0 0 0,0 0 0,0 1 0,0-1 0,1 1 0,-5 1 0,6-1 40,0 1-1,0 0 0,0-1 1,0 0-1,0 0 1,0 1-1,0-1 1,-1 0-1,1-1 0,0 1 1,-1 0-1,1-1 1,-5 1-1,-27-2-170,21 0 132,10 1 32,-1 0 1,1 0-1,-1-1 1,1 1 0,0-1-1,-1 0 1,-4-2 0,6 2 16,0 0 0,0 1 1,0-1-1,0 1 0,-1-1 1,1 1-1,-3 0 1,-23 4 15,21-2-10,1 0 0,-1-1 0,0 0-1,-6-1 1,-446 0-455,449 1 453,0-2 0,-14-1 0,0-3 2,14 2-7,-1 1 1,0 0-1,-17 0 1,1 1-31,-38-6 1,39 3 12,-37 0 1,16 3 18,9 0 15,-54 5 0,58 2 46,19-3-26,-1-1 0,-20 1 1,-150-3-188,168 0 174,-21-3-1,7-2 3,10 2-42,-42-2 0,35 5 2,10 1-9,-1-1 1,-26-4 0,20-1-4,10 2 39,0 1 1,-25-2-1,-188 4-173,211 0 166,0-2 0,-18-4 0,17 3-16,0 0-1,-21 1 1,-138 2 175,153 1-193,1 1-1,-39 9 0,51-9 27,0-1 0,0 0 0,0 0 0,-19-2 0,-10-1 5,33 2-4,-1 0 1,-15 3 0,-3 8-65,15-10 81,1 0-1,-19 0 1,16-1 40,-26 2 0,16 4-57,13-4-10,1 0 0,-1 0 0,-18 0 0,-12-3-90,17 0 104,0 1 0,-34 5 0,33-1 37,9 0-53,-1-2-1,-23 1 0,29-2-14,-1 0-1,1 0 1,-16 5-1,3-1-51,-20 1-11,6 4 59,17-7 58,0-2 0,-32-1 1,20-1-22,-183 1 149,193 1-200,-31 6 0,30-3 27,-36 1 1,41-5 36,-36 8 1,37-5-1,-38 2 0,-340-5-397,363 1 366,-62 12-1,66-10 69,0-2-1,-34-2 1,26 0-23,-395 1-91,340 9 54,6-1-55,47-8 13,6 1 76,-42-5-1,43-1 26,10 1 49,-41-1 0,30 5-49,2 0-47,-37 3 1,3 8-19,2-5 58,31-2-29,9 0-158,-37 1 0,-480-5 150,520 1 1,1 1-1,-20 4 0,21-3 57,0-1 1,-19 1-1,13-3-39,7 0-34,-1 0 0,-21-3-1,25 1-21,-11-3-44,-48-2 1,-667 7 124,714-1-150,-31-6 1,38 4 101,1 1 0,0 1 0,-1 0 0,-21 3 0,7 2 26,3 0 28,-35 1-1,-806-5 118,853-1-212,0 0 1,-18-5-1,17 3 57,-1 0 0,-20 1-1,-22-1 39,39-1-54,-17 0-16,5 8-1,15 0 18,-21-1 39,-51-3 0,53 0-35,13 0 12,12 0 6,1 0-1,-21-3 1,9-2-3,8 2-34,1 1 1,-25-2-1,-207 4-23,202 3 37,-50 8 0,44-5 0,38-4 0,-12 2 0,-46 3 0,-305-7 218,348 1-207,-42 6-1,43-3-44,-43 1-1,44-6 8,-2 1-13,-30 3 1,36 1 17,-17 0-10,5-8 22,16 0 10,-9 2 0,-40 1 0,32 2 0,-65 6 42,-8 2-4,-19-9-92,108 1 114,-36 6 0,43-5-69,0 0 0,-1 0 0,1-1 0,-25-2 0,5-4-27,4 1 6,-43-1 0,15 4 33,-110 5 165,124 1-173,15-1-14,-32 0 0,30-3 15,2-1 14,-31-3 0,26-2 36,4 1 27,-43-1 0,-35 13 110,-15 0-99,87-8-70,5-1-48,-47 5 0,43 2 5,18-3 24,1-1 1,-21 1 0,-393-3 388,406 1-310,-31 6 1,30-4 50,-36 2 1,-10-6 118,15 0-249,-66 6 0,95-2 33,-13 2 38,-46 0 0,44-5-34,3-1 30,-47 5-1,8 7 3,9-5 59,44-3-90,-17 2 36,-42 0-1,43-5-31,-83 3 81,79 2-89,10-1 79,-39 1 0,-249-5-12,320 0-118,1 0 1,-1 0-1,0 0 0,0 0 0,1 0 0,-1 1 0,0-1 1,1 1-1,-1-1 0,0 1 0,1 0 0,-1 0 0,1 0 1,-3 1-1,-4 3-429,6-4 258,1-1 0,0 1 1,0 0-1,0 0 1,0-1-1,0 1 1,0 0-1,0 0 1,0 0-1,0 0 0,0 0 1,0 0-1,-1 2 1,2-2 127,0-1 0,0 1 0,0-1 0,0 1 0,-1 0-1,1-1 1,0 1 0,0 0 0,0-1 0,0 1 0,1-1 0,-1 1 0,0 0 0,0-1 0,0 1 0,0-1 0,1 1 0,-1 0 0,0-1 0,0 1 0,1-1 0,-1 1 0,0-1 0,1 1 0,-1-1-1,1 0 1,0 1 0,0 0-273,1 0 1,-1 0-1,1-1 0,0 1 0,-1 0 0,1-1 0,0 0 0,0 1 0,-1-1 0,1 0 1,0 0-1,0 0 0,3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17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27 5824,'0'-13'1866,"0"10"-1130,-3 3-325,-40-11 928,18 19-1009,16-6-288,1-1 0,-1-1 0,-10 0 0,-29 3 36,45-3-74,-15 3 43,0 0 0,1 1 0,-1 1 1,-23 10-1,30-10 19,0-1 1,-20 5-1,-8 3 33,38-12-102,1 0 0,0 0 0,0 0 0,-1 0-1,1 0 1,0 0 0,0 0 0,0 0 0,-1 0-1,1 0 1,0 1 0,0-1 0,0 0 0,-1 0-1,1 0 1,0 0 0,0 0 0,0 1 0,-1-1-1,1 0 1,0 0 0,0 0 0,0 0 0,0 1-1,0-1 1,0 0 0,-1 0 0,1 1 0,0-1-1,0 0 1,0 0 0,0 0 0,0 1 0,0-1-1,0 4-40,0-2 41,-1 0-1,1 0 0,0 0 0,0-1 0,0 1 0,1 0 1,-1 0-1,0-1 0,1 1 0,-1 0 0,1 0 0,0-1 1,-1 1-1,3 2 0,7 8-20,1 0-1,1-1 1,0-1 0,15 11-1,-9-8 83,1 4 289,0 0-1,0 0 1,22 31 0,-35-40-78,-1 0 0,1 1 0,5 13 1,-10-20-196,0 0 0,0 1 0,0-1 0,-1 0 0,1 0 0,0 0 1,-1 1-1,0-1 0,1 0 0,-1 1 0,0-1 0,0 0 1,0 1-1,-1-1 0,1 0 0,-1 0 0,1 1 0,-1-1 0,-1 3 1,-22 17 858,15-11-665,-7 5 29,-11-2-48,16-8-162,6-4-69,0 1 0,0-1 0,0 1 0,0-1 0,-1-1 0,1 1 1,-6 0-1,8-2-81,-1-1 0,1 1 0,0-1 0,0 0 1,0 0-1,0 0 0,0 0 0,0 0 0,0-1 1,0 0-1,0 1 0,-3-4 0,-22-12-2609,9 1 742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17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0 9152,'-33'0'4128,"17"17"-3584,-17-17-640,33 16-64</inkml:trace>
  <inkml:trace contextRef="#ctx0" brushRef="#br0" timeOffset="1">83 410 9632,'-17'82'4384,"1"0"-3840,-1-49 224,1-1-544,0-15-96,16 32-64,0-33-1216,0 1 640,0-1-2464,16-16 1664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18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5312,'0'0'2378,"0"3"-1866,0-2-380,-1 1 0,1 0-1,0 0 1,-1-1-1,0 1 1,1 0-1,-1-1 1,0 1-1,0-1 1,-2 4-1,-2 4 257,-8 16 264,2 0-1,0 1 1,1 0 0,-10 52 0,11-15-252,-4 24 224,10-72-506,-1 1 55,1-1 0,1 1 0,0 18 0,2-33-154,2 23 437,-2-24-450,0 1 0,0-1-1,0 0 1,0 0 0,0 1 0,0-1 0,0 0-1,0 1 1,0-1 0,0 0 0,0 0 0,0 1 0,0-1-1,0 0 1,0 1 0,0-1 0,0 0 0,1 0 0,-1 0-1,0 1 1,0-1 0,0 0 0,1 0 0,-1 1 0,0-1-1,0 0 1,0 0 0,1 0 0,-1 0 0,0 0-1,0 1 1,1-1 0,-1 0 0,0 0 0,0 0 0,1 0-1,-1 0 1,0 0 0,1 0 0,-1 0 0,0 0 0,0 0-1,1 0 1,-1 0 0,0 0 0,1 0 0,-1 0-1,0 0 1,0 0 0,1 0 0,-1 0 0,0-1 0,0 1-1,1 0 1,-1 0 0,0 0 0,0 0 0,0-1 0,1 1-1,-1 0 1,0 0 0,0 0 0,0-1 0,1 1 0,-1-1 1,1 0 0,-1 1 0,0-1 0,1 0 1,-1 0-1,0 0 0,1 0 0,-1 1 0,0-1 1,0 0-1,0 0 0,0 0 0,0 0 0,0-1 1,2-17-63,9 0-207,-7 13 153,0 0 0,-1 0-1,5-12 1,5-20-227,-6 16 149,1 1 1,16-34-1,23-11-239,-43 60 414,1-1 1,1 1 0,8-9-1,-12 13 85,0 0 0,0 1 0,0-1 0,0 1 0,0-1 0,0 1 0,0 0 0,0 0 0,1 0 0,-1 0 0,0 0 0,1 1 0,2-2 0,-5 2-65,1 0 0,-1 0 1,0 0-1,0 0 1,0 0-1,0 0 0,0 0 1,0 0-1,0 0 1,0 0-1,0 0 1,0 0-1,1 0 0,-1 0 1,0 0-1,0 0 1,0 0-1,0 0 1,0 0-1,0 0 0,0 0 1,0 0-1,0 0 1,0 0-1,1 1 0,-1-1 1,0 0-1,0 0 1,0 0-1,0 0 1,0 0-1,0 0 0,0 0 1,0 0-1,0 0 1,0 0-1,0 0 1,0 0-1,0 1 0,0-1 1,0 0-1,0 0 1,0 0-1,0 0 0,0 0 1,0 0-1,0 0 1,0 0-1,0 0 1,0 0-1,0 1 0,0-1 1,0 0-1,0 0 1,0 0-1,0 0 1,0 2 36,1-1 0,-1 1 1,0-1-1,1 1 1,-1-1-1,1 1 1,-1-1-1,1 1 0,0-1 1,1 2-1,5 12 106,-6-5-96,1 0-1,-2 0 1,1 0 0,-2 11-1,1-6-12,-1-13-36,1 0 0,1 0 0,-1-1 0,0 1 1,0 0-1,1 0 0,-1-1 0,1 1 0,-1 0 0,1-1 1,0 1-1,0-1 0,-1 1 0,3 2 0,2 4 30,-4-7-56,-1 0 1,1 1-1,-1-1 0,1 0 1,0 0-1,0 0 1,0 1-1,-1-1 0,1 0 1,0 0-1,0 0 0,2 1 1,-1-2-31,-1 1 0,1-1 0,-1 0 0,1 0 0,-1 0-1,1 0 1,0 0 0,-1 0 0,1 0 0,-1 0 0,1-1 0,-1 1 0,1-1 0,-1 1 0,2-1 0,11-6-803,0 0 0,23-18 0,-25 17 463,26-25-629,-23 24 868,-1-2 0,20-18 0,-18 16 449,-2 7 81,-9-1 196,-5 7-544,0-1 1,0 1-1,1-1 1,-1 1-1,0 0 1,0-1-1,1 1 1,-1 0-1,0-1 1,1 1-1,-1 0 1,0-1-1,1 1 1,-1 0-1,0 0 1,1-1 0,-1 1-1,1 0 1,-1 0-1,0 0 1,1 0-1,-1-1 1,1 1-1,-1 0 1,0 0-1,1 0 1,-1 0-1,1 0 1,-1 0-1,1 0 1,-1 0-14,1 0 0,-1 0 0,0 0-1,0 0 1,0 0 0,0 0 0,0 0 0,0 0 0,0 0 0,0 0 0,0 0-1,0 0 1,1 0 0,-1 0 0,0 0 0,0 0 0,0 0 0,0 0-1,0 0 1,0 0 0,0 0 0,0 0 0,0 0 0,0 0 0,1 1 0,-1-1-1,0 0 1,0 0 0,0 0 0,0 0 0,0 0 0,0 0 0,0 0 0,0 0-1,0 0 1,0 0 0,0 0 0,0 0 0,0 1 0,0-1 0,0 0-1,0 0 1,0 0 0,0 0 0,0 0 0,0 0 0,0 0 0,0 0 0,0 0-1,0 0 1,0 1 0,0-1 0,0 0 0,0 0 0,0 0 0,0 0 0,0 1 5,0-1 1,0 0 0,0 1 0,0-1 0,0 1-1,0-1 1,0 1 0,0-1 0,0 0-1,0 1 1,0-1 0,1 1 0,-1-1 0,0 1-1,0-1 1,0 0 0,1 1 0,-1-1 0,0 0-1,0 1 1,1-1 0,-1 0 0,0 1 0,1-1-1,-1 0 1,0 0 0,1 1 0,-1-1-1,1 0 1,0 1 0,6 4 193,-2 8-46,-4-11-182,0 0 1,1 1 0,-1-1-1,0 0 1,1 0-1,-1-1 1,1 1-1,0 0 1,0-1-1,0 1 1,-1-1 0,1 1-1,1-1 1,-1 0-1,0 0 1,0 0-1,0 0 1,1 0-1,-1 0 1,0-1 0,1 1-1,-1-1 1,4 1-1,15-1-751,-1 0-1,0-1 0,0-1 1,0-1-1,24-7 0,-20 1 239,-5 2-232,36-7-1,-34 11 466,-16 2 249,0 1-1,0-1 0,0 1 0,0-2 0,-1 1 0,1 0 1,0-1-1,-1 0 0,1 0 0,-1 0 0,1-1 0,-1 1 1,0-1-1,0 0 0,5-5 0,-2 1 159,-4 5-32,-1 0-1,0 1 1,0-1-1,-1 0 1,1 0-1,0 0 1,-1 0-1,1 0 1,-1 0-1,0-1 1,1 1-1,-1 0 1,0-1-1,0 1 1,-1-1 0,2-2-1,-5-1 792,-24-38 2314,26 44-3151,1 0 0,-1-1 0,1 1-1,0 0 1,-1 0 0,1-1 0,-1 1 0,1 0 0,0 0 0,-1-1-1,1 1 1,-1 0 0,1 0 0,-1 0 0,1 0 0,-1 0 0,1 0-1,-1 0 1,1 0 0,-1 0 0,1 0 0,-1 0 0,1 0 0,-1 0-1,1 0 1,-1 1 0,1-1 0,-1 0 0,1 0 0,0 0 0,-1 1-1,1-1 1,-1 0 0,1 1 0,-1-1 2,-4 11 323,1-8-250,-3 3 57,6-1-148,0 0 0,0 0 1,0 0-1,1 0 0,0 0 1,1 9-1,-1 4-24,-1 2 29,-6 32 0,1-9 69,2 44 89,4-59-88,-2 0 1,0-1 0,-12 49 0,-62 197-605,59-195 140,13-54 110,-1-1-1,-2 0 0,-15 39 1,4-35-404,12-18 346,0 1-131,0-1-630,6-9 1033,0 0-1,0 0 0,-1 0 0,1 0 1,0 0-1,0 0 0,0 0 1,-1 0-1,1 0 0,0 0 0,0 0 1,-1 0-1,1 0 0,0 0 0,0 0 1,-1 0-1,1 0 0,0 0 1,0 0-1,-1 0 0,1 0 0,0-1 1,0 1-1,-1 0 0,1 0 0,0 0 1,0 0-1,0 0 0,0-1 1,-1 1-1,1 0 0,0 0 0,0-1 1,-1 0-54,1 1-1,-1-1 1,1 0 0,0 0 0,0 0 0,-1 0 0,1 1 0,0-1-1,0 0 1,0 0 0,0 0 0,0 0 0,0-1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18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5568,'14'-14'1786,"-11"12"-1320,7 4-217,-7-1-222,14 3 246,0 1 1,0 1-1,17 8 0,-10-3 295,34 11 0,-53-20-496,1 0 0,0 1 0,-1-1 0,0 1 0,0 0 0,10 8 0,-5-2 85,-1 1 1,9 11-1,-1-2-17,-6-6-25,0 0 0,16 26 0,-20-27-134,1 1 259,13 28-1,-19-37-194,-1 1 0,1-1-1,-1 0 1,0 1 0,0-1 0,-1 1 0,1 0-1,-1-1 1,0 1 0,0-1 0,-1 7 0,0-7-25,0 1 0,0-1 0,0 0-1,-1 0 1,0 0 0,1 0 0,-1 0 0,0-1 0,-1 1 0,1 0 0,-1-1 0,-5 6 0,1-4 6,0 1 0,0-1 0,-1-1 0,-14 7 0,6-2 3,-17 7 38,27-14-41,-1-1 0,0 1 1,-8-1-1,-2 1 18,0 1-17,12-1-123,0-1-1,1-1 0,-1 1 0,0 0 1,0-1-1,1 0 0,-1 0 0,0-1 1,0 1-1,0-1 0,1 0 1,-1 0-1,0-1 0,-6-2 0,8 2-66,0 1-1,1 0 0,-1-1 1,1 1-1,-1-1 0,1 0 0,-1 0 1,1 0-1,0 0 0,0 0 1,0-1-1,0 1 0,1 0 1,-1-1-1,0 0 0,1 1 1,0-1-1,0 0 0,0 0 1,0 1-1,0-1 0,0 0 0,1 0 1,-1 0-1,1-6 0,1 2-165,0 0-1,0 0 0,0 0 0,1 1 1,3-9-1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1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7648,'0'0'2453,"2"0"-1482,-1 0-952,-1 0 1,0 0 0,1 0 0,-1 0-1,0 0 1,0 0 0,1 0 0,-1 0-1,0 0 1,1 0 0,-1 0 0,0 0 0,0 0-1,1 0 1,-1 0 0,0 0 0,1 1-1,-1-1 1,0 0 0,0 0 0,1 0-1,-1 0 1,0 1 0,0-1 0,1 0-1,-1 0 1,-3 7 665,-2 1-218,0 4 90,0 1 0,-5 16 0,-5 18-143,10-34-441,1 1 0,1 0 0,0 0 0,-1 16 0,2-9-220,-10 37 0,7-39 5,2 0 1,-4 40-1,6 43-1064,1-78 761,0-21 462,0-1 1,0 0-1,0 0 1,0 0-1,1 0 1,-1 0-1,1 0 1,-1 0-1,1-1 1,0 1-1,0 0 1,0 0-1,0 0 1,0-1-1,0 1 1,0 0-1,1-1 1,-1 1-1,0-1 0,1 1 1,-1-1-1,1 0 1,0 0-1,0 0 1,-1 0-1,1 0 1,0 0-1,0 0 1,3 0-1,1 1-12,0-1 1,0 0-1,0 0 0,0-1 0,0 0 0,0 0 1,0-1-1,0 1 0,6-2 0,22-7 458,-1-1-1,0-1 1,0-2 0,41-24-1,-20 8 439,-34 20-335,-1-1 1,-1-1 0,0-1-1,-1 0 1,18-17-1,-30 24-166,-1 0 0,1-1 0,-1 1-1,6-11 1,-3 4 159,-6 11-411,0 0 1,0 0 0,-1 0 0,1 0-1,0 0 1,-1 0 0,1-1 0,-1 1-1,1 0 1,-1 0 0,0-1-1,1 1 1,-1 0 0,0-1 0,0 1-1,0 0 1,0-1 0,0 0 0,-1 0 28,0 0 0,0 0 0,0 1 0,0-1 0,-1 0 1,1 1-1,0-1 0,-1 1 0,-2-3 0,-5-5 108,7 8-144,0-1 0,0 1 0,0-1 0,0 1 0,0-1 0,0 1 0,0 0 0,0 0 0,-1 0 0,1 1 0,0-1 0,-1 0 0,1 1 0,-4-1 0,-7-2 43,-4-2 2,14 4-80,-1-1 0,1 1 0,-1 0 0,1 1 0,0-1 0,-1 0 0,0 1 1,1 0-1,-1 0 0,1 0 0,-1 0 0,-3 1 0,-26 10-251,29-10 227,1 0-21,-1 0-1,0 0 1,1 0-1,-1 0 1,-5 4 0,7-4 19,1 0 0,0 0 0,0 1 0,-1-1 1,1 0-1,0 0 0,0 1 0,1-1 1,-1 1-1,0-1 0,0 1 0,1-1 0,-1 1 1,1 0-1,-1 2 0,-1 9-33,0 1-1,1-1 1,1 1 0,0-1-1,1 1 1,3 17 0,-3-28 46,-1 1-1,2 0 1,-1-1 0,0 1 0,1-1-1,-1 1 1,1-1 0,0 0-1,0 0 1,1 0 0,2 4 0,2-1-49,0 0 1,0 0 0,9 5 0,4 3-219,13 11-61,-27-23 212,0 0 0,0-1 1,9 2-1,-11-2 85,-1 0-12,0 0 1,0 0 0,0 0-1,0-1 1,0 1 0,0-1-1,0 0 1,0 0-1,0 0 1,0 0 0,0 0-1,0-1 1,0 0 0,0 1-1,0-1 1,0 0 0,0 0-1,4-3 1,39-14-448,-37 15 401,1-1 0,-1 0 1,0 0-1,0-1 0,14-9 0,28-27-178,-27 20 230,51-31-1,-57 41 69,43-28 166,-50 29 53,-10 8-167,1 1 0,-1-1 0,1 1 0,-1-1 0,1 1 0,0 0 0,0-1 0,-1 1 0,1 0 0,0 0 0,0 0 0,0 1 0,0-1 0,0 0 0,0 1 0,0-1 0,0 1 0,0 0 0,1-1 1,1 1-1,-3 0-55,-1 0 1,1 0-1,-1 0 1,1 1-1,-1-1 1,1 0-1,-1 0 1,1 0-1,-1 0 1,1 0-1,-1 1 1,0-1-1,1 0 1,-1 0-1,1 1 1,-1-1-1,1 0 1,-1 1-1,0-1 1,1 0-1,-1 1 1,0-1-1,1 1 1,-1-1 0,0 0-1,0 1 1,0-1-1,1 1 1,-1-1-1,0 1 1,2 18 405,-2-17-359,0 2-23,0-1-1,-1 1 0,1-1 1,-1 0-1,1 1 0,-1-1 1,0 0-1,-3 7 0,-2 5-32,5-9-14,0 0 1,0 0 0,1 0-1,0 8 1,0-3 18,0-9-4,0 0-1,0 0 0,-1 0 1,1 0-1,-1-1 0,1 1 0,-1 0 1,0 0-1,-1 2 0,-3 8 159,9-2-34,-3-5 112,-8-3 181,4-2-84,6-3-159,8-15-211,-9 14-28,1-1 0,-1 1 0,1 0 0,0 0 0,5-6 0,13-15-62,10-13-7,8 5-7,-19 12 92,-15 15 67,0 1 0,0 0 0,0 0 1,0 1-1,1 0 0,0 0 0,8-5 1,29-10-176,-30 13-1093,0 1 0,0 0 0,28-7 0,-33 10 462,-3 1 273,1 0-1,0 1 0,9-1 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4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6048,'0'0'5056,"17"0"-3232,-1 0-608,0 16-544,1-16-960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19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7712,'0'49'3520,"16"17"-3072,1-50 1376,-1 17-1088,-16-17 64,16 17-480,-32 0-1984,0-17 896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20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199 558 4800,'0'-2'176,"0"0"1,1 1-1,-1-1 0,0 0 1,1 0-1,-1 0 0,1 1 1,0-1-1,-1 0 0,1 1 1,0-1-1,0 1 0,1-2 1,3-5-17,-3-5 827,1 7-230,2 2-371,-3 2-244,1 0 0,-1-1 0,1 1 0,-1-1 0,0 0 0,0 1 0,0-1 0,3-6 0,-4 1 8,1 0-1,-1-1 1,-1 1 0,0 0 0,0-1-1,0 1 1,-1 0 0,0-1-1,-1 1 1,0 0 0,0 0 0,-1 0-1,-4-10 1,-26-31-139,31 45-9,-1 2 1,1-1-1,-1 0 1,1 1-1,-1-1 1,0 1-1,0 0 1,0 0 0,-1 0-1,1 0 1,0 0-1,-1 1 1,1-1-1,-1 1 1,0 0-1,1 0 1,-1 1 0,0-1-1,1 1 1,-1 0-1,0 0 1,-4 0-1,5 0 9,-1 0 0,1 0 1,0 1-1,-1-1 0,1 1 0,0 0 0,0 0 0,0 0 0,0 0 0,0 0 0,-5 4 0,-1-1 11,6-2-16,-1-1 1,1 1-1,0 0 1,0 0 0,0 0-1,0 1 1,0-1-1,0 1 1,0-1-1,1 1 1,0 0-1,-1 0 1,1 0-1,0 0 1,0 0-1,1 1 1,-3 5-1,-1 3 0,1 0 0,-3 17 0,6-25-11,0-1 1,1 1 0,-1-1-1,1 1 1,0-1-1,0 1 1,0-1 0,1 0-1,-1 1 1,1-1 0,0 1-1,-1-1 1,2 0 0,1 6-1,1-5 23,0 0 1,0 0-1,0 0 0,1 0 0,8 4 0,-9-5 7,0-1-1,-1 0 1,1 0 0,0 0-1,0 0 1,0-1 0,0 0-1,7 2 1,11-8 3,-11 2-24,0 1-11,11-4-109,11-19-364,-26 20 394,1-1-1,-1 0 0,0 0 1,-1-1-1,1 0 0,-1 0 1,9-15-1,15-20-124,-24 34 206,0 0 0,0 0 1,-1 0-1,0-1 0,5-11 0,-6 4 92,0 1 0,-1-1 0,0 0 0,-2 0 1,0-31-1,-1 39 25,-1-1 0,0 1 0,0-1 1,-4-10-1,3 11 23,0 1 0,0-1 0,1 1 1,0-11-1,1 8 83,1 7-150,-1 1 0,1-1 0,-1 0 0,0 0 0,0 1 0,-1-1 0,1 0 0,0 1 0,-1-1 0,0 0 0,-1-3 1,2 5-63,0 1 0,0 0 0,0 0 0,-1 0 0,1-1 0,0 1 1,0 0-1,0 0 0,-1 0 0,1 0 0,0-1 0,0 1 0,0 0 1,-1 0-1,1 0 0,0 0 0,0 0 0,-1 0 0,1 0 0,0 0 1,0 0-1,-1 0 0,1 0 0,0 0 0,0 0 0,-1 0 1,1 0-1,0 0 0,0 0 0,-1 0 0,1 0 0,0 0 0,0 0 1,-1 0-1,1 0 0,0 0 0,0 1 0,0-1 0,-1 0 0,1 0 1,0 0-1,0 0 0,0 1 0,0-1 0,-1 0 0,1 1 14,-1 1 0,0-1 0,1 0 0,0 0 0,-1 1 0,1-1-1,0 0 1,0 1 0,-1-1 0,1 3 0,0 4 64,-1 0 0,-1-1 1,1 1-1,-1 0 0,-1-1 0,-2 8 0,1-4-17,0 0 0,-4 21-1,3 30 36,2-39-55,-8 99 135,12-86-105,-1-9-30,-3 41-1,-4-36-112,5-19-203,-1 0 0,0 16 0,3-26 102,0-1 1,0 1 0,0-1-1,0 1 1,1-1 0,-1 1-1,1-1 1,-1 1 0,1-1 0,0 1-1,0-1 1,0 0 0,0 0-1,1 1 1,-1-1 0,4 3-1,0-2-2441,9-3 854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20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36 7872,'14'27'2560,"-14"-27"-2513,0 1 1,0-1-1,1 1 1,-1-1-1,0 1 1,0-1-1,1 1 1,-1-1-1,0 1 1,1-1-1,-1 0 1,1 1-1,-1-1 1,0 0-1,1 1 1,-1-1-1,1 0 1,-1 0-1,1 1 0,0-1 1,56 27 965,-34-16-645,-21-10-321,0 0 0,0 0 0,1 0 0,-1 0 0,0 0 1,0-1-1,1 1 0,-1 0 0,1-1 0,3 0 0,-4 0-23,0 0 1,-1 0-1,1 0 1,0-1-1,0 1 1,-1 0 0,1-1-1,-1 0 1,1 1-1,0-1 1,-1 0-1,1 0 1,1-1-1,5-3 81,3 0 128,-9 5-214,-1-1 1,0 1 0,0 0-1,0-1 1,0 0 0,0 1-1,0-1 1,0 1-1,0-1 1,0 0 0,0 0-1,0 0 1,0 0 0,0 1-1,0-1 1,-1 0 0,2-2-1,4-11 275,-2 10-201,-4 4-91,0 0 1,0 0 0,0 0 0,0 0 0,1 0 0,-1 0 0,0 0 0,0 0 0,0-1-1,0 1 1,0 0 0,0 0 0,0 0 0,1 0 0,-1 0 0,0 0 0,0-1-1,0 1 1,0 0 0,0 0 0,0 0 0,0 0 0,0 0 0,0-1 0,0 1-1,0 0 1,0 0 0,0 0 0,0 0 0,0 0 0,0-1 0,0 1 0,0 0-1,0 0 1,0 0 0,0 0 0,0 0 0,0-1 0,0 1 0,0 0 0,0 0 0,0 0-1,0 0 1,0 0 0,-1-1 0,1 1 0,0 0 0,0 0 0,0 0 0,0 0-1,-5-9 36,4 7-35,-1-1 0,1 1 0,0 0 0,0 0-1,-1 0 1,1 0 0,-1 0 0,0 1 0,1-1 0,-1 0 0,0 1 0,0-1 0,-4-1 0,-1-2-1,2 2 65,0 1 0,-1-1 0,1 1 0,-1 0 1,1 1-1,-1-1 0,1 1 0,-1 0 0,-11 0 1,5 0 94,1 2 1,-1-1 0,-18 5-1,25-5-150,0 2 0,0-1 0,0 1 0,0-1 0,1 2 0,-1-1-1,1 0 1,-1 1 0,1 0 0,0 0 0,0 0 0,-4 4 0,7-5-16,0 0 0,0 1 0,0-1 0,0 0 0,1 0 0,-1 0 0,1 5 0,-2 4-12,-2 6-11,2-9 4,0 0 1,0 0-1,0 15 1,3-20 19,-1 1 1,0-1 0,1 0 0,-1 1-1,1-1 1,0 1 0,0-1-1,1 0 1,-1 0 0,1 0-1,-1 0 1,1 0 0,2 3-1,23 27-140,-19-22-72,-6-9 149,-1 1 0,1-1 0,0 1 0,-1-1 0,1 0 1,0 0-1,1 1 0,-1-1 0,0-1 0,1 1 0,-1 0 0,1-1 0,-1 1 0,1-1 0,0 0 1,-1 0-1,1 0 0,4 1 0,37 4-1891,-30-3 1347,10 2-754,5-10-1002,-12 2 999,-4 1 117,23 1 0,-35 1 1217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21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18 7392,'-14'-13'2373,"13"12"-2317,1 1 0,-1-1 0,1 1-1,-1 0 1,0-1 0,1 1 0,-1 0 0,1-1 0,-1 1-1,0 0 1,0 0 0,1 0 0,-1 0 0,0 0 0,1 0 0,-1 0-1,0 0 1,1 0 0,-1 0 0,0 0 0,0 0 0,1 0-1,-2 1 1,0-1 209,1 0-215,1 0-1,-1 0 0,1 0 1,-1 0-1,1 0 0,-1 0 1,1 0-1,-1 0 0,1 0 1,-1 0-1,0 0 0,1 0 1,-1 0-1,1 1 0,-1-1 1,1 0-1,0 0 0,-1 1 1,1-1-1,-1 0 0,1 1 1,-1-1-1,1 0 0,0 1 1,-1-1-1,1 1 0,0-1 1,-1 1-1,-7 7 734,-19-3 433,17-1-1046,1-1 1,0 1 0,0 1-1,1 0 1,-1 0 0,1 1-1,-10 9 1,-5 3-91,0 2 0,1 0 0,-27 34 0,42-46-115,0 0 5,1 1 0,-1-1 0,-7 16 0,13-20 12,-1-1 0,1 1-1,0 0 1,0-1 0,0 1 0,1 0 0,-1-1 0,1 1 0,0 0 0,0-1 0,0 1-1,0 0 1,1 0 0,1 4 0,-2-6-12,0-1-1,1 1 1,-1 0-1,1-1 1,-1 1-1,1-1 1,0 1 0,0-1-1,0 1 1,0-1-1,0 0 1,0 1-1,0-1 1,0 0-1,0 0 1,1 0-1,-1 0 1,0 0-1,1 0 1,-1 0 0,1 0-1,-1-1 1,1 1-1,-1 0 1,1-1-1,0 1 1,2-1-1,12 6-433,33 19-619,-39-21 550,0-1 0,0 0-1,20 3 1,22-3-912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21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99 6560,'0'-1'15,"-2"-35"2790,2 34-2635,-1 0 1,1 0-1,-1 0 0,1 1 1,-1-1-1,0 0 0,1 0 1,-1 0-1,0 0 0,0 1 1,-1-1-1,-1-2 0,0 1 918,3 0 219,0 3-1277,1 0 1,-1-1-1,0 1 1,0-1-1,0 1 1,0 0-1,0-1 1,0 1-1,0-1 1,0 1-1,0 0 1,0-1-1,-1 1 1,1 0-1,0-1 1,0 1-1,0-1 1,0 1-1,0 0 1,-1-1-1,1 1 1,0 0-1,0-1 1,-1 1-1,1 0 1,0 0-1,-1-1 0,1 1 1,0 0-1,0 0 1,-1 0-1,1-1 1,-1 1-1,1 0 1,0 0-1,-1 0 1,1 0-1,0 0 1,-1-1-1,0 1 1,-1 1 27,1-1 1,-1 1 0,0-1-1,1 1 1,-1 0-1,0 0 1,1 0 0,-1 0-1,1 0 1,-2 1-1,-4 4 25,0 0 0,1 1 0,0-1 0,-6 10 0,3-2-87,0 0 0,-6 18 0,12-25 6,0 0 1,0 0-1,1 1 1,1-1-1,-1 1 1,0 13 0,2-19-23,0 0 0,0 0 0,0-1 0,0 1 0,1 0 0,-1-1 0,0 1 0,1 0 0,0-1 0,-1 1 0,1 0 0,0-1 0,0 1 0,0-1 0,0 1 0,0-1 1,3 3-1,-1-2-56,1 1 1,0 0 0,0-1 0,0 0 0,4 2 0,1 0-91,-2-1 24,1 0 1,0 0 0,-1-1-1,1 0 1,0 0 0,0-1 0,0 0-1,0-1 1,1 0 0,-1 0 0,13-2-1,-7 0 3,0-1-1,-1-1 0,1 0 1,-1-1-1,18-8 0,-28 12 151,-1-1 0,0 1 0,1 0 1,-1-1-1,0 1 0,0-1 0,0 0 0,0 0 0,0 0 0,2-4 0,-3 5 1,0 0-1,-1-1 1,1 1-1,-1-1 1,1 1 0,-1-1-1,1 1 1,-1-1-1,0 1 1,0-1-1,0 1 1,0-1 0,0 1-1,0-3 1,-2-2 47,0 1 0,0 0 0,0-1 0,0 1 0,-1 0 0,0 1 0,0-1 0,-6-7 0,4 6 147,-1 1 1,1-1-1,-1 1 1,0 0-1,-10-6 1,-3-2 127,-14-12 130,18 20-344,11 4-124,1 0-1,-1 0 0,1 0 1,-1 0-1,-5-4 0,9 5-20,-1-1 0,1 1 0,-1-1 0,1 1 0,-1-1 0,1 1 0,-1-1 0,1 0 0,-1 1 0,1-1 0,0 1-1,-1-1 1,1 0 0,0 1 0,0-1 0,-1 0 0,1 1 0,0-1 0,0 0 0,0 0 0,0 1 0,0-1 0,0 0-1,0 1 1,0-1 0,0 0 0,0 1 0,1-1 0,-1 0 0,0 1 0,0-1 0,1 0 0,-1 1 0,0-1 0,1 0 0,0 0-129,-1 0 1,1 0 0,0 0-1,-1 0 1,1 0 0,0 0-1,0 0 1,0 0 0,0 0-1,0 1 1,0-1 0,0 0-1,0 1 1,0-1 0,2 0-1,2 0-200,-1 0 0,1 1 0,-1-1 0,8 1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22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18 4640,'0'-17'7253,"-3"17"-6624,3 0-604,-1 0-1,1 0 0,-1 0 1,1 0-1,0 0 0,-1 0 1,1 0-1,-1 0 0,1 0 1,-1 0-1,1 1 0,0-1 0,-1 0 1,1 0-1,-1 0 0,1 0 1,0 1-1,-1-1 0,1 0 1,0 1-1,-1-1 0,1 0 1,0 0-1,-1 1 0,1-1 1,0 1-1,0-1 0,-1 0 1,1 1-1,0 0 0,-5 6 214,1-5-117,-3 4 62,6-2-137,0 1 0,0-1 1,1 1-1,0-1 0,-1 1 0,2 4 0,-1-3-9,0 0-1,0 0 1,0 0 0,-3 8 0,-2 1-100,3-11 53,1-1 0,0 1 0,0-1-1,0 1 1,0 0 0,0-1 0,1 1-1,0 4 1,0-1 27,1 1-1,0-1 0,0 1 0,1-1 1,5 13-1,-6-15-12,0-2-5,0 0 5,0 0 1,0 0-1,0 0 1,1 0 0,-1 0-1,4 4 1,-4-6-37,-1 0 0,1 0 0,0-1 0,1 1 0,-1 0 0,0-1 0,0 1 0,0-1 0,0 1 0,0-1 0,0 0 0,1 1 0,-1-1 0,0 0 0,0 0 0,1 0 0,-1 0 1,2 0-1,-1 0-43,0 0 0,0-1 0,-1 1 0,1 0 0,0-1 1,0 1-1,0-1 0,-1 0 0,1 1 0,0-1 0,-1 0 1,1 0-1,-1 0 0,1 0 0,-1-1 0,1 1 0,-1 0 1,2-3-1,16-12-567,8-3-142,-5-8 357,5 5 320,-23 18 149,-1 0-1,1 0 0,-1 0 0,0-1 0,0 1 0,-1-1 1,1 0-1,-1 0 0,0 0 0,-1 0 0,1 0 1,-1 0-1,0 0 0,0 0 0,0-1 0,-1 1 0,0-7 1,0 9 592,-3 6 353,1-1-924,1 0 0,-1 0 0,1 1 0,-1-1 0,1 0 1,0 1-1,0-1 0,0 1 0,0 0 0,0-1 0,1 1 0,-1 0 0,1-1 0,-1 1 1,1 0-1,0-1 0,0 1 0,1 0 0,-1-1 0,0 1 0,1 0 0,0-1 0,1 6 1,9 22 96,-10-25-144,0-1 0,0 1 0,1 0 0,0-1 0,0 1 0,0-1 0,0 1 0,1-1 0,-1 0 0,1 0 0,0 0 0,0 0 0,6 4 0,-2-1 4,0 0 1,1-1 0,0 0 0,0 0 0,0-1 0,1 0 0,0-1 0,0 0 0,0 0-1,0-1 1,12 3 0,0-2-430,-8 0 64,1-2-1,19 2 1,-8-9-441,-11 1 340,27-1-413,-17-6 86,-11 8 545,-11 2 190,1 1-1,-1 0 1,0-1 0,1 0-1,-1 1 1,0-1 0,1 0 0,-1 0-1,0 0 1,0-1 0,0 1 0,0 0-1,0-1 1,0 1 0,0-1 0,-1 0-1,1 0 1,-1 1 0,1-1-1,-1 0 1,1 0 0,-1-1 0,1-2-1,4-25-14,5-3 154,-6 3 374,6 8 32,-7 9-26,-4 10-363,1 0 0,-1 0 1,1 0-1,0 1 0,0-1 0,2-3 1,-2 5-70,-1 0 0,1 1 1,0-1-1,0 0 0,-1 0 0,1 1 1,0-1-1,0 1 0,0-1 1,0 0-1,-1 1 0,1 0 0,0-1 1,0 1-1,0 0 0,0-1 1,0 1-1,0 0 0,0 0 0,0 0 1,0 0-1,2 0 0,-3 0-40,0 0 0,0 0-1,0 0 1,0 0 0,0 0-1,0 0 1,1-1 0,-1 1 0,0 0-1,0 0 1,0 0 0,0 0-1,0 0 1,0 0 0,0 1 0,0-1-1,0 0 1,1 0 0,-1 0-1,0 0 1,0 0 0,0 0-1,0 0 1,0 0 0,0 0 0,0 0-1,0 0 1,0 0 0,0 0-1,0 0 1,0 0 0,1 0-1,-1 0 1,0 0 0,0 1 0,0-1-1,0 0 1,0 0 0,0 0-1,0 0 1,0 0 0,0 0-1,0 0 1,0 0 0,0 0 0,0 0-1,0 1 1,0-1 0,0 0-1,0 0 1,0 0 0,0 0-1,0 0 1,0 0 0,0 0 0,0 0-1,0 4 78,0-1-1,1 0 1,-1 0-1,1 0 0,0 0 1,2 5-1,4 15 80,-4 1 8,-1 1 1,-3 43-1,0-27-117,1 156 371,-8-85-1658,0-11-402,8-90 1320,-1 0 0,1 0 1,-2 0-1,0 0 0,0 0 1,-1-1-1,-4 12 0,-9 14-689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22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5824,'19'-38'2602,"-17"34"-2504,-2 3-39,1-1 1,-1 1-1,1 0 1,-1 0-1,1-1 0,0 1 1,0 0-1,-1 0 1,1 0-1,0 0 0,0 0 1,0 0-1,0 0 1,0 0-1,0 0 0,0 0 1,0 1-1,1-1 1,-1 0-1,0 1 0,0-1 1,1 1-1,-1-1 0,0 1 1,1 0-1,1-1 1,47 1 2526,-49 0-2553,1 0-1,0 1 1,0-1-1,0 0 0,0 1 1,-1-1-1,1 1 1,0-1-1,0 1 1,-1 0-1,1 0 0,0 0 1,-1 0-1,1 0 1,-1 0-1,1 0 1,-1 0-1,0 1 0,1-1 1,-1 1-1,0-1 1,2 3-1,-2-1 20,1 1 0,-1-1 0,1 1 0,-1-1 0,0 1 0,0 0 0,0-1 0,-1 1 0,0 0 0,1 4 0,-1 7 72,0-10-80,1-1 0,-1 0-1,0 1 1,-1-1-1,1 0 1,-1 1-1,0-1 1,0 0 0,0 0-1,0 1 1,-1-1-1,0 0 1,0-1 0,-4 7-1,1 1-42,4-9-9,0 1 0,-1-1 0,1 0 0,0 1-1,-1-1 1,1 0 0,-1 0 0,1 0 0,-1 0 0,0 0 0,0-1 0,0 1 0,0-1 0,0 1 0,-4 1 0,-1-2-137,-1 1 0,1-2 0,0 1-1,-11-2 1,2 1-398,15 0 507,1 0 0,-1 0 0,1 0 0,-1 0 0,0 0 0,1 0 0,-1 0 0,0 0-1,1 0 1,-1 0 0,1-1 0,-1 1 0,0 0 0,1 0 0,-1-1 0,1 1 0,-1 0 0,1-1 0,-1 1 0,1 0 0,-1-1 0,1 1 0,-1-1 0,1 1 0,-1-1 0,1-1-169,-1 0 1,1 0 0,-1 0-1,1 0 1,0 0 0,0 0 0,0-3-1,1-6-375,1-19-1703,12-2 705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2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7136,'17'0'3232,"-17"16"-2816,0 1 1632,-17-1-1216,17 17 160,-16 0-608,-17 32-32,17 1-224,16-1 224,-17 17-224,17-16-1312,0-17 640,0 0-1632,33-16 1216,-16-17-2848,-1 1 2144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23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1 312 6400,'7'-8'1216,"-6"6"-1023,1 0 1,0 0 0,-1 0 0,1 0 0,0 1-1,0-1 1,0 1 0,0-1 0,0 1-1,1 0 1,-1-1 0,0 1 0,1 0 0,-1 1-1,0-1 1,1 0 0,4 0 0,-6 1-88,1 0 0,0 0 0,0-1 0,-1 1-1,1 0 1,0-1 0,-1 1 0,1-1 0,-1 0 0,1 0 0,0 1 0,-1-1 0,2-2 0,5-2 427,25-11 603,-31 15-1097,0 1 1,0-1 0,0 1 0,0-1 0,0 1 0,0 0-1,0 0 1,1 0 0,-1 0 0,2 0 0,7 0 140,-7 0-137,-3 1-25,0-1 0,0 0 0,0 0 0,0 0 0,0 0 0,0 0-1,1 0 1,-1 0 0,0-1 0,0 1 0,0 0 0,0 0 0,0-1 0,0 1 0,-1-1 0,1 1 0,0-1 0,0 1 0,0-1 0,0 1 0,0-1 0,-1 0-1,1 0 1,0 1 0,-1-1 0,1 0 0,0 0 0,-1 0 0,1 0 0,-1 0 0,1 0 0,0-1 0,4-7 109,-5 9-119,0 0-1,0 0 1,0 0-1,0 0 1,0-1-1,0 1 0,1 0 1,-1 0-1,0 0 1,0 0-1,0 0 1,0 0-1,0-1 1,0 1-1,0 0 1,0 0-1,0 0 0,0 0 1,0 0-1,0-1 1,0 1-1,0 0 1,0 0-1,0 0 1,0 0-1,0-1 1,0 1-1,0 0 1,0 0-1,0 0 0,0 0 1,0 0-1,0-1 1,0 1-1,0 0 1,0 0-1,-1 0 1,1 0-1,0 0 1,0 0-1,0-1 0,0 1 1,0 0-1,0 0 1,0 0-1,-1 0 1,1 0-1,0 0 1,0 0-1,0 0 1,-4-4 183,3 3-179,1 1 1,-1-1 0,1 0 0,0 1 0,0-1-1,-1 0 1,1 1 0,0-1 0,0 0 0,0 0-1,0 1 1,0-1 0,0 0 0,0 0 0,0 1-16,0 0 0,0 0 1,0 0-1,0-1 0,0 1 1,0 0-1,0 0 1,0 0-1,0 0 0,0 0 1,0 0-1,0 0 0,0 0 1,0 0-1,0 0 1,0-1-1,0 1 0,0 0 1,0 0-1,0 0 0,0 0 1,0 0-1,0 0 1,0 0-1,0 0 0,0 0 1,0 0-1,-1 0 1,1-1-1,0 1 0,0 0 1,0 0-1,0 0 0,0 0 1,0 0-1,0 0 1,0 0-1,0 0 0,0 0 1,0 0-1,-1 0 0,1 0 1,0 0-1,0 0 1,0 0-1,0 0 0,0 0 1,0 0-1,0 0 1,0 0-1,0 0 0,0 0 1,-1 0-1,1 0 0,0 0 1,0 0-1,-66 0 137,66 0-134,-2 0 12,-1 0 0,0 0 0,0 0 0,0 1 0,0-1 1,-4 2-1,-4 12 25,-1-7-33,10-6-5,0 0-1,0 0 0,0 1 1,0-1-1,0 1 0,0-1 0,0 1 1,0-1-1,0 1 0,1 0 1,-1 0-1,1 0 0,-1 0 1,-1 4-1,1 4-59,1-1 1,0 1-1,0 0 0,1 0 1,0 0-1,1-1 0,3 19 1,-3-26 55,-1 0-1,1 0 1,0 0 0,0 0 0,0 0 0,0 0 0,0 0 0,0 0 0,0-1 0,1 1 0,-1 0 0,1-1 0,2 3 0,1 0 53,0-1-1,1 0 0,8 4 0,1 0 53,-1 0-159,0 0-1,0-1 1,1 0-1,0-2 1,0 1 0,29 3-1,67-5-634,-72-3 396,-14-1 182,1 0-1,-1-2 1,0-1-1,0 0 1,43-16 0,-59 17 135,0 0 1,0-1 0,-1-1 0,0 1 0,1-1 0,-2-1 0,1 1 0,-1-1-1,1-1 1,8-10 0,-14 15 0,0 0-1,0 0 0,-1-1 1,1 1-1,-1 0 0,0 0 1,0-1-1,0 1 0,0-1 0,0 1 1,0-1-1,0 1 0,0-4 1,-1-2 3,1 0 0,-2-15-1,0 2 77,1 19-67,0-1 1,-1 1 0,1 0-1,-1 0 1,1 0 0,-1-1-1,0 1 1,1 0 0,-1 0 0,0 0-1,0 0 1,-1 0 0,1 0-1,0 0 1,-1 0 0,1 1 0,-1-1-1,0 1 1,1-1 0,-4-1-1,-4-6 210,8 8-232,1 1 0,-1-1 1,1 0-1,-1 1 0,0-1 1,1 1-1,-1-1 1,0 1-1,1-1 0,-1 1 1,0-1-1,0 1 0,0 0 1,1-1-1,-1 1 1,0 0-1,0 0 0,0-1 1,0 1-1,0 0 0,0 0 1,1 0-1,-1 0 1,0 0-1,-2 1 0,1 0-7,0 0 0,0 1 0,0-1 0,0 1-1,0 0 1,0 0 0,-3 3 0,-3 4-18,6-8 3,1 1 0,-1 0 0,1 0 0,-1 0 0,1 0 0,0 0 0,0 0 0,0 0 0,0 1 0,0-1 1,0 0-1,0 4 0,0 29-43,1-19 41,0-11-14,1 0 0,-1-1-1,1 1 1,-1 0 0,1-1 0,0 1 0,1-1 0,-1 1-1,1-1 1,2 5 0,1-2-209,0 1 1,1-1-1,0 0 0,9 8 1,-14-14 191,-1 0 1,1 0-1,0-1 1,1 1-1,-1 0 1,0 0-1,0-1 1,0 1-1,0 0 1,1-1-1,-1 0 1,0 1-1,0-1 1,1 0-1,-1 1 1,0-1-1,1 0 1,-1 0-1,0 0 1,1 0-1,-1 0 1,0 0-1,1-1 1,-1 1-1,0 0 1,0-1-1,1 1 1,-1-1-1,0 1 1,2-2-1,4 0-223,-4 1 180,0 0 0,-1-1 0,1 1 0,-1 0 0,1-1 1,-1 0-1,1 1 0,-1-1 0,0 0 0,0 0 1,0 0-1,0 0 0,0-1 0,0 1 0,-1 0 0,1-1 1,1-4-1,8-10-182,-3 6 284,-1-1 0,0 0 1,-1-1-1,0 1 0,6-21 0,-9 16 336,-2 0-1,0 0 1,-2-28-1,0 7 669,1-74 2379,0 110-3039,0 4-113,0 50 384,-1-39-592,0 0-1,-4 14 0,2-16-52,1 0 1,1 1 0,0-1-1,0 0 1,2 22-1,4-8 81,-2-9-58,0 1 0,0 23 0,-3-24-218,2 35-787,-2-47 733,1 1 1,0-1-1,0 1 1,0-1-1,0 0 1,1 1-1,0-1 1,3 6 0,12 10-1080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8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34 296 6720,'-33'-17'3040,"49"1"-2624,1 0 960,-1 16-832,33-17 416,17 1-576,-1 0 704,1-17-608,49 0 64,-33 0-352,16 0 32,0 17-128,-16-17-960,-33 33 448,0-16-2016,-32 16 1344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5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52 6048,'27'-27'1952,"-16"19"-1179,-3 5-486,0 0 0,1 0 0,-1 1 0,1 0 0,-1 1 0,12-1-1,-16 2-169,0-1 0,0 1-1,1 0 1,-1 0-1,0 1 1,0-1-1,0 1 1,0 0-1,1 0 1,-1 1-1,0-1 1,-1 1-1,1 0 1,0 0-1,0 0 1,3 3-1,0 4-19,1 0 0,-2 0 0,1 1 0,-2 0 0,1 0 0,-1 1 0,-1 0 0,0-1 0,0 1 0,3 20 0,-2 18 84,1-23-55,-4-16-79,0 0 0,0 0 1,0 16-1,-2-12-78,0-3-43,0-1 1,-2 13-1,2-20 21,-1 0 0,1 0 0,-1-1 1,0 1-1,0 0 0,0 0 0,0-1 0,-1 1 1,1-1-1,-1 1 0,1-1 0,-4 3 0,0-1-71,0 0 1,0 0-1,0-1 0,-1 0 0,-6 3 0,-10 6-466,17-9 505,1-1-1,-1 0 1,1 0-1,-1 0 1,0-1-1,1 1 1,-1-1-1,0 0 1,-6 0 0,-5 0 30,-22-2 1,16 0 94,19 2-28,0-1-1,-1-1 1,1 1-1,0 0 0,-1-1 1,1 0-1,0 0 0,-1 0 1,1 0-1,-5-3 1,-3 0 22,-3-2 36,11 1 35,3 4-84,1 0 0,0 0 0,0 0 0,-1 0 0,1 1 0,0-1 0,0 0 0,0 0 1,0 1-1,0-1 0,0 1 0,0-1 0,0 1 0,2-1 0,3-2 104,0 1 0,1 0 0,-1 0-1,1 0 1,-1 1 0,12-1 0,44 2 154,-36 0-189,92 0-1738,-85 0 576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8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83 5152,'-33'16'2336,"33"1"-640,17-17-1120,-1-17 0,33 17-384,0-16-128,1-17-32,15 17-832,-16-17 448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8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5824,'0'16'2624,"-16"50"-2272,16-17 1344,16 0-992,-16 33 224,16 0-576,1 0-160,16 0-96,-17 0-576,17-17 256,-1 1-2368,1 0 1440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4736,'-14'0'1530,"11"0"-495,6 0-187,-3 0-813,1 0 1,-1 0-1,1 0 1,0 0-1,-1 0 0,1 1 1,-1-1-1,1 0 1,-1 0-1,0 0 0,1 1 1,-1-1-1,1 0 0,-1 0 1,1 1-1,-1-1 1,0 1-1,1-1 0,-1 0 1,0 1-1,1-1 1,-1 1-1,0-1 0,1 1 1,3 16 760,-4-10-607,0-1 1,0 0 0,-1 1 0,-2 8-1,-27 84 601,21-62-661,-1 3 55,-1 1 1,-25 57-1,-1 0 323,9-22 181,23-63-408,-5 25 0,6-20-29,3-16-219,0 1 1,0 0-1,0-1 1,0 1-1,0-1 1,-1 1-1,1-1 1,-1 0-1,-1 3 1,-7 2 208,9-6-230,1-1 0,-1 0 1,1 0-1,0 1 0,-1-1 0,1 0 0,-1 1 0,1-1 0,0 0 0,-1 1 0,1-1 1,0 1-1,-1-1 0,1 0 0,0 1 0,0-1 0,0 1 0,-1-1 0,1 1 0,0-1 1,0 1-1,0-1 0,0 1 0,0-1 0,0 1 0,0-1 0,0 1 0,0-1 0,0 1 1,0-1-1,0 1 0,1 0 0,1-1 26,237 0 636,-153 0-3554,-37 0 1383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82 181 3648,'6'-6'566,"-1"1"-192,0 0 1,-1 1-1,6-9 1,-5 1 440,-4 10-598,0 0-1,0 0 1,0 0 0,0 0 0,1 0 0,-1 0-1,1 0 1,-1 0 0,1 0 0,2-1 0,-4 2-168,1 1 0,-1-1 0,1 1 0,-1-1 0,1 0 0,-1 1 0,1-1 0,-1 0 0,1 1 0,-1-1 0,0 0 0,0 1 0,1-1 0,-1 0 0,0 1 0,0-1 0,1-1 0,-7-13 1039,5 13-914,0 0-60,0 1 1,1-1 0,-1 1 0,0 0-1,0-1 1,0 1 0,0 0 0,0 0-1,0 0 1,0 0 0,-2-1 0,2 1-64,0 1 1,0 0-1,0-1 1,0 1 0,0 0-1,0 0 1,0 0-1,0 0 1,0 0 0,0 0-1,0 0 1,0 0-1,0 0 1,0 0-1,0 1 1,0-1 0,0 0-1,0 1 1,0-1-1,0 1 1,-1 0 0,-33 29 1084,30-27-1106,1-1 1,0 1 0,0 1-1,0-1 1,0 0 0,1 1-1,-1 0 1,1 0 0,0 0-1,0 0 1,-3 7 0,1-2-2,4-8-23,0 1 0,0 0 0,0 0 0,0-1 0,0 1 0,0 0 0,0 0 0,1 0 0,-1 0 0,1 0 0,-1 0 0,1 1 0,0-1 0,0 0 0,0 0 0,0 0 0,0 0 0,0 0 0,2 4 0,-2-3 1,1 0 0,0-1 0,0 1 0,0 0 0,1-1 1,-1 1-1,1-1 0,-1 1 0,1-1 0,0 0 0,0 1 0,0-1 0,0 0 0,0 0 1,0-1-1,1 1 0,2 2 0,25 1-284,-23-3 240,5 1-210,1 0 1,-1-1-1,0 0 1,14 0-1,-17-2 100,0 0-1,0-1 0,0 1 0,0-2 1,0 1-1,0-2 0,0 1 0,-1-1 1,11-4-1,-18 6 145,-1 1 1,1 0-1,0-1 0,0 1 1,0-1-1,-1 1 0,1-1 1,0 0-1,0 1 0,-1-1 1,1 0-1,0 1 0,-1-1 0,1 0 1,-1 0-1,1 0 0,-1 1 1,0-1-1,1 0 0,-1 0 1,0 0-1,1 0 0,-1-2 1,0 2 1,0-1 1,-1 0-1,1 1 0,0-1 1,-1 1-1,1-1 1,-1 1-1,0-1 0,1 1 1,-1-1-1,0 1 1,-2-3-1,-2-2 9,-1-1 0,0 1 0,0 1 0,-9-7 0,0 1 14,-2-2-18,0 0-1,-19-21 0,12 7-355,23 26 294,1 1 0,-1-1 1,1 0-1,-1 1 0,1-1 0,0 0 0,-1 0 0,1 1 1,0-1-1,0 0 0,-1 0 0,1 0 0,0 1 1,0-1-1,0 0 0,0 0 0,0 0 0,0 1 0,0-1 1,1 0-1,-1 0 0,0 0 0,0 1 0,0-1 1,1 0-1,0-1 0,0 1-132,0-1 1,1 0-1,-1 1 1,1-1-1,0 1 1,-1 0-1,4-3 1,25-12-3299,3 0 1056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9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3904,'0'0'1253,"0"3"-762,0 322 3642,0-321-4100,0 0 1,0 0-1,-1 0 1,0 0-1,0 0 1,0 0-1,0 0 1,0-1-1,-1 1 1,-3 6-1,2 4 191,3-12-27,-3-2-101,-8 0-106,11 0 9,0 0 0,0 0 1,0 0-1,0 0 0,0 0 1,-1 0-1,1 0 0,0 0 0,0 0 1,0 0-1,0 0 0,0 0 1,-1 0-1,1 0 0,0 0 1,0 0-1,0 0 0,0 0 1,0 0-1,0-1 0,0 1 0,-1 0 1,1 0-1,0 0 0,0 0 1,0 0-1,0 0 0,0 0 1,0-1-1,0 1 0,0 0 1,0 0-1,0 0 0,0 0 0,0 0 1,0-1-1,0 1 0,0 0 1,0 0-1,0 0 0,0 0 1,0 0-1,0-1 0,0 1 1,0 0-1,0 0 0,0 0 0,0 0 1,0 0-1,0 0 0,0-1 1,0 1-1,1 0 0,-1-74-383,0 71 347,0-1 0,0 1 0,0 0 0,1-1 1,0 1-1,0 0 0,0-1 0,3-5 0,1-7-105,-4 12 122,-1 0 0,1 1 0,0-1 1,1 0-1,-1 0 0,0 0 0,1 1 1,0-1-1,0 1 0,0-1 0,0 1 1,1 0-1,-1 0 0,1 0 0,0 0 0,5-3 1,-3 1 68,1 1 1,-1 1-1,1-1 0,0 1 1,0 0-1,1 0 1,-1 1-1,0 0 0,1 0 1,0 0-1,-1 1 1,1 0-1,0 0 1,7 1-1,17 0 190,52 1 35,-72 0-258,0 0 0,1 1-1,-1 0 1,21 7 0,-7 2 21,-17-7-31,0-1 1,1 0-1,-1 0 1,0 0 0,1-1-1,0-1 1,-1 1-1,17-1 1,41-1 532,-65 0-533,-1 0 0,1 0-1,-1 0 1,1 0 0,0 0 0,-1 0 0,1 0 0,0 0 0,-1 0 0,1 0 0,-1 0 0,1-1 0,0 1 0,-1 0 0,1 0-1,-1-1 1,1 1 0,-1-1 0,1 1 0,-1 0 0,1-1 0,-1 1 0,0-1 0,1 1 0,-1-1 0,1 0 0,1-17 10,-3 10 10,1 7 5,0-1-1,0 0 0,0 1 1,0-1-1,-1 0 0,1 0 0,-1 1 1,1-1-1,-1 1 0,0-1 1,0 1-1,0-1 0,0 1 1,0-1-1,-1-1 0,-4-5 77,0-3 74,4 8-126,1 0-1,-1 0 1,0 0 0,1 0 0,-1 1 0,0-1 0,-1 1 0,1-1 0,0 1-1,-6-4 1,-5 1 479,10 1-391,3 4-134,0 0 1,0 0-1,0-1 0,0 1 0,0 0 0,0 0 0,-1-1 0,1 1 1,0 0-1,0 0 0,0-1 0,0 1 0,-1 0 0,1 0 1,0 0-1,0 0 0,-1-1 0,1 1 0,0 0 0,0 0 0,-1 0 1,1 0-1,0 0 0,0 0 0,-1 0 0,1 0 0,-1 0 1,-1 0 36,-1 1 0,0 0 0,0 0 0,0 0 0,1 0 0,-1 1 0,1-1 1,-1 1-1,1 0 0,0-1 0,-1 1 0,1 0 0,0 0 0,0 1 0,0-1 1,1 0-1,-4 5 0,1 0 19,-1 0 0,1 1 0,0-1 1,1 1-1,-5 14 0,6-15-54,1 0 0,0 0 0,0 0 0,1 0 0,0 0 0,0 0 0,0 0 0,1 0 0,0 0 0,1 0 0,0 0 0,0-1 0,0 1 0,6 11 0,-3-10-245,0-1 0,0 0 0,1 0 0,0-1-1,0 0 1,1 0 0,-1 0 0,1 0 0,0-1-1,15 8 1,-19-12 4,0 0 1,0 0-1,0-1 0,0 1 0,0 0 1,0-1-1,0 0 0,0 0 0,3 0 0,-6 0 230,33 0-1584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1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5408,'0'0'2901,"0"3"-1957,0 144 1248,-1-138-2146,0-1-1,-1 0 1,0 1 0,-5 15-1,6-22-28,0 2-152,0-1 0,1 0-1,-1 1 1,1-1 0,0 0-1,0 7 1,0-7 53,0 0-638,3-6-752,11-8 1168,-13 11 299,-1-1 0,1 1 0,0 0 0,0-1 0,0 1 0,0-1 0,0 1 0,-1-1 0,1 0 0,0 1 0,-1-1 0,1 0 0,0 0 0,-1 1 0,1-1 0,-1 0 0,1 0 0,-1 0 0,1 0 0,-1 0 0,0 0 0,1 1 0,-1-3 0,6-12 45,19-6 51,-19 14-5,-1 0 0,0 0 0,5-8-1,-8 11 83,1-1 0,0 1-1,0 0 1,0 0-1,0 0 1,1 0-1,-1 1 1,1-1-1,0 1 1,6-4-1,-3 2 274,-6 4-393,0 0 0,-1 1 0,1-1 1,0 0-1,0 1 0,0-1 1,0 1-1,-1-1 0,1 1 0,0 0 1,0-1-1,0 1 0,0 0 1,0-1-1,0 1 0,0 0 0,0 0 1,0 0-1,0 0 0,0 0 1,0 0-1,0 0 0,0 1 0,0-1 1,0 0-1,1 1 0,2 1 72,-1 0 0,1 1-1,-1 0 1,0 0 0,1 0 0,-1 0-1,-1 0 1,1 1 0,0-1 0,-1 1-1,3 5 1,0-1-50,0-1 0,0 0 0,9 11 1,-1-8-170,0 1 1,0-2 0,1 0 0,29 14 0,-36-20-214,-1 0 1,1 0 0,0-1-1,0 0 1,0-1-1,0 0 1,0 0-1,1 0 1,8-1-1,20 0-1202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49 4224,'16'-32'2176,"-16"15"-160,0 34-128,0-1-1504,-33 0 448,17 17-448,-17 33 64,17-1-256,-17 1-32,17 16-96,-1-17-1952,1 1 1024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10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5312,'0'-33'2400,"0"17"-2080,17 16 960,-1 0-768,17 0 288,16-16-480,33 16-544,-17-17 128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11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19 3328,'-14'0'1061,"11"0"-634,3-3-96,0-11 3295,3 14-3141,5 0-133,-4-1-232,0 1 0,-1 0 0,1 0-1,0 0 1,0 1 0,-1-1-1,1 1 1,5 1 0,-1 2 67,19 8 639,-19-9-691,-1 0 0,0 0 0,0 0-1,0 1 1,0 0 0,10 9 0,-2 7 139,-11-14-192,0 0 0,1-1 1,5 7-1,-2-5-22,-6-6-40,-1 0-1,1 1 0,0-1 0,-1 1 0,1-1 0,-1 1 0,0-1 0,1 1 0,-1 0 0,0 0 0,0 0 0,0 0 0,0-1 0,0 1 0,-1 1 0,1-1 0,-1 0 0,1 0 0,-1 0 0,0 0 1,0 4-1,1 9 101,0-12-106,-1 0 0,0 1 0,0-1 1,0 0-1,0 0 0,0 1 0,0-1 1,-1 0-1,0 0 0,0 1 0,0-1 1,0 0-1,0 0 0,0 0 1,-1 0-1,0 0 0,1-1 0,-1 1 1,-5 4-1,-3 5-64,2-4-39,1 0 0,-1-1 0,-11 8 1,-11 5-990,-49 22 1,77-40 1033,-1-1-2,1-1 0,0 1-1,0 1 1,0-1 0,0 0 0,0 0 0,0 1 0,0-1 0,1 1-1,-1 0 1,0-1 0,1 1 0,-1 0 0,1 0 0,0 0 0,0 0-1,-2 4 1,2-4 21,0 0 0,0 0-1,0 0 1,0 0 0,1 0-1,-1 0 1,1 0 0,-1 0-1,1 0 1,0 4 0,8 24-112,-4-18 78,26 54-144,-7-15 169,-15-36 57,-1 0-1,0 1 1,-1 0 0,6 29 0,-10-32 8,-1 0 0,0 0 0,-2 18-1,0-26-17,1 0-1,-1 0 1,0 0-1,0 0 0,-1 0 1,0 0-1,1-1 0,-2 1 1,1-1-1,0 1 1,-4 4-1,1-4 31,-1 1 0,1-1 0,-10 6 0,5-3 9,2-2 30,0 0-1,0 0 1,0-1-1,-1 0 1,1-1 0,-1 0-1,-1 0 1,1-1-1,-15 3 1,12-3 61,1 0-1,-1-1 1,-19 1 0,20-3 134,-1-2 0,-10-1 1,5 0 68,11 2-250,-3 0 86,0 0-1,1-1 1,-10-3 0,15 4-135,0-1 0,0 1 0,1-1 0,-1 1 0,1-1 0,-1 0 0,1 0 0,0 0 0,-1 0 0,1-1 0,-2-3 0,2 5-37,1 0 0,0 0 0,0 0 0,1-1-1,-1 1 1,0 0 0,0-1 0,1 1 0,-1-1 0,1 1 0,-1-1 0,1 1 0,-1-1 0,1 0 0,0 1-1,0-1 1,0 1 0,0-1 0,0 1 0,0-1 0,0 0 0,1-1 0,1-1-23,1 0 0,-1 0-1,1 0 1,-1 1 0,1-1 0,0 1 0,5-4 0,38-39-99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14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0 7296,'-16'17'0,"16"15"-32,-16 1 480,-1 16-256,-16 17 768,1 16-544,-50 0 160,16 0-320,1 0-96,-1 0-96,0-17 160,17 1-128,17-34-320,-1 1 128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5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6400,'0'0'2880,"50"0"-2496,-18 0 1280,1 0-992,16 0-128,17-17-352,-1 17 0,-15-16-128,15 16-1440,-16-16 768,-16 16-2048,0 0 1504,-17 0-2400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15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5984,'0'-65'3040,"16"65"-544,1 0-1440,32 49 1632,0 0-1568,66 17 95,0 16-767,-1-17-960,17 1 256,-32-1-3615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38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17 116 4064,'0'0'1813,"0"-3"-1429,0-5 274,0 19 4860,-3-11-5091,-8 0 117,9 0 784,4 0-1072,-1 0-254,0 0 1,0 0-1,-1 0 0,1 0 1,0-1-1,-1 1 1,1 0-1,0 0 1,0 0-1,-1-1 1,1 1-1,-1 0 1,1 0-1,0-1 1,2-7 66,-3 13 6,3-13 10,0 7-77,-1 0-1,1 0 0,0 1 1,0-1-1,0 1 0,0 0 1,0 0-1,0 0 0,0 0 1,4 1-1,3-1 19,69 0 187,-77 0-211,0 0-1,0 0 0,-1 0 0,1 1 1,0-1-1,0 0 0,-1 1 1,1-1-1,0 1 0,-1 0 1,1 0-1,-1-1 0,3 2 1,9 5 11,-5-6 13,1 1-1,0-2 0,-1 1 1,16-2-1,-3 1 158,-21-1-176,1 1 1,-1 0-1,1 0 1,0 0-1,-1 0 1,1 0-1,-1 0 1,1 0-1,-1 0 1,1 0-1,-1 0 1,1 0-1,-1 0 1,1 0 0,-1 1-1,1-1 1,-1 0-1,1 0 1,-1 1-1,1-1 1,-1 0-1,1 0 1,-1 1-1,0-1 1,1 1-1,-1-1 1,1 0 0,-1 1-1,0-1 1,1 1-1,-1-1 1,0 1-1,0-1 1,1 1-1,-1-1 1,0 1-1,0-1 1,0 1-1,0-1 1,0 1-1,0-1 1,0 1 0,0-1-1,0 1 1,0 0-1,0-1 0,0 0 1,0 0-1,0 1 0,0-1 1,0 0-1,0 0 0,0 0 1,0 0-1,0 0 0,0 0 0,0 0 1,0 0-1,0 0 0,0 0 1,0 1-1,0-1 0,0 0 1,0 0-1,0 0 0,0 0 0,0 0 1,0 0-1,0 0 0,0 0 1,0 0-1,0 0 0,1 0 1,-1 1-1,0-1 0,0 0 0,0 0 1,0 0-1,0 0 0,0 0 1,0 0-1,0 0 0,0 0 1,0 0-1,0 0 0,0 0 0,1 0 1,-1 0-1,0 0 0,0 0 1,0 0-1,0 0 0,0 0 0,0 0 1,0 0-1,0 0 0,0 0 1,1 0-1,-1 0 0,0 0 1,0 0-1,0 0 0,11 0 254,-8 0-127,-6 0-70,-8 0-70,8 0-63,1 0-54,-78 0-1786,77 0 1889,-1-1 0,1 1-1,0-1 1,-1 1 0,1-1-1,-1 0 1,1 0 0,0-1-1,0 1 1,-3-3 0,2 2-2,3 2 18,0-1 0,0 1 1,0-1-1,1 1 0,-1 0 1,0-1-1,0 1 0,0 0 0,0-1 1,0 1-1,0 0 0,0 0 0,0 0 1,0 0-1,-1 0 0,-4-1-5,-3-4 15,8 4-1,-1 0 0,1 0-1,-1 0 1,0 0 0,1 0 0,-1 1-1,0-1 1,1 0 0,-1 1-1,-3-1 1,2 1 17,3-3-124,0-10-106,3 13 123,40 0 192,-39 0-83,-1 0-1,1-1 1,-1 1 0,0-1 0,1 0 0,-1 0 0,6-2 0,8-1 73,-4 8-19,-5 0-28,4-2 51,-1 0 1,1-1-1,0-1 1,-1 0-1,13-1 1,4 0 947,-26 1-569,-4 0-197,1 0-275,1 0 0,-1 0 0,0 0 0,1 0 0,-1-1 0,1 1 0,-1 0 0,0 0 0,1 0 0,-1-1 0,1 1 0,-1 0 0,1 0 0,-1-1 0,1 1 0,-1 0 0,1-1 0,-1 1 0,1-1 0,-1 1 0,1-1 0,0 1 0,-1-2 0,0 2-4,1-1 1,0 0-1,-1 1 1,1-1-1,-1 1 1,0-1-1,1 1 1,-1-1-1,1 1 1,-1-1-1,0 1 1,1-1-1,-1 1 1,0 0-1,1-1 0,-1 1 1,0 0-1,0 0 1,1 0-1,-1-1 1,0 1-1,0 0 1,0 0-1,0 0 1,0 0-6,0 0 0,1 0-1,-1 0 1,0 0 0,1 0 0,-1 0 0,0 0 0,1 0 0,-1 0 0,1-1 0,-1 1 0,0 0-1,1 0 1,-1-1 0,1 1 0,-1 0 0,1-1 0,-1 1 0,1-1 0,-1 1 0,1-1-1,-1 1 1,1-1 0,0 1 0,-1-1 0,1 1 0,0-1 0,-1 1 0,1-1 0,0 0 0,-1 0-1,1-23-2031,0 13 545,3 5-2182,11-7 1148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06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2492 5984,'-9'4'429,"-7"4"1250,15-10-973,7-5-379,-3 4 430,0 0-282,8-10-64,-10 10-379,0 1 0,0 0 1,0 0-1,1 0 0,-1 0 1,1 0-1,0 0 0,-1 0 1,1 0-1,0 1 0,0-1 1,4-2-1,5-4 49,14-11 58,44-32 357,80-45 0,61-14 191,-59 34-414,95-55 52,13 2-165,388-208-38,-409 210-79,571-302 251,-562 296-95,169-89-222,-391 209 1,251-143 369,-253 141-297,164-118 508,-126 81-380,14-10-9,27-7-207,-61 42-52,-38 25 70,0 0 0,0-1 0,0 2 0,1-1 0,-1 0 0,1 1 0,-1-1 0,7-1 1,3-1 27,-5-4 182,-8 8-181,1-1-1,-1 1 0,0 0 0,0-1 1,1 1-1,-1 0 0,0-1 0,1 1 1,-1 0-1,0 0 0,1-1 0,-1 1 1,0 0-1,1 0 0,-1-1 0,0 1 1,1 0-1,-1 0 0,1 0 0,-1 0 0,1 0 1,-1 0-1,0 0 0,1 0 0,-1-1 1,1 2-1,0-1 0,2 0 589,-5 0-572,0 1-1,0-1 1,1 0-1,-1 0 1,0 1-1,0-1 1,0 0-1,1-1 1,-1 1-1,-2 0 1,-10-1-151,10 1 94,4 0 27,-26-14-102,23 13 78,0 0-1,1 1 1,-1-1-1,0 1 1,0 0-1,0 0 1,-3 0-1,2 0 64,-2 3 19,-4 8 27,9-11-81,0 1 0,1-1 0,-1 1-1,1-1 1,-1 0 0,0 1 0,1-1-1,-1 0 1,0 0 0,1 1 0,-1-1 0,0 0-1,1 0 1,-1 0 0,0 0 0,1 0 0,-1 0-1,0 0 1,0 0 0,1 0 0,-1 0-1,0 0 1,0-1 0,-2 1-18,2 0 20,-1 0-1,0 0 1,0 0 0,0 1-1,0-1 1,1 1 0,-1 0-1,0-1 1,1 1 0,-1 0-1,0 0 1,1 0 0,-1 0-1,1 0 1,-1 0 0,1 1-1,0-1 1,-2 2 0,-14 11 66,3-8-29,-21 7 0,21-9-84,-21 11 0,16-4 9,-8-6 32,21-3-24,0 1 0,1-1 0,-1 1 0,-4 4 1,7-3-9,-2 3-22,3-7 46,0 1 0,1-1 0,-1 1 1,0-1-1,1 0 0,-1 1 1,0-1-1,1 0 0,-1 0 1,-2-1-1,-3 1-87,7 3 9,0 8 43,0-8 123,0-1-75,0-1-6,0 0 0,0-1 0,1 1 1,-1 0-1,0-1 0,0 1 1,0 0-1,0-1 0,1 1 1,-1-1-1,0 1 0,1 0 1,-1-1-1,1 1 0,-1-1 1,0 1-1,1-1 0,-1 1 1,1-1-1,-1 0 0,1 1 1,-1-1-1,1 0 0,0 1 0,-1-1 1,1 0-1,-1 1 0,2-1 1,-1 0 2,1 1 0,-1-1 0,0 1 0,0 0 1,0-1-1,0 1 0,0 0 0,0 0 0,0 0 0,0-1 1,0 1-1,-1 0 0,1 0 0,0 0 0,0 1 0,-1-1 1,1 0-1,0 2 0,5 18 7,-5-16 11,0 0 1,0 0-1,0 0 1,1-1-1,0 1 0,3 5 1,61 78 11,-55-72 14,1-1 0,0 0 1,18 18-1,-26-30 10,-2 1 1,1 0 0,0 0-1,3 8 1,7 7 388,-11-16 1294,-2-6-1500,0-2-139,0-8 144,0 1-1,3-18 1,3 14-146,-5 13-69,1-1 1,-1 1-1,0-1 0,0 1 1,-1-1-1,1 1 1,0-6-1,-1-106 72,0 105-236,0 8 87,0 0 1,0 0-1,0 0 0,0-1 1,0 1-1,0 0 0,-1 0 0,1 0 1,-1 0-1,0-2 0,0 3-72,0-1 0,1 1 0,-1-1 0,0 1 0,1-1 0,0 1-1,-1-1 1,1 1 0,0-1 0,-1 1 0,1-1 0,0-2 0,2-1-512,-1 1 0,0 0 0,1 0 0,3-6 1,-2 7 258,-1 0 1,0 1 0,1-1 0,0 1 0,-1-1 0,1 1 0,0 0 0,0 0-1,0 0 1,0 1 0,1-1 0,-1 1 0,4-1 0,12-1-1815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06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49 5568,'-14'-27'1786,"14"26"-1740,0 1 0,-1-1 0,1 1 0,-1-1-1,1 0 1,0 1 0,-1-1 0,1 0 0,0 0-1,0 1 1,0-1 0,-1 0 0,1 0-1,0 1 1,0-1 0,0 0 0,0 0 0,0 1-1,0-1 1,1 0 0,-1-1 0,1 0 168,-1-1 2079,0 6-1845,0 2-187,-1-2-156,1 0-1,0 0 1,0 0 0,1 0-1,-1 0 1,1 0 0,0 4 0,2 1 3,0-2-43,-1 1 0,0-1 1,-1 1-1,0 0 0,0 0 1,0 13-1,-1 6 49,-3 76 140,-1-66-197,-1 0 50,1 37 1,4 157 2601,1-247-2841,1 0-1,0 1 0,2-1 1,0 1-1,0 0 1,14-30-1,-10 29 18,1 1 0,1-1 0,0 2 0,1 0 0,0 0 0,26-24 0,-7 6-264,-23 24 285,-6 6 71,1 1 0,-1 0 0,1 0-1,0-1 1,0 1 0,3-2 0,13-2-88,-9 4 62,0-1 6,-8 2 47,0 1 0,0-1 0,0 1 0,-1 0 0,1-1 1,0 1-1,0 0 0,0 0 0,0 0 0,0 0 0,0 0 0,0 0 0,0 0 0,0 0 0,0 0 0,0 0 0,0 1 0,0-1 0,0 0 0,0 1 0,0-1 0,0 0 0,0 1 0,-1-1 0,1 1 0,1 0 0,-1 0 0,8 4 130,-10 0 60,-5 4-32,5-7-130,0 0-1,0 1 1,0-1-1,-1 0 1,1 0 0,-1 0-1,0 0 1,1-1-1,-1 1 1,0 0-1,0-1 1,-4 3-1,-5 4 50,-22 17 84,12-17-46,16-7-90,1 0 0,0 1 0,0 0 0,0 0 0,-6 4 1,7-4-9,-1-1 1,1 1 0,-1 0 0,0-1 0,1 0 0,-1 0 0,-4 1 0,4-2-55,1 1 0,-1 0 0,0 0 1,1 0-1,-1 0 0,1 1 0,-1 0 1,1-1-1,0 1 0,0 0 0,0 1 1,-5 3-1,-3 5-271,11-11 301,0 0 0,0 0 0,0 0 0,0 0 0,0 0 0,-1 1 0,1-1 0,0 0 0,0 0 0,0 0 0,0 0 0,0 0 0,0 0 0,0 0 0,0 0 0,0 0 0,0 1 0,-1-1 0,1 0 0,0 0 0,0 0 0,0 0 0,0 0 0,0 0 0,0 0 0,0 1 0,0-1 0,0 0 0,0 0 0,0 0 0,0 0 0,0 0 0,0 0 0,0 1 0,0-1 0,0 0 0,0 0 0,0 0 0,0 0 0,1 0 0,-1 0 0,0 0 0,0 1 0,0-1 0,0 0 0,0 0 0,0 0 0,0 0 0,0 0 0,0 0 0,0 0 0,1 0 0,-1 0 0,0 0 0,0 0 0,0 1 0,3 2 3,-1 0 0,0 0 1,0 0-1,-1 1 0,1-1 0,1 5 0,-1-4 25,-1 0 0,1 0 0,0 0 0,0 0 0,0 0 0,5 5 0,1-2 82,1-1 0,15 10 0,9 7 223,-22-7 22,-9-14-316,1 0 0,-1 0 0,1-1 0,0 1 0,-1-1 0,1 0 0,3 2 0,-2-2 67,9 4 177,-13-4-233,1-1-1,-1 1 0,0-1 0,0 1 1,1-1-1,-1 0 0,0 1 0,0-1 1,0 1-1,0-1 0,0 1 0,0 0 1,1-1-1,-1 1 0,0-1 0,0 1 1,-1 0-1,-10-31-2835,16 18 1562,-4 10 835,0 0 0,0 1 0,-1-1 0,1 0 0,0 1 0,-1-1 0,0 0 0,1 0 0,-1-3 0,0-11-1933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07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66 6656,'-13'-14'2144,"13"14"-2075,1-1 0,-1 1 1,1 0-1,-1-1 0,1 1 1,-1 0-1,1 0 0,-1 0 1,1-1-1,-1 1 0,1 0 1,0 0-1,-1 0 0,1 0 0,-1 0 1,1 0-1,0 0 0,0 0 118,1 0 981,-2 0-1070,0-1 0,0 0 0,1 1-1,-1-1 1,0 1 0,0-1 0,0 1 0,0-1-1,1 0 1,-1 1 0,0-1 0,1 1 0,-1-1-1,0 1 1,1-1 0,-1 1 0,0 0 0,1-1-1,-1 1 1,1-1 0,-1 1 0,1 0 0,0-1-1,19-4 1370,-5 4-828,22 2 1,-18 0-352,128-1 326,-139-1-527,-1 1 1,1-1-1,-1-1 1,1 0-1,12-4 0,-15 4-35,-2 1 25,1 1 1,-1-1 0,1 0 0,0 1-1,-1 0 1,5 0 0,8-1-154,-15 1 55,-1 0 0,1-1 0,-1 1 1,1 0-1,-1-1 0,0 1 0,1 0 0,-1-1 0,0 1 0,1 0 0,-1-1 0,0 1 0,1-1 0,-1 1 0,0 0 0,0-1 0,0 1 0,1-1 0,-1 1 1,0-1-1,0 1 0,0-1 0,0 1 0,0-1 0,0 1 0,0-1 0,0 1 0,0-1 0,0-2-1643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29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65 100 3072,'0'-14'976,"0"12"-587,-3 2-15,3 0-335,-1-1 1,1 1 0,-1 0 0,1 0 0,-1 0 0,1 1 0,-1-1-1,1 0 1,-1 0 0,1 0 0,-1 0 0,1 0 0,-1 1 0,1-1 0,0 0-1,-1 0 1,1 1 0,-1-1 0,1 0 0,-1 1 0,1-1 0,0 0 0,-1 1-1,1-1 1,0 1 0,-1-1 0,1 0 0,0 1 0,0-1 0,0 1 0,-1-1-1,1 1 1,0-1 0,0 1 0,0-1 0,0 1 0,0-1 0,0 1 0,0-1-1,0 1 1,0 3 2480,0-7-1971,0-8 17,0 9 282,0-1-486,0-8 129,0 8-150,0 0 6,0-24 192,0 24-385,0 1-47,0 0-103,0 1-1,0 0 1,0 0 0,0-1-1,1 1 1,-1 0-1,0 0 1,1 0 0,-1 0-1,1-1 1,0 1 0,-1 0-1,1 0 1,0 0 0,-1 0-1,1 0 1,0 0 0,0 0-1,0 1 1,0-1 0,0 0-1,0 0 1,0 1 0,0-1-1,0 0 1,0 1 0,1-1-1,-1 1 1,0 0-1,0-1 1,0 1 0,3 0-1,4-1 21,1 0-1,1 0 0,15 2 0,-6 0-12,-17-1-10,0 0-1,0 0 1,0 0-1,-1 1 1,1-1 0,0 1-1,0-1 1,0 1 0,-1 0-1,1 0 1,0 0-1,1 1 1,-2-1 3,1 0 1,0 0-1,-1 0 0,1 0 1,0-1-1,-1 1 0,1-1 0,0 1 1,0-1-1,0 1 0,-1-1 1,3 0-1,-3 0 2,0 0 1,-1 0 0,1 0-1,-1 0 1,1 0-1,0 0 1,-1 0-1,1 0 1,0 1-1,-1-1 1,1 0-1,-1 0 1,1 0-1,-1 1 1,1-1-1,0 0 1,-1 1 0,1-1-1,-1 1 1,1-1-1,-1 1 1,0-1-1,1 0 1,-1 1-1,1 0 1,-1-1-1,0 1 1,0-1-1,1 1 1,-1-1-1,0 2 1,1 1 43,-1 1 1,1-1-1,-1 0 0,0 1 1,-1 4-1,1 8 191,0-14-223,0-1 0,-1 1 1,1 0-1,0 0 0,-1-1 0,1 1 1,-1 0-1,1-1 0,-1 1 0,0 0 1,0-1-1,1 1 0,-1-1 0,0 1 1,-1-1-1,1 0 0,0 1 1,0-1-1,0 0 0,-1 0 0,1 0 1,-3 1-1,-3 2-14,0 0 0,-1-1 1,-14 4-1,-12 6 98,31-11-73,-1-1 0,0 1 1,0 0-1,1-1 0,-1 0 1,0 1-1,-1-2 0,1 1 1,-7 0-1,9-1-17,0 0 0,0 0 0,0 0-1,0-1 1,0 1 0,0-1 0,0 1 0,0-1 0,0 0 0,0 1 0,1-1-1,-4-3 1,3 3-14,1 1 0,-1-1 0,1 0 0,-1 0 0,1 1 0,-1-1 0,0 0 0,1 1 0,-1 0 0,0-1 0,1 1 0,-4 0 0,4 0-4,1 0 1,-1 0-1,0 0 1,1 0-1,-1 0 1,0 0-1,1 0 1,-1 0-1,0 0 0,1-1 1,-1 1-1,0 0 1,1 0-1,-1-1 1,0 1-1,1 0 1,-1-1-1,1 1 1,-1 0-1,1-1 0,-2 0 1,2 0-3,0 1 0,0-1 0,0 1 0,0-1 0,0 1-1,0-1 1,0 0 0,0 1 0,0-1 0,0 1 0,0-1 0,0 1 0,0-1 0,1 1 0,-1-1 0,0 1 0,0-1-1,0 1 1,1-1 0,0 0 0,3-5-52,0 1 0,0 0-1,8-7 1,-8 8 60,7-8-25,-7 8 4,-1 0-1,1 1 0,0-1 1,0 1-1,0 0 1,0 0-1,1 0 0,4-2 1,20-1-67,-14 4 43,10-4-62,-19 4 74,0 0 0,1 1 0,-1 0 0,12-1 0,3 1-33,-13 1 58,0 0 0,14 1 0,-20-1 22,-1 0-1,1 1 1,-1-1-1,0 0 0,1 1 1,-1-1-1,0 1 1,0-1-1,1 1 0,-1 0 1,0 0-1,0-1 0,0 1 1,0 0-1,0 0 1,0 0-1,0 0 0,0 0 1,0 0-1,1 2 1,3 4 142,-5-6-137,1 0 0,0 0 1,-1-1-1,1 1 0,0 0 0,-1 0 1,1 0-1,-1 0 0,1 0 1,-1-1-1,0 1 0,1 0 1,-1 0-1,0 0 0,0 0 1,0 0-1,0 0 0,0 0 0,0 0 1,0 0-1,0 0 0,0 0 1,0 0-1,0 0 0,0 0 1,-1 1-1,-10 15 354,8-12-294,3-5-62,0 1 0,0 0 1,-1-1-1,1 1 0,0 0 0,-1-1 0,1 1 1,0-1-1,-1 1 0,1 0 0,-1-1 0,1 1 1,-1-1-1,0 1 0,1-1 0,-1 0 0,1 1 1,-1-1-1,0 0 0,1 1 0,-2-1 1,-3 3 47,-14 8 108,16-8-139,-1-1 0,1 0 0,-1 0 0,0 0 0,0 0 0,-4 1-1,-55 13 213,61-15-237,0-1 0,0 1 0,0-1 0,0 0 0,0 0 0,0 0 1,0 0-1,0 0 0,0 0 0,-1-1 0,1 1 0,0-1 0,1 1 0,-1-1 0,0 0 1,0 1-1,0-1 0,-3-2 0,-3-1 36,-11 1-3,18 3-49,0 0-1,0 0 1,1 0 0,-1 0-1,0 0 1,0 0-1,0 0 1,0 0 0,0 0-1,1-1 1,-1 1-1,0 0 1,0-1 0,-1 0-1,-1-3-37,1-1 1,0 1-1,0 0 0,-3-9 0,6 9 15,0 1 0,0-1 0,1 1 0,-1-1 0,1 1 0,-1 0 0,1-1-1,0 1 1,0 0 0,1 0 0,-1 0 0,1 1 0,4-5 0,-1 4-14,-1 0-1,1 1 1,-1 0 0,1 0 0,0 0 0,0 1-1,0 0 1,0 0 0,6 0 0,-9 1 30,1-1 1,0 1-1,0 0 1,-1 0-1,1 1 1,0-1-1,0 1 0,-1 0 1,1 0-1,-1 0 1,1 1-1,-1-1 1,1 1-1,-1 0 1,0 0-1,5 3 1,-4-1 11,-2-2 10,1 0 0,-1 0 1,0 0-1,0 0 0,0 1 0,0-1 0,0 1 0,-1-1 0,1 1 0,-1 0 0,1-1 0,-1 1 0,0 0 0,0 0 0,0 0 0,-1 0 1,1 0-1,-1 0 0,1 0 0,-1 0 0,-1 6 0,1-5 42,0 0-1,-1 0 1,0 0 0,0 0-1,0 0 1,-1 0 0,1 0-1,-1 0 1,0-1 0,0 1 0,0-1-1,-1 1 1,1-1 0,-1 0-1,0 0 1,0 0 0,0 0-1,0-1 1,0 1 0,0-1-1,-5 3 1,7-5-34,-1 1-1,1-1 1,-1 1 0,1-1-1,-1 0 1,1 0 0,-1 0-1,1 0 1,-2 0 0,1 0-9,1 0-1,-1 0 1,1 0 0,-1 1-1,1-1 1,-1 0 0,1 1 0,-1-1-1,0 1 1,0 0-5,1 0-1,0-1 0,0 1 1,0-1-1,-1 1 1,1-1-1,0 1 1,0-1-1,-1 0 1,1 0-1,0 1 0,-1-1 1,1 0-1,0 0 1,-1 0-1,1 0 1,0-1-1,-1 1 1,1 0-1,0-1 0,0 1 1,-1 0-1,1-1 1,0 0-1,-1 0 1,-16-5-3,14 4-14,1 0 0,0 1-1,0-1 1,0 0 0,0-1-1,1 1 1,-1 0 0,0-1-1,1 0 1,0 1-1,-1-1 1,1 0 0,0 0-1,1 0 1,-1-1 0,-1-3-1,3 6 1,-1 0 1,1 0-1,0 0 0,0 0 0,-1 0 0,1 0 0,0 0 1,0 0-1,0 0 0,0 0 0,1 0 0,-1 0 0,0 0 1,0 0-1,0 0 0,1 0 0,-1 1 0,1-1 1,-1 0-1,1 0 0,-1 0 0,1 0 0,-1 0 0,1 1 1,0-1-1,0-1 0,4-5-139,-4 5 115,0-1 0,0 1 1,1 0-1,-1 0 0,1-1 1,-1 1-1,1 0 0,0 0 1,3-3-1,-2 4-8,-1-1-1,1 1 1,0 0 0,-1 1-1,1-1 1,0 0 0,-1 1-1,1 0 1,0-1 0,0 1-1,3 1 1,-3-1 45,-1 0 0,0 1 1,0 0-1,1-1 0,-1 1 0,0 0 0,0 0 1,0 0-1,0 0 0,0 1 0,0-1 1,0 0-1,-1 1 0,1-1 0,0 1 0,-1 0 1,1 0-1,-1 0 0,0-1 0,0 1 1,1 0-1,-1 0 0,0 1 0,-1-1 0,1 0 1,0 0-1,-1 0 0,1 1 0,-1-1 1,0 0-1,1 0 0,-1 1 0,0-1 0,-1 0 1,1 1-1,0-1 0,-1 0 0,0 3 1,-5 9 226,-2-1 0,-16 24 1,16-25-225,7-10 3,0-1-1,0 1 1,-1-1 0,1 0 0,0 1-1,-1-1 1,1 0 0,-1 0 0,1 0 0,-1 0-1,1 0 1,-1 0 0,0-1 0,1 1-1,-1 0 1,0-1 0,1 1 0,-1-1-1,0 0 1,-2 1 0,-9 1 45,-1 5 13,13-6-47,-1 0 0,1 0 0,0-1 0,-1 1 0,1 0 0,-1-1 0,1 1 0,-1-1 0,1 1 0,-1-1 0,1 0 0,-1 0 0,1 1 0,-1-1 0,0 0 0,1-1-1,-1 1 1,1 0 0,-1 0 0,1-1 0,-1 1 0,1-1 0,-3 0 0,1-1-3,0 1-1,1-2 1,-1 1-1,0 0 1,0 0 0,-2-5-1,4 7-18,0-1-1,0 0 1,0 0 0,1 0 0,-1 0-1,1 0 1,-1 0 0,1 0-1,-1 0 1,1 0 0,-1 0 0,1 0-1,0 0 1,-1 0 0,1 0-1,0 0 1,0-1 0,0 1 0,0 0-1,0 0 1,0 0 0,0 0-1,1 0 1,-1-2 0,11-16-153,-7 5 30,-3 10 85,0 0 0,0 0 0,1 0 0,0 0 0,0 0-1,0 0 1,2-4 0,3-3-96,-6 8 104,1 0 1,-1 0-1,1 1 1,0-1-1,0 0 0,0 1 1,0-1-1,0 1 0,1 0 1,4-4-1,37-11-123,-44 17 157,0 0 1,0 0-1,0 0 0,1 0 0,-1-1 0,0 1 0,0 0 0,0 0 1,0 0-1,1 0 0,-1 0 0,0 0 0,0 0 0,0-1 0,1 1 1,-1 0-1,0 0 0,0 0 0,1 0 0,-1 0 0,0 0 0,0 0 1,0 0-1,1 0 0,-1 0 0,0 0 0,0 0 0,0 0 0,1 0 1,-1 1-1,0-1 0,0 0 0,0 0 0,1 0 0,-1 0 1,0 0-1,0 0 0,0 0 0,0 1 0,1-1 0,-1 0 0,0 0 1,4 4-49,-1-1 106,1 1 1,-1 0-1,1 0 0,3 6 0,-6-9-27,-1 0 0,1 1 0,0-1-1,-1 0 1,1 1 0,-1-1 0,1 1 0,-1-1-1,0 1 1,1-1 0,-1 1 0,0-1 0,0 1-1,0-1 1,0 1 0,-1-1 0,1 1 0,0-1-1,-1 1 1,1-1 0,-2 3 0,-1 1 147,-1 0 0,0 0 0,0-1 0,-6 5 1,8-7-199,2-1 35,-1-1 0,1 0 0,-1 1 0,1-1 0,-1 0 0,0 1 0,1-1 0,-1 0 0,1 0 0,-1 0 0,1 0 0,-1 1 0,0-1 0,1 0 0,-1 0 0,1 0 0,-1 0 0,0 0 0,1 0 0,-1 0 0,0-1 0,1 1 0,-1 0 0,1 0 0,-1 0 0,1-1 0,-1 1 0,1 0-1,-1-1 1,0 1 0,0-1 28,-13-10 125,14 11-171,-1-1 0,1 1 0,0-1 0,-1 0 0,1 1 0,0-1 0,-1 1 0,1-1 0,0 0 0,0 1 0,-1-1 1,1 0-1,0 0 0,0 1 0,0-1 0,0 0 0,0 1 0,0-1 0,0 0 0,0 1 0,1-1 0,-1 0 0,0 0 0,1-2-38,-2 1 5,1-1-1,0 1 1,0-1-1,0 1 0,0 0 1,0-1-1,1 1 1,-1-1-1,1 1 0,0 0 1,-1-1-1,1 1 0,0 0 1,0 0-1,1 0 1,-1 0-1,0 0 0,1 0 1,-1 0-1,3-2 1,10-12-207,-12 10 160,-2 6 68,1-1 0,-1 0 0,0 1 0,0-1 1,1 1-1,-1-1 0,1 0 0,-1 1 0,1-1 1,-1 1-1,0-1 0,1 1 0,0-1 0,-1 1 1,1-1-1,-1 1 0,1 0 0,0-1 0,-1 1 1,1 0-1,1-1 0,3-2-32,2-1-54,-7 3 95,1 0 0,0 1 0,0-1 0,-1 0 0,1 1 0,0-1 0,0 1 0,0-1 0,0 1 0,0-1 0,0 1 0,0 0 0,0 0 0,0-1 0,0 1 0,0 0 0,0 0 0,0 0 0,0 0 0,0 0 0,0 0 0,0 0 0,0 0 0,0 1 0,0-1 1,1 1-1,11 9 105,-10-7 80,-3 0 304,0 24 181,0-24-442,0 0 111,0 8-74,0-9 37,0-4-159,0-9-252,0 8-111,3 0-374,24-24-484,-27 27 1073,0-1 1,1 1-1,-1 0 1,0-1 0,1 1-1,-1 0 1,0-1 0,1 1-1,-1 0 1,1 0 0,-1-1-1,0 1 1,1 0 0,-1 0-1,1 0 1,-1 0 0,1-1-1,-1 1 1,0 0-1,1 0 1,-1 0 0,1 0-1,-1 0 1,1 0 0,-1 0-1,1 1 1,4-3-48,-4 2 38,-1-1 1,0 1-1,1-1 0,-1 0 0,0 1 1,0-1-1,1 0 0,-1 1 0,0-1 1,0 0-1,0 0 0,0 1 0,0-1 1,0 0-1,0 28 359,-3-22-64,-8 9 139,6 0-134,-6-9-53,6 2-126,5-6-95,0-1-1,0 0 1,0 1 0,-1-1 0,1 1 0,0-1 0,-1 0-1,1 1 1,0-1 0,-1 1 0,1-1 0,-1 0 0,1 0 0,0 1-1,-1-1 1,1 0 0,-1 0 0,1 1 0,-1-1 0,1 0 0,-1 0-1,1 0 1,-1 0 0,1 0 0,-1 0 0,1 0 0,-1 0 0,1 0-1,-1 0 1,1 0 0,-1 0 0,0 0 0,1-3-494,0-8-842,0 8 400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38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0 295 4576,'0'0'3328,"3"0"-2411,8 0-133,-8 0 997,0 0-1285,7 0-192,-7 0 11,-3-3-91,0 3-213,0 0 0,0 0 1,0-1-1,0 1 0,0 0 0,0-1 0,0 1 1,0 0-1,0-1 0,0 1 0,0 0 0,0 0 1,0-1-1,0 1 0,0 0 0,0-1 1,1 1-1,-1 0 0,0 0 0,0-1 0,0 1 1,0 0-1,1 0 0,-1-1 0,0 1 0,1 0 1,4 2 171,1 0-46,-6-2-131,0 0 0,1 0 0,-1 0 1,0-1-1,0 1 0,1 0 0,-1 0 0,0-1 0,0 1 1,0 0-1,0 0 0,0-1 0,1 1 0,-1 0 0,0-1 0,0 1 1,0 0-1,0 0 0,0-1 0,0 1 0,0 0 0,0-1 1,0 1-1,0 0 0,0-1 0,0 1 0,0-1-4,-1 1 0,1 0 0,0 0 0,0 0 0,0 0-1,0 0 1,0 0 0,0 0 0,0 0 0,0 0 0,0 0 0,0-1 0,0 1-1,0 0 1,0 0 0,0 0 0,0 0 0,0 0 0,0 0 0,0 0 0,1 0-1,-1 0 1,0 0 0,0-1 0,0 1 0,0 0 0,0 0 0,0 0 0,0 0-1,0 0 1,0 0 0,0 0 0,0 0 0,0 0 0,0 0 0,0 0-1,1 0 1,-1 0 0,0 0 0,0 0 0,0 0 0,0 0 0,0 0 0,0 0-1,0 0 1,0 0 0,0 0 0,0 0 0,1 0 0,-1 0 0,0 0 0,0 0-1,0 0 1,0 0 0,0 0 0,0 0 0,16 0 45,-6 1 24,0-1 1,-1 0 0,1-1 0,12-2-1,-14-1 27,6 0 76,16 9-24,-2-9-116,-21 2-30,-1 0 0,1 1 0,-1 0-1,8 0 1,180 1 321,-178 1-345,-1 1-1,20 4 0,-20-3 6,0-1 0,20 1 1,-22-4 33,-1 0 0,1 0 1,12-4-1,-11 2 8,-1 1 1,2 0-1,14 0 0,-11 3-9,-3-1 1,-1 0 0,26-3 0,162-25 157,-54 12-251,-116 14 14,36 1 0,-38 2 5,39-4 0,-3-8-8,-1 5 32,-40 3 58,15-2 43,43 0 1,143 5 26,-190 0-113,-8 0 167,39-3 0,-35-2-38,-10 1-131,45-1 0,40-3-80,15 0 70,154 8-141,-167-9 227,-8 1 14,134 8 19,120 0-596,-243-8 482,-8 0 74,112 8-98,-216 0 48,63-3-37,-42 0 33,23-2 3,22 11 11,-23-11 21,-21 1-14,25 1 7,61 3 0,-53 1 3,751-1 26,-806 0-53,13 0 16,23-3 0,-20 0-12,-9 1-2,0 1-1,0 0 1,8 0 0,18 6 11,-27-4-5,0 1 0,0-1 0,0-1 0,1 1 0,-1-1 0,0 0 0,0 0 0,11-2 0,29-9 24,3 5-21,-35 4-7,12-2 7,46-3 1,177 7-28,-237-1 11,1 0 1,-1-1-1,0 0 1,14-4 0,-19 4-1,-3 1-3,1 1 0,-1 0 0,1 0 0,-1 0 1,1 0-1,-1 0 0,1 1 0,-1 0 0,1 0 0,6 3 0,-5-2-20,0 0-1,1-1 1,-1 0-1,11 1 1,-1-2-15,-8 1 69,0-1 1,0-1 0,0 1 0,9-3-1,0-2 26,-11 3-65,1 0 0,-1 1 0,1 0 0,-1 0 0,14-1 0,171 2 562,-189 0-540,-1 0-1,1 0 1,0 0-1,0 0 1,-1 0 0,1-1-1,0 1 1,0-1 0,-1 1-1,1-1 1,-1 0 0,1 0-1,1-1 1,10-4 89,-3 4 13,-1 0 1,1 1 0,-1 0-1,1 1 1,18 2 0,11-1 188,-39-1-291,1 0-6,-1 1 1,1-1 0,-1 0-1,1 0 1,0 0-1,-1 0 1,1 0-1,0 0 1,-1 0-1,1 0 1,0 0 0,-1 0-1,1 0 1,-1 0-1,1 0 1,0 0-1,-1-1 1,1 1 0,-1 0-1,1 0 1,0-1-1,-1 1 1,1 0-1,-1-1 1,1 0-1,13-10 24,-9 10-36,0 0 0,1 0 0,-1 0 0,0 1 0,1 0 0,-1 0-1,9 1 1,3 0 141,27-1-303,-39-3 219,6-8-27,-8 8-42,0 3 42,5 0 47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5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83 4640,'0'0'1504,"0"-6"-912,0-16-155,0 17 411,0 2-171,0-8 273,0 11-938,0 0 0,0 0 0,0 0 0,0 0 0,0 0 0,0 0 0,0 0 0,0 0 0,0 0 0,0-1 0,0 1 1,0 0-1,0 0 0,0 0 0,0 0 0,0 0 0,0 0 0,0 0 0,0 0 0,0 0 0,0-1 0,0 1 0,0 0 0,-1 0 0,1 0 1,0 0-1,0 0 0,0 0 0,0 0 0,0 0 0,0 0 0,0 0 0,0 0 0,0 0 0,0 0 0,0 0 0,0 0 0,0 0 0,-1-1 1,1 1-1,0 0 0,0 0 0,0 0 0,0 0 0,0 0 0,0 0 0,0 0 0,0 0 0,0 0 0,-1 0 0,1 0 0,0 0 0,0 0 0,0 0 1,0 1-1,0-1 0,-1 0 24,1 0 1,-1 0-1,1 0 0,-1 0 1,1 0-1,-1 0 1,1 0-1,-1-1 1,1 1-1,-1 0 1,1 0-1,-1 0 0,1 0 1,-1-1-1,1 1 1,-1 0-1,1 0 1,0-1-1,-1 1 1,1 0-1,-1-1 0,1 1 1,0 0-1,-1-1 1,1 1-1,0-1 1,0 1-1,-1-1 1,1 1-1,0-1 0,0 1 1,0-1-1,-1 1 1,1-1-1,0 1 1,0-1-1,0 1 1,0-1-1,0 1 0,0-1 1,0 0-1,0 3 7,0 0-1,-1-1 1,1 1 0,-1 0-1,1 0 1,-1-1-1,0 1 1,1 0 0,-1-1-1,0 1 1,0 0-1,0-1 1,-1 0-1,1 1 1,0-1 0,0 0-1,-2 2 1,-14 16 337,-32 49 420,-15 50-186,27-47-183,-42 60 252,61-102-462,-1-1-1,-1-1 1,-1-1 0,-29 28 0,33-38-56,17-16-160,0 1 1,-1-1-1,1 0 0,0 0 1,0 0-1,-1 1 0,1-1 0,0 0 1,0 0-1,-1 1 0,1-1 1,0 0-1,0 1 0,0-1 1,0 0-1,-1 1 0,1-1 0,0 0 1,0 1-1,0-1 0,0 0 1,0 1-1,0-1 0,0 0 0,0 1 1,0-1-1,0 0 0,0 1 1,0-1-1,0 0 0,0 1 1,1-1-1,-1 0 0,0 1 0,0-1 1,0 0-1,0 1 0,1-1 1,-2 2-64,1-3 36,0 1-1,0-1 0,0 1 0,0-1 0,0 1 0,0-1 1,0 1-1,1-1 0,-1 1 0,0-1 0,0 1 0,0-1 1,0 1-1,1-1 0,-1 1 0,0-1 0,0 1 0,1-1 0,-1 1 1,0 0-1,1-1 0,0 0 0,14-20-411,146-233-2686,-149 231 3013,0 0 0,13-43 1,-21 55 90,0 0 1,1 1 0,0-1 0,1 1-1,8-11 1,13-25 59,-18 30 141,-4 7-45,-1 0 1,0 0-1,4-14 0,-5 13-9,-3 8-94,0 0-1,1 0 0,-1 0 0,1-1 1,-1 1-1,1 0 0,2-3 1,11-8 149,-6 7-100,-1-4 59,-3 5-37,9 4 33,12 1 275,-25 0-404,0 0 0,1 0 0,-1 0 0,0 0 0,1 0 0,-1 0-1,0 0 1,1 0 0,-1 0 0,0 0 0,1 0 0,-1 0 0,0 0 0,1 0 0,-1 0 0,0 0-1,1 1 1,-1-1 0,0 0 0,0 0 0,1 0 0,-1 1 0,0-1 0,0 0 0,1 1 0,72 85 617,-51-58-570,-9-10 6,19 34 1,-8-10 0,-4-10 8,-3-6 28,25 50-1,21 52 299,-41-81-309,5-9-246,-17-16-243,-8-17 239,0-1 0,0 0 0,0 1 0,1-1 0,-1 0 0,1 0 0,0 0 0,3 3 0,-4-6-49,0 1 1,-1-1-1,0 1 1,1 0 0,-1-1-1,0 1 1,0 0-1,0 0 1,1 2-1,-1 0-79,0 1 0,-1-1 1,1 1-1,-1 7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57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34 7968,'-32'0'3616,"48"0"-864,0 0-2432,17 0-192,0-17-288,16 17 64,-16-16-2272,0 16 1280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5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66 4384,'-27'-13'1424,"21"10"-854,6 0-20,0-10 5220,3 13-5210,28 0 539,-10 1-866,1-1 0,30-4 0,-11-7-95,16 6 65,-26-2-123,-21 5-54,-1 0-1,1 1 0,17-1 0,14 2-286,-38 0 105,0 0 0,0 0 0,0 0 0,1 0 0,-1 1 0,0-1 0,-1 1 0,1 0 0,0 0 0,0 0 0,4 3 0,-5-3-133,0 0 1,1 0-1,-1 0 1,0 0 0,0-1-1,1 1 1,-1-1-1,0 1 1,1-1 0,-1 0-1,4 0 1,11 0-1504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01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7040,'26'0'3491,"35"0"-1884,-43 0-1357,3 1 81,36-5 0,-35 1-190,8-2 100,49 0 1,161 5 201,-233 0-317,0 0-1,0 1 1,0 0 0,0 1-1,0-1 1,10 5 0,-10-4 13,-3 0 100,1-1 0,-1 1 0,0 0 0,1 0 1,-1 0-1,6 6 0,-8-7-203,-1 0-1,0 1 1,1-1 0,-1 1-1,0-1 1,0 0 0,0 1-1,0 0 1,0-1 0,-1 1-1,1 0 1,0-1 0,-1 1-1,1 0 1,-1 0 0,0-1-1,1 1 1,-1 3-1,0-3-38,0 0 0,0 0 0,1 0 0,-1 0 0,1 0 0,-1 0 0,1 0-1,0-1 1,0 1 0,-1 0 0,1 0 0,1-1 0,0 3 0,23 21-8,-8-10 220,10 13-785,-24-26 277,-3 1-207,0-3 517,-1 0 0,1 0 1,0-1-1,0 1 0,0 0 1,0 0-1,0 0 0,0 0 0,-1-1 1,1 1-1,0 0 0,0 0 1,0 0-1,0 0 0,-1 0 1,1-1-1,0 1-10,0 0 1,0 1-1,0-1 1,0 0-1,0 0 1,0 0-1,1 0 1,-1 0-1,0 0 1,0 0-1,0 0 1,0 0-1,0 0 1,0 0-1,0 0 1,0 0-1,0 0 1,1 0-1,-1 0 1,0-1-1,0 1 1,0 0-1,0 0 1,0 0-1,0 0 1,0 0-1,0 0 1,0 0-1,0 0 1,0 0-1,0 0 1,1 0-1,-1 0 1,0 0-1,0 0 1,0 0-1,0-1 1,0 1-1,0 0 1,0 0-1,0 0 1,0 0-1,0 0 1,0 0-1,0 0 1,0 0-1,0 0 1,0 0-1,0-1 1,0 1-1,0 0 1,0 0-1,0 0 1,0 0-1,0 0 1,0 0-1,0-1 4,0 0 0,0 0 0,0 1 0,0-1 1,0 0-1,1 1 0,-1-1 0,0 0 0,1 1 0,-1-1 0,0 0 0,1 1 0,-1-1 0,1 1 0,-1-1 0,1 0 0,-1 1 0,1-1 0,-1 1 1,1 0-1,0-1 0,-1 1 0,1-1 0,0 1 0,-1 0 0,2-1 0,0 0 1,0 0-1,0 0 1,0 0-1,0-1 1,-1 1-1,1-1 1,0 1-1,-1-1 1,3-3-1,9-14-26,1 2-1,28-29 1,-35 38 41,-5 6-8,0 0 0,1-1-1,-1 1 1,1 0-1,0 0 1,0 0-1,0 0 1,0 1 0,0-1-1,0 1 1,0 0-1,6-2 1,0 0-7,0 0 0,0 1 1,0 0-1,0 1 0,0-1 1,19 2-1,2 0-80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6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3904,'11'11'1069,"-5"-5"-661,-1 0 0,1 0 0,0-1 0,10 7 0,-14-11-324,0 0 0,0 0 0,0 1 0,0-1 0,0 1 0,0-1 0,0 1 1,0 0-1,0-1 0,-1 1 0,1 0 0,2 4 0,4 6 119,38 50 250,-43-58-408,-1-1 0,0 1 0,0-1 0,-1 1 0,1 0 0,-1 0 0,1 0 0,0 6 0,1 2 116,0-1-41,2 11 96,-16 41 477,11-61-630,0 0 0,0 1-1,0-1 1,0 0 0,-1 1 0,1-1-1,-1 0 1,1 1 0,-1-1-1,0 0 1,0 0 0,0 0 0,0 0-1,0 0 1,-2 3 0,1-3-10,-1 0 0,1-1 0,0 1-1,-1 0 1,0-1 0,1 1 0,-1-1 0,-4 1 0,-23 13 488,25-12-432,0-1-1,-1 1 0,1-1 1,0-1-1,-1 1 0,1-1 0,-1 0 1,1 0-1,-1 0 0,0-1 1,1 0-1,-10-1 0,15 2-99,-1-1-1,0 0 1,1 0-1,-1 0 1,0 0-1,1 0 1,-1 0-1,0-1 1,1 1 0,-1 0-1,0 0 1,1 0-1,-1-1 1,0 1-1,1 0 1,-1-1-1,1 1 1,-1 0-1,1-1 1,-1 1-1,0-1 1,1 0-5,-1 1 0,1-1-1,0 0 1,0 1 0,0-1 0,0 1 0,0-1 0,0 1 0,0-1-1,0 1 1,0-1 0,0 0 0,1 1 0,-1-1 0,0 1-1,0-1 1,0 1 0,1-1 0,-1 1 0,1-1 0,3-5-78,0 1 0,1-1 0,7-6 0,-8 8-69,29-27-1508,48-33 0,-51 42 1102,-8-3 277,-4 19 164,-16 6 95,-1 0 1,0-1 0,1 1 0,-1 0 0,1-1-1,-1 1 1,0-1 0,1 1 0,-1-1 0,0 0 0,0 0-1,1 1 1,-1-1 0,0 0 0,0 0 0,0 0 0,0 0-1,0 0 1,1-3 0,1-3-47,-3 7 60,0-1 0,1 1-1,-1-1 1,0 1 0,0-1-1,0 1 1,1-1 0,-1 1-1,0-1 1,1 1 0,-1 0 0,0-1-1,1 1 1,-1-1 0,1 1-1,-1 0 1,0-1 0,1 1 0,-1 0-1,1 0 1,-1-1 0,1 1-1,-1 0 1,1 0 0,-1 0 0,1 0-1,-1 0 1,1-1 0,-1 1-1,1 0 1,-1 0 0,1 0 0,0 0-1,-1 1 1,1-1 0,-1 0-1,1 0 1,13 0 148,-11 0 1361,-1 0-1409,9 0-53,-8 0 848,-3 3-757,0 8-49,0-9 182,3-2-208,-3 0-64,0 0 2,1 0 1,0 0-1,0 0 0,-1 0 0,1 1 0,0-1 0,-1 0 0,1 0 0,0 0 1,-1 1-1,1-1 0,0 0 0,-1 0 0,2 1 0,-2 0 0,0-1 0,1 1 0,-1 0-1,0-1 1,1 1 0,-1 0 0,0-1 0,0 1-1,0 0 1,0 0 0,0-1 0,0 1-1,0 0 1,0 0 0,0-1-2,0 3 96,-11-3 157,9 0-202,2 0-49,0 0 0,-1 0 1,1 0-1,0 0 0,0 0 0,0 0 1,0 0-1,0 0 0,0 0 0,0 0 1,0 0-1,0 0 0,-1 0 0,1 0 1,0 0-1,0 0 0,0 0 0,0 0 1,0 0-1,0 0 0,0 0 0,0 0 1,0 0-1,0 0 0,0 0 0,-1 0 1,1 0-1,0 0 0,0 0 0,0 0 1,0 0-1,0 0 0,0 0 0,0 1 1,0-1-1,0 0 0,0 0 0,0 0 1,0 0-1,0 0 0,0 0 0,0 0 0,0 0 1,0 0-1,0 0 0,0 1 0,0-1 1,0 0-1,0 0 0,0 0 0,0 0 1,0 0-1,0 0 0,0 0 0,0 0 1,0 1-1,0 61 761,0-60-740,0 0 1,-1 0 0,1 0 0,0 0-1,-1-1 1,1 1 0,-1 0 0,0 0-1,1-1 1,-1 1 0,0 0 0,-1 1-1,1-2-2,0 1-1,0 0 1,0-1 0,0 1-1,0 0 1,1-1-1,-1 1 1,1 0-1,-1 0 1,1 0-1,0 0 1,0 2 0,0 26-75,2-25 76,9 6-17,-8-8-96,0-3-543,24 0 298,-27 0 334,0 0 0,0 0 1,0 0-1,0 0 1,0 0-1,1 0 0,-1 0 1,0 0-1,0 0 1,0 0-1,0 0 1,0 0-1,0 0 0,0 0 1,0 0-1,0 0 1,1 0-1,-1 0 0,0 0 1,0 0-1,0 0 1,0 0-1,0 0 0,0 0 1,0 0-1,0 0 1,0-1-1,0 1 0,0 0 1,0 0-1,1 0 1,-1 0-1,0 0 1,0 0-1,0 0 0,0 0 1,0 0-1,0 0 1,0 0-1,0 0 0,0-1 1,0 1-1,0 0 1,0 0-1,0 0 0,0 0 1,0 0-1,0 0 1,0 0-1,0 0 0,0 0 1,0-1-1,0 1 1,0 0-1,0 0 1,0 0-1,0-1 0,0 1 1,0-1 0,0 0-1,0 1 1,0-1-1,0 0 1,1 1-1,-1-1 1,0 0 0,1 1-1,-1-1 1,0 1-1,1-1 1,-1 0-1,1 1 1,-1-1-1,0 1 1,1-1 0,-1 1-1,1 0 1,0-1-1,0 0 1,-1 1 3,1 0 0,0-1 0,-1 1-1,1-1 1,-1 1 0,1-1 0,-1 1 0,1-1 0,-1 1 0,0-1 0,1 1 0,-1-1 0,0 0-1,1 1 1,-1-1 0,0 1 0,0-1 0,1 0 0,-1 1 0,0-1 0,0 0 0,0 0 0,0-2-45,0 0 11,0-8 59,0 71 1418,0-55-1373,0 0 0,0 0-1,-1 0 1,1-1 0,-1 1 0,0 0 0,-3 6 0,-3 13 100,2 15 0,2-16-82,-8 27 0,-4 22 54,11-50-32,-9 34 0,6-35 46,-1-1 1,0 1 0,-19 29-1,25-47-155,0-1 1,0 1-1,-1-1 0,1 0 0,-1 1 1,0-1-1,0 0 0,0 0 0,0-1 0,0 1 1,0-1-1,0 1 0,0-1 0,-1 0 1,1 0-1,-6 0 0,3 1 6,4-2-7,0 1 0,0-1-1,0 0 1,0 1 0,-1-1 0,1 0 0,0 0-1,0-1 1,0 1 0,0 0 0,0-1-1,-1 1 1,1-1 0,0 0 0,0 1-1,0-1 1,0 0 0,0 0 0,1 0-1,-1-1 1,-2-1 0,-1 0 2,-1-2 9,-1 0 0,1 0-1,0-1 1,-7-8 0,2 3 8,9 9-24,0 0 1,1 0-1,-1-1 0,0 1 0,1 0 1,-1 0-1,1-1 0,0 1 0,0-1 0,0 1 1,0-1-1,0 1 0,1-1 0,-1 0 1,1 1-1,-1-1 0,1 0 0,0 0 1,0 1-1,1-5 0,-1-3-19,0-6-228,0 0-1,5-26 1,-4 37 116,0-1 0,1 1 0,0 0 0,1-1 0,-1 1 0,1 0 0,0 0 0,0 1 0,5-7 1,25-27-2694,-1-9 822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58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6048,'-16'-16'3104,"32"16"1184,1 0-3776,15 0 32,1 0-320,16 0 64,-16 16-160,0-16-1760,0 0 896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58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33 6976,'-49'0'3168,"49"16"-1088,17-16-1408,15 0-128,1 0-352,16 0-160,17-16 0,-1-1-3200,1 1 1728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59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49 6144,'-18'0'2442,"15"-1"-2353,1 1-1,-1 0 0,1 0 1,-1 0-1,1 0 0,0 1 1,-1-1-1,-2 1 0,2 1 184,0 0 0,0-1 0,0 1 0,0 1 0,0-1 0,0 0 0,-4 5 0,-31 25 647,-17 13 34,52-42-909,-24 24 204,0 1 1,-33 48-1,41-47 16,-28 54 0,35-62-56,-16 23 0,13-23 155,-11 24 0,15-29-118,7-6-59,5-17 38,2-1-229,35-80-1382,-25 53 875,2 2 0,31-52 1,-6 28 510,-12 17-143,32-59 1,-52 82 174,6-10 66,3 11-3,-7 7 14,-1-2 103,-9 9-171,1 1 1,0 0-1,-1 0 0,1 0 1,0 0-1,0 0 1,-1 0-1,1 0 0,0 0 1,0 0-1,0 0 1,0 1-1,0-1 0,1 0 1,-1 1-1,0-1 1,0 0-1,0 1 0,1 0 1,-1-1-1,0 1 1,0 0-1,1-1 0,-1 1 1,0 0-1,2 0 1,-1 1-16,0-1 1,-1 1 0,1-1 0,-1 1-1,1 0 1,-1 0 0,1 0 0,-1 0-1,1 0 1,-1 0 0,0 0 0,0 0-1,1 0 1,-1 1 0,0-1 0,0 0-1,0 1 1,0-1 0,-1 1 0,2 2-1,1 2 24,0 0 0,0 1-1,-1 0 1,3 11 0,1 13 57,7 36 38,-2-24-21,14 42 64,3-17-32,4 9-39,-31-73-114,10 27 8,10 51 0,-16-32-570,1-24 264,-4-15-178,0-1 0,0 0 0,0 12 0,-4-8-643,-5-9-870,-1-2 536,-8 10-607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5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8896,'0'0'4032,"33"-17"-3520,-17 17 1056,17 0-960,16-16 64,17-1-449,-1 17 65,17 0-160,-16-16-2399,-17 32 1247,16-16-3424,-15 0 2528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0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7872,'0'0'3584,"0"17"-736,0-1-2240,-17 17-384,17-17 64,0 33-192,-16-16-32,16 0-32,0 0 160,0-17-96,0 17-736,0-17 352,-16 1-2016,32-17 1280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0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6144,'-27'0'1978,"21"0"854,9 0-1674,6 0-219,-1 1-1,0 0 1,0 1 0,10 3 0,-13-3-866,0-1 0,1 1 0,-1-1 0,0 0 0,0 0 0,1-1 0,-1 0 0,1 0-1,-1 0 1,0-1 0,1 1 0,5-3 0,5-2 97,-13 3-148,0 1 1,1 0 0,-1 0-1,1 0 1,0 0 0,-1 1-1,1-1 1,4 1-1,80 0-617,-29 0-4863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0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99 7040,'-16'-33'3200,"-1"16"-672,17 1 1279,17 0-3039,-1 16-448,33-17-32,17 17-160,-1 0-640,17 0 288,0 0-3583,0 17 2079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17 131 8544,'-17'0'3872,"34"0"-3360,-1-16 704,17 32-768,0-32 128,16 16-384,16-17-384,1 17 96,-17-16-2816,0 32 1632</inkml:trace>
  <inkml:trace contextRef="#ctx0" brushRef="#br0" timeOffset="1">328 0 5632,'-33'0'2560,"17"17"-2208,-1-17 1344,17 16-992,-16 17 576,0-17-768,16 33 64,-17 0-320,1 17-608,16-17 192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1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99 6816,'-14'-14'2197,"12"12"-1638,1 7-265,1-2-166,0 1 0,-1-1-1,0 1 1,0-1 0,0 1 0,-2 4-1,-3 9 713,-3 13-19,-15 6 150,16-22-667,1 2 1,1-1 0,-8 29 0,-6 17 134,-7 7-156,-25 69-38,46-120-131,0 0-1,-1 0 1,-1 0-1,0-1 1,-2 0-1,-10 15 1,6-15 328,13-17-413,1 1-1,0-1 0,-1 0 0,1 0 0,0 0 1,-1 0-1,1 0 0,0 1 0,0-1 0,0 0 1,0 0-1,0 0 0,0-2 0,0-1-30,0-1 0,1 1 0,-1-1 0,1 1-1,0-1 1,0 1 0,3-8 0,2-7-56,-2-1-15,1 1-1,0 0 0,2 0 0,11-22 1,-3 6-55,-3 8-27,-3 9-8,-1 0-1,10-37 1,-8 19 39,1 0-1,17-37 1,-9 24-11,14-30-2,-6 33 286,-25 42-121,0 0-1,1 1 1,-1-1 0,1 1-1,0-1 1,4-3-1,-6 6 5,1 0 0,0 1 0,-1-1 0,1 0 0,0 0 0,-1 1 0,1-1 0,0 1 0,0 0 0,0-1-1,-1 1 1,1 0 0,3 0 0,-3 0-13,-1 0 1,0 0-1,1 0 0,-1 1 1,1-1-1,-1 0 0,0 1 1,0-1-1,1 1 0,-1-1 1,0 1-1,0-1 0,1 1 1,-1 0-1,0 0 0,0 0 1,0 0-1,0-1 0,0 1 1,0 1-1,0-1 0,-1 0 1,1 0-1,0 0 0,0 0 1,-1 0-1,1 1 0,-1-1 1,1 0-1,-1 2 0,4 5 65,-1-1-38,0 0 0,-1 1 0,0-1-1,0 1 1,0-1 0,-1 1 0,1 11 0,0 6 51,9 29 68,-5-1-29,7 36 43,3 8 123,1 6-748,2-5-1986,-5-65 1195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8480,'-17'-16'4320,"34"16"-2016,16-16-1152,-17 16-673,33 0-287,-16-17-96,32 17-1375,1 0 703,0 0-3488,-1 0 2240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6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6464,'0'0'2944,"32"-16"-2560,-15 16 352,15 0-480,-15 0-96,16 0-96,-1-17-2048,1 1 1088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2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17 7040,'0'-14'2282,"0"14"-2266,0 0 0,0 0 0,0 0-1,0 0 1,0 0 0,0 0-1,0 0 1,0 0 0,0 0 0,0 0-1,0-1 1,0 1 0,0 0-1,0 0 1,0 0 0,0 0 0,0 0-1,0 0 1,0 0 0,0 0-1,0 0 1,0 0 0,0-1 0,0 1-1,0 0 1,0 0 0,-1 0 0,1 0-1,0 0 1,0 0 0,0 0-1,0 0 1,0 0 0,0 0 0,0 0-1,0 0 1,0 0 0,0 0-1,0 0 1,0 0 0,-1 0 0,1 0-1,0 0 1,0 0 0,0-1-1,0 1 1,0 0 0,0 0 0,0 1-1,0-1 1,0 0 0,-1 0 0,1 0-1,0 0 1,0 0 0,0 0-1,-1 0 159,0 0-1,0 0 1,0 1 0,-1-1-1,1 0 1,0 0-1,0 0 1,0-1-1,0 1 1,-2 0 0,4 1-63,-1 0 0,0 0 1,0 0-1,0 0 0,0 0 1,0 0-1,0 0 0,-1-1 1,1 1-1,0 0 0,0 0 1,-1 0-1,1 0 0,0 0 1,-1 1-1,-5 6 187,5-6-231,0-1-1,0 1 1,1-1 0,-1 1-1,0 0 1,0-1 0,1 1 0,-1 0-1,1-1 1,-1 1 0,1 0-1,0 0 1,0 0 0,0-1-1,0 4 1,-2 12 117,-1 1 0,-1-2 0,0 1 0,-1 0 0,-10 21 0,5-10 4,-8 36 0,16-55-132,-3 21 56,-2-16-61,6-13-64,0 1 0,0-1 0,1 1 0,-1-1 0,0 1 0,1-1 1,-1 1-1,1 0 0,0-1 0,-1 1 0,1 0 0,0 1 0,0 11-931,0-14 926,0 0 0,0 0 0,0 0 0,0 0 0,0 0 0,0 0-1,0 0 1,0 0 0,0 0 0,0 0 0,0 1 0,0-1 0,0 0 0,0 0 0,0 0 0,0 0 0,0 0 0,0 0 0,0 0 0,0 0 0,0 0 0,0 0 0,0 1-1,0-1 1,0 0 0,0 0 0,0 0 0,0 0 0,0 0 0,0 0 0,1 0 0,-1 0 0,0 0 0,0 0 0,0 0 0,0 0 0,0 0 0,0 0 0,0 0 0,0 0-1,0 0 1,0 0 0,0 0 0,1 0 0,-1 1 0,0-1 0,0 0 0,0 0 0,0-1 0,0 1 0,0 0 0,0 0 0,0 0 0,0 0 0,0 0 0,1 0 0,12 0-1998,4 0 624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2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7136,'-50'0'5173,"50"3"-4234,1 1-502,-1-1-278,0 1 0,0-1 1,0 0-1,-1 0 0,1 0 1,-1 0-1,0 3 1,-2 1 8,1 0-40,0 0 1,0 0-1,0 0 0,1 0 1,0 0-1,0 10 0,2 1-4,-1-7-51,0 0 0,0 0 0,-4 20 0,0-12-26,1-9-8,1 1 0,0-1 0,0 19 0,2 102-1682,0-114 753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2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5632,'0'-16'11669,"6"16"-11323,250 0 828,-245 0-1172,0 0-1,14-3 1,-10-1 15,5 0 14,-17 4-8,0 0 0,0 1 0,0 0 1,0-1-1,-1 1 0,4 1 0,-3-1-342,0 0 0,-1 0 1,1 0-1,0 0 0,0-1 1,4 1-1,-21-1-646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6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410 722 5408,'0'0'1728,"-3"0"-1046,-10 0 433,13-3-598,0 2-361,0-1-1,1 0 0,-1 0 0,1 0 0,-1 0 0,1 1 0,0-1 1,0 0-1,0 1 0,2-4 0,1-3 42,-3 6-162,-1 1-1,0-1 1,1 0 0,-1 0-1,0 0 1,0 0-1,0 0 1,0 0-1,-1 0 1,1 0-1,-1 0 1,1 0-1,-1 1 1,1-1 0,-1 0-1,0 0 1,0 1-1,-2-4 1,-1-3 103,4 5-100,-1 0 0,0 0 0,1 0 0,0 0 0,-1 0 1,2-4-1,-1-8 52,1 4-21,-1 0 1,-1 0-1,-2-20 1,-9-3 168,8 23-140,0 1 1,-3-17-1,1-3 41,4 13-9,-10-31 1,5 23 94,0 5 49,-14-34 0,4 24-133,9 18-85,1 0 0,-8-18 1,12 21-50,-1-1 2,0 0 0,-1 0 0,-11-17-1,0-1-4,-5-10 1,19 36-10,0-1 0,0 0-1,0 0 1,-1 1 0,1-1 0,-1 1 0,0 0 0,1 0 0,-6-3 0,-5 0-209,8-2 97,4 6 111,1 1 0,0-1 0,0 1 1,0 0-1,-1-1 0,1 1 0,0 0 0,0-1 0,-1 1 0,1 0 1,0-1-1,-1 1 0,1 0 0,0 0 0,-1-1 0,1 1 0,-1 0 1,1 0-1,0 0 0,-1-1 0,1 1 0,-1 0 0,1 0 1,-1 0-1,1 0 0,0 0 0,-1 0 0,1 0 0,-1 0 0,0 0 1,-4 3-75,1 1 52,-22 25-14,-43 88-22,56-95 6,-1-14 4,14-8 55,0 1-1,-1-1 0,1 0 1,0 1-1,0-1 0,0 0 1,0 1-1,-1-1 0,1 0 1,0 1-1,0-1 0,0 0 1,0 1-1,0-1 0,0 0 1,0 1-1,0-1 0,0 0 1,0 1-1,0-1 0,0 1 1,0-1-1,0 0 0,1 1 1,-1-1-1,0 0 1,0 1-1,0-1 0,0 0 1,1 1-1,0 0 5,-1-1 0,1 0 0,-1 1 0,1-1 0,0 1 0,-1-1 0,1 0 0,0 0 0,-1 1 0,1-1 0,0 0 0,-1 0 0,1 0 0,0 1 0,0-1 0,-1 0 0,1 0 0,0 0 0,-1-1 0,1 1 0,0 0 0,1 0 0,17-9 62,-6 3-46,20-2 16,11-14 16,-10 12-22,-28 8-28,1 0 0,-1 0 0,9-4 0,34-24 200,-42 27-155,-7 3-27,1 0 0,-1 0 1,1 0-1,-1-1 0,1 1 0,-1 0 0,1 0 0,-1 0 1,1-1-1,-1 1 0,0 0 0,1-1 0,-1 1 0,0 0 1,1-1-1,-1 1 0,0 0 0,1-1 0,-1 1 0,0-1 1,0 1-1,1 0 0,-1-1 0,0 1 0,0-1 1,0 1-1,0-1 0,1 1 0,-1-1 0,0 1 0,0-1 1,0 1-1,0-1 0,0 1 0,-1-1 0,-1-5 454,-2 4-377,1-1-1,-1 1 1,1 0 0,-1 0-1,0 0 1,0 0 0,0 1 0,0 0-1,-6-2 1,-25-9 119,18 1-131,10 7-54,7 4-81,-1 0 0,1 0-1,-1 0 1,1 0 0,-1 0 0,1-1 0,0 1 0,-1 0 0,1 0 0,-1-1 0,1 1 0,0 0 0,-1 0 0,1-1 0,-1 1 0,1-1 0,0 1 0,0 0 0,-1-1 0,1 1 0,0-1 0,0 1 0,-1 0 0,1-1 0,0 1 0,0-1 0,0 1 0,0-1 0,0 1 0,0-1 0,0 1 0,0-1 0,0 1 0,0-1 0,0 0 0,0-2-1023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6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4896,'-16'-16'7205,"16"19"-6378,0 335 495,0-318-1972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7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7648,'-16'-16'3456,"32"32"-3008,-16-32 1024,16 16-896,1 0 544,-1 0-640,1 0-192,15 0-192,1-17-96,0 17 32,16-16-1440,0 16 768,0 0-1728,1 0 1344,-18 0-1824,17 0 1600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7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4384,'0'-16'4128,"-16"32"-2880,16 0-736,-16 17 448,16 0-544,-17 32 192,1-15-352,16 15-64,0-16-128,0 0-1312,0 1 672,0-18-1600,16-15 1216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8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7136,'0'0'3600,"2"0"-3451,3 0-144,-2 0 16,0-1 0,0 2-1,0-1 1,1 0 0,-1 0-1,0 1 1,3 1 0,4 1 60,1 0 1,-1-1 0,0 0 0,1 0 0,16-1-1,-3-1 42,-6 0-146,0 0 0,21 3 0,-14 2-37,-9-2 42,0 0 1,25 0 0,38-3-101,-77 0 142,0 0-1,-1 0 0,1 0 0,0 0 1,0 1-1,-1-1 0,1 0 0,0 1 1,-1 0-1,1-1 0,0 1 0,-1 0 1,1 0-1,2 1 0,4 3 284,1 1 192,-10-1 121,-5 4-123,1 1-26,-1 0 1,-8 10-1,7-10-247,0 0 0,-5 11 0,0 0-5,9-16-191,0-1-1,1 1 1,0 0 0,-1 0-1,2 0 1,-1 0 0,0 0-1,1 0 1,-1 10 0,2-13-14,0 0 0,0 0 1,0 0-1,1 0 1,-1 0-1,1 0 1,-1 1-1,1-1 1,0 0-1,0-1 1,0 1-1,0 0 1,0 0-1,0 0 1,0 0-1,1-1 1,-1 1-1,1-1 1,-1 1-1,1-1 0,2 2 1,4 4 77,-6-5-101,1 0 0,-1 0 0,1 0 0,0 0-1,0 0 1,0-1 0,0 1 0,0-1 0,0 0 0,0 0-1,0 0 1,0 0 0,1-1 0,-1 1 0,0-1 0,1 0 0,-1 0-1,0 0 1,1 0 0,4-1 0,-2 0-72,-1-1 0,0 1 0,0-1 0,0 0 1,0 0-1,0-1 0,0 0 0,0 0 0,-1 0 0,0 0 0,7-6 1,-8 6 61,-2 3 19,0-1 0,-1 0 0,1 0 0,0 0 0,0 1 0,0-1 0,0 0 0,-1 0 1,1 0-1,0 0 0,-1 0 0,1 0 0,-1 0 0,0-1 0,1 1 0,-1 0 0,0 0 0,1 0 0,-1 0 1,0-1-1,0 1 0,0 0 0,0 0 0,0 0 0,0 0 0,0-1 0,-1 1 0,1 0 0,-1-1 1,-10-26 137,10 24-137,-1 0 0,1 0-1,-1 1 1,0-1-1,-1 0 1,1 1 0,-1-1-1,1 1 1,-1 0 0,0 0-1,-7-6 1,1 3-27,-1 0-1,0 0 1,-11-4-1,4 2 24,10 4-3,4 2-7,-1 0 0,1 1 0,0-1 0,0 1 0,0 0 0,-1 0 0,1 0 0,-1 0 0,1 1 0,-6-1 0,-7 1-67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8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42 4064,'13'-13'1307,"-12"12"-1274,-1 1 0,0-1 0,1 1 1,-1-1-1,1 1 0,-1-1 0,0 0 1,0 1-1,1-1 0,-1 1 1,0-1-1,0 0 0,0 1 0,0-1 1,0 1-1,0-1 0,0 0 1,0 1-1,0-1 0,0 0 0,0 1 1,0-1-1,0 0 0,0 1 1,-1-4 2931,1 1-2331,0-4-29,1 17 113,-1-4-480,0-1 0,-1 1-1,1-1 1,-3 8 0,-1 5-108,1-1 0,0 1 0,1 0 1,1 0-1,0 0 0,3 18 0,-1-10-32,-1 0 0,-5 39 1,2-49-48,-2 17 52,10 8-7,-3-35-68,-1 0 0,0 0-1,0 0 1,0 0 0,-1 1 0,0-1-1,0 0 1,-1 0 0,-1 10 0,-5 0 103,6-13-151,0 0 1,0 1-1,0-1 1,0 0-1,0 0 1,1 1-1,-1-1 1,1 1-1,0 4 1,0 0-217,0-24-152,0 9 241,-1 3 66,1 0 0,0 1 0,0-1 0,0 0 0,0 0 1,1 1-1,0-1 0,1-5 0,3-6-201,1 0 0,1 1 0,0 0 1,1 1-1,1 0 0,15-19 0,-18 24 276,0 1 0,1 0 1,0 1-1,1-1 0,-1 1 0,1 1 1,1-1-1,-1 2 0,1-1 0,-1 1 1,1 0-1,10-3 0,11 2 225,-19 1-93,-11 4-114,1 0-1,-1-1 1,1 1 0,-1 0 0,1-1-1,0 1 1,-1 0 0,1 0 0,0-1-1,-1 1 1,1 0 0,0 0 0,0 0-1,-1 0 1,1 0 0,0 0 0,-1 0-1,1 0 1,0 0 0,-1 1 0,1-1-1,0 0 1,-1 0 0,1 1 0,0-1-1,-1 0 1,1 1 0,-1-1 0,1 0-1,-1 1 1,1-1 0,-1 1 0,1-1-1,-1 1 1,1 0 0,0-1 11,-1 1 1,0-1-1,1 1 1,-1 0-1,0-1 1,1 1-1,-1-1 1,0 1-1,0-1 0,0 1 1,1 0-1,-1-1 1,0 1-1,0-1 1,0 1-1,0 0 1,0-1-1,0 1 0,0-1 1,0 1-1,-1 0 1,1-1-1,0 1 1,0-1-1,0 1 0,-1 0 1,1-1-1,0 1 1,0-1-1,-1 1 1,0 0 49,0 1-5,0 2 23,-1-1-1,0 0 1,0 1 0,0-1 0,0 0 0,-5 5 0,-6-3 135,8-4-164,1 0 0,-1 1 0,1 0 0,0 0-1,-7 4 1,-9 6 61,14-9-115,0 1-1,0 0 1,0-1-1,1 2 1,0-1-1,-1 1 0,1-1 1,1 2-1,-9 10 1,8-8 101,4-7-86,0 1 0,0-1 1,0 1-1,0-1 0,0 1 1,1 0-1,-1-1 0,1 1 0,-1 0 1,1-1-1,-1 1 0,1 0 1,0 0-1,0 2 0,1 3 26,1 0 0,-1-1 0,1 1 0,0-1 0,1 0 0,-1 1 0,1-1 0,1 0 0,-1-1 0,7 9 0,-8-11-20,1 0 0,-1 0 0,1-1 1,0 1-1,-1 0 0,1-1 0,1 0 0,-1 0 0,0 0 1,4 2-1,4 2 87,-6-3-66,-1 0 0,1-1 0,0 0 0,0 0 0,7 2 0,-9-4-22,-1 1 0,1 0 0,0 0 0,-1 0 0,1 0 0,-1 0 0,1 1 0,-1-1 0,0 1 0,3 1 0,11 11 211,-16-14-256,0 0 1,0-1 0,0 1-1,1 0 1,-1 0-1,0 0 1,0 0-1,0 0 1,1 0-1,-1 0 1,0-1-1,0 1 1,0 0 0,0 0-1,1 0 1,-1 0-1,0 0 1,0-1-1,0 1 1,0 0-1,0 0 1,0 0-1,0-1 1,1 1 0,-1 0-1,0 0 1,0-1-1,0 1 1,0 0-1,0 0 1,0 0-1,0-1 1,0 1-1,0 0 1,0 0 0,0 0-1,0-1 1,0 1-1,0 0 1,-1 0-1,1-1 1,0 1-1,0 0 1,0 0 2,0 0 0,0 0 1,0 0-1,0-1 0,0 1 0,0 0 1,0 0-1,0 0 0,0 0 0,0 0 1,0 0-1,0 0 0,0 0 0,0 0 1,0-1-1,0 1 0,0 0 0,0 0 1,0 0-1,0 0 0,0 0 0,0 0 1,0 0-1,0 0 0,0 0 0,0 0 1,0 0-1,0-1 0,0 1 0,0 0 0,-1 0 1,1 0-1,0 0 0,0 0 0,0 0 1,0 0-1,0 0 0,0 0 0,0 0 1,0 0-1,0 0 0,0 0 0,0 0 1,-1 0-1,1 0 0,0 0 0,0 0 1,0 0-1,0 0 0,0 0 0,0 0 1,0 0-1,0 0 0,0 0 0,0 0 1,-1 0-1,1 0-95,-1 0 0,0 0 1,0 0-1,1 0 0,-1 0 0,0 0 0,1 0 1,-1 0-1,0-1 0,1 1 0,-1 0 0,0-1 1,1 1-1,-2-1 0,2 1 29,-1-1-1,1 0 1,0 0-1,-1 0 1,1 0 0,0 1-1,0-1 1,0 0 0,0 0-1,-1 0 1,1 0-1,0 0 1,1-1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09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5472,'-17'-16'10272,"20"16"-9824,5 0-254,-1 0-123,-1 0 1,1 0-1,12-3 0,-16 2-57,10-2 20,1 0 0,-1 0 0,23 0 0,-13 3-113,-11 0-44,0 0 0,23-3 0,-9-3-541,-20 4 417,0 0 0,0 1 0,1 0 0,7-1 0,5 2-1102,-2 0 480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7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6464,'0'16'2944,"-16"17"-2560,16-16 992,-17-1-832,17 17 128,0 0-384,0-1-64,0 17-128,0-16-1664,0-16 832,0 32-3232,0-33 2240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12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2560,'0'0'1147,"3"-3"-737,8-5 822,-8 12-221,-3-13 4815,2 9-5676,9 0-65,-8 0-122,-3-3-33,0-4-15,0 14 37,0-4 123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19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3648,'-12'0'3512,"24"0"-1771,-10 0-1464,9 0-117,-11 0-158,0 0 0,0 0-1,1 0 1,-1-1-1,0 1 1,0 0 0,0 0-1,0 0 1,0 0-1,0 0 1,0 0-1,0 0 1,0 0 0,1 0-1,-1 0 1,0 0-1,0 0 1,0 1 0,0-1-1,0 0 1,0 0-1,0 0 1,0 0 0,0 0-1,0 0 1,0 0-1,1 0 1,-1 0 0,0 0-1,0 0 1,0 0-1,0 0 1,0 0-1,0 0 1,0 0 0,0 1-1,0-1 1,0 0-1,0 0 1,0 0 0,0 0-1,0 0 1,0 0-1,0 0 1,0 0 0,0 0-1,0 0 1,0 1-1,0-1 1,0 0 0,0 0-1,0 0 1,0 0-1,0 0 1,0 0-1,0 0 1,0 1 1,0 0-1,0 0 1,0-1-1,0 1 0,0 0 1,0-1-1,0 1 1,1 0-1,-1-1 1,0 1-1,0 0 1,1-1-1,-1 1 1,1 0-1,10 5 4,-6 1-18,-5-7 15,0 1-1,0-1 0,0 0 0,1 1 1,-1-1-1,0 1 0,0-1 0,1 0 1,-1 1-1,0-1 0,1 0 0,-1 0 1,0 1-1,1-1 0,-1 0 0,0 0 1,1 1-1,-1-1 0,1 0 1,-1 0-1,0 0 0,1 0 0,-1 0 1,1 1-1,-1-1 0,1 0 0,-1 0 1,0 0-1,1 0 0,0-1 0,4 4 260,-3-2-244,-1 1 1,0-1-1,1 1 1,-1-1-1,0 1 1,0 0-1,0-1 1,-1 1-1,1 0 1,0-1-1,-1 1 1,1 0-1,-1 0 1,1 2-1,2 2 41,27 24 367,-28-27-405,0-1 0,1 1 0,-1 0 0,-1 0 0,1 0 0,1 3 0,-1-2-38,0 0 1,0-1 0,1 1-1,-1-1 1,1 1 0,3 3-1,22 37 97,-28-44-73,1 1-1,-1-1 0,0 1 0,1-1 0,-1 1 0,0 0 0,1-1 1,-1 1-1,0 0 0,0-1 0,1 1 0,-1 0 0,0-1 1,0 1-1,0 0 0,0-1 0,0 1 0,0 0 0,0 0 1,0-1-1,0 1 0,-1 0 0,1 0 0,-1 2 6,2-1-13,-1-1-1,0 1 1,0 0-1,1 0 1,-1 0-1,1-1 1,-1 1-1,1 0 1,0 0-1,0-1 1,-1 1-1,3 1 1,-2-1 1,0-1 0,0 1 0,-1 0 1,1-1-1,0 1 0,0 0 1,-1 0-1,1-1 0,-1 1 0,0 0 1,1 0-1,-1 2 0,0-1 4,1 1 0,0-1 0,0 1 0,0-1 0,0 1 0,1-1 0,-1 0 0,1 0 0,0 0 0,0 0 0,2 3 0,8 15 12,-3 2-5,-7-19-31,0 0 0,-1 0-1,0 0 1,0 0 0,0 0 0,0 0-1,0 1 1,-1-1 0,0 7-1,0-7 34,1 0 0,-1 0 0,1 0 0,0 0-1,0 0 1,0 0 0,1 0 0,-1 0 0,5 6-1,-5-7-6,0 0-1,-1 0 0,1 0 1,-1 0-1,1 0 0,-1 0 1,0 0-1,0 0 0,0 1 1,-1 3-1,0 2 11,1 7 35,-1-13-78,1 0-1,0 0 1,0 0-1,0 0 1,0 0-1,0 0 1,1 0-1,0 0 1,1 5-1,31 58 188,-28-60-177,-4-5 18,0 0 0,0 0 0,0 0 0,0 0 0,0 0 0,0 0 0,0 1 0,0-1 0,-1 0 0,1 1 0,0 1 0,10 19 41,-10-21-35,-1 0 1,1 1-1,0-1 0,-1 0 0,1 1 0,0-1 0,0 0 0,0 0 1,0 0-1,0 0 0,0 0 0,0 0 0,2 1 0,2 3-5,-2-3-8,0 0-1,0 0 1,0 0 0,0 0 0,4 2 0,-5-4 2,0 1 1,0 0 0,0 0 0,0 0-1,0 0 1,0 1 0,-1-1-1,1 0 1,0 1 0,-1-1-1,1 1 1,1 2 0,-1 1 4,-2-4 1,1 0 0,-1-1 0,0 1 0,1 0 0,-1-1 0,0 1 0,1 0 0,-1-1 0,1 1 0,-1-1 0,1 1 0,-1-1 0,1 1 1,-1-1-1,1 1 0,-1-1 0,1 0 0,0 1 0,-1-1 0,1 0 0,1 1 0,3 1 10,-1 1-15,0 0-1,0 0 0,0 1 1,5 6-1,-6-7-4,1 1 0,-1-1 0,1 0 0,6 5 0,23 8 8,-20-13 10,-7 0 38,12 8 49,-14-9-84,0 1-1,1-1 0,-1 1 0,-1 0 1,8 6-1,7 2-113,-14-9 89,1 1 1,-1-1-1,0 1 1,0-1-1,6 8 0,-4-5 34,-4-3-37,0-1 0,0 1 1,0-1-1,0 1 0,-1 0 0,1 0 0,-1 0 0,1 0 1,-1 0-1,0 1 0,0-1 0,0 0 0,0 0 0,0 1 1,0-1-1,-1 1 0,1 3 0,-1-4 10,0-1 1,1 1-1,-1 0 0,0 0 1,1-1-1,-1 1 0,1 0 1,-1-1-1,1 1 0,0-1 1,0 1-1,0-1 0,1 2 1,3 6 21,0 1 46,-4-7-54,0-1 0,0 1 0,0-1 0,1 0 0,-1 0 0,1 0 0,-1 0 0,3 2 0,0 0-22,0 0 0,-1 1 0,0-1 0,0 0 0,0 1 0,0 0 0,-1 0 0,3 6 0,-2-2 23,1 0 1,0 0-1,1-1 1,10 16-1,-10-18-9,9 10 6,-13-14-13,1 0-1,0 0 1,-1-1-1,1 1 0,-1 0 1,1 0-1,-1 0 1,0 1-1,2 2 0,0 8-16,-3-10 30,1-1 0,-1 0 0,1 1 0,0-1 0,0 0 0,0 1 0,0-1 0,0 0 0,0 0 0,0 0 0,1 0 0,-1 0 0,3 2 0,0 1-2,0 0 0,0 1 0,-1-1-1,1 1 1,-1 0 0,0 0 0,-1 0 0,4 13 0,7 15 31,-12-32-48,0 0 0,-1 0 0,1 0-1,-1 0 1,0 0 0,1 0 0,-1 0 0,0-1 0,0 1 0,-1 4 0,1-3-4,0 0 1,0 0 0,0 0-1,0 0 1,0-1 0,1 1-1,1 4 1,1 4-21,10 25 3,1-20 33,-12-13 6,1 0 0,-1 1 0,1-1 1,-1 0-1,2 6 0,-2-6 6,0 1-1,0-1 1,0 1-1,0-1 1,4 4-1,-3-4 4,0 0 1,-1 1-1,0-1 0,0 0 0,3 6 0,-4-6-20,1 1-1,1-1 1,-1 1 0,0-1-1,4 4 1,8 7-6,-14-13 17,1-1 1,-1 1-1,1-1 0,-1 1 0,0 0 0,1-1 0,-1 1 0,0 0 1,0-1-1,1 1 0,-1 0 0,0-1 0,0 1 0,0 0 0,0-1 1,0 1-1,0 0 0,0-1 0,0 1 0,0 0 0,0 0 0,0-1 1,-1 2-1,1 0 17,0-1-18,0 0 0,0-1 0,0 1-1,0 0 1,0 0 0,0-1 0,0 1 0,0 0 0,0-1-1,0 1 1,1 0 0,-1-1 0,0 1 0,1 0 0,-1-1-1,0 1 1,1-1 0,-1 1 0,1-1 0,-1 1 0,1-1-1,-1 1 1,1-1 0,-1 1 0,2 0 0,-2-1 1,1 0 1,0 1 0,-1-1-1,1 1 1,-1-1 0,1 1-1,-1-1 1,1 1 0,-1-1-1,1 1 1,-1 0 0,0-1-1,1 1 1,-1-1 0,0 1-1,0 0 1,1 0-1,-1-1 1,0 1 0,0 0-1,0-1 1,0 1 0,0 0-1,0-1 1,0 2 0,0 28 211,0-30-218,0 0-1,0 0 0,0 0 1,0 0-1,0 1 0,0-1 1,0 0-1,0 0 0,0 0 1,0 0-1,0 0 0,0 0 1,0 0-1,0 0 0,0 0 1,0 1-1,0-1 1,0 0-1,0 0 0,0 0 1,0 0-1,0 0 0,0 0 1,0 0-1,0 0 0,0 0 1,0 0-1,0 0 0,0 0 1,0 1-1,1-1 0,-1 0 1,0 0-1,0 0 0,0 0 1,0 0-1,0 0 0,0 0 1,0 0-1,0 0 0,0 0 1,0 0-1,0 0 0,1 0 1,-1 0-1,0 0 1,0 0-1,0 0 0,0 0 1,0 0-1,0 0 0,0 0 1,0 0-1,0 0 0,1 0 1,-1 0-1,11 0-10,-9 0 838,-4 0-779,-2 0-25,2 0-21,0 0-1,0 0 0,-1 0 1,1 0-1,0 0 1,0-1-1,0 1 0,0-1 1,-3 0-1,5 0-3,0 1 0,-1-1 1,1 0-1,-1 0 0,1 0 0,0 0 0,0 0 0,0 1 0,0-1 0,-1 0 0,1 0 0,0 0 1,1-2-1,-1 2 11,0 0 0,0-1 0,0 1 1,0 0-1,-1 0 0,1-1 0,0 1 0,0 0 1,-1-1-1,1 1 0,-1 0 0,1 0 1,-1 0-1,0 0 0,1-1 0,-1 1 1,0 0-1,0 0 0,0 0 0,0 0 0,0 1 1,0-1-1,0 0 0,0 0 0,-2-1 1,-4-1 55,7 3-65,-1 0 0,1 0 0,-1 0 0,1 0 0,0-1 0,-1 1 0,1 0 1,-1 0-1,1 0 0,-1-1 0,1 1 0,0 0 0,-1-1 0,1 1 0,0 0 1,-1-1-1,1 1 0,0-1 0,-1 1 0,1 0 0,0-1 0,0 1 0,0-1 1,-1 1-1,1-1 0,0 1 0,0-1 0,0 1 0,0 0 0,0-1 0,0 1 0,0-1 1,0 1-1,0-1 0,0 0 0,-3-4-37,-9-15 10,10 16 37,0 0 1,-1 0 0,1 0 0,-7-7-1,1 1-29,0 1 1,1-2-1,0 1 0,1-1 0,0 0 0,-6-17 1,-19-32 53,20 42-24,1-1 0,-15-40-1,18 42-6,-1-1 0,0 1 0,-17-24 0,-6-13 44,25 42-36,2 3-17,-1 0 0,0 0 1,0 0-1,-1 1 0,0 0 1,-9-10-1,-86-83-240,8 24 298,82 66-76,1-1 1,0 0-1,-9-16 1,17 26 27,-20-26 62,19 24-28,-1 0 1,1 0-1,0 0 0,0-1 0,1 1 0,-4-9 0,0-4 125,-7-18 232,9 28-341,2 0-1,-1-1 1,-2-10 0,-1-4-39,1 6-6,3 12 8,1 1 1,0-1-1,0 1 0,0-1 1,0 1-1,0-1 1,1 0-1,0-3 1,-1 0 4,1 0 1,-1 0 0,0 0-1,-1 0 1,-2-7 0,-1-3 4,-11-46 10,15 60-21,0-1 0,0 0 1,0 1-1,1-1 0,0 0 1,-1 0-1,2 0 0,-1-5 1,1-1 60,-1 8-57,0 0 0,0 0 0,0 0 0,-1 0 0,1 0 0,-1 0 0,1 0 0,-1 0 0,0 0 0,0 1 0,0-1 0,-2-3 0,2 3-6,0 1 0,1-1 0,-1 1 0,0-1 0,0 1 1,1-1-1,-1 1 0,1-1 0,-1 0 0,1 1 0,0-1 0,0-3 1,0 4-11,0 1 0,0-1 1,-1 0-1,1 0 1,0 0-1,0 0 1,0 1-1,-1-1 1,1 0-1,0 0 0,-1 1 1,1-1-1,0 0 1,-1 0-1,1 1 1,-1-1-1,1 1 0,-1-1 1,0 0-1,1 1 1,-1-1-1,0 1 1,1-1-1,-1 1 1,0 0-1,0-1 0,1 1 1,-3-1-1,2 1 1,0-1 0,0 0 0,0 1 0,0-1 0,-1 0-1,1 1 1,0-1 0,0 0 0,0 0 0,1 0 0,-1 0-1,0 0 1,0 0 0,0-2 0,-3-3 16,4 5-26,0 1 0,0-1-1,0 1 1,0-1 0,0 1-1,-1-1 1,1 1 0,0-1-1,0 1 1,-1 0 0,1-1-1,0 1 1,0-1 0,-1 1-1,1 0 1,-1-1 0,1 1-1,0 0 1,-1 0 0,1-1-1,-1 1 1,1 0 0,0 0 0,-1 0-1,1-1 1,-1 1 0,1 0-1,-1 0 1,1 0 0,-1 0-1,1 0 1,-1 0 0,1 0-1,-1 0 1,0 0 0,-4-3-55,-6-8 208,10 11-141,1 0 0,0 0 0,-1-1 0,1 1 0,0 0 0,-1-1 0,1 1 0,0 0 0,0-1 0,-1 1 0,1-1 0,0 1 0,0 0 0,0-1 0,0 1 0,-1-1-1,1 1 1,0-1 0,0 1 0,0-1 0,0 1 0,0 0 0,0-1 0,0 1 0,0-1 0,0 0 0,-1-4 39,-10 3 62,10 2-95,0 0 1,0 0-1,-1 0 1,1 0 0,0 0-1,0 0 1,0-1-1,0 1 1,0 0-1,0-1 1,0 1 0,-2-1-1,2-4 3,1 4-16,0 1 0,0-1 0,0 1-1,0-1 1,0 1 0,0-1 0,0 1-1,0-1 1,0 1 0,0 0 0,0-1-1,0 1 1,0-1 0,-1 1 0,1-1-1,0 1 1,0 0 0,0-1 0,-1 1-1,1-1 1,0 1 0,-1 0 0,1-1-1,0 1 1,-1 0 0,1-1 0,-11-10-113,8 9 37,3 4-1493,0 12 795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21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 5568,'-16'32'2528,"-33"1"-2208,32-16-608,1-1 96,-1 0-3232,1 1 1888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27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17 3904,'-14'0'1253,"11"0"688,6-3-1391,8-7-166,-8 7 277,-3 6-506,0-3-143,0 1-1,0-1 1,0 1 0,0-1 0,-1 1 0,1-1 0,0 1 0,0-1-1,0 1 1,0-1 0,-1 1 0,1-1 0,0 1 0,0-1 0,-1 1 0,1-1-1,0 1 1,-1-1 0,1 0 0,0 1 0,-1-1 0,1 1 0,-1-1-1,1 0 1,-1 1 0,0-1 14,0 1-1,0-1 1,1 1 0,-1-1 0,1 1-1,-1 0 1,0-1 0,1 1-1,-1 0 1,1-1 0,-1 1-1,1 0 1,0 0 0,-1 0-1,1-1 1,0 1 0,0 0-1,-1 0 1,1 0 0,0 0-1,0-1 1,0 1 0,0 0-1,0 0 1,0 1 0,0 6 116,-1-1 0,0 1 0,-1-1 0,0 1 0,-5 13 0,4-11-61,-2 10 116,1 1-1,1 0 1,1 1-1,1 25 1,-3 24 207,-7-14-132,7-14-31,4 64 0,1-44 82,-1-3-339,0-60 6,0 0 0,0 0 1,0 0-1,0 1 0,0-1 1,0 0-1,0 0 0,0 0 0,0 0 1,0 0-1,0 0 0,0 0 0,0 0 1,0 0-1,0 1 0,0-1 1,0 0-1,0 0 0,0 0 0,0 0 1,0 0-1,0 0 0,0 0 0,0 0 1,0 0-1,0 0 0,0 0 0,0 1 1,0-1-1,0 0 0,0 0 1,-1 0-1,1 0 0,0 0 0,0 0 1,0 0-1,0 0 0,0 0 0,0 0 1,0 0-1,0 0 0,0 0 0,0 0 1,-1 0-1,1 0 0,0 0 1,0 0-1,0 0 0,0 0 0,0 0 1,0 0-1,0 0 0,0 0 0,0 0 1,0 0-1,-1 0 0,-7 0-1312,19 0 394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27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17 4576,'-14'0'1450,"14"0"-1439,0 0-1,0 0 0,0 0 0,0 0 0,0 0 1,-1 0-1,1 0 0,0 0 0,0 0 0,0 0 1,0 0-1,0 0 0,0 0 0,0 0 0,0 0 1,0 0-1,-1 0 0,1 0 0,0 0 0,0 0 1,0 0-1,0 0 0,0 0 0,0-1 0,0 1 1,0 0-1,0 0 0,0 0 0,0 0 0,0 0 1,-1 0-1,1 0 0,0 0 0,0 0 0,0 0 1,0 0-1,0 0 0,0 0 0,0-1 0,0 1 1,0 0-1,0 0 0,0 0 0,0 0 0,0 0 1,0 0-1,0 0 0,0 0 0,0 0 0,0-1 1,0 1-1,0 0 0,0 0 0,0 0 0,0 0 1,0 0-1,0-14 2800,0 17-2330,1 31 755,-4 79 106,-25 111-183,23-158-1030,-6-14-38,5-3 17,1-23 10,2-16-48,1 0 1,1 0-1,-1 16 1,2-23-53,-2 31 139,2-32-242,-1 0 0,1-1 0,-1 1 0,1 0 0,-1 0 0,0 0 0,0 0 0,1 0 0,-1-1 1,-1 1-1,1 0 0,-2 2 0,4-4-207,0 1 0,-1-1 0,1 0 0,0 1 0,0-1 0,0 0 0,0 0 0,0 0 0,-1 1 0,1-1 0,0 0 0,0 0 0,2-1 0,13 1-1685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27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0 4480,'-16'0'2016,"0"33"-1728,16-16 544,0-1-512,-17 33 640,17 17-544,-16-1 64,16 1-288,-16-17-96,16 16-64,-17-32-960,17 16 512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28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5984,'0'-13'1920,"1"10"-1431,6 3-232,53 0 831,131 0-293,-184 0-752,0-1 1,-1 0-1,1 0 1,0 0-1,6-3 0,11-2 60,-6 4 39,0 1 0,28 1 0,-18 0 434,-28 0-563,0 0 0,0 0-1,0 0 1,0 0-1,0 0 1,0 0 0,0 0-1,0 0 1,0 0 0,1 0-1,-1 0 1,0 0 0,0 0-1,0 0 1,0 0-1,0 0 1,0 0 0,0 0-1,0 0 1,0 0 0,0 0-1,1 0 1,-1 1-1,0-1 1,0 0 0,0 0-1,0 0 1,0 0 0,0 0-1,0 0 1,0 0 0,0 0-1,0 0 1,0 0-1,0 0 1,0 0 0,0 0-1,0 1 1,0-1 0,1 0-1,-1 0 1,0 0-1,0 0 1,0 0 0,0 0-1,0 0 1,0 0 0,0 0-1,0 0 1,0 1 0,0-1-1,0 0 1,0 0-1,-1 0 1,1 0 0,0 0-1,0 2 137,0 0 0,0-1 1,-1 1-1,1 0 0,-1-1 0,0 1 0,1 0 0,-1-1 0,-2 3 0,-3 10 190,0 13-35,0-11-196,5-13-106,0 1 0,-1-1 0,1 1 0,1 0 1,-1-1-1,0 1 0,1-1 0,0 5 1,2 35 40,-2-40-32,1-1 1,-1 1-1,1-1 1,-1 1-1,1-1 0,0 1 1,0-1-1,0 0 1,1 1-1,-1-1 1,0 0-1,3 3 1,7 1 120,-6-4-67,3 2-2,-6-3-62,1 1-1,-1-1 1,1 0 0,0 1 0,-1-1 0,1-1-1,0 1 1,-1 0 0,1-1 0,0 1 0,0-1 0,0 0-1,-1 0 1,1 0 0,0 0 0,0 0 0,0-1-1,-1 1 1,1-1 0,4-1 0,-4 1 39,0 0 0,1-1 0,-1 1 0,0-1 0,0 0 0,0 0 0,0 0 0,0 0 0,0 0 0,0 0 0,-1-1 0,1 1 0,1-4 0,-2 3-32,0 0 0,-1 0 1,0 0-1,0 0 0,0 0 0,0 0 1,0 0-1,0 0 0,-1 0 0,0 0 1,1-7-1,-2 7-10,0 0 0,0 0 0,-1 0 0,1 0 1,0 0-1,-1 1 0,0-1 0,0 0 0,0 1 0,0-1 0,0 1 0,-4-4 1,-2-2-35,5 4 6,0 1 0,-1 0 1,1-1-1,-1 1 1,-4-2-1,1 2-178,7 3 180,-1-1-1,1 1 1,-1 0-1,1 0 1,-1 0-1,1 0 1,-1-1-1,1 1 1,-1 0 0,1 0-1,0-1 1,-1 1-1,1 0 1,0-1-1,-1 1 1,1 0 0,0-1-1,-1 1 1,1-1-1,0 1 1,0 0-1,-1-1 1,1 1-1,0-1 1,0 1 0,0-1-1,0 1 1,-1-1-1,1 1 1,0-1-1,0 1 1,0-1 0,0 1-1,0-1 1,1 0-1,-1-1-2035,2 2 771,15 2-3638,13 12 2137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28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66 3712,'0'-63'5850,"0"60"-5172,0 6-300,1 7-209,-1-3-65,0-1 0,0 0 0,0 1-1,-3 12 1,-25 153 451,26-121-496,2-35 50,-3 32 0,-3-22-16,4-17 6,0 1 1,0 1-1,0 14 1,2 22 913,-3-42-517,2-3-461,-7 4 263,7-6-296,1 0 0,0 0-1,0-1 1,-1 1 0,1 0-1,0 0 1,0 0 0,-1-1-1,1 1 1,0 0 0,0 0-1,-1-1 1,1 1 0,0 0-1,0 0 1,0-1 0,0 1-1,-1 0 1,1-1 0,0 1-1,0 0 1,0-1 0,0 1-1,0 0 1,0-1 0,0 1-1,0 0 1,0-1 0,0 1-1,0 0 1,0-1 0,0 1-1,0 0 1,0 0 0,1-1-1,-1 1 1,0-2-45,0 0 0,0 1 0,0-1 1,1 1-1,-1-1 0,0 1 0,1-1 0,0 1 1,-1-1-1,1 1 0,1-3 0,5-14-302,-3-3-51,-3 14 239,1-1 0,-1 0 0,1 0 0,1 1 0,4-10 0,-1 3-166,1 1 0,0 0 1,1 0-1,1 1 0,19-21 1,-26 31 311,0 0 1,1 0-1,-1 0 1,1 1-1,-1-1 1,1 1-1,-1 0 1,1 0-1,5-2 1,-8 3 16,1 0-1,0 0 1,-1-1-1,1 1 1,-1 0-1,1 0 1,0 0-1,-1 0 1,1 0-1,0 0 1,-1 0-1,1 0 1,-1 0-1,1 1 1,0-1-1,-1 0 1,1 0-1,-1 1 1,1-1-1,0 0 1,-1 1-1,1-1 1,-1 0-1,1 1 1,-1-1-1,1 1 1,-1-1-1,0 1 1,1-1-1,-1 1 1,0-1-1,1 1 1,-1-1-1,0 1 1,1-1 0,-1 1-1,0 0 1,0-1-1,0 1 1,0-1-1,1 1 1,-1 0-1,0-1 1,0 1-1,0 0 1,0-1-1,-1 2 1,1-1 10,-1 1 0,1-1 0,-1 1 0,1-1 0,-1 0 0,0 1 0,0-1 0,1 1 0,-1-1 0,0 0 0,0 0 0,0 0 0,-1 0 0,1 0 0,0 0 0,0 0 0,-1 0 0,1 0 0,0 0 0,-1 0 0,1-1 0,-1 1 0,-2 0 0,-1 2-6,-1-1-15,6-2 3,-1 1 1,0-1-1,1 0 0,-1 0 0,0 1 0,1-1 0,-1 1 0,1-1 1,-1 1-1,1-1 0,-1 0 0,1 1 0,-1 0 0,1-1 0,-1 1 0,1-1 1,-1 1-1,1 0 0,0-1 0,-1 1 0,1 1 0,-3 3 27,-10 12 170,11-16-170,1 0 0,0 0 1,-1 1-1,1-1 0,0 1 0,0-1 0,0 1 0,0-1 0,0 1 0,0-1 0,1 1 0,-1 0 0,0 0 1,1-1-1,-1 1 0,1 0 0,0 0 0,-1 2 0,1 9 148,0-4-65,-1 0 0,2 0 0,-1 0 0,1 0 0,0 0 0,1 0 0,0 0 0,1-1 0,5 14 0,1-8 57,0 0 0,2 0 1,-1-1-1,25 22 0,-30-30-116,-5-4-47,0-1 1,1 0-1,-1 0 0,0 1 1,0-1-1,0 0 1,1 0-1,-1 1 0,0-1 1,1 0-1,-1 0 1,0 0-1,0 1 0,1-1 1,-1 0-1,0 0 0,1 0 1,-1 0-1,0 0 1,1 0-1,-1 0 0,0 0 1,1 0-1,-1 0 1,1 0-1,-1 0 0,0 0 1,1 0-1,-1 0 0,0 0 1,1 0-1,-1 0 1,0 0-1,1 0 0,-1-1 1,0 1-1,0 0 1,1-1-1,1 2-154,-4-2-150,2 2 254,0-1 0,-1 0 1,1 0-1,0 0 1,-1 1-1,1-1 0,0 0 1,0 0-1,-1 0 0,1 0 1,-1 0-1,1 0 1,0 0-1,-1 0 0,1 0 1,0 0-1,-1 0 0,1 0 1,0 0-1,-1 0 1,1 0-1,0 0 0,-1 0 1,1 0-1,0 0 0,-1 0 1,1-1-1,0 1 1,-1 0-1,1 0 0,0 0 1,0-1-1,-1 1 0,1 0 1,0 0-1,0-1 1,-1 1-1,1-1 0,-11-10-2229,8 9 720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29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7968,'-16'-16'4096,"16"-1"-448,16 17-3136,1 0-225,15 0 65,-15 0-192,-1 0 64,17 0-128,-33-16-1759,16 16 927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4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3808,'-13'0'1227,"10"0"623,0 0-1087,-8 0 266,11 0-1016,0 0 0,0 0 0,0 0 0,0 0 0,0 0 0,0 0 0,-1 0 0,1 0 0,0 0 0,0 0 0,0 0 0,0 0 0,0 0 0,0 0 0,0 0 0,0 0 0,0 0 0,0 0 0,-1 0 0,1 0 0,0 0 0,0 0 0,0 0 0,0 0 0,0 0 0,0 0 0,0 0 0,0 0 0,0 0 0,0 0 0,0 0 0,0 0 0,-1-1 0,1 1 0,0 0 0,0 0 0,0 0 0,0 0 0,0 0 0,0 0 0,0 0 0,0 0 0,0 0 0,0 0 0,0-1 0,0 1 0,0 0 0,0 0 0,0 0 0,0 0 0,0 0 0,0 0 0,0 0 0,0 0 0,0 0 0,0-1 0,0-10 809,0 11-813,0 0 1,1 0 0,-1 0 0,0 0-1,0 0 1,0 0 0,0 0 0,0 0-1,0 0 1,0 0 0,0-1-1,0 1 1,0 0 0,0 0 0,0 0-1,0 0 1,0 0 0,0 0 0,-1 0-1,1 0 1,0 0 0,0 0 0,0-1-1,0 1 1,0 0 0,0 0-1,0 0 1,0 0 0,0 0 0,0 0-1,0 0 1,0 0 0,0 0 0,0 0-1,0 0 1,0 0 0,-1 0-1,1 0 1,0 0 0,0 0 0,0 0-1,0 0 1,0 0 0,0 0 0,0-1-1,0 1 1,0 0 0,-1 0 0,1 1-1,0-1 1,0 0 0,0 0-1,0 0 1,0 0 0,0 0 0,0 0-1,-11 0 557,11 0-559,0 0 0,-1 0 0,1 0 0,0 0 1,0 0-1,0 0 0,0 0 0,0 0 0,0 0 1,0 0-1,0 0 0,0 0 0,0 0 1,-1 0-1,1 0 0,0 0 0,0 0 0,0 0 1,0 0-1,0 0 0,0 0 0,0 0 0,0 0 1,0 0-1,0 0 0,0 0 0,-1-1 0,1 1 1,0 0-1,0 0 0,0 0 0,0 0 0,0 0 1,0 0-1,0 0 0,0 0 0,0 0 0,0 0 1,0 0-1,0 0 0,0-1 0,0 1 0,0 0 1,0 0-1,0 0 0,0 0 0,0 0 0,0 0 1,0 0-1,0 0 0,0 0 0,0 0 1,0-1-1,0 1 0,0 0 0,0 0 0,0-11 511,0 8 378,0 1-571,0-9 144,0 8 881,1 3-1323,0 0 1,0 1-1,0-1 1,1 0 0,-1 0-1,0 0 1,0 0 0,0 0-1,0 0 1,2-1 0,753 1 350,-747 0-362,0 0 0,17 3 0,-2 8 43,-20-10-33,0-1 0,1 1 1,-1 0-1,0-1 0,0 0 0,5 0 0,7-1 463,-10 1-439,-6 0-49,0 0-3,-1 1 0,1-1 0,-1 0 0,0 1 0,1-1 0,-1 1 0,1-1 0,-1 0 0,1 1 0,-1-1 0,1 1 0,0 0 0,-1-1 1,1 1-1,0-1 0,-1 1 0,1 0 0,0-1 0,-1 1 0,1 0 0,0-1 0,0 1 0,0 0 0,0-1 0,0 1 0,0 0 0,0-1 0,0 2 0,0 12 47,0-11-48,1 0-1,-1 0 0,0 0 1,-1 0-1,1 0 0,0 0 1,-1 0-1,0 0 0,0-1 1,0 1-1,0 0 0,0 0 1,0-1-1,-1 1 0,1 0 0,-1-1 1,-2 4-1,-2 4-12,0 0 0,1 1 0,1-1-1,-6 19 1,6-13 83,-13 26 0,-21 20 38,16-28-103,5-5-25,12-19 10,0-1-1,-1 0 1,0-1-1,0 1 1,-1-1-1,0 0 1,0 0 0,-12 9-1,-11 5 3,8 5 33,-24 8 180,39-28-136,4-3-2,-1-1 1,0 1 0,0-1 0,-7 5 0,10-7-46,0 0-1,-1 0 1,1-1-1,-1 1 0,1-1 1,0 0-1,-1 1 1,1-1-1,-1 0 0,1 0 1,-1 0-1,1 0 1,0 0-1,-1 0 0,1 0 1,-1 0-1,1-1 1,-1 1-1,1 0 0,0-1 1,-3-1-1,-32-28 121,24 22-92,0-1 0,0 0 0,1-1 0,-21-22-1,17 12-4,0 0-68,-23-22 0,-14-17-94,-8-10-86,53 61 183,-1 1 0,2-1 0,-1-1 0,1 1 0,-9-18 0,12 19 31,-1 1 0,1-1 0,-1 1 0,-1 0 0,-9-11 0,13 16-25,-1-1 0,1 1 1,0-1-1,0 1 0,0-1 0,-1 1 1,2-1-1,-1 0 0,0 1 1,0-1-1,0 0 0,1 0 0,-1-2 1,1 3-40,0 0 0,0 0 1,0 0-1,0 0 0,0 0 1,0 1-1,1-1 1,-1 0-1,0 0 0,1 0 1,-1 0-1,1 0 0,-1 1 1,0-1-1,1 0 0,0 0 1,-1 1-1,1-1 1,-1 0-1,1 1 0,0-1 1,0 0-1,-1 1 0,1-1 1,0 1-1,0 0 0,1-1 1,34-16-4041,-32 16 3730,0 1 0,1-1 0,-1 1 1,9 0-1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2 5568,'71'0'2501,"-59"0"-2260,-8-1-106,-1 1 0,0 0 0,1-1 0,-1 1-1,0 1 1,1-1 0,-1 0 0,0 1 0,0 0 0,1 0 0,-1 0 0,0 0-1,0 0 1,0 1 0,0-1 0,0 1 0,0 0 0,-1 0 0,5 3 0,4 6 409,-11-10-520,1-1 1,-1 1 0,0-1-1,1 1 1,-1-1-1,0 1 1,0-1 0,1 1-1,-1 0 1,0-1 0,0 1-1,0-1 1,0 1 0,0 0-1,0-1 1,0 1 0,0-1-1,0 1 1,0 0-1,0-1 1,0 1 0,0-1-1,0 1 1,0 0 0,-1-1-1,1 1 1,0-1 0,0 1-1,-1-1 1,0 1-1,1 0 45,-3 3-56,0 0 1,0 0-1,0 0 1,0-1-1,-1 0 1,1 1-1,-1-1 1,0-1-1,0 1 1,0 0-1,-1-1 1,1 0-1,0 0 1,-8 2-1,0-1-51,8-3-31,0 1 0,0 0-1,0 1 1,0-1 0,0 1 0,1-1-1,-1 1 1,-5 4 0,-13 4-259,-2-1-645,23-8 932,0-1-1,0 1 1,0 0 0,0 0 0,0-1 0,0 1 0,1 0 0,-1 0-1,0 0 1,1 0 0,-1 0 0,0 0 0,1 0 0,-1 0-1,0 2 1,-5 8-543,2-8 414,-3 3-28,6-1 161,0 0 1,0 0-1,0 0 0,1 0 0,0 0 1,1 9-1,-1 4-10,0 141-86,-1-140 117,-4 28 1,0 1-40,11 4 167,-11-19 313,1-16-188,1 1-28,2-7 22,-1 0 0,0 0 0,-1 0 1,-5 11-1,6-15-166,-18 38 658,18-41-638,0 0 1,-1 0-1,1 0 1,-1 0-1,0-1 1,0 1-1,0-1 1,-6 5-1,7-7-27,0 0-1,0 0 0,0 0 0,0 0 0,0-1 1,0 1-1,-3 0 0,-6 1 152,-4 3 7,12-4-126,1 1 1,-1-1-1,0 0 1,0 0-1,0-1 1,0 1-1,0 0 1,0-1-1,0 0 1,0 0-1,-1 0 1,1 0-1,0 0 1,0-1-1,-5-1 1,-17-8 464,25 9-534,-1 1 1,1 0-1,-1 0 1,1-1-1,0 1 1,-1 0 0,1 0-1,-1-1 1,1 1-1,-1 0 1,1-1 0,0 1-1,-1-1 1,1 1-1,0-1 1,-1 1 0,1 0-1,0-1 1,0 1-1,-1-2 1,-10-20 693,11 21-681,-1 0 0,1 0 0,0 0 0,-1 0 0,1 0 0,0 0 0,-1 0 0,1 0 0,0-1 0,0 1 0,0 0 0,0 0 0,0 0 0,1 0 0,-1 0 0,0 0 0,0-1 0,1 1 0,-1 0 0,1 0 0,-1 0 0,1 0 0,-1 0 0,1 0 0,-1 0 0,1 0 0,0 0 0,0 1 0,0-1 0,1-1 0,4-5 53,-2 1-66,-3 4-18,0-1 0,1 1 1,-1 0-1,1 0 1,0 0-1,0 0 0,2-2 1,26-7-596,3-14-1979,46-37-5599,-73 57 7254,1 0 0,-1 1 0,11-4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4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7456,'0'16'3392,"0"17"-2944,0-17 1504,0 1-1216,0-1-32,17 0-544,-17 1-1056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5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51 6048,'-14'14'1952,"14"-14"-1923,-1 0 1,1 0 0,0 0 0,0 1-1,0-1 1,-1 0 0,1 1 0,0-1-1,0 0 1,0 0 0,-1 1 0,1-1-1,0 0 1,0 1 0,0-1 0,0 0-1,0 1 1,0-1 0,0 0 0,0 1-1,0-1 1,0 0 0,0 1 0,0-1-1,0 1 1,-1 9 289,-1 0-1,0 0 1,-1 0 0,0 0-1,0-1 1,-9 16-1,-11 36 801,21-55-1040,0 4 39,-1 0-1,-1-1 1,-7 16 0,3-13 4,0 0 0,-11 11-1,8-10-27,1 0-1,-10 17 0,-16 30 104,2-15 345,-57 58-1,66-79-144,-51 39 1,64-53-300,6-6-9,0 0 0,0 1 0,0-2 0,-8 4 1,7-2 2,0-2-131,7-4 21,0 0-1,-1 1 0,1-1 1,0 0-1,-1 1 0,1-1 1,0 0-1,0 0 0,0 1 0,0-1 1,0 0-1,0 0 0,0 0 1,0 1-1,0-2 0,1-6-125,-1 1-1,2-1 1,-1 1 0,1-1-1,0 1 1,1 0-1,0 0 1,5-10 0,0 2-404,2 0-1,16-21 1,19-14-367,-11 15 561,-5-3 200,-1-1 0,31-59 0,-58 95 157,9-12 151,0 0 0,17-18 0,3-5 174,-14 6 178,-8 15-239,-5 11-179,3-5 171,-1 0-1,1 0 1,1 0 0,15-18-1,25-6 734,-42 30-833,1 1 0,0-1 0,0 2 1,1-1-1,6-3 0,-7 4-95,-5 3-50,0-1-1,0 1 1,0-1 0,0 1 0,-1 0 0,1-1-1,0 1 1,0 0 0,0 0 0,1-1-1,-1 1 1,0 0 0,0 0 0,0 0 0,0 0-1,0 0 1,0 0 0,0 1 0,0-1 0,0 0-1,0 1 1,0-1 0,0 0 0,1 2-1,0-1 14,0 1 0,0 0 0,-1 0-1,1 0 1,0 1 0,-1-1 0,2 4-1,5 7 50,11 15 122,-8-20-141,6 8-8,-3 11-35,-7-10-17,53 81 152,-46-70-79,44 78 191,-53-98-220,0-1-1,1 1 1,0-1 0,0 0-1,1-1 1,0 1 0,13 9-1,-14-12 8,-1 1 0,0 0-1,0 0 1,-1 1 0,7 10-1,-5-7-153,1 0 0,10 11 0,-15-18-33,0 1-1,0-1 0,0 1 0,0-1 0,-1 1 0,3 5 0,-4-8-4,1 1 0,-1 0 0,0 0 0,1 0 0,-1 0 0,0 0 0,0 0 0,1-1-1,-1 1 1,0 0 0,0 0 0,0 0 0,0 0 0,0 0 0,-1 0 0,1 0 0,0 0 0,0 0 0,-1 0 0,1 0 0,0-1 0,-1 1-1,1 0 1,-1 1 0,0-1 44,0-1 0,0 0 0,0 1 0,0-1-1,1 0 1,-1 1 0,0-1 0,0 0 0,0 0-1,0 0 1,0 0 0,0 0 0,-1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5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7136,'-16'-17'3648,"32"17"-1888,1 0-640,-1 0-640,17 0 32,0 0-320,-1-16 32,1 16-128,0 0-544,0 0 224,-1 0-2016,-15 16 1248,-1-16-2272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5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6400,'-17'-17'2880,"34"17"-2496,-34 0 3520,34 0-2176,-1 0-1248,1 0-96,-1 0-224,17 17 31,0-17-127,16 0-1567,16 0 799,-16 0-3232,17 0 2208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6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8736,'33'0'3936,"16"0"-3424,-32 16 1056,16-16-960,-1 17 64,1-17-448,0 16-832,0 0 320,-1-16-2656,-15 33 1632,-1-17-3936,1 17 2944</inkml:trace>
  <inkml:trace contextRef="#ctx0" brushRef="#br0" timeOffset="0.5">115 263 7136,'-33'0'3232,"50"16"-2816,-1-16 1824,1 0-1312,-1 0 416,33 0-800,-16 0-192,0 17-224,-1-17-2624,-15 0 1344,16 0-3904,-17 16 2848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7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6720,'-17'-16'8000,"34"16"-7456,-17 16-320,33-16-64,-17 17-96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7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0 5984,'-33'50'2688,"33"64"-2336,-16-65 800,16 1-704,-16-1 608,16 16-608,-17 1 384,1-1-480,-1 1 384,1-17-416,-17 0 256,0 0-320,-16-32 192,0-1-224,-16-16-416,15 0 96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8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7808,'0'0'5024,"17"16"-5120,-1-16-3040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5568,'-13'0'1786,"13"0"-1773,0 0 0,-1 0-1,1 0 1,0 0-1,0 0 1,0 0-1,0 0 1,0 0-1,0 0 1,0 0-1,0 0 1,0 0-1,0 0 1,-1 0 0,1 0-1,0 0 1,0 0-1,0 0 1,0 0-1,0 0 1,0 0-1,0 0 1,0 0-1,0 0 1,0 0-1,-1 0 1,1 0-1,0 0 1,0 0 0,0 0-1,0 1 1,0-1-1,0 0 1,0 0-1,0 0 1,0 0-1,0 0 1,0 0-1,0 0 1,0 0-1,0 0 1,0 0 0,0 0-1,0 1 1,0-1-1,0 0 1,0 0-1,0 0 1,0 0-1,0 0 1,0 0-1,0 0 1,0 0-1,0 0 1,0 1 0,0-1-1,0 1 62,0 1 1,-1-1-1,1 1 0,0-1 0,-1 1 1,0-1-1,1 1 0,-1-1 0,0 1 1,-1 1-1,-5 12 725,2 12 6,-9-3 118,1 13-438,9-26-393,0 1 1,-10 19 0,-1-9-32,11-16-56,0-1 1,1 0 0,0 1-1,0 0 1,0 0 0,1 0-1,-1 0 1,-1 10 0,2 7 39,0-1 1,3 29 0,-1-16 51,0-34-105,0 0-1,0-1 1,0 1-1,0 0 1,0-1-1,1 1 1,-1 0-1,0-1 1,0 1-1,1 0 1,-1-1-1,0 1 1,0 0-1,1-1 1,-1 1-1,1-1 1,-1 1-1,1-1 1,-1 1-1,0-1 1,1 1-1,0-1 1,-1 1-1,1-1 1,-1 0-1,1 1 1,0-1-1,1 1-61,0-1-1,0 1 1,0-1-1,0 0 1,0 0-1,0 0 1,0 0-1,0 0 1,0 0-1,2-1 1,0 1-25,0-1 1,0 0-1,0 0 1,0-1-1,0 1 1,0-1-1,-1 0 1,1 0-1,0 0 1,2-3-1,16-23-198,-7 15 193,-12 11 90,-1 0 0,1 1 0,-1-1 0,0-1 0,0 1 0,0 0 0,0-1 0,0 1 0,-1-1-1,1 1 1,-1-1 0,1 0 0,-1 1 0,1-5 0,1-6-21,-3 10 79,0 1 0,1-1 0,-1 1 0,1 0 0,0-1 0,0 1-1,0 0 1,0 0 0,0-1 0,0 1 0,1 0 0,-1 0 0,0 0 0,3-2 0,10-9 539,-14 13-501,0 1-1,1-1 1,-1 1 0,0 0 0,0-1 0,0 1 0,0 0 0,0-1 0,0 1 0,0 0-1,0 0 1,0-1 0,0 1 0,0 0 0,0-1 0,0 1 0,-1 0 0,1 0 0,-5 6 350,4-6-387,0 0 0,1 0-1,-1 0 1,0 0 0,1 0-1,-1 0 1,1 0 0,-1 0-1,1 0 1,-1 0 0,1 0-1,0 0 1,-1 0 0,1 0-1,0 1 1,0-1 0,0 0-1,0 0 1,0 0 0,0 0-1,0 0 1,1 0 0,-1 1-1,1 1 1,2 6 106,1 0 1,0 0-1,1 0 0,0-1 0,9 13 1,-11-17-109,0 0 0,0 0 1,1-1-1,0 1 0,-1-1 1,1 0-1,1 0 0,-1 0 0,0 0 1,1-1-1,-1 1 0,10 2 1,-10-4-18,0 0 0,1 0 1,-1 0-1,0-1 1,0 0-1,0 0 0,0 0 1,0 0-1,1 0 1,-1-1-1,0 0 0,0 0 1,0 0-1,0 0 1,0-1-1,-1 1 0,1-1 1,0 0-1,4-4 0,52-26-179,-58 31 129,-1 0 0,1 0 0,-1 0 0,0-1 0,0 1 0,1 0 0,-1 0 0,0-1 0,0 1 0,0-1 0,0 1 0,0-1 0,-1 1 0,1-1 0,0-1 0,0-1-41,0 0 1,-1 0-1,0 0 0,0 0 0,0-5 1,-1-8-413,-1 5-74,-1 0 1,0-1-1,-1 1 0,0 1 1,-10-19-1,14 30 508,0 0 1,0-1-1,0 1 1,0 0-1,0 0 1,0 0-1,0-1 1,0 1-1,0 0 0,0 0 1,0-1-1,0 1 1,-1 0-1,1 0 1,0 0-1,0-1 1,0 1-1,0 0 0,-1 0 1,1 0-1,0 0 1,0 0-1,0-1 1,0 1-1,-1 0 1,1 0-1,0 0 1,0 0-1,-1 0 0,1 0 1,0 0-1,0 0 1,0 0-1,-1 0 1,0 0-63,1 0 1,0-1-1,-1 1 1,1 0-1,0 0 1,-1 0-1,1 0 1,0 0-1,-1 0 1,1 1-1,0-1 1,0 0-1,-1 0 1,1 0-1,0 0 1,-1 0-1,1 0 1,0 1-1,-1-1 0,1 0 1,0 0-1,0 0 1,-1 1-1,1-1 1,0 0-1,11 14-1685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8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34 522 4992,'-14'27'1589,"1"-8"-558,13-18-949,-1-1 0,0 1 0,1 0 0,-1 0 0,1-1 0,-1 1 0,1 0 0,-1 0 1,1 0-1,0 0 0,-1 0 0,1 0 0,0 0 0,0 0 0,0 0 0,0 0 0,0 0 0,0 0 0,0 1 0,0 0 122,0 0 0,0 0 0,0-1 0,0 1 0,1 0-1,-1 0 1,1-1 0,-1 1 0,2 1 0,-2-2-166,0 0-1,1-1 1,-1 1 0,0-1 0,1 1-1,-1-1 1,1 0 0,-1 1-1,0-1 1,1 1 0,-1-1-1,1 0 1,-1 1 0,1-1 0,0 0-1,-1 0 1,1 1 0,-1-1-1,1 0 1,-1 0 0,1 0 0,0 0-1,0 1 1,3-3 84,1 1 0,-1 0 0,0-1 0,0 0-1,0 0 1,7-5 0,17-13 71,-2 2-143,32-18 1,-44 30-60,-6 2 3,0 0 0,14-9 0,38-39 1,-46 40-33,0-1 1,-1 0 0,0-2-1,-1 1 1,-1-1 0,10-17-1,32-69-203,-38 70 184,-3 10 24,4-12 28,-11 2 83,-2 15-22,3-9 52,-4 18-8,0 1 0,-1 0 0,0-1 0,0-7 0,-1-1 645,0 30-264,-1 26-67,0-25-358,1 0-1,0 0 1,1 1-1,0-1 1,1 0 0,1 0-1,9 27 1,7 22 131,-8-40-134,-11-24-65,1 0 1,-1 0-1,0 0 1,1 0-1,-1 0 1,1-1-1,0 1 1,-1 0-1,1 0 1,0 0-1,-1 0 1,1-1-1,0 1 1,0 0-1,0-1 1,0 1-1,0-1 1,0 1-1,0-1 1,1 1-1,-1-1-28,0 0-1,0 0 1,0 0 0,0 0-1,0-1 1,0 1 0,0 0-1,0-1 1,-1 1 0,1 0-1,0-1 1,0 1-1,1-2 1,3-1-273,2 0 47,-6 2 219,0 1-1,0 0 1,-1-1-1,1 1 1,-1 0-1,1-1 1,0 1 0,-1-1-1,1 1 1,-1-1-1,1 0 1,-1 1-1,1-1 1,-1 1 0,0-1-1,1 0 1,-1 1-1,0-1 1,1 0-1,-1 1 1,0-1 0,0 0-1,0 0 1,1 1-1,-1-1 1,0-1-1,0 0-26,12-23-528,-8 17 259,-1 1-1,6-16 1,7-56-655,-14 69 924,-1 1 0,0-20 0,1-5 67,4 15 5,-5 16 83,0 1 0,0 0 1,0-1-1,0 1 0,0-1 1,-1 1-1,1-1 0,-1 0 1,1 1-1,-1-1 0,0 1 0,0-1 1,-1 0-1,1 1 0,0-1 1,-1 1-1,0-4 0,-10-8 698,10 15-708,1-1 0,0 1 0,-1-1 1,1 1-1,0-1 0,0 1 0,-1-1 0,1 1 1,0-1-1,0 1 0,0-1 0,0 1 0,0 0 0,0-1 1,0 1-1,0-1 0,0 2 0,0-2 83,0 6 6,-1 1 0,1-1 0,-1 0 0,0 0 1,-4 10-1,-1 8-55,3 3 55,1 1 0,3 44 0,0-21-1066,-1 11-2460,0-43 1772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7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6816,'0'-14'2197,"0"14"-2182,0 0 0,0 0 0,0 0 0,0 0 0,0 0 0,0-1 0,0 1 0,0 0 0,0 0 0,0 0 0,0 0 0,0 0 0,0 0 0,0 0 0,0 0 0,0 0 0,0-1 0,0 1-1,0 0 1,0 0 0,0 0 0,0 0 0,0 0 0,0 0 0,0 0 0,0 0 0,0 0 0,0 0 0,1 0 0,-1 0 0,0-1 0,0 1 0,0 0 0,0 0 0,0 0 0,0 0 0,0 0 0,0 0 0,0 0 0,0 0 0,0 0 0,1 0 0,-1 0 0,0 0 0,0 0 0,0 0 0,0 0 0,0 0 0,0 0 0,0 0 0,0 0 0,0 0-1,0 0 1,1 0 0,-1 0 0,0 0 0,2 0 96,-1 0-1,1-1 0,-1 1 0,1 0 0,0-1 0,-1 0 0,1 1 1,-1-1-1,1 0 0,-1 0 0,0 0 0,1 0 0,-1 0 0,0 0 1,0 0-1,2-2 0,-1 1 88,0 0 1,0 0-1,0 1 1,0-1-1,1 1 1,-1-1-1,0 1 0,4-2 1,7 0 110,-10 3-240,-1-1 1,1 1-1,-1-1 0,0 0 1,1 0-1,-1 0 0,0 0 1,0 0-1,1 0 0,-1 0 1,0-1-1,0 1 1,1-3-1,-1 3-33,-1-1 22,0 1-1,0 0 0,0 0 0,1 0 1,-1 0-1,0 0 0,1 0 0,-1 0 1,1 0-1,-1 0 0,1 0 0,-1 1 1,1-1-1,0 1 0,-1-1 0,1 1 1,-1 0-1,1 0 0,0 0 0,0 0 1,1 0-1,0 0 12,0 0 1,0 0-1,0 0 0,0-1 1,0 1-1,4-2 0,-2-5 124,-2 3-109,13-10 50,-5 23-81,-11-9-45,1 1 0,-1-1 0,1 1 0,-1-1-1,0 1 1,0-1 0,1 1 0,-1-1 0,0 1 0,0 0-1,0-1 1,0 1 0,1-1 0,-1 1 0,0 0 0,0-1 0,0 1-1,0-1 1,0 1 0,-1 0 0,1-1 0,0 1 0,0-1-1,0 1 1,0 0 0,-1-1 0,1 1 0,0-1 0,-1 1 0,1 0-1,-1 0 17,-1 3-39,0 0 0,0 1 1,0-1-1,1 1 0,-1-1 0,1 1 0,0-1 1,0 1-1,1 0 0,0 0 0,0-1 1,0 10-1,0 32-3244,0-29 1425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9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 6976,'-40'0'3337,"26"2"-2886,-1-1 0,1 2 0,-18 5 0,5-3 364,20-4-607,1 0-1,0 1 0,0-1 1,0 1-1,0 0 0,-9 5 1,-23 23 629,26-20-710,0-1 1,1 2-1,0-1 1,1 2-1,1-1 1,-1 1-1,2 1 1,0-1-1,-10 22 0,13-20-110,1 0 0,1 0 0,0 0 0,1 0-1,0 0 1,2 28 0,0-35 1,0 0 1,1 0-1,0 0 1,0 0-1,0 0 1,1-1-1,0 1 1,1 0-1,0-1 1,0 1-1,0-1 1,5 7-1,2-1-311,-1 0-1,2-1 1,0 0 0,21 15-1,-25-20-97,1 0 0,0-1 0,0 0 1,0 0-1,1-1 0,-1 0 0,1-1 0,0 0 0,12 3 0,26-1-1977,-12 6-1680,-29-10 3367,0 0 0,-1 0-1,11-1 1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6:59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7648,'-33'-16'3456,"66"16"-3008,-17 0 1088,17 0-928,16 0 480,1 0-640,15 0-128,1 0-192,-1-16-3328,-16 16 1728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0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51 7456,'0'-27'2421,"0"27"-2404,0 0-1,0 0 1,0-1-1,0 1 1,0 0-1,0 0 1,0 0 0,0 0-1,0-1 1,0 1-1,0 0 1,0 0-1,0 0 1,0-1-1,0 1 1,0 0 0,0 0-1,0 0 1,0 0-1,0-1 1,0 1-1,0 0 1,0 0-1,0 0 1,1 0 0,-1 0-1,0-1 1,0 1-1,0 0 1,0 0-1,0 0 1,0 0 0,1 0-1,-1 0 1,0 0-1,0-1 1,0 1-1,0 0 1,0 0-1,1 0 1,-1 0 0,0 0-1,0 0 1,0 0-1,1 0 1,-1 0-1,0 0 1,0 0 0,0 0-1,0 0 1,1 0-1,-1 0 1,0 0-1,0 0 1,0 0-1,1 1 1,9-3 432,-1 1 1,1-1-1,18-7 0,-23 8-336,1 0 0,-1 0 0,1 0 0,-1 1 0,1 0 0,-1 0 0,1 1 0,-1-1 0,0 1 0,1 0 1,-1 1-1,9 2 0,5 2-4,-7-4-54,0-1 0,0 0 0,16-2-1,-22 0-38,-1 1 0,1 0-1,0 0 1,0 0-1,0 1 1,-1 0-1,1 0 1,0 0-1,-1 1 1,1-1-1,-1 2 1,11 4-1,-14-5-118,1 0 0,-1-1 0,1 1-1,0-1 1,-1 1 0,1-1 0,0 0 0,0 0-1,0 0 1,0 0 0,0-1 0,0 1-1,0-1 1,0 1 0,0-1 0,4-1 0,-13 4-303,1 0 310,3-2 54,-1 1 1,0-1-1,0 1 0,0-1 0,0 0 1,-1 0-1,1-1 0,0 1 0,0-1 1,0 1-1,-5-1 0,-1-1-31,6 1 51,0-1-1,0 1 1,0 0-1,-1 0 1,1 0-1,0 1 1,0-1-1,0 1 1,0-1-1,-4 2 1,-39 28-234,43-27 243,0-1-1,0 1 1,0-1 0,1 1-1,-1 0 1,1 0 0,-1 0-1,1 1 1,0-1 0,1 0-1,-1 1 1,0-1 0,1 1-1,0 0 1,-1 4 0,-12 37 112,2 0 1,-9 73-1,16-39-19,-6-11-42,8-43-25,3-15 53,-2 0 0,1 0 1,-1 0-1,-1 0 0,-5 16 0,0-7 27,1 2 217,-2-1 1,-17 29-1,24-46-276,0 0-1,0 0 1,0-1-1,-1 1 1,0-1-1,1 0 1,-1 0-1,0 0 1,0 0-1,0 0 1,0-1-1,0 1 1,0-1-1,-1 0 1,1 0-1,-7 1 1,-2 0 8,-1-1 1,0 0 0,-17-2 0,2 0-16,25 1-21,0 0-1,0 0 0,0 0 1,0-1-1,1 1 0,-5-2 1,6 2 0,1 0 0,0 0 0,-1-1 1,1 1-1,0 0 0,-1 0 0,1-1 1,0 1-1,-1 0 0,1-1 0,0 1 1,0 0-1,-1-1 0,1 1 0,0-1 1,0 1-1,0 0 0,0-1 0,-1 1 1,1-1-1,0 1 0,0-1 1,0 2 8,0-1 0,0 1 0,1-1 1,-1 0-1,0 1 0,0-1 0,0 1 1,0-1-1,1 1 0,-1-1 0,0 1 1,1-1-1,-1 0 0,0 1 0,1-1 1,-1 0-1,0 1 0,1-1 1,-1 0-1,1 1 0,-1-1 0,0 0 1,1 0-1,-1 1 0,1-1 0,-1 0 1,1 0-1,-1 0 0,1 0 0,-1 0 1,1 0-1,-1 0 0,1 0 0,28 1 554,-15-1-488,9 0 149,2-1 95,41 5 0,-41-1-252,90 7 99,98-10-3271,-207 0 2666,0 0 0,0 0 0,0-1 0,0 0-1,-1-1 1,1 1 0,0-1 0,10-4 0,-8 0-2527,5-7 976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0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16 6976,'-27'-14'2256,"27"14"-2222,-1 0 0,1 0 0,-1-1 0,1 1 0,-1 0 0,1 0 0,-1 0 0,1-1 0,-1 1 0,1 0 0,-1 0 0,0 0 0,1 0 0,-1 0 0,1 0 1,-1 0-1,1 0 0,-1 1 0,1-1 0,-1 0 0,1 0 0,-1 0 0,1 0 0,-1 1 0,0-1 0,-34 11 665,29-10-398,1 1 1,0 0 0,0 0 0,0 0 0,0 0 0,0 1-1,0 0 1,0 0 0,1 0 0,0 0 0,-1 1-1,-3 4 1,2 0-51,0-1 0,1 1 0,1 1 0,-1-1 0,-6 18 0,9-22-219,1-1 1,-1 1-1,1 0 1,0 0 0,0 0-1,1 0 1,-1 0-1,1 0 1,-1 0-1,1 0 1,1 0-1,-1 0 1,1 0-1,-1 0 1,1 0-1,0 0 1,0 0-1,1-1 1,1 5-1,-1-2-7,0-1 3,0 1 0,0-1 0,0 0 0,1 0 0,-1 0 0,1 0 0,1-1 0,-1 1 0,0-1 0,1 0 0,0 0 0,0 0 0,8 5-1,1-2-104,0-1 0,1-1 0,17 5-1,-6-2-269,-13-4 96,1-1-1,0 0 1,0 0-1,0-2 1,18 1-1,-26-2 185,0 0-1,0-1 1,0 1-1,0-1 1,0 0 0,0-1-1,0 1 1,0-1-1,0 0 1,-1 0-1,1-1 1,-1 0-1,0 1 1,7-7 0,-10 8 54,8-5-63,-1-1 0,1-1-1,7-8 1,-6 4 29,-8 10 45,0 0 1,-1 1-1,1-1 0,-1-1 0,1 1 0,-1 0 1,0 0-1,0 0 0,0-1 0,0 1 0,0-1 1,0 1-1,-1 0 0,1-1 0,-1 1 0,0-1 0,1 0 1,-2-4-1,0 1 15,0 0 0,0-1 0,-1 1 0,0 0 1,-4-7-1,4 7-4,-3-7 155,0 1 0,-1 1 1,-1-1-1,-13-18 0,18 26-99,-1 1 0,0 0 0,0 0 0,1 0-1,-2 1 1,1-1 0,0 1 0,0 0 0,-1 0-1,1 0 1,-1 0 0,0 0 0,0 1 0,1-1 0,-1 1-1,0 0 1,0 1 0,-8-2 0,11 2-92,0 0 1,1 0-1,-1 0 0,0 0 1,0 0-1,0 0 0,0 1 1,0-1-1,0 0 0,1 0 1,-1 1-1,0-1 0,-1 1 1,1 0 4,1 0 0,-1-1 0,1 1 1,0 0-1,-1 0 0,1 0 1,0 0-1,0 0 0,0-1 0,0 1 1,0 0-1,0 0 0,0 2 1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0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0 7648,'-32'17'3456,"-1"15"-3008,0-32 128,17 33-416,-50-16-224,17-1 32,-17 33-4800,17 0 2656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49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787 66 4384,'0'0'1994,"0"-3"-1588,-1 3-369,1 0 1,0-1-1,0 1 1,0-1-1,0 1 0,0-1 1,0 1-1,1-1 1,-1 1-1,0-1 1,0 1-1,0-1 0,0 1 1,1 0-1,-1-1 1,0 1-1,0-1 1,1 1-1,-1-1 0,0 1 1,0 0-1,1-1 1,-1 1-1,1 0 1,-1 0-1,0-1 1,1 1-1,-1 0 0,1 0 1,-1-1-1,0 1 1,1 0-1,-1 0 1,1 0-1,-1 0 0,1 0 1,-1 0-1,1-1 1,-1 1-1,1 0 1,-1 0-1,1 1 0,-1-1 1,1 0-1,0 0 1,1 0 74,-1 0 0,1 0 0,0-1 0,0 1 0,0 0 0,0-1 0,-1 1 0,3-2 0,1-1 160,0-1 0,0 0 0,-1 0 0,5-6 0,-7 8-218,15-15 596,-15 15 390,-4 7-933,-4 5-80,-1 0 1,0 0-1,0-1 1,-1 0-1,0 0 1,-15 11-1,-1 1 42,0 1-1,2 1 1,-27 36 0,-52 84 193,95-133-239,-123 184 537,101-152-296,-3-2 0,-1-2 0,-59 57 0,74-78-211,-98 109 182,69-85-80,23-13-86,16-19-123,1-1 1,-10 10 0,15-17-4,-1 1 1,1-1-1,-1 0 1,1 0 0,0 1-1,-1-1 1,0 0-1,1 0 1,-1 0-1,0-1 1,0 1-1,1 0 1,-1-1-1,0 1 1,0-1-1,-2 1 1,2-2-264,4-3-160,0 0 196,-1 0 1,2 1-1,-1-1 1,0 1-1,4-4 1,21-15-1637,-5-8-2288,8-3 1296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50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3904,'30'0'5690,"-24"3"-4970,5 8-240,-6-9 27,0 0-352,1-1 0,-1 1-1,0 0 1,-1 1 0,1-1 0,0 1-1,-1 0 1,8 6 0,-3-3-23,30 27 690,-32-27-666,1-1 1,-1 2-1,0-1 1,0 1-1,-1 0 1,8 12-1,-4-4 14,0 1 0,12 30 0,41 85 235,12 22-147,-60-127-243,1-2 1,2 0 0,0-1-1,23 22 1,101 116 224,-128-143-117,0 0-1,-1 1 1,11 24 0,-2 4 74,5-9 38,-21-29-207,-1 1 1,0 0-1,-1 0 1,-1 0-1,1 0 0,-1 1 1,-1-1-1,2 19 1,-4-24-191,1-1 1,-1 0 0,1 0-1,0 0 1,3 7 0,-1 4-302,-3-15 417,0 0 0,0 1 0,0-1 0,0 0 0,0 0 0,0 1 0,0-1-1,0 0 1,0 0 0,0 1 0,-1-1 0,1 0 0,0 0 0,0 0 0,0 1 0,0-1 0,-1 0 0,1 0 0,0 0 0,0 0 0,0 1 0,-1-1 0,1 0 0,0 0 0,0 0 0,-1 0 0,1 0 0,0 0 0,0 0 0,-1 0 0,1 0 0,0 0-1,-1 0 1,1 0 0,0 0 0,0 0 0,-1 0 0,1 0 0,0 0 17,0 0 0,-1 0 0,1 0 0,0 0 0,0 0 0,0 0 0,0 0 0,0 0 0,0 0 0,0 0 0,0 0 0,0 0 0,0 0 0,-1 0 0,1 0 0,0 0 0,0 0 0,0 0 0,0 0 0,0 0 0,0 0 0,0 0 0,0 0 0,0 0 0,0 0 0,-1 0 0,1 0 0,0 0 0,0 0 0,0 0 0,0 0 0,0 0 0,0 0 0,0-1 0,0 1 0,0 0 0,0 0 0,0 0 0,0 0 0,0 0 0,0 0 0,0 0 0,0 0 0,0 0 0,0 0 0,0-1 0,0 1 0,0 0 0,0 0 0,0 0 0,0 0 0,0 0 0,0 0 0,0 0 0,0 0 0,0-1 0,0-12-3139,0-4 971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50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27 132 5152,'-13'0'1648,"10"0"-987,0-3-133,-4-4 647,14 14-318,-4-4-116,-3-6-213,0 2-493,0 1 0,0-1 0,0 1 0,0-1 0,0 1 0,1-1 0,-1 1 0,0-1 0,0 1 0,0-1 0,1 0 0,-1 1 0,0 0 0,1-1 0,-1 1 0,0-1 0,1 1 0,-1-1 0,1 1 0,-1 0 0,0-1 0,1 1 0,-1 0 0,1-1 0,-1 1 0,1 0 0,-1 0 0,1 0 0,-1-1 0,1 1 0,0 0 0,0 0 0,25-2 895,4 1-417,20-10 148,15 5-192,-36 3-272,103-7 390,-94 10-540,-5 1-20,44-5 1,-42-1 44,-15 1 41,39-1 0,-38 4 5,-13 1-60,0-1-1,-1 1 1,1 1 0,-1-1-1,14 4 1,-4 2 115,-14-5-128,0 1 0,1-1-1,-1 0 1,0 0-1,1-1 1,5 2-1,-3-2 495,-6-3-374,0-4-521,0 3-329,1 0 0,-1-1-1,0 1 1,-1 0-1,1 0 1,-1-1-1,-1-5 1,-9-6-3358,10 15 3767,1-1 1,-1 1-1,1-1 0,0 1 0,-1-1 1,1 1-1,0-1 0,0 1 1,0-2-1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51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34 4736,'-13'0'1530,"13"0"-1519,0 0-1,0 0 1,-1 0-1,1-1 1,0 1-1,0 0 1,0 0-1,0 0 1,0 0-1,0 0 1,0 0-1,0 0 1,0 0-1,-1 0 1,1 0-1,0 0 1,0 0-1,0 1 1,0-1-1,0 0 1,0 0-1,0 0 0,0 0 1,0 0-1,0 0 1,0 0-1,-1 0 1,1 0-1,0 0 1,0 0-1,0 0 1,0 0-1,0 0 1,0 0-1,0 0 1,0 1-1,0-1 1,0 0-1,0 0 1,0 0-1,0 0 1,0 0-1,0 0 1,0 0-1,0 0 1,0 0-1,0 0 0,0 1 1,0-1-1,0 0 1,0 0-1,0 0 1,0 0-1,0 0 1,0 0-1,0 0 1,0 8 218,0-2 3131,-3-6-2629,-4 0-38,14 0-213,-4 0 981,2 0-1002,2-1-279,-1 1 0,1-2 1,9-2-1,11-3 80,22 2 7,-28 2-209,10-2 105,46-1 0,365 6 2151,-441 0-2297,-1 1-1,1-1 0,-1 0 1,1 0-1,-1 0 1,1 0-1,0 0 0,-1 0 1,1 0-1,-1 0 0,1 0 1,-1 0-1,1 0 0,-1-1 1,1 1-1,-1 0 0,1 0 1,-1 0-1,1-1 0,-1 1 1,1 0-1,-1-1 0,0 1 1,1 0-1,-1-1 0,1 1 1,-1-1-1,0 1 1,1 0-1,-1-1 0,0 1 1,0-1-1,1 1 0,-1-1 1,0 1-1,0-1 0,0 1 1,1-1-1,-1 1 0,0-1 1,0 1-1,0-1 0,0 0 1,0 1-1,0-1 0,0-2 48,-14 3-4095,14 0 3983,0 0 1,0 0 0,0 0 0,0 0 0,0 0 0,-1 0-1,1 0 1,0 0 0,0 0 0,0 0 0,0 0 0,0 0 0,0 0-1,0 0 1,0 0 0,0 0 0,-1 0 0,1 0 0,0 0-1,0 0 1,0 0 0,0 0 0,0 0 0,0 0 0,0 0-1,0 0 1,0 0 0,0 0 0,0 0 0,0 0 0,-1 0 0,1 0-1,0 1 1,0-1 0,0 0 0,0 0 0,0 0 0,0 0-1,0 0 1,0 0 0,0 0 0,0 0 0,0 0 0,0 0-1,0 1 1,0-1 0,0 0 0,0 0 0,0 0 0,0 0 0,0 0-1,0 0 1,0 0 0,0 0 0,0 0 0,0 1 0,0 12-1777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57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3552,'-16'0'6869,"13"0"-6421,-5 0 75,13 0-225,-13 3-159,7-1-118,1 0 0,-1 0 0,1-1 0,-1 1 1,1 0-1,0 0 0,0 0 0,0 0 0,0 0 0,0 3 0,0-2 56,-3 3 115,2-5-180,0 0-1,0 1 0,-1-1 0,1 1 1,0-1-1,0 1 0,1-1 1,-1 1-1,0 0 0,0-1 0,1 1 1,-1 0-1,1-1 0,-1 1 1,1 0-1,0 0 0,0 0 0,0-1 1,0 1-1,0 0 0,0 0 0,0 0 1,0-1-1,1 1 0,1 3 1,8 9-87,-7-11 155,0-3 32,6 0 26,-5 0-91,0 0-1,1 0 0,-1 0 0,0-1 0,1 1 0,5-3 1,-9 3-42,0-1 1,0 1 0,0-1 0,0 1-1,0-1 1,0 0 0,0 1 0,0-1 0,0 0-1,0 0 1,0 0 0,-1 0 0,1 0-1,0 0 1,-1 0 0,1 0 0,-1 0 0,1 0-1,-1 0 1,1 0 0,-1-1 0,0 1 0,1 0-1,-1 0 1,0 0 0,0-1 0,0 1-1,0-2 1,-1 0 8,1 0 0,-1 0 0,0 0 0,0 0-1,0 0 1,0 1 0,-1-1 0,1 0 0,-1 1 0,0-1 0,1 1-1,-1-1 1,0 1 0,-3-3 0,3 3 52,0 0 1,-1 0-1,1 0 1,0 0 0,-1 1-1,1-1 1,-1 0-1,0 1 1,1 0-1,-1 0 1,0-1-1,0 2 1,0-1-1,-4-1 1,-6 2 119,10 0-159,6 0-790,10 0-1151,4 0 554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8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5216,'46'0'2869,"-44"0"-2783,0 1 1,1-1-1,-1 0 0,0 1 0,0 0 0,0-1 1,0 1-1,0 0 0,0 0 0,0 0 0,0 0 1,-1 0-1,1 1 0,0-1 0,0 0 1,-1 1-1,1-1 0,-1 1 0,0 0 0,1-1 1,-1 1-1,0 0 0,0 0 0,0 0 0,0 0 1,0 2-1,6 8 279,0-1-224,0 1 0,-1 1-1,0-1 1,-1 1-1,5 18 1,-2-6-67,-4-15-68,-1-1 1,0 1 0,-1 0-1,0 0 1,0 1 0,-1-1-1,0 0 1,-1 0 0,0 1-1,-1-1 1,-2 13 0,2-20-5,1 2 9,-1-1 1,0 0 0,-1 1-1,1-1 1,0 0-1,-1 0 1,0 0 0,0 0-1,-1 0 1,1-1-1,-1 1 1,1-1-1,-1 1 1,-4 3 0,0 0-4,-1-1 1,0 0 0,-1 0 0,1 0-1,-1-1 1,0 0 0,0-1-1,-1 0 1,1 0 0,-14 3 0,-43 9 81,64-15-78,1-1 0,-1 1-1,0-1 1,0 1 0,0-1 0,0 0-1,0 0 1,0 0 0,1 0 0,-1 0-1,0 0 1,0-1 0,0 1-1,0 0 1,0-1 0,0 0 0,1 1-1,-1-1 1,0 0 0,1 0 0,-4-2-1,-4-2 110,9 5-116,-1 0 8,1 0-1,-1-1 1,1 1-1,-1 0 1,0 0 0,1-1-1,-1 1 1,1 0 0,-1-1-1,1 1 1,-1 0 0,1-1-1,0 1 1,-1-1 0,1 1-1,-1 0 1,1-1-1,0 1 1,-1-2 0,2 1 12,-1 0 0,1 0 0,0 0 0,0 0 1,0 0-1,0 1 0,0-1 0,0 0 0,0 0 1,0 1-1,2-2 0,2-1 11,-1 1-1,1 0 1,0 0-1,0 0 1,0 1-1,0-1 1,0 1 0,5 0-1,7-2 24,28-9-21,-26 7-105,29-5 0,-20 7 49,31 3 0,-32 0 86,-14 0-334,-1 2 1,1-1 0,-1 1 0,13 5 0,-18-6-73,7 2-151,-11-2 245,-1-1 0,0 0 1,1 1-1,-1 0 0,0-1 1,1 1-1,-1 0 0,0 0 1,0 0-1,0 1 0,0-1 1,0 0-1,0 1 0,2 2 1,13 12-1581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58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17 3328,'-14'0'1061,"14"0"-1053,0 0-1,0 0 1,0 0-1,0 0 1,0 0-1,0 0 1,-1 0-1,1 0 1,0 0-1,0 0 1,0 0-1,0 0 1,0 0-1,0 0 0,0 0 1,0 0-1,0 0 1,0 0-1,-1 0 1,1 0-1,0 0 1,0 0-1,0 0 1,0 0-1,0 0 1,0 0-1,0 0 1,0 0-1,0-1 1,0 1-1,0 0 1,0 0-1,0 0 1,-1 0-1,1 0 1,0 0-1,0 0 1,0 0-1,0 0 1,0 0-1,0 0 1,0-1-1,0 1 1,0 0-1,0 0 1,0 0-1,0 0 0,0 0 1,0 0-1,0 0 1,0 0-1,0 0 1,0 0-1,0-1 1,0 1-1,0 0 1,0-14 2829,-2 14-2378,-26 0 394,28 0-849,0 0 0,0 0-1,0 0 1,0 0 0,0 0 0,0 0-1,0 0 1,0 0 0,0 0-1,-1 0 1,1 0 0,0 0 0,0 0-1,0 0 1,0 0 0,0 0 0,0 0-1,0 0 1,0 0 0,0 0 0,0 0-1,-1 0 1,1 0 0,0 1 0,0-1-1,0 0 1,0 0 0,0 0 0,0 0-1,0 0 1,0 0 0,0 0 0,0 0-1,0 0 1,0 0 0,0 0 0,0 0-1,0 0 1,0 1 0,-1-1 0,1 0-1,0 0 1,0 0 0,0 0-1,0 0 1,0 0 0,0 0 0,0 0-1,0 0 1,0 1 0,0-1 0,0 0-1,0 0 1,1 0 0,-1 0 0,0 0-1,0 4 142,0-1-83,0-1-1,0 1 1,0-1-1,0 1 1,0-1-1,-1 0 1,1 1 0,-2 3-1,0-2 10,0-1 0,0 1-1,1 0 1,-1 0 0,1-1 0,0 1 0,0 0-1,0 0 1,1 0 0,-1 7 0,1-1 87,-1 0 0,0 0 0,-4 13 0,-1 9 26,2-4-35,0 1 43,-8 31 0,-2 33 320,11-61-216,-12 48 0,-1-9-10,13-54-181,0 0 0,-2 0 0,0 0 0,-12 27 0,3-18 188,-22 33 0,27-37-162,-1 2 16,10-22-140,-1-1 0,0 0 0,0 0 0,0 0 0,0 0 1,0 0-1,0 0 0,0 0 0,0 0 0,0 0 1,0-1-1,0 1 0,-1 0 0,1-1 0,0 1 1,0-1-1,-1 1 0,1-1 0,0 0 0,-1 0 0,1 1 1,-2-1-1,0 0 78,6 0-223,-2-1 104,0 1 1,1 0 0,-1-1 0,0 0 0,0 1-1,0-1 1,0 0 0,0 1 0,0-1 0,0 0 0,0 0-1,0 0 1,0 0 0,-1 0 0,1 0 0,1-2 0,16-27-533,-8 12 288,-4 9 106,0 0 0,-1-1 0,8-19 0,-10 20 86,1 0-18,-1-2 0,0 1 0,2-20 0,2-5-66,15-6-1,-21 36 148,1 0 0,-1 0 0,0 0 0,0-6 0,1-5-27,0 6 35,0 0-1,1-1 1,0 1 0,0 0 0,1 0 0,1 1 0,-1-1 0,2 1 0,-1 0 0,1 0-1,11-12 1,-13 17-21,0-1 0,0 1 0,-1-1 0,0 0 0,3-5 0,-4 6 14,0 1 0,0 0 0,0 0 0,0 0 0,0 0 0,1 0 0,-1 1 0,1-1 0,0 1 0,5-4 0,4-2-32,-6 5 62,0-1 0,0-1 0,10-8 0,-13 11 28,-1 0-1,1 0 0,-1 1 0,1-1 1,0 1-1,-1 0 0,1-1 0,0 1 1,0 1-1,0-1 0,0 0 0,0 1 1,0-1-1,0 1 0,0 0 1,0 0-1,6 1 0,-3-1-19,-5-1-4,1 1 0,-1 0-1,0 0 1,1 0 0,-1 0 0,0 0 0,1 1-1,-1-1 1,0 0 0,1 1 0,-1-1 0,0 1-1,0-1 1,1 1 0,-1-1 0,0 1 0,0 0 0,0 0-1,0 0 1,0-1 0,0 1 0,0 0 0,0 0-1,0 0 1,0 1 0,-1-1 0,2 1 0,3 12 142,2-10-83,-6-4-63,-1 1 0,0-1-1,1 0 1,-1 1-1,1-1 1,-1 0 0,1 1-1,-1-1 1,0 0-1,1 1 1,-1-1 0,0 0-1,1 1 1,-1-1-1,0 1 1,0-1 0,1 1-1,-1-1 1,0 1 0,0-1-1,0 1 1,0-1-1,0 1 1,0-1 0,0 1-1,0-1 1,0 1-1,0-1 1,0 1 0,0-1-1,0 2 1,0-1 15,0 1 1,0 0-1,-1-1 1,1 1-1,0 0 1,-1-1-1,1 1 1,-1-1-1,0 1 1,1-1-1,-1 1 1,-1 1-1,-5 10 232,5 0-119,1-11-131,1 0-1,0 0 1,0-1 0,-1 1-1,1 0 1,-1 0 0,1-1 0,-1 1-1,0 0 1,0-1 0,0 1-1,0-1 1,0 1 0,0-1-1,0 1 1,0-1 0,-1 0-1,1 0 1,0 0 0,-3 2 0,-17 10-66,9-6-132,1 0 0,-21 18 0,21-9-48,10-14 211,0 0-1,0 0 1,-1 0 0,1 0 0,0 0 0,-1-1 0,1 1-1,-1 0 1,0-1 0,1 1 0,-1-1 0,0 1 0,0-1-1,-4 2 1,-6-1-65,-1 0-1,1-2 0,-24 0 0,16-1-241,20 1 336,0 0-1,0 0 1,0 0-1,-1 0 0,1 0 1,0 0-1,0 0 1,0 0-1,0 0 0,0 0 1,0 0-1,0 0 1,0 0-1,0 0 0,-1 0 1,1 0-1,0 0 1,0 0-1,0 0 1,0 0-1,0 0 0,0 0 1,0 0-1,0 0 1,0 0-1,0 0 0,0 0 1,-1 0-1,1 0 1,0 0-1,0 0 0,0-1 1,0 1-1,0 0 1,0 0-1,0 0 0,0 0 1,0 0-1,0 0 1,0 0-1,0 0 1,0 0-1,0 0 0,0 0 1,0-1-1,0 1 1,0 0-1,0 0 0,0 0 1,0 0-1,0 0 1,0 0-1,0 0 0,0 0 1,0 0-1,0-1 1,0-10 155,0 12-142,0-1 0,0 1 0,0-1 0,0 1 0,0-1 0,0 0 0,0 1 0,0-1 0,0 1 0,0-1 0,0 1 0,1-1 0,-1 0 0,0 1 0,0-1 0,0 1 0,1-1 0,-1 0 0,0 1 0,0-1 0,1 0 0,-1 1 0,0-1 0,1 0 0,-1 0 0,0 1 0,1-1 0,-1 0 0,1 0 0,0 1 0,6 4 150,-2 8 83,0-4-160,-4-8-52,0 0 1,0 1 0,0-1 0,0 1 0,0 0 0,-1-1-1,1 1 1,-1 0 0,1-1 0,-1 1 0,1 0-1,-1 0 1,0-1 0,0 4 0,1 2 70,-1 1 0,2-1-1,-1 0 1,1 0 0,0 0 0,1 0 0,0 0 0,0-1 0,6 10-1,38 52 839,-41-59-917,2 0 55,1 1-1,0-1 0,1-1 1,0 0-1,0 0 0,0-1 1,1 0-1,0-1 0,21 9 0,-13-6 149,22 15-1,-38-22-175,-1 0-1,1-1 1,-1 1-1,1-1 1,0 1 0,0-1-1,-1 0 1,1 0-1,0 0 1,0 0-1,0 0 1,0-1-1,0 0 1,0 1-1,0-1 1,0 0 0,4-1-1,4 1 312,-8 0-182,-17-13-7141,11 10 4630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59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4320,'0'-16'7317,"0"19"-6805,0-3-479,0 1 1,0-1-1,0 1 1,0-1-1,0 1 0,0-1 1,0 1-1,0-1 1,1 1-1,-1-1 0,0 1 1,0-1-1,0 1 0,1-1 1,-1 1-1,0-1 1,0 1-1,1-1 0,-1 0 1,0 1-1,1-1 1,-1 1-1,0-1 0,1 0 1,-1 1-1,1-1 1,-1 0-1,1 0 0,-1 1 1,0-1-1,1 0 1,-1 0-1,1 0 0,-1 0 1,1 0-1,-1 1 1,1-1-1,0 0 0,-1 0 1,1 0-1,0-1 1,2 1 579,-3 3-208,0 8 49,0-11-448,0 0 0,0 0 1,0 0-1,0 1 0,0-1 1,0 0-1,-1 0 0,1 0 1,0 0-1,0 0 1,0 0-1,0 0 0,0 0 1,0 0-1,1 1 0,-1-1 1,0 0-1,0 0 0,0 0 1,0 0-1,0 0 1,0 0-1,0 0 0,0 0 1,0 0-1,0 0 0,0 0 1,0 0-1,0 1 0,0-1 1,0 0-1,0 0 0,0 0 1,0 0-1,1 0 1,-1 0-1,0 0 0,0 0 1,0 0-1,0 0 0,0 0 1,0 0-1,0 0 0,0 0 1,0 0-1,0 0 1,1 0-1,-1 0 0,0 0 1,0 0-1,0 0 0,0 0 1,0 0-1,0 0 0,0 0 1,0 0-1,13 0 429,-2 0-187,0 0 0,20-3 0,18-8-67,17 6-138,18-9-58,6 0 8,-6 12 7,-4-1 0,-14-8 32,32-5 299,-87 14-101,0 1-1,21 1 1,-20 0-199,-9 0-303,-6 3-853,-8 8-214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11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3648,'0'0'7936,"2"0"-7760,58 0 757,-56 0-898,-1 0 0,1 0-1,-1-1 1,0 1 0,1-1 0,-1 0-1,0 0 1,7-3 0,5-2 31,-5 5 5,1-1 1,-1 1 0,0 1 0,13 1 0,-11-1 18,-1 0 0,17-2 0,-2-4 22,-16 4-57,0 0-1,0 0 1,16 0 0,56 2 414,-80 0-435,0 0 0,1 0 0,-1-1 0,0 1 0,0-1 0,0 1 0,0-1 0,0 0 0,3-1 0,-5 2-20,1-1 0,0 1 0,-1 0 0,1-1 0,-1 1 0,1 0 0,0 0 0,-1-1-1,1 1 1,0 0 0,-1 0 0,1 0 0,0 0 0,-1 0 0,1 0 0,0 0 0,-1 0 0,1 0 0,0 0 0,-1 0 0,1 0 0,0 1 0,-1-1 0,1 0 0,0 0 0,-1 1 0,1-1 0,-1 1 0,1-1 0,-1 0 0,1 1 0,0-1 0,-1 1 0,0-1 0,1 1 0,2 2 258,-3-6-123,0-7-80,0 7-261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1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5216,'0'0'1696,"2"3"-1040,9 7-139,-10-9-448,-1-1 1,1 1-1,0-1 0,-1 1 1,1-1-1,-1 0 0,1 0 1,0 1-1,-1-1 0,1 0 1,0 0-1,-1 0 0,1 1 1,0-1-1,0 0 0,-1 0 0,1 0 1,0 0-1,-1-1 0,1 1 1,0 0-1,-1 0 0,2 0 1,0-1 207,0 1-141,0 1-1,0-1 0,0 0 1,0 1-1,-1-1 0,1 1 0,0-1 1,0 1-1,2 2 0,8 1 454,7-12 243,-13 7-705,1-1 1,-1 2-1,0-1 1,0 1-1,8 0 1,18-2 344,-8-3-196,-14 3-196,1 0 1,0 0-1,17 0 0,120 2 48,-146 0-105,-1 0 0,1 0 1,0 0-1,0 1 0,-1-1 0,1 1 0,0-1 0,-1 1 0,1 0 0,-1-1 0,1 1 1,-1 0-1,1 0 0,-1 0 0,1 0 0,-1 0 0,2 2 0,0 0 585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1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99 4064,'0'0'1307,"3"0"-801,10 0 1643,-13-2-1759,0-9 15,0 8-101,0 0 64,0-8-69,0 9 159,0-1-143,0-8-64,0 11-249,1 0 1,-1 0 0,0 0 0,0 0-1,0 0 1,0-1 0,0 1-1,0 0 1,0 0 0,0 0 0,0 0-1,0 0 1,0 0 0,0 0-1,0 0 1,0 0 0,0-1 0,0 1-1,0 0 1,0 0 0,-1 0-1,1 0 1,0 0 0,0 0 0,0 0-1,0 0 1,0 0 0,0 0-1,0 0 1,0 0 0,0-1 0,0 1-1,0 0 1,0 0 0,0 0-1,0 0 1,-1 0 0,1 0 0,0 0-1,0 0 1,0 0 0,0 0-1,0 0 1,0 0 0,0 0 0,0 0-1,0 0 1,0 0 0,-1 0-1,1 0 1,0 0 0,0 0 0,0 0-1,0 0 1,0 0 0,0 0-1,-11 0 201,11 0-201,0 0 0,0 0 1,-1 0-1,1 0 0,0 0 0,0 0 1,0 0-1,0 0 0,0 1 0,0-1 1,0 0-1,0 0 0,0-1 0,0 1 1,-1 0-1,1 0 0,0 0 0,0 0 1,0 0-1,0 0 0,0 0 0,0 0 1,0 0-1,0 0 0,0 0 0,0 0 1,0 0-1,-1 0 0,1 0 0,0 0 1,0 0-1,0 0 0,0 0 0,0 0 1,0-1-1,0 1 0,0 0 0,0 0 1,0 0-1,0 0 0,0 0 0,0 0 1,0 0-1,0 0 0,0 0 0,0 0 1,0-1-1,0 1 0,0 0 0,0 0 1,0 0-1,0 0 0,0 0 0,0 0 1,0 0-1,0 0 0,0-11 110,0 11-110,0-1-1,0 1 1,0 0-1,0 0 1,0 0 0,0 0-1,0 0 1,0 0-1,0 0 1,0 0-1,0 0 1,0 0 0,0-1-1,0 1 1,0 0-1,0 0 1,0 0 0,0 0-1,0 0 1,0 0-1,0 0 1,0 0 0,0 0-1,0 0 1,0-1-1,0 1 1,0 0 0,0 0-1,0 0 1,0 0-1,0 0 1,-1 0-1,1 0 1,0 0 0,0 0-1,0 0 1,0 0-1,0 0 1,0 0 0,0 0-1,0 0 1,0 0-1,0 0 1,0 0 0,-1 0-1,1 0 1,0 0-1,0 0 1,0 0 0,0 0-1,0 0 1,0 0-1,0 0 1,0 0-1,0 0 1,-1 0 0,-1 0 22,1-1 1,-1 1-1,0-1 1,0 1-1,0-1 1,1 1-1,-1-1 1,0 0-1,1 0 1,-4-2 0,-3-2 3,-5 0 20,8-2-63,5 6 14,0 1-1,-1 0 0,1-1 0,0 1 1,-1-1-1,1 1 0,0-1 1,-1 1-1,1 0 0,0-1 1,-1 1-1,1 0 0,-1-1 1,1 1-1,0 0 0,-1 0 0,1-1 1,-1 1-1,1 0 0,-1 0 1,1 0-1,-1 0 0,1 0 1,-1 0-1,1 0 0,-1 0 0,1 0 1,-1 0-1,0 0 0,1 0 1,-1 0-1,-114 0 375,111 0-372,1 1 0,0-1 0,-1 1 1,1-1-1,-1 1 0,1 0 0,0 0 0,-6 3 0,-2 1 16,-1-1 108,0 0-1,-14 9 1,24-12-99,-11 10 87,11-9-99,0 0 0,0-1 0,1 1 1,-1 0-1,0-1 0,-1 1 0,1-1 0,-4 2 0,-7 0 25,12-3-34,-1 0 1,0 0 0,1 0 0,-1 0-1,1 1 1,-1-1 0,1 1 0,-1-1 0,1 1-1,-1 0 1,1-1 0,-1 1 0,1 0-1,0 0 1,-1 0 0,1 0 0,0 0 0,0 0-1,0 1 1,-2 1 0,-2 8 36,4-9-20,0 1 1,0-1 0,0 0-1,0 0 1,-1 1-1,1-1 1,-1 0 0,-2 2-1,-5 4 48,7-6-58,0-1-1,0 1 1,1-1 0,-1 1-1,1-1 1,-1 1 0,1 0-1,-1 0 1,1 0 0,0 0-1,0 0 1,0 0 0,0 0-1,0 0 1,1 0 0,-1 0-1,0 1 1,1-1 0,0 0-1,-1 4 1,1-2 1,0 0 1,-1 0-1,0 0 0,1 0 1,-2 0-1,1 0 0,0 0 1,-1 0-1,-3 6 0,4-7-3,0 0 0,0 0 1,0 0-1,1 0 0,0 0 0,-1 0 0,1 0 0,0 0 0,0 1 0,1 3 0,0 2 18,-1 62 345,0-67-355,1 0-1,-1 0 1,1 0 0,0 0-1,0 0 1,0 0-1,1 0 1,-1 0 0,5 6-1,-5-8-6,-1 1 0,1-1-1,0 0 1,-1 1 0,1-1 0,-1 1-1,0-1 1,0 1 0,0 4-1,1 10 38,2-9-53,0-1-1,9 14 1,-3-5 5,-5-9 71,-3-4-55,0 0-1,1 0 1,-1 0 0,1 0 0,-1-1 0,1 1 0,0 0 0,0-1 0,0 0 0,1 1 0,-1-1-1,0 0 1,1 0 0,3 2 0,29 15-64,-33-18 42,1 1 3,0 0 1,-1-1 0,1 1-1,0-1 1,0 1-1,0-1 1,-1 0 0,1 0-1,1 0 1,-1-1-1,0 1 1,0-1-1,0 0 1,4 0 0,-2 1 0,0-1 0,1 1 1,-1 0-1,10 4 1,-9-3 7,0 0 1,0-1 0,0 0-1,0 0 1,7 1 0,6-3 81,-8 1-17,0 0 0,0 0 1,19 3-1,-14 3-30,-13-4-27,0-1-1,0 0 0,0 0 0,1 0 0,-1 0 0,0-1 1,1 1-1,6-1 0,9 1 39,-7-1 115,0 1 0,1-2 0,23-3 0,-22-2-66,-12 5-102,-1 0 0,0 0 0,1 0 1,-1 1-1,1-1 0,0 0 0,-1 1 0,1 0 1,-1-1-1,1 1 0,0 0 0,1 0 1,-1 0 7,-1-1 0,1 1 1,0 0-1,0 0 0,-1-1 1,1 1-1,0-1 0,-1 0 1,1 1-1,-1-1 0,1 0 1,-1 0-1,2-1 0,6-3 120,24-11 262,-27 12-332,-5 4-59,-1 0-1,1 0 1,-1 0 0,1 0-1,-1 0 1,1-1-1,-1 1 1,1 0-1,-1 0 1,0-1-1,1 1 1,-1 0-1,1 0 1,-1-1-1,0 1 1,1-1-1,-1 1 1,0 0-1,0-1 1,1 1-1,-1-1 1,0 1-1,0 0 1,0-1-1,1 1 1,-1-1-1,0 1 1,0-1 0,0 1-1,0-1 1,0 1-1,0-1 1,0 1-1,0-1 1,0 0-1,0-2-104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35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4896,'0'0'2192,"0"-2"-1867,0 1-311,0 1 0,0-1 0,0 1 0,0-1 0,0 0 0,0 1 0,0-1 0,0 1 0,0-1 0,0 1 0,1-1 0,-1 1 0,0 0 0,0-1 0,0 1 0,1-1 0,-1 1 0,0-1-1,1 1 1,-1 0 0,0-1 0,1 1 0,-1-1 0,0 1 0,1 0 0,-1 0 0,1-1 0,-1 1 0,1 0 0,-1 0 0,1-1 0,-1 1 0,1 0 0,-1 0 0,1 0 0,-1 0 0,1 0 0,-1 0 0,1 0 0,-1 0 0,2 0 0,0 0 386,1 0-54,0-1-163,0 1 0,0-1-1,0 0 1,-1 0-1,1-1 1,3-1-1,-2 1 7,2 10 179,-5-7-336,0-1 0,1 1 0,-1-1 0,1 1-1,-1-1 1,0 0 0,1 1 0,-1-1 0,1 0 0,-1 0 0,1 0 0,-1 0 0,0 0-1,2-1 1,10 1 141,5 0 82,8 0 127,31-3-1,-42 2-269,173-11 838,385 12-470,91 0-331,128 0 518,-68 0 485,-703-1-1059,23 4 0,-23 1-47,10 0-92,-25-4-23,1-1 0,-1 0-1,0 0 1,6-2 0,-5 1-17,-6 2 12,1-1 1,-1 1-1,1 0 0,-1 0 0,1-1 0,0 1 0,-1 0 1,1 1-1,-1-1 0,1 0 0,-1 0 0,1 1 1,-1-1-1,1 0 0,-1 1 0,1 0 0,-1-1 1,1 1-1,-1 0 0,0 0 0,2 1 0,-2-1-91,0 0 0,0-1 0,0 1 0,1-1 0,-1 1-1,0 0 1,0-1 0,0 0 0,0 1 0,1-1 0,-1 0 0,0 1-1,2-1 1,-1 16-7445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54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0 290 4736,'0'-13'1530,"0"13"-1518,0-1-1,0 1 0,0 0 0,0 0 0,0 0 0,0 0 0,0 0 0,0-1 0,1 1 0,-1 0 0,0 0 0,0 0 0,0 0 0,0 0 0,0 0 0,0-1 1,0 1-1,0 0 0,0 0 0,0 0 0,0 0 0,1 0 0,-1 0 0,0 0 0,0 0 0,0 0 0,0-1 0,0 1 0,0 0 0,1 0 0,-1 0 0,0 0 0,0 0 1,0 0-1,0 0 0,0 0 0,0 0 0,1 0 0,-1 0 0,0 0 0,0 0 0,0 0 0,0 0 0,0 0 0,1 0 0,-1 0 0,0 0 0,0 0 0,0 1 1,0-1-1,0 0 0,0 0 0,1 0 0,3 0 67,1-1 1,0 0-1,-1 0 0,8-3 1,-5 2 0,-1 0 1,1 0-1,-1 1 1,1 0 0,9 0-1,-2 0 222,1 0 0,15-4-1,12-2 169,-4 4 130,39 3 0,-25 0-240,3 1 66,157-5 585,187-12-370,-334 14-563,435-10 347,506-19 299,-979 30-715,137-7 35,404-14 255,-455 20-238,118-5 61,113-20 114,-41-3-54,-27 8 49,-30-5-86,-33 11 16,-33 10-48,-120 2-76,28 0 18,-3 9-18,-53-2-45,8 0-61,-16-2-113,0 1 1,0 1-1,28 7 1,0 7-2687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4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17 4800,'-14'0'1557,"11"0"560,0 0-1333,-7 0 3686,10 0-4455,1 0 0,-1 0 0,1 0 0,-1 0 0,1 0-1,-1 0 1,1 0 0,-1 0 0,1 0 0,-1 0 0,1 0 0,-1 1 0,1-1 0,-1 0 0,0 0 0,1 1 0,-1-1 0,1 0 0,-1 0 0,1 1 0,-1-1 0,0 1 0,1-1 0,-1 0 0,0 1 0,1-1 0,-1 1 0,0-1 0,0 1 0,0-1 0,1 0 0,-1 1 0,0-1 0,0 1 0,0-1 0,0 1 0,0-1 0,0 1 0,0 0 0,0-1 0,0 1 0,0 0-8,0-1 0,0 0-1,0 0 1,0 1 0,0-1 0,0 0 0,0 0 0,1 1 0,-1-1-1,0 0 1,0 0 0,0 0 0,0 1 0,0-1 0,0 0 0,0 0-1,1 0 1,-1 0 0,0 1 0,0-1 0,0 0 0,1 0 0,-1 0-1,0 0 1,0 0 0,0 0 0,1 1 0,-1-1 0,0 0 0,0 0-1,0 0 1,1 0 0,-1 0 0,1 0 0,8 5 76,-2-1-41,0-1 0,0 0 0,0 0 0,0 0 0,0-1-1,1 0 1,-1 0 0,1-1 0,-1 0 0,10 0 0,341-1 310,-325-1-308,0-1 1,59-11-1,-57 6 82,1 2 1,40-1-1,69 6 213,-57 1 223,26-1 169,-111-3-571,8-7-22,-4 5-117,-5 7-10,-2-2-12,0 0 0,0 0 0,0 0 0,1 0 0,-1 0 0,0 0 0,0 1 0,0-1 0,0 0 0,0 0 0,0 0 0,0 0 0,1 0 0,-1 0 0,0 0 0,0 0 0,0 0 0,0 1 0,0-1-1,1 0 1,-1 0 0,0 0 0,0 0 0,0 0 0,0 0 0,1 0 0,-1 0 0,0 0 0,0 0 0,0 0 0,0 0 0,0 0 0,1 0 0,-1 0 0,0-1 0,0 1 0,0 0 0,19-15-157,-16 12 35,-5 4 112,1-1-1,-1 1 1,1-1-1,-1 1 0,1 0 1,-1-1-1,1 1 0,0 0 1,-1 0-1,1 0 1,0 0-1,0 0 0,0 0 1,0 0-1,0 1 0,0-1 1,0 0-1,0 1 1,0-1-1,1 0 0,-1 1 1,1-1-1,-2 4 0,0 0-13,-1 1 6,0 0 0,1 0-1,0 0 1,1 0 0,-2 8-1,2-6-14,-1 1 0,-6 15 0,-9 11-99,8-17 61,-9 24-1,9-18 76,-2 0-1,-15 27 1,-7 12 11,27-49 0,-1-1 0,-1 0-1,0 0 1,0 0 0,-18 19 0,24-29-12,-11 13 28,1 2 0,-18 34 0,21-34-1,-2 0-1,-15 21 1,8-17 16,-26 31 71,38-47-30,0 0 0,-1-1 0,0 0 0,0 0 0,-13 7 0,18-11-61,0 0-1,0-1 0,0 1 0,0-1 1,0 1-1,0-1 0,0 0 1,0 0-1,0 0 0,0 0 0,0 0 1,0-1-1,0 1 0,0 0 0,-4-2 1,-21-12 45,24 12-63,0-1 0,0 1-1,1-1 1,-1 1 0,1-1 0,0 0 0,-1 0-1,1 0 1,-3-5 0,-5-9 21,-13-12 0,-14-22-13,27 37-37,0-1 0,-17-19 0,11 16-30,-6-11-13,14 18 44,-17-18 1,9 13-2,1-1-1,1 0 1,0-1 0,1-1 0,-13-25-1,-4-5 141,13 16-273,17 31 3,-1-1-1,0 0 1,1 1 0,0-1-1,-1 0 1,1 0 0,0 1-1,1-5 1,-1 5 19,0 2 108,0 0-1,0 0 1,0 0-1,0 0 1,0 0-1,0 0 1,0 0 0,0-1-1,-1 1 1,1 0-1,0 0 1,0 0-1,1 0 1,-1 0-1,0 0 1,0 0 0,0 0-1,0 0 1,0-1-1,0 1 1,0 0-1,0 0 1,0 0-1,0 0 1,0 0-1,0 0 1,0 0 0,0 0-1,0 0 1,0 0-1,0 0 1,0 0-1,0 0 1,0-1-1,1 1 1,-1 0 0,0 0-1,0 0 1,0 0-1,0 0 1,0 0-1,0 0 1,0 0-1,0 0 1,0 0-1,0 0 1,1 0 0,-1 0-1,0 0 1,0 0-1,0 0 1,0 0-1,0 0 1,0 0-1,0 0 1,0 0 0,14 0-983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5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8128,'1'23'3488,"5"-3"-2966,0-1-170,-3-7-27,-3-8-156,1 0 0,0-1 0,0 1 1,0 0-1,0 0 0,1-1 0,-1 1 0,1-1 0,5 7 0,39 67 1037,-41-69-1110,12 16 272,10-2-65,-5 5-86,-18-21-180,0-1-1,1 0 1,-1 0 0,9 7-1,-4-6 79,-1 0-1,13 4 0,4 4 18,-14-7-363,-7-3 194,1-1 1,1 0-1,-1 0 0,0 0 1,10 3-1,-10-5-1015,0 0 0,0 0 0,1-1-1,7 1 1,3-1-734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5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901 17 7136,'-14'-14'2309,"14"14"-2293,0 0-1,0 0 1,0-1 0,0 1 0,0 0-1,0 0 1,0 0 0,0 0 0,0 0-1,-1 0 1,1 0 0,0 0-1,0 0 1,0-1 0,0 1 0,0 0-1,0 0 1,0 0 0,0 0-1,-1 0 1,1 0 0,0 0 0,0 0-1,0 0 1,0 0 0,0 0-1,0 0 1,-1 0 0,1 0 0,0 0-1,0 0 1,0 0 0,0 0 0,0 0-1,0 0 1,0 0 0,-1 0-1,1 0 1,0 0 0,0 0 0,0 0-1,0 0 1,0 0 0,0 1-1,0-1 1,-1 0 0,1 0 0,0 0-1,0 0 1,0 0 0,0 0-1,0 0 1,0 0 0,0 0 0,0 1-1,0-1 1,-2 2 123,-1-1 0,1 1 0,0 0 0,-1-1 0,1 0 0,-1 0 0,1 1 0,-1-2 0,1 1 0,-4 1 0,1-1 187,0 1 1,0-1-1,0 1 1,0 1-1,-6 3 1,-98 76 2761,46-37-2639,28-22-333,-26 24 49,-11-8 96,-17 9-10,-69 59-112,30-28-230,81-55-335,23 1-252,-1-17-1193,21-3 1047,4-5 806,0 0 0,0 0-1,0 0 1,0 0 0,0 0 0,0 0-1,0 0 1,0 0 0,0 0 0,0 0-1,0 0 1,0 0 0,0 0 0,0 0-1,0 0 1,0 0 0,0 0-1,0 0 1,0 0 0,0 0 0,0 0-1,0 0 1,0 0 0,0 0 0,1 0-1,-1 0 1,0 0 0,0 0 0,0 0-1,0 0 1,0 0 0,0 0 0,0 0-1,0 0 1,0 0 0,0 0-1,0 0 1,0 0 0,0 0 0,0 0-1,0 0 1,0 0 0,0 0 0,0 0-1,0 0 1,0 0 0,0 0 0,0 0-1,0 0 1,0 0 0,0 0-1,0 0 1,0 0 0,0 0 0,0 0-1,0 0 1,0 1 0,14-23-3390,2 3 1083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8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50 6656,'-6'0'2715,"25"0"-1175,-6 0-417,26-3 0,-3-8-8,16 6-427,-41 3-584,136-10 661,-8 4-518,-2 0-275,-100 8-282,27 0-3162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5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17 5984,'0'-14'1920,"0"12"-1174,0 4-164,11 29 1567,-24 7-288,2 5-1087,9-33-656,2-5-62,-1 0 1,0 0-1,0 0 0,0 0 0,0 0 0,-3 5 1,-3 2 161,-1-1 1,-18 22 0,-10 12 127,5-2-105,-80 121 334,43-33-266,38-79-223,26-44-72,0 2 10,-2 0-1,1 0 0,-1 0 1,0-1-1,-12 13 0,16-19 0,0 0-1,0-1 1,0 1-1,0 0 0,0 0 1,1 0-1,0 0 0,-1 1 1,1-1-1,0 0 0,0 4 1,1-6-141,0-3-125,0-7-384,1-1 245,1-1 0,0 0 0,1 0 1,0 1-1,7-15 0,1-6-458,6-11-94,2 0 1,40-66-1,-39 74 775,49-69-129,-23 39 416,-19 22 557,44-61 1425,-22 38-142,-48 63-1917,0 1 0,1-1 0,-1 1 0,0 0 0,0-1 0,1 1 1,-1 0-1,1 0 0,-1 0 0,1 0 0,-1 0 0,1 0 0,0 1 1,-1-1-1,1 0 0,0 1 0,0-1 0,-1 1 0,1 0 0,2-1 1,9-1 239,-4-1-137,-8 2-134,-1 1 1,1-1-1,0 1 0,0 0 1,0-1-1,0 1 0,0 0 1,0 0-1,0 0 1,0 0-1,0 0 0,0 0 1,0 0-1,0 0 0,0 0 1,0 0-1,0 1 0,0-1 1,0 0-1,0 1 0,0-1 1,-1 0-1,1 1 1,0 0-1,0-1 0,1 2 1,-2-2-16,11 5 120,-8-4-101,-1 0 0,0 0 0,1 0 0,-1 1 0,0-1 0,0 1 0,0-1 0,2 3 0,12 12 191,-1 2 0,14 18 0,-21-24-118,0-3 21,-1 1 0,-1 0 0,0 0 1,0 1-1,8 21 0,-11-22-49,2 4 43,-1-1 0,2 0 0,11 21 0,-10-23-71,-2-3-16,0 1 0,0-1 0,0 1 0,-1 0 0,-1 0 0,0 1 0,4 16-1,-5-6 19,4 20 42,16 12 1,-20-45-70,-1 1 0,1-1 0,-1 1 1,-1 0-1,0 11 0,2 19 20,9 1-73,-9-25-84,-1 1 0,-1 18 0,0-16-306,0-1-783,0 1 356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6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66 7296,'-82'0'3328,"49"0"-2912,17 0 1760,-1 0 992,17-16-2817,17 16-223,15 0 32,18 0-96,-18-17-224,17 17 64,1-16-2271,-1 16 1279,-16-17-3360,-1 17 2528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6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66 7456,'-49'-16'3392,"49"-1"-2944,16 17 1824,17 0-1120,0-16-672,-1 16-64,18 0-256,-18 0 192,17 0-224,1 0-2016,-1-16 1024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6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8064,'-17'0'3648,"50"0"-3168,-16 0 1408,-1 0-1120,17 0 704,-17 0-897,17-17-159,0 17-256,-1 0-320,1 0 64,-16 0-2495,15 0 1407,-15 0-4128,-1 17 2944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7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8544,'-16'0'3872,"32"0"-3360,17 0 992,-17 17-928,1-34 64,15 17-416,18 0-1408,-1 0 640,16-16-6144,1 16 3712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7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50 771 7296,'-41'27'2368,"40"-27"-2334,1 1 0,0-1 1,-1 0-1,1 0 1,-1 0-1,1 0 0,0 1 1,-1-1-1,1 0 0,-1 0 1,1 0-1,0 1 1,-1-1-1,1 0 0,0 1 1,0-1-1,-1 0 0,1 1 1,0-1-1,0 0 0,-1 1 1,1-1-1,0 1 1,0-1-1,0 0 0,0 2 1,0-2-13,-1 0-1,1 1 1,0-1 0,0 1 0,0-1 0,0 1 0,1-1-1,-1 1 1,0-1 0,0 0 0,0 1 0,0-1 0,0 1 0,0-1-1,1 0 1,-1 1 0,0-1 0,0 1 0,1-1 0,-1 0-1,0 1 1,1-1 0,-1 0 0,0 0 0,1 1 0,-1-1-1,0 0 1,1 0 0,-1 1 0,1-1 0,6 5 373,-3 1-175,0 0 198,-3-6-381,0 1 1,0-1-1,0 0 1,0 0-1,0 0 1,-1 0-1,1 0 0,0 0 1,0 0-1,0-1 1,0 1-1,-1 0 1,1 0-1,1-1 1,20-8 60,-1-1 0,0-1 0,0 0 0,-2-2 0,1 0 0,-2-2 0,34-31 0,-28 22-116,-5 7-1,-2-1 0,19-25 0,2-19 14,-17 29 10,-5 9 21,23-48 1,-16 21 32,-9 22 93,18-60 0,-23 59 132,-4 14-23,0 1-1,-1-1 0,-1 0 0,0 0 0,0-20 0,-3-7 721,1 52-930,-1 0-21,0-1 0,0 1 0,-3 16 0,2-22-22,-3 10-52,1 1 1,1-1 0,-2 23 0,4 48 373,0-82-316,0 0-1,0 0 1,1-1 0,-1 1-1,0 0 1,1-1-1,-1 1 1,1 0-1,0-1 1,0 1-1,-1-1 1,1 1-1,2 1 1,2 5-1,-5-6-19,1-1-1,-1 0 1,1 0-1,0 1 1,-1-1-1,1 0 1,0 0-1,0 0 1,0 0-1,0 0 1,0 0-1,2 1 1,-2-1-34,1-1 1,-1 0-1,1 0 1,-1 1 0,1-1-1,-1 0 1,1 0 0,0-1-1,-1 1 1,1 0-1,-1 0 1,1-1 0,-1 1-1,1-1 1,1 0-1,22-13-402,-4 1-193,-18 11 592,-1 1 0,0 0 0,0-1 0,1 1 0,-1-1 1,0 1-1,0-1 0,0 0 0,-1 0 0,3-3 0,7-7-18,-1 3 31,7-7-4,5-25-41,5 3 27,-21 26 45,-1-1-1,0 1 0,0-1 0,-2 0 1,3-14-1,-4 14 127,2 0 0,-1 0 0,7-14 0,-7 22 378,-6 8-117,2-2-337,0 1 0,-1 0 0,1 0 0,0 0 1,0 0-1,0 0 0,1 0 0,-1 0 0,0 0 0,0 3 0,-7 17 123,-14 11-16,21-30-143,0 0-1,0 0 1,0 0-1,0 1 0,0 4 1,-1 3 12,-11 30 47,10-32-7,0-1 0,0 1 0,1 0 0,0 0 0,-2 16 0,4-21-50,-1 1-1,1 0 1,0 0 0,1-1-1,-1 1 1,1 0 0,0 0 0,0-1-1,1 1 1,-1-1 0,1 1-1,4 7 1,-6-11-97,1 0 1,-1 1-1,1-1 0,0 0 1,-1 0-1,1 0 0,0 0 1,0 0-1,0 0 0,0 0 0,1 1 1,0-1-109,0-1 1,0 1 0,0-1 0,-1 0-1,1 1 1,0-1 0,0 0 0,2-1-1,5 1-554,21 0-496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7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14 6720,'0'0'2170,"-3"-2"-1322,-7-9-202,9 12-452,1-1 1,-1 1 0,1 0-1,-1 0 1,1 0 0,0 0-1,0 0 1,0 0 0,-1 0-1,1 0 1,0 0 0,0 0-1,0 0 1,0 0 0,1 1-1,-1 1-76,-1 0 0,1 1 0,-1-1 1,0 0-1,0 0 0,-2 5 0,-4 14 186,2 27 0,-6 14-123,5 5-47,-5 9 143,6-12-74,-1-30-130,3-20-87,1 0 0,-1 22 1,4-17-186,0-12 37,-1 0-1,0-1 1,0 1-1,-1 0 1,-3 12-1,-4-1-1687,9-18 1756,-1 0 0,0 0 0,1 1 1,-1-1-1,1 0 0,0 0 1,-1 0-1,1 0 0,0 0 1,0 0-1,0 0 0,-1 0 0,3 1 1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8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17 6880,'-27'-14'2229,"22"12"-1655,5 4-268,0-2-267,0 1 1,0 0-1,0-1 0,-1 1 1,1-1-1,0 1 0,0-1 1,0 1-1,0-1 0,0 1 0,-1-1 1,1 1-1,0-1 0,0 1 1,-1-1-1,1 1 0,0-1 1,-1 0-1,1 1 0,0-1 1,-1 1-1,1-1 0,-1 0 1,1 1-1,-1-1 0,0 1 25,0-1 1,0 1-1,1-1 0,-1 1 1,1-1-1,-1 1 0,0 0 0,1-1 1,-1 1-1,1 0 0,-1 0 0,1-1 1,0 1-1,-1 0 0,1 0 1,0 0-1,-1-1 0,1 1 0,0 0 1,0 0-1,0 0 0,0 0 0,0-1 1,0 1-1,0 2 0,0 4 238,-1 1 0,0-1-1,-1 1 1,0-1 0,-5 15-1,4-13-196,-2 10 87,1 1-1,1 0 1,-1 24 0,1-8-63,-8 33 127,5-4-101,2-32-91,-1-2 13,1 33 0,4 54-306,0-114-5,-1 0-1,1 0 1,-1 0 0,1 0 0,-1 0 0,0 0 0,-1 0-1,1-1 1,-1 1 0,-3 6 0,2 4-1739,0-9-1809,-10 9 1212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8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98 9152,'-33'-16'4128,"17"16"-3584,16-16 1184,16 16-1056,0 0 63,1 0-415,32 0 32,16 0-192,-15-17-128,32 17-64,-33 0-384,0-16 192,0 16-1503,-16-17 959,-17 17-1376,1-16 1248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08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18 132 7808,'-13'-14'2506,"12"14"-2444,1-1 0,-1 1 0,1-1 0,0 1 0,-1-1 0,1 0 0,0 1 0,-1-1 0,1 1 0,0-1-1,0 0 1,0 1 0,0-1 0,0 1 0,-1-1 0,1 0 0,0 1 0,0-1 0,1 0 0,-1 1 0,0-1 0,0 1 0,0-1-1,0 0 1,1 0 0,-1 1 104,0-3 1514,0 0-512,0 3-1119,0-1 1,0 1-1,0-1 0,0 0 0,0 1 0,0-1 0,1 1 0,-1-1 1,0 1-1,0-1 0,0 1 0,1-1 0,-1 1 0,0-1 1,1 1-1,-1-1 0,0 1 0,1 0 0,-1-1 0,1 1 1,-1 0-1,1-1 0,-1 1 0,1 0 0,-1-1 0,1 1 0,-1 0 1,1 0-1,-1 0 0,1-1 0,0 1 0,26-1 841,0-1-505,-20 0-315,5-1 15,1 0 0,-1 1 1,0 0-1,14 0 0,122 2 448,-131-1-477,0-1-1,18-4 1,-20 3 58,26-1 0,-39 4-104,0 0 0,0 0-1,0 0 1,0 0 0,0 0 0,-1-1-1,1 1 1,0-1 0,0 1 0,0-1-1,-1 0 1,1 1 0,0-1 0,-1 0 0,3-2-1,-3 2-72,0 0-1,-1 0 1,1 0-1,0 0 1,0-1 0,-1 1-1,1 0 1,-1 0-1,1-1 1,-1 1-1,0 0 1,0-1-1,1 1 1,-1-1-1,0 1 1,0-3-1,0-12-624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9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 4384,'-49'0'6389,"52"0"-5722,81 0 282,-70-1-855,-8 1-52,0-1 1,1 1-1,-1 0 0,0 0 0,0 1 1,1 0-1,-1 0 0,9 3 1,29 21 357,-40-23-357,0 1 0,0-1 0,-1 1 0,1 0 0,-1 0 0,0 0 0,0 0 0,0 1 0,0-1 1,0 1-1,-1 0 0,0 0 0,3 4 0,4 9 116,1-2-28,4 8 69,-12-18-141,-1 1 0,1 0 0,-1 0-1,-1-1 1,1 1 0,-1 0 0,0 0 0,0 0 0,-2 6 0,0-1 15,0 0 0,-1 0 0,-6 17 0,3-10 10,-1-1 1,-1-1-1,-1 1 0,-13 16 1,-5 0 75,19-22-117,7-8-31,0-1 1,-1 0-1,0 0 0,1 0 0,-1-1 1,0 1-1,0 0 0,0-1 0,0 1 0,0-1 1,0 1-1,-4 1 0,-8 8 39,11-8-46,1-1 0,-1 0 0,0 1 0,0-1 0,0 0 0,-4 1 0,7-2-4,0-1-1,-1 0 0,1 0 1,0 0-1,0 0 1,-1 0-1,1 0 0,0 0 1,-1 0-1,1 0 1,0 0-1,-1 0 0,1 0 1,0 0-1,0 0 1,-1 0-1,1 0 0,0 0 1,-1-1-1,1 1 1,0 0-1,0 0 0,-1 0 1,1 0-1,0-1 1,0 1-1,-1 0 1,1-1-1,-1 0 1,1 0 0,-1 0 0,1 0 0,0 0 0,-1 0 0,1 0 1,0 0-1,0 0 0,-1 0 0,1-1 0,0 1 0,1-1 0,-1-1-74,1 0 0,0 0-1,0 0 1,0 0 0,1 0 0,-1 0-1,1 0 1,-1 1 0,1-1-1,0 1 1,0-1 0,0 1 0,4-4-1,37-31-510,-42 36 584,8-5-60,1-1 1,0 1 0,1 0 0,-1 1 0,16-5 0,59-15-93,-56 19 535,1 1 0,-1 2 0,1 1 0,32 2 0,-54-1-187,0 2 0,0-1 0,0 1 1,0 1-1,0-1 0,0 1 1,0 1-1,-1-1 0,1 2 1,-1-1-1,1 1 0,-1 0 1,-1 0-1,1 0 0,8 8 1,-15-12-179,0 1 0,1-1 1,-1 1-1,0-1 1,0 1-1,1-1 0,-1 1 1,0-1-1,0 1 0,0-1 1,1 1-1,-1-1 0,0 1 1,0-1-1,0 1 0,0 0 1,0-1-1,0 1 0,0-1 1,0 1-1,-1-1 1,1 1-1,0-1 0,0 1 1,0-1-1,0 1 0,-1-1 1,1 1-1,0-1 0,-1 1 1,1-1-1,0 1 0,-1-1 1,1 0-1,0 1 0,-1-1 1,0 1-1,1-1-17,-44 33-65,37-26-189,5-4 160,0-1 1,0 1-1,-1-1 1,1 0-1,0 0 1,-1 0-1,0 0 1,1-1-1,-5 3 1,-21 1-948,23-3 675,-1 1 0,1-1 0,-1 1 1,-4 4-1,4 6-222,-5 6 328,8-16 254,1 1 0,0 0 1,0-1-1,0 1 0,0 0 0,-1 5 0,1 0 73,0 1 1,1 0 0,1 0-1,0 0 1,1 12-1,0 2 140,-2 24 636,1-15 46,4 50-1,7-31-329,-6-6-266,3-13-145,-12-19-87,0-6-33,2 1-11,-4 9-10,2-14-19,1 0 0,-1 0 0,0-1 0,0 1 0,-1-1-1,-5 4 1,-33 16-252,35-19 248,0-1 0,0-1 0,-1 1 0,1-1 1,-1-1-1,1 0 0,-1 0 0,0 0 0,-16-2 0,9 1 148,12-1-108,-1 1 0,1 0-1,0-1 1,-1 0 0,-5-2-1,9 3-24,0 0-1,1 0 1,-1 0-1,0-1 0,1 1 1,-1 0-1,0-1 0,1 1 1,-1-1-1,0 1 0,1-1 1,-1 1-1,1-1 1,-1 1-1,1-1 0,-1 1 1,1-1-1,-1 0 0,1 1 1,-1-1-1,1 0 1,0 1-1,0-1 0,-1 0 1,1 0-1,0 1 0,0-1 1,0 0-1,0 0 0,0 1 1,0-1-1,0 0 1,0 0-1,0 0 0,0 1 1,0-1-1,0 0 0,0 0 1,1 1-1,-1-1 0,0 0 1,1 1-1,-1-1 1,0 0-1,1 1 0,-1-1 1,1 0-1,0 0 0,4-4-42,-1 0 0,1 0 0,0 0 0,1 0-1,-1 1 1,1 0 0,0 0 0,0 1 0,12-6-1,73-28-1005,-57 25 600,35-16-1002,10 8-186,-16 5-1067,-12-1 731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3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180 116 4224,'0'-80'5200,"2"75"-4555,9-6-85,-10 11-539,-1-1-1,1 1 1,-1-1 0,0 0-1,1 1 1,-1-1 0,0 1 0,0-1-1,1 1 1,-1-1 0,0 0-1,0 1 1,0-1 0,0 1-1,0-1 1,0 0 0,0 1 0,0-1-1,0 0 1,0 1 0,0-1-1,0 0 1,0 1 0,0-1-1,-1 0 1,1 1 17,0-3 314,1 52 532,0-8-449,-6 49 1,-6-24-234,8-32-131,0-10 96,-10 46 1,1-25 1,-25 77 515,23-66-197,12-42-316,-1-1 1,-1 0 0,-6 16-1,8-24-89,-1 0 0,0 0 0,-1-1-1,1 1 1,-1-1 0,-6 6 0,8-8-61,0-1-1,0 1 1,0 0 0,0-1 0,0 0-1,0 1 1,-1-1 0,1 0 0,0 0 0,-1 0-1,1-1 1,-5 2 0,6-2-23,1 0 1,0 0-1,0 0 1,-1 0-1,1 0 1,0 0-1,0 0 1,-1 0-1,1-1 1,0 1-1,0 0 1,0 0-1,-1 0 1,1 0-1,0 0 0,0 0 1,0-1-1,0 1 1,-1 0-1,1 0 1,0 0-1,0 0 1,0-1-1,0 1 1,0 0-1,-1 0 1,1-1-1,0 1 1,0 0-1,0 0 1,0 0-1,0-1 1,0 1-1,0-1 0,-2-3-49,0 3 30,1-1 0,0 0 0,0 0 0,0 1 0,0-1 0,0 0 1,1 0-1,-1 0 0,1 0 0,-1 0 0,1 0 0,0 0 0,-1 0 0,1 0 1,0-1-1,0 1 0,1 0 0,-1 0 0,1-3 0,4-9-264,1 0 0,1 0-1,0 1 1,1 0 0,0 0-1,1 1 1,0 0 0,1 1 0,13-12-1,7-4-4,2 1 1,41-25-1,-57 41 242,2 1 0,-1 0 0,1 2 0,22-7 0,-36 12 44,5-1 43,0 0-1,0 1 0,17-3 0,-22 5 5,0 0-1,0 0 0,0 1 0,0-1 0,-1 1 0,1 0 0,0 1 1,0-1-1,-1 1 0,6 2 0,-3-1 80,-5-3-115,-1 0 0,1 0 0,-1 0 0,0 0 0,1 0 0,-1 0 0,1 0 0,-1 0 0,0 1 0,1-1 0,-1 0 0,1 0 0,-1 0 0,0 1 0,1-1 0,-1 0 0,0 1 0,1-1 0,-1 0 0,0 0 0,0 1 0,1-1 0,-1 1 0,0-1 0,0 0 0,0 1 0,1-1 0,-1 0 0,0 1 0,0-1 0,0 1 0,0-1 0,0 1 0,0-1 0,0 0 0,0 1-1,0-1 1,0 1 0,0-1 0,0 0 0,0 1 0,0-1 0,0 1 0,-1-1 0,1 0 0,0 1 0,0-1 0,0 1 0,-1-1 0,1 0 0,-1 1 0,-1 3 60,-1 0-1,0 0 0,0 0 0,0-1 1,-1 1-1,1-1 0,-1 0 0,0 0 1,0 0-1,-4 2 0,0-1-57,0 0 0,0 0 0,-1 0 0,-12 3 0,-15 1-516,17 1 325,14-6 133,1 0 0,-1-1 0,0 0 0,0 0 0,0 0 0,-1-1 0,1 0 0,0 0 0,-7 0 0,-92-1-180,93 0 58,8 0 75,6 0 197,-2 0-72,0 0-1,0 0 0,0 0 1,0 1-1,0-1 0,0 0 1,0 0-1,0 0 0,0 1 1,0-1-1,0 1 0,0-1 1,0 0-1,0 1 0,0 0 1,0-1-1,-1 1 0,1-1 1,1 3-1,6 15 304,0 2-25,-7-18-276,1 0 0,0 0-1,0 0 1,0 0 0,1-1 0,2 3 0,5 3 62,-5-3-20,0 1 0,0 0 0,0 0 0,0 0 1,5 10-1,10 11 117,10 6 26,-16-18-63,15 20 1,-15-16 31,-4-4-27,16 16 0,-21-24-85,-1-1 0,1 1 0,5 8 0,1 2-93,0-8-272,-11-8 268,0 0 0,1 0 0,-1 0 0,0 1 0,1-1 0,-1 0-1,0 0 1,1 1 0,-1-1 0,0 0 0,1 1 0,-1-1 0,0 0 0,0 1-1,1-1 1,-1 0 0,0 1 0,0-1 0,0 1 0,0-1 0,0 0-1,1 1 1,-1-1 0,0 1 0,0-1 0,0 0 0,0 1 0,0-1-1,0 1 1,-1 0 0,1-1-5,1 0-1,-1 0 1,0 0-1,0 0 1,0 0-1,0 0 1,0 1-1,0-1 1,0 0-1,0 0 1,0 0 0,0 0-1,0 0 1,0 0-1,0 0 1,0 0-1,0 0 1,0 0-1,0 1 1,0-1-1,-1 0 1,1 0-1,0 0 1,0 0-1,0 0 1,0 0-1,0 0 1,0 0-1,0 0 1,0 0 0,0 0-1,0 0 1,0 1-1,0-1 1,0 0-1,0 0 1,-1 0-1,1 0 1,0 0-1,0 0 1,0 0-1,0 0 1,0 0-1,0 0 1,0 0-1,0 0 1,0 0 0,0 0-1,-1 0 1,1 0-1,0 0 1,0 0-1,0 0 1,0 0-1,0 0 1,0 0-1,-1 0-66,1 0-1,-1 0 1,1 0-1,-1 0 0,0 0 1,1 0-1,-1 0 1,1-1-1,-1 1 0,1 0 1,-1 0-1,1 0 1,-1 0-1,1-1 1,-1 1-1,1 0 0,-1-1 1,1 1-1,0 0 1,-1-1-1,1 1 1,-1 0-1,1-1 0,0 1 1,-1-1-1,1 1 1,0-1-1,0 1 1,-1-1-1,1 1 0,0-1 1,0 1-1,0-1 1,0 1-1,0-1 0,-1 1 1,1-1-1,0 1 1,0-1-1,0 1 1,0-1-1,0 1 0,1-1 1,-1 1-1,0-2 1,0-14-1808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6720,'0'-16'9749,"3"16"-9344,17 0-37,-11 1-267,0-1 1,0 0-1,0-1 0,14-2 1,13-8 74,10 5-38,-21 2-92,-9 1-33,1 0 0,23 0 1,58 3-1530,-32 0-4040,-33 0 2959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5152,'0'-17'4906,"0"20"-3999,0 8-219,0-11-671,0 0 1,-1 0-1,1 0 1,0 0-1,0 0 1,0 0-1,0 0 1,0 1-1,0-1 1,0 0-1,0 0 1,0 0-1,0 0 1,0 0-1,0 0 1,0 0-1,0 0 1,0 0-1,0 1 1,1-1-1,-1 0 1,0 0-1,0 0 1,0 0-1,0 0 1,0 0-1,0 0 1,0 0-1,0 0 1,0 0-1,0 0 1,0 0-1,0 0 1,0 1-1,0-1 1,0 0-1,1 0 1,-1 0-1,0 0 1,0 0-1,0 0 1,0 0-1,0 0 1,0 0-1,0 0 1,0 0-1,0 0 1,0 0-1,1 0 1,-1 0-1,0 0 1,0 0-1,0 0 1,0 0-1,0 0 1,0 0-1,1-1 9,-1 1 0,1 0 0,-1 0 0,0 0-1,1 0 1,-1 0 0,1 0 0,-1 0 0,1 0 0,-1 0-1,1 1 1,-1-1 0,0 0 0,1 0 0,-1 0 0,1 0-1,-1 1 1,0-1 0,1 0 0,-1 0 0,0 1 0,1-1-1,-1 0 1,0 1 0,1-1 0,-1 0 0,0 1 0,0-1-1,1 0 1,-1 1 0,0-1 0,0 0 0,0 1 0,1 0-1,5 11 309,10 6 242,26 25 0,-26-28-347,-11-10-110,0 1 0,-1-1-1,0 1 1,4 6 0,4 6 39,-5-10-53,0 0 1,13 11-1,-11-11-41,-1-1-1,-1 1 1,1 0 0,6 11-1,0 3 28,-7-9 26,2 0 1,10 12-1,-6-16 155,-8-2-179,-4-7-103,-1 1 1,0-1-1,0 0 0,0 1 0,1-1 0,-1 0 0,0 1 0,0-1 0,1 0 0,-1 1 1,0-1-1,1 0 0,-1 1 0,0-1 0,1 0 0,-1 0 0,1 0 0,-1 1 0,0-1 1,1 0-1,-1 0 0,1 0 0,-1 0 0,1 0 0,-1 0 0,0 0 0,1 0 0,-1 0 1,1 0-1,0 0 0,-1 0 0,0 0 0,0 0 0,0 0 1,0 0-1,0 0 0,0 1 0,0-1 0,1 0 0,-1 0 1,0 0-1,0 0 0,0 0 0,0 0 0,0 0 0,0 0 1,0-1-1,0 1 0,0 0 0,1 0 0,-1 0 1,0 0-1,0 0 0,0 0 0,0 0 0,0 0 0,0 0 1,0 0-1,0 0 0,0 0 0,0 0 0,0 0 0,0 0 1,0 0-1,1 0 0,-1-1 0,0 1 0,0 0 1,0 0-1,0 0 0,0 0 0,0 0 0,0 0 0,0 0 1,0 0-1,0 0 0,0 0 0,0-1 0,0 1 0,0 0 1,0 0-1,0 0 0,0 0 0,0 0 0,0 0 1,0 0-1,0 0 0,0-30-6102,0 13 4171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17 5056,'-7'0'882,"4"0"-161,4 0-122,0-1-515,-1 1 0,1 0 0,-1 0 0,1-1-1,-1 1 1,1 0 0,-1-1 0,1 1 0,-1-1 0,1 1 0,-1-1 0,0 1 0,1-1 0,-1 1 0,1-1 0,-1 1-1,0-1 1,0 1 0,1-1 0,-1 1 0,0-1 0,0 0 0,0 1 0,0-1 0,0-3 2416,-2 7-1631,-17 16 726,2-1-864,-26 21-1,30-30-595,-1 2 77,0-1 0,0 2 0,1 0 0,-18 21-1,-67 79 429,35-49-816,61-61 52,0 0-1,0 0 0,0 0 1,0-1-1,-1 1 0,1 0 1,0-1-1,-6 2 0,-2 2-1179,-1 3-568,22-16-1461,-10 7 3108,0 1 1,1 0 0,-1-1-1,1 1 1,-1 0-1,1-1 1,-1 1 0,1 0-1,1 0 1,-3 0 212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5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543 32 7040,'-27'-13'2282,"27"13"-2257,-1 0-1,1 0 0,0-1 0,0 1 0,0 0 1,0 0-1,-1 0 0,1 0 0,0 0 0,0 0 1,0 0-1,-1 0 0,1 0 0,0 0 0,0 0 0,0 1 1,0-1-1,-1 0 0,1 0 0,0 0 0,0 0 1,0 0-1,0 0 0,0 0 0,-1 0 0,1 0 1,0 1-1,0-1 0,0 0 0,0 0 0,0 0 1,0 0-1,-1 0 0,1 1 0,0-1 0,0 0 1,0 0-1,0 0 0,0 0 0,0 1 0,0-1 1,0 0-1,0 0 0,0 0 0,0 0 0,0 1 1,0-1-1,0 0 0,0 0 0,0 1 0,0 5 241,0-2-43,0 1 0,-1 0 0,0 0-1,0-1 1,0 1 0,0-1 0,-1 1 0,0-1 0,0 1-1,0-1 1,-3 4 0,-10 21 268,12-20-352,-13 26 364,-14 6-86,19-22-276,-13 16 99,17-28-177,1 0 1,-15 10 0,8-7 15,-3 5 164,-28 34 0,3-3-22,-16 5 100,-28 45 21,20-30 385,64-65-712,-1 1 1,1-1-1,0 1 1,-1-1-1,1 0 1,-1 1-1,1-1 1,-1 0-1,0 0 1,0 0 0,1 0-1,-1-1 1,0 1-1,0 0 1,0-1-1,0 1 1,-3 0-1,5-1-19,0 0 1,0 0-1,-1 0 1,1 0-1,0 0 0,0 0 1,0 0-1,0 0 0,0 0 1,-1-1-1,1 1 0,0 0 1,0 0-1,0 0 0,0 0 1,0 0-1,0 0 1,-1 0-1,1 0 0,0 0 1,0 0-1,0-1 0,0 1 1,0 0-1,0 0 0,0 0 1,0 0-1,0 0 0,0 0 1,0 0-1,0-1 1,-1 1-1,1 0 0,0 0 1,0 0-1,0 0 0,0 0 1,0-1-1,0 1 0,0 0 1,0 0-1,0 0 0,0 0 1,0 0-1,1-1 1,-1 1-1,0 0 0,0 0 1,0 0-1,0 0 0,0 0 1,0 0-1,0-1 0,0-6-227,-1 3 106,1 1 0,0-1 1,0 0-1,0 0 0,0 0 0,1 1 0,0-1 0,1-5 0,3-3-249,1 0-1,0 1 0,15-20 1,-13 18 181,5-3-117,0 0 0,0 1 0,1 1 0,19-15 0,13-13-91,28-42 9,-50 57 279,-9 9 60,14-16 60,-2-13 352,11 9 90,-34 32-263,0 0 0,0 0 0,-1-1 0,5-10 0,-6 11 32,1 0 0,-1 0 0,1 0 0,1 0 0,-1 0 0,1 1 0,7-8 0,19-17 593,-30 30-805,0 0 0,0 0 0,0 0 0,0-1 0,1 1 0,-1 0-1,0 0 1,0 0 0,0 0 0,1 0 0,-1 0 0,0 0-1,0-1 1,0 1 0,1 0 0,-1 0 0,0 0 0,0 0-1,0 0 1,1 0 0,-1 0 0,0 0 0,0 0 0,0 0-1,1 0 1,-1 0 0,0 0 0,0 0 0,1 0 0,-1 1-1,0-1 1,0 0 0,0 0 0,0 0 0,1 0 0,-1 0-1,0 0 1,0 0 0,0 1 0,0-1 0,1 0 0,-1 0-1,5 3 88,-3-3-65,-1 1 0,1 0-1,-1-1 1,1 1 0,-1 0-1,0 0 1,1 0-1,-1 0 1,0 0 0,0 0-1,0 1 1,0-1-1,0 0 1,0 1 0,0-1-1,0 0 1,-1 1 0,1-1-1,0 1 1,-1 0-1,1-1 1,-1 1 0,0-1-1,1 4 1,36 94 581,-28-75-395,73 211 560,-68-165-899,-10-46 138,11 43 1,-11-53 10,0 1 0,-1 0 0,-1 0 1,0 0-1,0 25 0,-3-37-78,1 0 1,0 0-1,0-1 0,0 1 1,1 0-1,-1-1 1,1 1-1,0 0 0,-1-1 1,1 1-1,0-1 1,0 1-1,1-1 1,-1 0-1,0 1 0,3 2 1,-1-2-1546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6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9056,'-33'0'4096,"17"0"-801,32 0-3071,17 0-96,-1 0-64,18-17 160,-18 17-128,18 0-1439,-18 0 735,1 0-2816,-17 0 1920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6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9216,'0'0'4736,"16"0"-2656,17 0-1249,-1 16-479,1-32 0,0 16-224,16 0-1056,0 0 513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7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6400,'0'0'2880,"-16"0"-2496,16-16 1760,0 32-1248,16-32 2208,1 16-2752,-1 0 223,17 0-319,-17 0 192,17 0-224,0-16-1471,-1 16 671,1 0-3392,-16 16 2208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7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7392,'0'0'5824,"17"0"-4992,15-17 0,-15 17-480,32 0-128,-16 0-128,16-16-3008,0 0 1568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7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31 853 7296,'-30'0'3296,"31"0"-3222,1 0-1,-1-1 1,1 1 0,-1 0 0,1-1 0,-1 1 0,1-1-1,-1 0 1,0 1 0,3-2 0,10-6 564,9 2-186,-16 5-310,1-1-1,-1-1 1,11-4 0,-8 2-82,0-1 1,0-1-1,-1 1 1,15-15-1,-5 3-26,30-23 3,0-16-31,-2 2-54,35-70-299,-62 98 343,-2 0 1,0-1-1,-2-1 1,-2-1-1,17-45 1,18-53-99,-44 118 177,-1 0-1,1 0 0,8-11 0,-11 17-26,0 1-1,1 0 0,0 0 0,0 0 0,0 0 0,0 1 0,0-1 0,0 1 0,6-3 0,-9 4-33,0 1 0,1 0 0,-1-1-1,1 1 1,-1 0 0,1-1 0,0 1 0,-1 0-1,1 0 1,-1-1 0,1 1 0,-1 0 0,1 0-1,0 0 1,-1 0 0,1 0 0,0 0 0,-1 0-1,1 0 1,-1 0 0,1 0 0,0 0 0,-1 1 0,1-1-1,-1 0 1,1 0 0,-1 0 0,1 1 0,-1-1-1,1 0 1,-1 1 0,1-1 0,-1 0 0,1 1-1,-1-1 1,1 1 0,0 1 41,1 0-13,0 1 0,0 0 1,0 0-1,0 1 1,-1-1-1,0 0 1,0 1-1,0-1 1,0 0-1,0 1 1,-1-1-1,1 8 0,-1 54 188,0-37-115,0 48 434,0-76-537,0 1 1,0-1-1,0 0 1,0 1-1,-1-1 1,1 0-1,1 1 1,-1-1-1,0 0 1,0 1-1,0-1 1,0 0 0,0 1-1,0-1 1,0 0-1,0 1 1,0-1-1,1 0 1,-1 0-1,0 1 1,0-1-1,0 0 1,1 0-1,-1 1 1,1-1-1,1 2-25,0 0-1,0-1 1,1 1-1,-1-1 1,1 0 0,-1 0-1,1 0 1,-1 0-1,1 0 1,0 0-1,0-1 1,-1 1-1,1-1 1,0 0 0,0 0-1,0 0 1,-1 0-1,5-1 1,5-1-387,-1 0-1,22-8 1,-30 9 301,1 0 0,-1 0-1,1-1 1,-1 1 0,0-1-1,1 0 1,-1 0 0,0 0-1,0 0 1,3-4 0,7-5-94,-10 9 139,2-1-7,-1 0 1,0-1-1,1 1 1,-1-1-1,-1 1 1,1-1-1,-1-1 1,1 1-1,-1 0 0,4-8 1,1-4-3,-4 9 53,0 0 0,-1-1 0,0 1 0,0-1 0,2-8 0,0-27 101,2 17 20,-5 20 67,-1-1 0,1 1 1,-1-1-1,0-7 1,-1 13-121,0-1 0,0 1 0,0 0 0,0-1 0,-1 1 0,1 0 1,0-1-1,-1 1 0,1 0 0,-2-3 0,2 4-42,0 0 0,0 0 0,0 0 0,-1-1 0,1 1 0,0 0 0,0 0 0,0 0 0,-1 0 0,1-1 0,0 1 0,0 0 0,0 0 0,-1 0 0,1 0 0,0 0 0,0 0 0,-1 0 0,1 0 0,0 0 0,0 0 0,-1 0 0,1 0 0,0 0 0,0 0 0,-1 0 0,1 0 0,0 0 0,0 0 0,-1 0 0,1 0 0,0 0 0,0 0 0,0 0 0,-1 1 0,1-1 0,0 0 0,0 0 0,-1 0 0,1 0 0,0 1 0,0-1 1,0 0-1,0 0 0,-1 1 0,-2 4 235,0 0 1,0 0 0,1 1-1,-3 5 1,-3 19 196,-14 3-197,16-10-160,4-13-60,-5 9 17,6-15-58,-1 0 1,1-1-1,0 1 0,0 0 1,0 0-1,1 0 1,-1-1-1,1 1 0,0 0 1,0 0-1,0 0 0,0 0 1,1 0-1,0 0 0,1 4 1,0-3-119,0 0 1,1 0-1,-1 0 1,1 0-1,7 9 1,-8-12-93,-1 0 1,1 0-1,-1-1 1,1 1 0,0 0-1,0-1 1,0 1-1,0-1 1,0 0 0,0 0-1,0 1 1,1-1-1,-1-1 1,0 1 0,1 0-1,-1-1 1,5 1-1,9-1-1326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25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1624 3808,'0'11'1523,"0"-20"-1126,3 4-344,-1 2-55,1-1 1,0 1-1,-1-1 0,0 0 1,0 1-1,0-1 0,2-6 0,8-34 171,-1 11 7,-5 0 197,-5 29-340,2-9 98,0 0-1,0 0 0,0-23 1,-4-59 98,5-141-144,0 200-70,1-9 30,-1-1 0,-6-89 0,-2 94-61,-6-79 26,11 84 138,-1 6 66,-3-38 0,-3 34-19,3 13-34,1 1 0,-1-22 0,3-54 505,0-51-143,0 146-522,0 0 0,0 1-1,0-1 1,0 0 0,0 1 0,0-1 0,0 0-1,0 1 1,0-1 0,1 1 0,-1-1 0,0 0-1,0 1 1,1-1 0,-1 1 0,0-1 0,1 1-1,-1-1 1,0 0 0,1 1 0,-1 0 0,1-1 0,-1 1-1,1-1 1,-1 1 0,2-1 0,-2 1 8,1-1 0,0 1 0,-1-1 0,1 1 0,0-1 0,-1 0 0,1 1 0,-1-1 0,1 0 0,-1 1 1,0-1-1,1 0 0,-1 1 0,1-1 0,-1 0 0,0 0 0,0 1 0,0-1 0,1 0 0,-1 0 0,0 0 0,0 1 0,0-1 0,0 0 1,0 0-1,-1-1 0,1 2 0,0-1 0,0 1 1,0-1-1,1 1 0,-1-1 1,0 0-1,0 1 0,0-1 1,0 1-1,0-1 0,1 1 1,-1-1-1,0 1 0,0-1 1,1 1-1,-1 0 1,0-1-1,1 1 0,-1-1 1,0 1-1,1 0 0,-1-1 1,1 1-1,-1 0 0,1-1 1,0 0-5,0 1 1,0-1 0,-1 1 0,1-1 0,-1 1 0,1-1-1,0 0 1,-1 1 0,1-1 0,-1 0 0,1 1 0,-1-1-1,0 0 1,1 0 0,-1 1 0,0-1 0,1 0 0,-1 0-1,0 0 1,0 0 0,0 1 0,0-1 0,0 0 0,0 0 0,0-2-1,0 2 7,0-1-30,-1 0-1,1-1 0,0 1 0,0 0 0,1 0 1,-1-1-1,0 1 0,1 0 0,1-4 0,5 1 41,-7 5-23,1 0-1,-1 0 1,0-1 0,1 1-1,-1 0 1,0 0-1,1-1 1,-1 1 0,0 0-1,1 0 1,-1-1-1,0 1 1,1 0 0,-1-1-1,0 1 1,0-1-1,0 1 1,1 0 0,-1-1-1,0 1 1,0-1 0,0 1-1,0-1 1,0 1-1,0 0 1,0-1 0,0 1-1,0-1 1,0 1-1,0-1 1,0 1 1,0 0 0,0-1-1,0 1 1,0 0 0,0 0 0,0 0 0,0 0 0,0 0-1,0 0 1,0 0 0,0 0 0,0 0 0,0 0-1,0-1 1,0 1 0,0 0 0,0 0 0,0 0-1,0 0 1,0 0 0,0 0 0,0 0 0,0 0 0,0 0-1,0 0 1,0 0 0,1-1 0,-1 1 0,0 0-1,0 0 1,0 0 0,0 0 0,0 0 0,0 0-1,0 0 1,0 0 0,0 0 0,0 0 0,0 0 0,0 0-1,1 0 1,-1 0 0,0 0 0,0 0 0,0 0-1,0 0 1,0 0 0,0 0 0,0 0 0,0 0-1,0 0 1,1 0 0,-1 0 0,0 0 0,0 0 0,0 0-1,46-1 444,-10 0-145,62 6 1,-53 1-243,55 1 0,-19-6-46,122-4 247,-77-8-145,8 5-69,5-5-129,-14 6 17,-107 4 63,380-9-169,-276 21 100,-69-8 56,127 13-26,-104-7-51,88-2 0,-49-4 64,-77 0 28,38 2 3,26-10 10,12-1-56,65-4-202,-134 7 200,56-3-111,-48 1 100,72-3 237,-66 9-101,-18 0-202,58-6 0,-66 0 56,-3 1 4,38-1-1,148 5-87,-182 0 112,0-1 138,43 5-1,-44 1-26,-4-1-71,40 1-1,147-5-56,-183 0 72,0 2-1,59 12 1,-89-13-18,17 4-70,1-1 1,-1-1-1,36 0 0,-31-2 94,33 6 0,-30-3-22,41 1 0,114-5-29,-139-1 19,0 0-53,57 6 1,-67 0 8,-19-2 19,0-1 0,22 1 0,-16-3 5,-12-1-3,0 1 0,1 0 0,-1 0 0,15 4 0,-8 2-7,-13-5 49,0 0 0,0 1 0,0-1 0,1-1 0,-1 1 0,0 0-1,1-1 1,6 1 0,-1-2 21,-6 0-20,0 1 0,0 0 0,0 0-1,0 0 1,0 0 0,0 0 0,0 1-1,0-1 1,0 1 0,4 1 0,1 3 9,-6-4-3,-1 0-1,1 0 1,-1 0 0,1 0 0,-1 0 0,1-1-1,0 1 1,-1-1 0,1 1 0,0-1 0,-1 1-1,1-1 1,0 0 0,3 0 0,4-1 33,-6 1-35,0-1 0,0 1 1,0 0-1,0 0 0,0 0 1,0 1-1,0-1 0,0 1 1,0 0-1,4 1 0,1 3 10,-6-4-19,-1 0-1,1 0 0,-1 0 0,1-1 0,-1 1 0,1 0 0,0-1 0,-1 1 0,1-1 0,0 1 0,-1-1 0,1 0 1,0 0-1,3 0 0,7 0-7,-4 0-14,1 0 0,-1 0 0,17 3 0,-7 2-6,-11-3 23,0 0-1,0 0 1,0-1 0,10 1 0,-12-3 26,0 1 0,-1 0 1,1 0-1,0 0 1,0 1-1,-1 0 0,1 0 1,0 0-1,-1 0 1,1 1-1,-1-1 0,8 5 1,-10-5-9,-1-1 1,1 1-1,-1-1 1,1 1-1,-1-1 1,1 0 0,-1 0-1,1 0 1,1 0-1,-2 0 3,1 0-1,-1 0 1,1 0-1,-1 0 1,1 1-1,-1-1 1,1 0-1,-1 1 1,2 0-1,11 10 335,-11-9 1200,-1-2-1477,9 0-48,-11 0-28,0 0 0,1 0 0,-1 0 1,0 0-1,0 0 0,0 0 0,0 0 1,0 0-1,0 0 0,0 0 0,0 0 1,0 0-1,0 0 0,1 0 0,-1 0 1,0 0-1,0 0 0,0 0 0,0 0 1,0 0-1,0 0 0,0 0 0,0 1 1,0-1-1,0 0 0,1 0 0,-1 0 1,0 0-1,0 0 0,0 0 0,0 0 1,0 0-1,0 0 0,0 0 0,0 0 1,0 0-1,0 0 0,0 1 0,0-1 1,0 0-1,0 0 0,0 0 0,0 0 1,0 0-1,0 0 0,0 0 0,0 0 1,0 0-1,0 0 0,0 1 0,0-1 1,0 0-1,0 0 0,0 0 0,0 0 1,0 0-1,0 3 4,1-1-1,-1 1 1,0-1-1,-1 1 1,1-1-1,0 1 1,-1-1 0,1 1-1,-1-1 1,0 1-1,0-1 1,0 1-1,0-1 1,0 0 0,-2 3-1,2-4 7,1 0-1,-1 0 0,0 0 1,1 0-1,-1 0 1,1 1-1,-1-1 1,1 0-1,-1 0 0,1 0 1,0 1-1,0-1 1,0 0-1,0 0 1,0 3-1,0 3 51,0 0-1,0-1 1,-1 1 0,1 0-1,-2-1 1,1 1 0,-1-1-1,0 1 1,0-1 0,-5 10-1,-28 67 575,21-49-439,3-5-17,0 1 1,3 0-1,-8 43 0,14-51-106,-5 21 40,-14 20 75,15-28-82,3-18-16,0-2 133,-9 23-1,0 4 54,11-37-239,0 5 75,-2 0 0,1-1 0,-7 16 0,7-21-66,0 0-1,-1 0 1,1 0-1,-1-1 1,0 1 0,0-1-1,0 0 1,0 0-1,-1 0 1,-7 4-1,-16 10 144,24-15-234,-1 1 0,0-1-1,0 0 1,0 0 0,0-1-1,0 1 1,0-1 0,0 0 0,-1 0-1,1 0 1,0-1 0,-1 0-1,1 1 1,0-1 0,-1-1 0,-4 0-1,-22 0-796,12 1-625,-20-3 0,27 1 765,0-1 0,-16-5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7648,'-17'0'3456,"1"66"-3008,0-33 1024,16 0-896,-17 32 480,1-16-608,0 17-128,-1-17-192,1 17 320,16-17-224,0 0-832,0-16 352,0-1-1568,0 1 1024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8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705 1 7456,'-16'0'3392,"-17"33"-2944,33-1 1184,-16 1-992,-1 33 288,17-1-544,-16 1-96,0 16-160,-1 0 128,17-33-160,0 16-32,0 1-32,-16-17-960,16 0 512,0-16-1792,0 0 1216</inkml:trace>
  <inkml:trace contextRef="#ctx0" brushRef="#br0" timeOffset="1">1 509 9312,'16'-17'4192,"33"34"-3616,-32-34 288,32 34-576,0-34 32,16 17-192,1-16 192,-17 16-192,0 0-2496,0 0 1280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9:18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8960,'-16'0'4064,"32"-16"-3520,1 16 960,16 0-928,-1 0-96,18 0-288,-1 0 127,0 0-191,0 0-1791,0 0 895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42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17 410 1888,'-14'0'613,"14"0"-608,0 0-1,0 0 0,0 0 0,0 0 1,0 0-1,0 0 0,0 0 1,-1 0-1,1 0 0,0 0 1,0 0-1,0 0 0,0 0 1,0 0-1,0 0 0,0 0 0,0 0 1,0 0-1,-1 0 0,1 0 1,0 0-1,0 0 0,0 0 1,0 0-1,0 0 0,0 0 0,0 0 1,0 0-1,0 0 0,0 0 1,0 0-1,0 0 0,0 0 1,-1-1-1,1 1 0,0 0 1,0 0-1,0 0 0,0 0 0,0 0 1,0 0-1,0 0 0,0 0 1,0 0-1,0 0 0,0-1 1,0 1-1,0 0 0,0 0 0,0 0 1,0 0-1,0 0 0,0 0 1,0 0-1,0 0 0,0-1 1,0-9 197,0 7 1510,3 3-1669,11 0 3333,-14-3-3248,0-8 149,0 8 70,0 6-177,0-2-164,0-1 0,0 1-1,0-1 1,0 1-1,0-1 1,0 1 0,0-1-1,0 1 1,0-1-1,0 1 1,0-1-1,1 1 1,-1-1 0,0 1-1,0-1 1,1 1-1,-1-1 1,0 0 0,0 1-1,1-1 1,-1 1-1,1-1 1,-1 0-1,0 1 1,1-1 0,-1 0-1,1 0 1,-1 1-1,1-1 1,-1 0 0,0 0-1,1 0 1,-1 1-1,1-1 1,-1 0 0,1 0-1,0 0 1,-1 0-1,1 0 1,-1 0-1,1 0 1,2 0 85,0 0 37,8 0-27,-11 0-98,0 0-1,0 0 1,0 0 0,0 0-1,0 0 1,0 0-1,1 0 1,-1 0 0,0 0-1,0 0 1,0 0-1,0 0 1,0 0 0,0 0-1,0 0 1,0 0 0,0 0-1,0 0 1,1 0-1,-1 0 1,0 0 0,0 0-1,0 0 1,0 0 0,0 0-1,0 0 1,0 0-1,0 0 1,0 0 0,0 0-1,0 0 1,0 0 0,1 0-1,-1 0 1,0 1-1,0-1 1,0 0 0,0 0-1,0 0 1,0 0-1,0 0 1,0 0 0,0 0-1,0 0 1,0 0 0,0 0-1,0 1 1,0-1-1,0 0 1,0 0 0,0 0-1,0 0 1,0 0 0,0 0-1,0 0 1,0 1-1,0 9 116,0-9-115,0-1 1,0 0-1,-1 0 1,1 0-1,0 0 0,0 0 1,0 0-1,0 0 1,0 0-1,0 0 1,0 0-1,0 1 1,0-1-1,0 0 1,0 0-1,0 0 1,0 0-1,0 0 0,1 0 1,-1 0-1,0 0 1,0 0-1,0 0 1,0 1-1,0-1 1,0 0-1,0 0 1,0 0-1,0 0 1,0 0-1,0 0 0,0 0 1,0 0-1,0 0 1,0 0-1,0 0 1,1 0-1,-1 0 1,0 0-1,0 0 1,0 0-1,0 0 1,0 0-1,0 0 0,0 0 1,0 0-1,0 0 1,1 0-1,-1 0 1,0 0-1,0 0 1,0 0-1,0 0 1,0 0-1,0 0 1,0 0-1,2 0-2,0 1 1,0-1-1,0 1 1,-1-1-1,1 1 1,0-1-1,0 1 0,-1 0 1,1 0-1,-1 0 1,1 0-1,-1 0 1,1 0-1,2 3 0,-4-4 5,1 1-1,-1-1 0,1 1 0,0-1 0,-1 0 1,1 1-1,-1-1 0,1 0 0,0 0 0,-1 0 1,1 1-1,0-1 0,-1 0 0,1 0 1,0 0-1,0 0 0,-1 0 0,1 0 0,0 0 1,-1 0-1,1 0 0,0-1 0,0 1 0,2 0 25,9 0 90,-9 1-106,1-1 1,-1 0 0,0 0 0,1 0-1,-1 0 1,0-1 0,1 1-1,-1-1 1,4-1 0,1-3 0,-6 4-13,-1 0-1,1 0 0,-1 0 0,1 0 0,-1 0 0,1 1 1,0-1-1,-1 1 0,1-1 0,0 1 0,-1 0 0,1-1 1,2 1-1,-4 0-3,1 0 1,-1 1-1,1-1 1,-1 0 0,1 0-1,-1 0 1,1 0-1,-1 0 1,1 0 0,-1-1-1,1 1 1,-1 0-1,1 0 1,-1 0 0,1 0-1,-1 0 1,1-1-1,-1 1 1,1 0 0,-1-1-1,1 1 1,-1 0-1,0-1 1,1 1-1,-1 0 1,0-1 0,1 1-1,-1 0 1,0-1-1,1 1 1,-1-2 0,5-4-40,-4 5 39,-1 1-1,1-1 0,0 1 1,0 0-1,0-1 0,0 1 1,-1 0-1,1 0 0,0 0 1,0 0-1,0 0 0,0 0 1,1 0-1,-1 0 4,0 0 1,-1 0-1,1 0 1,0 0-1,-1 0 0,1 0 1,0 0-1,-1 0 1,1-1-1,0 1 1,-1 0-1,1 0 0,-1 0 1,1-1-1,0 1 1,-1 0-1,1-1 0,-1 1 1,1-1-1,-1 1 1,1 0-1,-1-1 0,1 1 1,-1-1-1,0 1 1,1-2-1,0 1-5,-1 1-1,1-1 0,-1 0 1,1 1-1,-1-1 1,1 1-1,-1-1 1,1 1-1,0-1 0,-1 1 1,1-1-1,0 1 1,0 0-1,-1-1 1,1 1-1,0 0 0,0 0 1,-1-1-1,1 1 1,0 0-1,0 0 1,0 0-1,-1 0 0,1 0 1,0 0-1,1 0 1,-1 0-3,-1 0 1,1 0-1,0 0 1,0 0 0,-1 0-1,1 0 1,0 0-1,-1 0 1,1 0 0,0-1-1,-1 1 1,1 0-1,0-1 1,0 1 0,-1 0 5,0 0 1,0-1 0,1 1 0,-1 0-1,0 0 1,0 0 0,0 0 0,1 0 0,-1 0-1,0 0 1,0 0 0,0-1 0,0 1-1,0 0 1,1 0 0,-1 0 0,0 0-1,0 0 1,0-1 0,0 1 0,0 0-1,0 0 1,0 0 0,0-1 0,0 1-1,0 0 1,0 0 0,0 0 0,1-1-1,-1 1 1,0 0 0,-1 0 0,1 0-1,0 0 1,0-1 0,0 1 0,0 0-1,0 0 1,0 0 0,0-1 0,0 1 0,0 0-1,0 0 1,0 0 1,-1 0-1,1 0 0,0 0 1,0 0-1,0 1 1,0-1-1,0 0 1,0 0-1,0 0 1,0 1-1,0-1 1,0 0-1,0 0 1,0 0-1,0 1 1,0-1-1,0 0 1,0 0-1,0 0 1,0 1-1,0-1 1,0 0-1,0 0 1,0 0-1,0 0 1,0 1-1,1-1 1,-1 0-1,0 0 1,0 0-1,0 0 1,0 1-1,0-1 1,0 0-1,1 0 0,-1 0 1,0 0-1,0 0 1,0 0-1,0 0 1,1 0-1,-1 1 1,0-1-1,1 0 1,0 0 0,-1 1-1,1-1 1,0 0 0,-1 1 0,1-1-1,0 0 1,-1 0 0,1 0-1,0 0 1,-1 0 0,1 0 0,0 0-1,0 0 1,2 0 202,0 0-97,-3 0-103,1 0-1,-1 0 1,1 0 0,-1 0-1,1 0 1,-1 0-1,1 0 1,-1 1-1,1-1 1,-1 0-1,1 0 1,-1 0-1,1 0 1,-1 1-1,1-1 1,-1 0 0,1 0-1,-1 1 1,0-1-1,1 0 1,-1 1-1,1-1 1,-1 0-1,0 1 1,0-1-1,1 1 1,-1-1-1,0 1 1,1-1 0,-1 1-1,0-1 1,0 1-1,0-1 1,0 1-1,0-1 1,0 1-1,1-1 1,-1 1-1,0-1 1,0 1-1,-1 0 1,1 2 98,3 0-26,-2-2-66,0 0 4,1 0 0,-1 0 0,0 0 0,0 0 1,0 1-1,0-1 0,-1 1 0,1-1 0,0 0 0,-1 1 1,1-1-1,-1 1 0,1 0 0,-1-1 0,1 1 0,-1-1 1,0 1-1,0 0 0,0 2 0,0 7 72,0-8 166,0-6-304,0 3 46,0-1 0,0 1 1,0-1-1,0 1 0,0 0 1,0-1-1,0 1 0,0-1 1,0 1-1,0-1 0,0 1 1,1 0-1,-1-1 0,0 1 1,0 0-1,0-1 0,1 1 1,-1-1-1,0 1 0,0 0 0,1 0 1,-1-1-1,0 1 0,1 0 1,-1-1-1,0 1 0,1 0 1,7-9-53,-7 7 74,0-1-1,-1 0 1,1 1-1,-1-1 1,0 1-1,0-5 1,0 7-14,0 0 1,0-1 0,0 1-1,0 0 1,0-1 0,0 1-1,0 0 1,0-1-1,0 1 1,0 0 0,0-1-1,0 1 1,0 0 0,0-1-1,1 1 1,-1 0 0,0-1-1,0 1 1,0 0-1,0 0 1,1-1 0,-1 1-1,0 0 1,0 0 0,1-1-1,127-127-742,-126 126 744,0 0 1,0 1-1,0-1 1,0 1-1,0 0 1,0 0-1,0 0 1,1 0-1,-1 0 1,0 0-1,1 0 1,-1 1-1,3-1 1,9-2 43,24-14 161,-27 13-172,-8 2-20,0 1 0,0-1 0,1 1 1,-1 0-1,0 0 0,1 1 0,-1-1 0,6 1 0,-6 0 5,-1 0-1,1-1 0,-1 1 1,1 0-1,-1-1 0,1 1 0,-1-1 1,1 0-1,-1 0 0,0 0 1,3-1-1,-2 0-6,-1 1 0,1 0 0,0 0 0,-1 0 0,1 0 0,0 1-1,0-1 1,0 1 0,-1-1 0,1 1 0,4 0 0,39 0 66,-45 0-71,0 0 0,-1 0 0,1 0 0,0 0 0,0 0 0,0 0 0,-1 0 0,1-1 0,0 1 0,-1 0 0,1 0-1,0-1 1,0 1 0,-1-1 0,1 1 0,0 0 0,-1-1 0,1 1 0,-1-1 0,1 0 0,-1 1 0,1-1 0,-1 1 0,1-2 0,0 2 7,-1-1 0,0 1 0,1-1 0,-1 1 0,0-1 0,1 1 0,-1-1 0,1 1 0,-1 0 0,1-1 0,-1 1 0,1 0 0,-1-1 0,1 1 0,-1 0 0,1 0 0,-1-1 0,1 1 0,0 0 0,-1 0 0,1 0 0,-1 0 0,2 0 0,4-3 437,5-8-117,-9 8 11,-2-79 917,0 81-1256,0-1 1,1 0 0,-1 1-1,0-1 1,1 0-1,-1 0 1,1 1 0,-1-1-1,1 1 1,0-1-1,0 1 1,0-1-1,1-1 1,3-5-12,11-25-925,-13 19-144,-3 14 1024,0 0-1,0 0 0,0 0 0,0 0 1,0 0-1,0 0 0,0 0 0,0-1 1,0 1-1,0 0 0,0 0 0,0 0 1,0 0-1,0 0 0,0 0 0,0 0 1,0 0-1,0 0 0,0 0 0,0-1 1,0 1-1,0 0 0,0 0 0,0 0 1,0 0-1,0 0 0,0 0 0,0 0 1,0 0-1,0 0 0,1 0 0,-1 0 1,0 0-1,0 0 0,0-1 0,0 1 1,0 0-1,0 0 0,0 0 0,0 0 1,0 0-1,0 0 0,0 0 0,1 0 1,-1 0-1,0 0 0,0 0 0,0 0 1,0 0-1,0 0 0,0 0 0,0 0 1,0 0-1,0 0 0,1 0 0,-1 0 1,13 0-1920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43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35 5216,'0'0'1696,"3"0"-1040,-1 0-434,0-1-1,0 1 1,-1-1 0,1 1 0,0-1 0,0 1 0,-1-1 0,1 0 0,0 0-1,-1 0 1,1 0 0,-1 0 0,1 0 0,1-3 0,0 1 279,-3 1-160,0-9 6,0 11-343,0 0-1,0-1 1,0 1-1,0 0 1,0 0-1,0 0 1,0 0-1,0 0 1,0 0 0,0 0-1,0 0 1,0 0-1,0 0 1,0-1-1,0 1 1,0 0-1,0 0 1,0 0 0,0 0-1,0 0 1,0 0-1,0 0 1,0 0-1,0 0 1,0 0-1,0-1 1,0 1 0,0 0-1,0 0 1,0 0-1,0 0 1,0 0-1,0 0 1,-1 0-1,1 0 1,0 0 0,0 0-1,0 0 1,0 0-1,0 0 1,0 0-1,0 0 1,0 0-1,0 0 1,0 0 0,-1 0-1,1 0 1,0 0-1,0 0 1,0 0-1,0 0 1,0 0-1,0 0 1,0 0 0,0 0-1,-1 0 1,-6 0 100,2-1-40,0 1-1,0 0 1,0 0-1,0 1 1,0-1-1,-7 3 1,2 0-17,-26 10 130,17-2 47,6-8-141,11-3-52,0 0 0,1 0 0,-1 1 0,0-1 1,0 1-1,0-1 0,1 1 0,-1-1 0,0 1 0,1 0 0,-1 0 0,1 0 0,-1 0 0,1 0 0,0 0 0,-1 1 1,1-1-1,0 0 0,0 1 0,-2 1 0,-13 21 332,6-16-126,10-7-223,-1-1-1,0 1 1,0 0-1,1 0 1,-1-1 0,0 1-1,1 0 1,-1 0-1,1 0 1,-1-1 0,1 1-1,-1 0 1,1 0 0,0 0-1,-1 0 1,1 0-1,0 0 1,0 1 0,-2 2 2,2-2-6,-1-1 0,0 1-1,1 0 1,-1 0 0,1 0-1,-1 0 1,1-1 0,0 1-1,0 0 1,0 0 0,0 0-1,0 0 1,0 0 0,0 0-1,1 0 1,-1 0 0,1-1-1,-1 1 1,1 0 0,0 0-1,1 1 1,-1 0 9,0-1 1,0-1-1,0 1 1,0 0-1,1 0 0,-1 0 1,1-1-1,-1 1 1,1 0-1,0-1 0,-1 0 1,1 1-1,0-1 1,0 0-1,0 0 1,0 0-1,0 0 0,0 0 1,0 0-1,1-1 1,-1 1-1,0-1 0,0 0 1,4 1-1,15 3 136,15 7-91,10-6-357,-28-1 171,10 1-370,-3-10-626,-11 1 439,-4 3 245,1 0 0,14 1 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1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49 3488,'-17'-16'2570,"17"16"-2538,0 0-1,-1 0 0,1-1 0,0 1 0,0 0 0,-1 0 0,1 0 0,0 0 0,-1 0 0,1 0 0,0 0 0,-1 0 0,1 0 0,0 0 0,0 0 1,-1 0-1,1 0 0,0 0 0,-1 0 0,1 0 0,0 0 0,-1 0 0,1 0 0,0 0 0,-1 1 0,-7-1 1449,8-3-1048,0 1-360,0 1 0,1-1 0,-1 0 0,1 0-1,-1 1 1,1-1 0,0 0 0,0 0 0,-1 1 0,1-1-1,0 1 1,1-1 0,-1 1 0,2-3 0,0 1 146,0 3 161,8 0-134,-8 0-133,-6 0-42,2 0-68,1 0 1,-1 0-1,1 0 1,-1 0-1,1 0 1,-1 0-1,1 0 1,-1 0 0,1 1-1,-1-1 1,1 0-1,-1 0 1,1 0-1,-1 0 1,1 1-1,-1-1 1,1 0-1,0 1 1,-1-1-1,1 0 1,-1 1 0,1-1-1,0 0 1,-1 1-1,1-1 1,0 1-1,0-1 1,-1 1-1,1-1 1,0 0-1,0 1 1,0-1-1,-1 1 1,1-1 0,0 1-1,0-1 1,0 1-1,0-1 1,0 1-1,0 0 1,0 0-1,0 2 126,0-1-53,0-1-69,0-1 0,0 1 0,0-1 0,0 1-1,0-1 1,0 1 0,0-1 0,0 1 0,0-1 0,-1 1 0,1-1 0,0 1-1,0-1 1,0 1 0,-1-1 0,1 0 0,0 1 0,-1-1 0,1 1 0,0-1-1,-1 0 1,1 1 0,0-1 0,-1 0 0,1 1 0,-1-1 0,1 0 0,-1 0 0,0 1-1,-16 0 349,12-1-340,0 3 23,-6 5-20,11-8-16,0 0 0,0 0 0,0 0-1,0 0 1,0 0 0,0 0 0,-1 0 0,1 0 0,0 0 0,0 0 0,0 0-1,0 0 1,0 0 0,0 0 0,-1 0 0,1 0 0,0 0 0,0 0 0,0 0-1,0 0 1,0 0 0,0 0 0,-1 0 0,1 0 0,0 0 0,0-1 0,0 1-1,0 0 1,0 0 0,0 0 0,0 0 0,0 0 0,0 0 0,-1 0-1,1 0 1,0 0 0,0-1 0,0 1 0,0 0 0,0-1-8,0 1 1,0-1-1,0 1 0,0-1 1,0 0-1,0 1 0,0-1 1,0 1-1,1-1 0,-1 0 1,0 1-1,0-1 1,0 1-1,1-1 0,-1 1 1,0-1-1,1 0 0,0 0 1,26-26-122,-24 24 48,7 16 220,-10-13-133,0 0-1,0 0 1,0 1 0,0-1 0,0 0-1,0 0 1,0 0 0,0 1-1,0-1 1,-1 0 0,1 0-1,0 0 1,0 1 0,0-1-1,0 0 1,0 0 0,-1 0-1,1 0 1,0 0 0,0 1-1,0-1 1,0 0 0,-1 0 0,1 0-1,0 0 1,0 0 0,0 0-1,-1 0 1,1 0 0,0 0-1,0 0 1,0 0 0,-1 0-1,1 0 1,0 0 0,0 0-1,-1 0 1,1 0 0,0 0 0,0 0-1,0 0 1,-1 0 0,1 0-1,0 0 1,0 0 0,-6 2 318,-5 9 299,11-10-592,0-1 1,-1 0-1,1 1 0,0-1 1,-1 0-1,1 1 0,0-1 1,-1 0-1,1 0 0,-1 1 1,1-1-1,0 0 0,-1 0 1,1 0-1,-1 1 0,1-1 1,0 0-1,-1 0 0,1 0 1,-1 0-1,1 0 0,-1 0 1,1 0-1,-1 0 0,1 0 1,-1 0-1,-4 1 188,0 6 69,5-7-277,-1 1 0,1-1-1,0 1 1,0-1 0,0 0-1,-1 1 1,1-1 0,0 0-1,-1 1 1,1-1 0,0 0-1,-1 0 1,1 1 0,0-1-1,-1 0 1,1 0 0,0 1-1,-1-1 1,1 0 0,-1 0-1,1 0 1,0 0 0,-1 0-1,1 1 1,-1-1 0,1 0-1,-1 0 1,1 0 0,-1 0-1,0-1 1,-4-1 116,-6-9-133,8 8-27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17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3328,'0'0'1061,"3"-3"-634,8-7-96,-10 9-286,-1 1 1,1-1 0,-1 1 0,1 0-1,-1-1 1,1 1 0,-1 0 0,1-1-1,-1 1 1,1 0 0,0 0 0,-1 0-1,1 0 1,0 0 0,-1-1 0,1 1-1,0 0 1,-1 0 0,1 1 0,-1-1-1,1 0 1,0 0 0,-1 0 0,1 0-1,0 1 1,-1-1 55,36 0 6384,-39-3-6293,-8-8 38,9 8 15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27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1728,'0'16'1248,"0"-32"-1056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29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1656 2720,'0'0'891,"0"3"-545,0 10 5387,-2-13-5765,-9 0 102,8 0 474,0 0-422,-5 0-58,12 0-60,-5 0-18,-5 0-24,4 0 1697,2-3-1414,0 2-208,0-1 0,1 0 0,-1 0 0,0 1 0,1-1 0,0 0 0,-1 1 0,1-1 0,0 1 0,2-4 0,2-4 79,12-23 412,-16 29-482,0 1 0,-1 0 0,1-1 0,-1 1 0,1-1 0,-1 1 0,0-1 0,0 0 0,0-4 0,1-12 86,12-11 48,-10 24-148,-1 0 0,1 0 1,-1 0-1,2-9 0,2-31 171,5-6-86,-8 24-83,0 6 3,10-43-1,8-43 72,-16 71-50,18-61 0,-18 82-76,4-33 1,-4 19-65,6-9 7,-8 17 63,-2 0 0,-2-30 0,1 23 11,0-154 1,0 175-4,1 1 1,0-1 0,1 1 0,-1-1 0,6-12 0,-5 15-16,7-20-187,-7 21 215,-1 0-1,1 0 1,-1 0-1,0 0 0,0-1 1,0 1-1,0-8 1,-2 2 37,1 8-37,0 0-1,0 0 0,0-1 1,0 1-1,0 0 0,1 0 1,-1 0-1,0 0 0,1 0 1,0-2-1,10-15-13,-5-9-155,21-26 69,-26 52 92,-1 0 0,1 0 1,-1 1-1,1-1 0,-1 0 0,0 0 0,0 0 0,0 0 0,0-2 0,0-11 42,0-61-22,0 74-24,0 0 1,0 1-1,1-1 0,-1 0 1,0 0-1,1 1 0,-1-1 1,1 1-1,0-1 1,0 0-1,-1 1 0,1-1 1,1-1-1,4-5 3,-6 7-2,1-1 0,-1 1 1,0-1-1,1 1 1,-1-1-1,0 1 0,0-1 1,0 1-1,0-2 1,0-60-79,3 57 224,8-5-75,-11 11-76,1-1 0,-1 1-1,1-1 1,-1 1 0,0-1 0,0 1 0,1-1 0,-1 1-1,0-1 1,0 0 0,1 1 0,-1-1 0,0 1 0,0-1 0,0 0-1,0 1 1,0-1 0,0 0 0,0 1 0,0-1 0,0 0-1,0 1 1,-1-1 0,1 1 0,0-2 0,0 2-10,0-49-180,0 46 165,0 0-5,0-8-27,0 9-107,0 4-42,-3 27 229,-2-19-85,-1-2 10,-4 13-6,4-9 92,-14 23 0,13-23-18,4-6 7,-1 0-1,0 0 0,-1 0 0,-7 7 0,-97 97 23,108-110-40,1 1 0,-1-1 0,1 1 0,0-1 0,-1 1 0,1-1 0,0 1 1,0-1-1,-1 1 0,1 0 0,0-1 0,0 1 0,0-1 0,0 1 0,0 0 0,0-1 1,0 1-1,0 0 0,0-1 0,0 1 0,0 0 0,0-1 0,0 1 0,0-1 0,1 2 1,-1-2-4,0 0 5,0 0-1,0 0 1,0 0-1,0 0 1,0 0-1,0 1 1,0-1 0,0 0-1,0 0 1,0 0-1,0 0 1,0 0-1,0 0 1,0 0-1,0 0 1,0 0-1,0 1 1,0-1-1,0 0 1,0 0-1,0 0 1,0 0-1,0 0 1,0 0 0,0 0-1,0 0 1,0 0-1,0 0 1,0 0-1,0 0 1,-1 1-1,1-1 1,0 0-1,0 0 1,0 0-1,0 0 1,0 0-1,0 0 1,0 0 0,0 0-1,0 0 1,0 0-1,0 0 1,-1 0-1,1 0 1,0 0-1,0 0 1,0 0-1,0 0 1,0 0-1,0 0 1,0 0-1,0 0 1,0 0 0,0 0-1,-1 0 1,-6 0 41,14 0 8,-4 0 31,0 0-218,2 1 79,1 0 0,-1 0 1,0 1-1,9 3 0,-6-2 70,17 6 39,-21-7-47,0 0 1,0-1 0,0 1 0,1-1 0,-1 0-1,0-1 1,8 1 0,-10-1-6,0 0 1,0 1-1,0-1 0,-1 0 1,1 0-1,0 1 0,0-1 1,0 1-1,-1 0 1,1-1-1,0 1 0,-1 0 1,3 2-1,-2-2-3,-1 0 0,1 0-1,0 0 1,-1-1 0,1 1 0,0 0-1,0-1 1,0 1 0,-1-1 0,1 0 0,0 1-1,0-1 1,3 0 0,104 0 320,-106 0 53,-1 0-208,9 0-22,-11 0-134,0 0-1,0 0 1,1 0-1,-1 0 1,0 0 0,0 0-1,0 0 1,0 0-1,0 0 1,0 0-1,0 0 1,0 0-1,0 0 1,1 0 0,-1 0-1,0 0 1,0 0-1,0 0 1,0 0-1,0 0 1,0 0-1,0 0 1,0 0 0,0 0-1,0 0 1,0 0-1,1 0 1,-1 0-1,0 0 1,0-1-1,0 1 1,0 0 0,0 0-1,0 0 1,0 0-1,0 0 1,0 0-1,0 0 1,0 0-1,0 0 1,0 0 0,0 0-1,0-1 1,0 1-1,0 0 1,0 0-1,0 0 1,0 0-1,0 0 1,0 0 0,0 0-1,0 0 1,0 0-1,0-1 1,0 1-1,0 0 1,0-44 401,-3 39-314,2 4-57,0-1 1,-1 1-1,1-1 1,0 1-1,0-1 1,0 1-1,0-1 1,0 0-1,1 1 1,-1-1-1,0 0 1,1 0-1,-1 0 1,1-2-1,-3-2 260,-8-7-102,8 7-147,3 6-38,0-1 1,0 0 0,-1 1 0,1-1-1,0 0 1,-1 1 0,1-1-1,0 1 1,-1-1 0,1 1 0,-1-1-1,1 1 1,-1-1 0,0 1 0,1-1-1,-1 1 1,1-1 0,-1 1 0,0 0-1,1 0 1,-2-1 0,-3-2 17,3 2-12,1 0 0,-1 0 0,1 0 0,0 0 0,-1 0 0,1-1 0,0 1 0,0-1 0,0 1 1,0-1-1,0 1 0,0-1 0,-1-3 0,0 2 25,1-1 0,-1 1-1,0-1 1,-1 1 0,1 0 0,-4-4-1,-5-4-53,11 11 13,0-1 0,-1 1-1,1-1 1,-1 1-1,1-1 1,0 1 0,0-1-1,-1 1 1,1-1-1,0 0 1,0 1 0,0-1-1,-1 0 1,1 1-1,0-1 1,0 1 0,0-1-1,0 0 1,0 1-1,0-1 1,1 0 0,-1 1-1,0-1 1,0 1-1,1-2 1,-1 2-5,0-3-189,-1 3 131,1-1 0,0 1-1,0-1 1,0 1 0,0-1 0,0 1-1,0-1 1,0 1 0,0-1-1,0 0 1,0 1 0,0-1 0,0 1-1,0-1 1,1 1 0,-1-1 0,0 1-1,0-1 1,0 1 0,1-1 0,-1 1-1,0 0 1,1-1 0,-1 1-1,0-1 1,1 1 0,-1 0 0,1-1-1,-1 1 1,0 0 0,1-1 0,-1 1-1,1 0 1,-1 0 0,1-1 0,-1 1-1,1 0 1,-1 0 0,1 0-1,-1 0 1,1 0 0,-1 0 0,1 0-1,0 0 1,-1 0 0,1 0 0,-1 0 33,0 0 0,1 0 1,-1 0-1,0 0 0,0 0 1,0 0-1,0 0 0,0 0 1,0 0-1,0 0 0,0 0 1,0 0-1,0 0 0,1 0 1,-1 0-1,0 0 0,0 0 1,0 0-1,0 0 1,0 0-1,0 0 0,0 0 1,0 0-1,0 0 0,0 0 1,1 0-1,-1 0 0,0 0 1,0-1-1,0 1 0,0 0 1,0 0-1,0 0 0,0 0 1,0 0-1,0 0 0,0 0 1,0 0-1,0 0 0,0 0 1,0 0-1,0-1 0,0 1 1,0 0-1,0 0 0,0 0 1,0 0-1,0 0 1,0 0-1,0 0 0,0 0 1,0 0-1,0 0 0,0-1 1,0 1-1,0 0 0,3-14-3913,10-2 1226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30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50 3904,'0'-14'1253,"0"14"-1244,0 0-1,0 0 1,0 0 0,0 0-1,0 0 1,0-1-1,0 1 1,0 0 0,0 0-1,0 0 1,0 0-1,0 0 1,0 0 0,0 0-1,0 0 1,0 0 0,0-1-1,0 1 1,0 0-1,0 0 1,0 0 0,0 0-1,0 0 1,0 0-1,0 0 1,0 0 0,0 0-1,0 0 1,0 0-1,0 0 1,0-1 0,-1 1-1,1 0 1,0 0-1,0 0 1,0 0 0,0 0-1,0 0 1,0 0 0,0 0-1,0 0 1,0 0-1,0 0 1,0 0 0,-1 0-1,1 0 1,0 0-1,0 0 1,0 0 0,0 0-1,0 0 1,0 0-1,0 0 1,0 0 0,0 0-1,-1 0 1,-10 0 343,9 0 794,-1 3-783,-13 22 324,2-1-78,0 1-10,10-15-390,-1-1 0,-8 10 1,-63 93 1139,71-104-1280,-12 17 177,-10-3 170,-9 24 202,6-16-4,27-27-454,6-3-246,-1 0 49,0-1-1,0 1 0,0-1 1,0 1-1,0-1 0,0 0 1,-1 1-1,1-1 0,0 0 1,-1 0-1,1 0 1,0 0-1,-1-1 0,1 1 1,-1 0-1,0-1 0,2-1 1,21-31-721,-17 23 551,-2 5 72,-1-1 0,2 1 0,7-8 0,5-5-109,-6 2 126,-1-2-1,-1 1 1,8-20 0,0-1 153,11-37 263,-28 73-281,-1 0 31,1 0 0,0 0 0,0 0 0,0 0 0,1 1 0,-1-1 0,0 0 0,1 1 0,0-1 0,2-2 0,-3 5-38,-1-1 1,0 1-1,1 0 0,-1 0 1,0-1-1,1 1 1,-1 0-1,0-1 0,0 1 1,1-1-1,-1 1 0,0 0 1,0-1-1,0 1 1,0-1-1,1 1 0,-1-1 1,0 1-1,0-1 0,0 1 1,0 0-1,0-1 0,0 1 1,0-1-1,0 1 1,0-1-1,1-4 14,10-1 19,-7-1-11,0 2 52,9 3 221,-11 3-282,0-1 1,0 1-1,0-1 1,0 1-1,0 0 1,-1-1-1,1 1 1,0 0-1,0 0 1,-1 0-1,1 0 0,-1 1 1,1-1-1,-1 0 1,2 3-1,15 10 231,-16-14-246,0 1 1,-1 0-1,1 0 0,0 0 0,0 0 0,-1 0 0,1 0 0,0 1 0,-1-1 1,0 0-1,1 1 0,-1 0 0,0-1 0,0 1 0,1-1 0,-1 1 0,0 0 1,-1 0-1,1 0 0,1 3 0,-1-1 23,0 0 1,1 0-1,-1-1 1,1 1-1,0-1 1,0 1-1,0-1 1,4 4-1,5 9 59,-5 6 70,-4-11-85,5 12 156,1-1-1,0 0 1,16 26 0,-11-23-55,23 34 0,-27-36-62,1 1 102,1-8-82,-6-2 20,2-10-115,-7-3-51,1-1 1,-1 0 0,1 0-1,-1 1 1,1-1-1,-1 0 1,1 1 0,-1-1-1,0 0 1,1 1 0,-1-1-1,0 1 1,1-1 0,-1 0-1,0 1 1,0-1-1,0 1 1,1-1 0,-1 1-1,0-1 1,0 1 0,0-1-1,0 1 1,0-1-1,0 1 1,0-1 0,0 1-1,0-1 1,0 1 0,0-1-1,0 2 1,0 12-458,0-12-657,0-4 28,0-9-902,0 8 37,-17-13-4250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4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 6400,'-33'0'7082,"33"2"-6804,0-1-261,0 0 0,0-1 0,0 1 0,0-1 0,0 1 0,0-1 0,0 1 1,0-1-1,1 1 0,-1 0 0,0-1 0,0 1 0,0-1 0,1 1 0,-1-1 1,0 0-1,1 1 0,-1-1 0,1 1 0,-1-1 0,0 1 0,1-1 1,-1 0-1,1 1 0,0-1 0,0 1 24,0-1 0,1 1 1,-1-1-1,1 0 0,-1 0 0,1 1 1,-1-1-1,0 0 0,1 0 0,1-1 1,7 0 177,-1-1 1,16-5 0,-11 2-146,-5 4 9,0 0 0,0 0 0,0 0 0,16 2 0,-4 0 46,503-1 1641,-523 0-1764,-1 0 1,1-1-1,0 1 1,-1 0-1,1 1 0,-1-1 1,1 0-1,0 0 0,-1 0 1,1 0-1,-1 0 1,1 1-1,0-1 0,-1 0 1,1 0-1,-1 1 0,1-1 1,-1 0-1,1 1 0,-1-1 1,1 1-1,-1-1 1,0 1-1,1-1 0,-1 0 1,1 2-1,1 16 102,-3-11-116,1-5-4,0 0 0,0-1 0,0 1-1,0 0 1,-1-1 0,1 1 0,-1-1 0,1 1-1,-1-1 1,0 1 0,0-1 0,0 1 0,1-1-1,-1 0 1,0 1 0,-1-1 0,1 0 0,-2 2-1,1-1 6,0-1 0,1 1 0,-1 0 0,1 0-1,-1 0 1,1 0 0,0 0 0,0 0-1,-2 3 1,-2 25-20,-6 3-42,8-18 45,-2 3 0,-17 15-35,14-12 31,7-17 51,-1 0 0,1 0 1,-1 0-1,0 0 1,-4 7-1,-7 14 108,11-20-90,0 0-1,0-1 1,0 0 0,0 0-1,-1 1 1,0-1 0,0-1-1,0 1 1,0 0 0,0-1-1,-8 6 1,-13 7 194,13-2-54,3-12-128,0-1 0,0 0 0,0 0-1,0-1 1,0 0 0,-12-2 0,-5 2-7,15-1-15,0-1 0,1 0 0,-1 0 0,0-1 0,1 0 0,0 0 0,0-1 0,0 0 0,-12-8 0,-4-2-80,18 11 41,-1-2 0,2 1 0,-1-1-1,0 0 1,1 0 0,0-1 0,0 0-1,1 0 1,0 0 0,-8-12 0,4 6 13,-3-4 15,4 6-8,1 1 1,0-1-1,-5-11 0,-32-51-194,39 65 140,-26-45 37,29 38-320,2 11-49,13 4-5152,-7-2 4519,21 1-3627,-8 0 1482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31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4064,'-47'0'3322,"44"0"-1658,1 0-1125,-6 0-188,16 0-67,-8 0-276,0 0 1,0 0 0,0-1-1,0 1 1,0 0 0,0 0 0,0 0-1,0 0 1,0 0 0,1 0-1,-1 0 1,0 0 0,0 0 0,0 0-1,0 0 1,0 0 0,0 0-1,0 0 1,0 1 0,0-1-1,0 0 1,1 0 0,-1 0 0,0 0-1,0 0 1,0 0 0,0 0-1,0 0 1,0 0 0,0 0-1,0 0 1,0 0 0,0 0 0,0 0-1,0 0 1,0 0 0,0 1-1,0-1 1,0 0 0,1 0-1,-1 0 1,0 0 0,0 0 0,0 0-1,0 0 1,0 0 0,0 0-1,0 1 1,0-1 0,0 0-1,0 0 1,0 0 0,0 0 0,-1 0-1,1 0 1,0 0 0,0 11 353,0-11-354,0 0-1,0 1 1,0-1-1,0 0 0,0 0 1,0 0-1,0 0 0,0 0 1,0 0-1,0 0 1,0 0-1,0 0 0,0 0 1,0 1-1,0-1 1,0 0-1,0 0 0,0 0 1,0 0-1,0 0 1,0 0-1,0 0 0,0 0 1,0 0-1,0 0 1,1 0-1,-1 1 0,0-1 1,0 0-1,0 0 0,0 0 1,0 0-1,0 0 1,0 0-1,0 0 0,0 0 1,0 0-1,0 0 1,0 0-1,1 0 0,-1 0 1,0 0-1,0 0 1,0 0-1,0 0 0,0 0 1,0 0-1,0 0 1,0 0-1,0 0 0,1 0 1,-1 0-1,0 0 0,0 0 1,0 0-1,0 0 1,79 0 1368,-77 0-1360,0 0 0,0 0 0,0 1 0,0-1 0,-1 1 1,1-1-1,0 1 0,0-1 0,-1 1 0,1 0 0,0 0 1,1 1-1,-2-1 8,1 0 1,0 0-1,-1 0 1,1 0-1,0 0 0,-1-1 1,1 1-1,0-1 1,0 1-1,0-1 1,0 0-1,1 0 1,10 1-7,-10-1-199,0 1 0,1-1 0,-1 0 0,0 0 0,1-1 0,-1 1 0,0-1 0,1 1 0,3-2 0,9-9-1702,-15 10 1755,1 1-1,-1-1 0,1 1 1,-1 0-1,1-1 1,-1 1-1,1 0 1,-1 0-1,2 0 1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31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35 4896,'-13'0'1584,"13"0"-1574,0 0 1,-1 0 0,1 0-1,0 0 1,0 0 0,0 0-1,0 0 1,0 0 0,0 0-1,0 0 1,0 0 0,0 0-1,0 0 1,-1 0 0,1 0-1,0 0 1,0 0 0,0 0-1,0 0 1,0 0 0,0 0-1,0 0 1,0 0 0,0 0-1,0-1 1,0 1 0,-1 0-1,1 0 1,0 0 0,0 0-1,0 0 1,0 0 0,0 0-1,0 0 1,0 0 0,0 0-1,0 0 1,0 0 0,0-1-1,0 1 1,0 0 0,0 0-1,0 0 1,0 0 0,0 0-1,0 0 1,0 0 0,0 0-1,0 0 1,0 0 0,0-1-1,0 1 1,0 0 0,0 0-1,0 0 1,0 0 0,0-2 111,0 1 0,-1-1 1,1 0-1,0 1 0,-1-1 1,1 0-1,-1 1 0,0-1 1,0 1-1,1-1 0,-1 1 0,0 0 1,0-1-1,-2-1 0,11 9 758,-2-14-197,-3 7-509,-1 0 1,1 0-1,0 0 1,0 1-1,0 0 0,0-1 1,0 1-1,0 0 1,0 1-1,3-1 0,8 1 47,62-1 739,-66 0-878,-1 0 0,0 1 0,1 0 1,-1 1-1,0-1 0,17 7 1,-22-6-50,0-1 1,-1-1 0,1 1-1,0-1 1,0 1 0,-1-1 0,1 0-1,5-1 1,1 0 63,40 1-2668,-50 0 2528,0 0-1,0 0 1,0 0-1,0 0 1,0 0-1,0 0 1,0 0 0,0 0-1,0 0 1,1 0-1,-1 0 1,0 0 0,0 0-1,0 0 1,0 0-1,0 0 1,0 0 0,0 0-1,0 0 1,0 0-1,0 0 1,1 0-1,-1 0 1,0 0 0,0 0-1,0 0 1,0 0-1,0 1 1,0-1 0,0 0-1,0 0 1,0 0-1,0 0 1,0 0-1,0 0 1,0 0 0,0 0-1,0 0 1,0 0-1,1 0 1,-1 1 0,0-1-1,0 0 1,0 0-1,0 0 1,0 0 0,0 0-1,0 0 1,0 0-1,0 0 1,0 0-1,0 0 1,0 1 0,-1-1-1,1 0 1,0 0-1,0 14-1662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38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3232,'0'0'1035,"2"0"-614,0 0-14,0 0 1,-1 1 0,1-1-1,-1 0 1,1 1-1,-1-1 1,1 1-1,-1 0 1,1-1-1,-1 1 1,0 0 0,3 1-1,2 4-713,-4-4 946,-2 12-406,0-14-233,0 0 0,0 0-1,0 0 1,0 1 0,0-1-1,0 0 1,0 0 0,0 0-1,0 0 1,0 0 0,0 0-1,0 0 1,0 0 0,0 0-1,0 1 1,0-1-1,0 0 1,0 0 0,0 0-1,0 0 1,0 0 0,0 0-1,0 0 1,1 0 0,-1 0-1,0 0 1,0 0 0,0 1-1,0-1 1,0 0 0,0 0-1,0 0 1,0 0 0,0 0-1,0 0 1,0 0 0,0 0-1,0 0 1,1 0 0,-1 0-1,0 0 1,0 0 0,0 0-1,0 0 1,0 0-1,0 0 1,0 0 0,0 0-1,0 0 1,0 0 0,1 0-1,-1 0 1,0 0 0,0 0-1,0 0 1,0 0 0,17 0-1713,-4 0 672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38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4736,'0'17'4128</inkml:trace>
  <inkml:trace contextRef="#ctx0" brushRef="#br0" timeOffset="1">34 213 5056,'0'17'2304,"16"-17"-2016,-16 16-128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39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5408,'-17'16'2432,"34"-16"-2112,-17 16 1056,16-16-928,0 0-288,1 0-1216,-1 17 544</inkml:trace>
  <inkml:trace contextRef="#ctx0" brushRef="#br0" timeOffset="1">99 132 5312,'-14'0'1701,"14"0"-1689,0 0 0,0 0 0,0 0 0,0 0 0,-1 0-1,1 0 1,0 0 0,0 0 0,0 0 0,0-1 0,0 1 0,0 1 0,0-1-1,0 0 1,0 0 0,0 0 0,-1 0 0,1 0 0,0 0 0,0 0 0,0 0 0,0 0-1,0 0 1,0 0 0,0 0 0,0 0 0,0 0 0,0 0 0,0 0 0,-1 0-1,1 0 1,0 0 0,0 0 0,0 0 0,0 1 0,0-1 0,0 0 0,0 0 0,0 0-1,0 0 1,0 0 0,0 0 0,0 0 0,0 0 0,0 0 0,0 0 0,0 1-1,0-1 1,0 0 0,0 0 0,0 0 0,0 0 0,0 0 0,0 0 0,0 0 0,0 0-1,0 28 1424,0-28-1424,0 0-1,0 0 1,0 0-1,0 0 1,0 0-1,0 0 1,0 0 0,0 1-1,0-1 1,0 0-1,0 0 1,0 0 0,0 0-1,0 0 1,0 0-1,0 0 1,0 0-1,0 0 1,0 0 0,0 1-1,0-1 1,0 0-1,0 0 1,0 0-1,0 0 1,0 0 0,0 0-1,1 0 1,-1 0-1,0 0 1,0 0-1,0 0 1,0 0 0,0 0-1,0 1 1,0-1-1,0 0 1,0 0-1,0 0 1,0 0 0,1 0-1,-1 0 1,0 0-1,0 0 1,0 0-1,0 0 1,0 0 0,0 0-1,0 0 1,0 0-1,0 0 1,0 0-1,1 0 1,-1 0 0,0 0-1,0 0 1,0-1 5,1 1 1,-1 0-1,1 0 1,-1 0 0,1 0-1,-1 1 1,0-1-1,1 0 1,-1 0 0,1 0-1,-1 0 1,0 0-1,1 0 1,-1 1 0,1-1-1,-1 0 1,0 0-1,1 1 1,-1-1-1,0 0 1,1 0 0,-1 1-1,0-1 1,0 0-1,1 1 1,-1-1 0,1 1-1,7 7 208,17-2 16,-10-1-210,-11-3-132,-1-1-1,1 0 0,-1 0 0,1 0 0,-1 0 0,1 0 0,0-1 0,4 0 0,-5 0-39,1 1 0,0-1 0,-1 0 1,1 1-1,0 0 0,-1 0 0,1 0 0,3 2 1,8 3-850,13-1-33,-13 3 297,-14-8 652,0 1 0,1 0 0,-1 0 0,0-1 0,1 1 0,-1-1 0,1 1 0,-1-1 0,1 1 0,2-1 0,-2 0-95,-2 3 730,0 24 1146,0-24-1450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3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6400,'0'16'2880,"0"0"-1696,16 1-640,1-1-448,-1-16-1984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47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4064,'-16'0'1824,"16"16"704,16 0-1216,-16 1-768,17-17 288,-17 16-512,16 1 256,-16-1-320,16 0 0,-16 1 160,17-1-2560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48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5216,'-17'16'2368,"34"0"-832,-1 1-640,0-17-736,-16 16-1024,17-16 448</inkml:trace>
  <inkml:trace contextRef="#ctx0" brushRef="#br0" timeOffset="1">99 164 4736,'0'17'2144,"16"-1"-1536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4576,'0'33'2048,"0"-17"-672,0 1-928,16-1 448,-16 0-1504,17-16 320</inkml:trace>
  <inkml:trace contextRef="#ctx0" brushRef="#br0" timeOffset="1">50 345 5312,'0'33'2400,"0"0"-1152,16-17-896,1-16 0,-17 16-224</inkml:trace>
  <inkml:trace contextRef="#ctx0" brushRef="#br0" timeOffset="2">197 591 5472,'0'16'2496,"0"1"-2176,17-1-96,-1 0-192,1 1-320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4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4064,'17'33'1824,"-1"-16"-1536,0-1-320,1-16-2368,-1 16 1312</inkml:trace>
  <inkml:trace contextRef="#ctx0" brushRef="#br0" timeOffset="1">148 181 4800,'-17'16'2176,"17"17"-1888,0-17 480,17 1-96,-1-17-512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04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147 405 4064,'-14'-14'1307,"14"14"-1276,0 0 0,-1-1 0,0 1 0,1-1 0,-1 1 1,1 0-1,-1 0 0,1-1 0,-1 1 0,0 0 0,1 0 1,-1 0-1,1 0 0,-1-1 0,0 1 0,1 0 0,-1 0 1,0 0-1,1 0 0,-1 0 0,1 1 0,-1-1 1,0 0-1,1 0 0,-2 1 0,2-1 49,-5 0 576,4 0-626,1 0 0,-1 0 0,1 0 0,-1 0 0,1 0 0,-1 0-1,1 0 1,-1 0 0,1 0 0,-1 0 0,1 0 0,0 0 0,-1 0 0,1-1 0,-1 1 0,1 0 0,-1 0 0,1 0-1,-1-1 1,1 1 0,0 0 0,-1-1 0,-3-3 365,4 4-378,0 0-1,0-1 0,0 1 0,0 0 1,-1 0-1,1 0 0,0 0 0,0 0 1,0-1-1,0 1 0,0 0 0,0 0 0,0 0 1,0 0-1,-1 0 0,1 0 0,0 0 1,0 0-1,0 0 0,0 0 0,0-1 1,-1 1-1,1 0 0,0 0 0,0 0 1,0 0-1,0 0 0,0 0 0,-1 0 0,1 0 1,0 0-1,0 0 0,0 0 0,0 0 1,-1 0-1,1 0 0,0 0 0,0 1 1,0-1-1,0 0 0,0 0 0,-1 0 0,1 0 1,0 0-1,0 0 0,0 0 0,0 0 1,0 0-1,0 1 0,-1-1 0,-7 5 286,-28 11 1234,27-14-1253,8-1-229,0-1 0,-1 0 0,1 0-1,0 1 1,-1-1 0,1 1 0,0-1 0,0 1-1,0 0 1,-3 1 0,4-1-19,-1 0 0,0 0 0,1 0-1,-1 0 1,1 1 0,-1-1 0,1 0 0,-1 0 0,1 1-1,-1 1 1,-1 6 78,-4 3-7,5-12-103,1 1 1,-1 0-1,1 0 1,-1-1-1,1 1 1,-1 0-1,1 0 1,-1 0-1,1 0 1,0-1-1,-1 1 1,1 0-1,0 0 1,0 0-1,0 0 1,0 0 0,0 0-1,0 0 1,0 0-1,0 0 1,0 0-1,0 0 1,0-1-1,1 1 1,-1 2-1,11 16 184,-8-10-135,2 9-8,-3-15-46,1-1 0,-1 1 0,0-1 1,0 0-1,1 0 0,0 0 0,-1 0 0,1 0 0,0 0 1,0-1-1,0 0 0,0 1 0,4 0 0,0 0 19,1 0 0,-1-1-1,1 0 1,-1 0 0,8 0 0,-3-1-18,-9 1-4,0-1 0,1 0 1,-1 0-1,0 0 0,0 0 0,0 0 0,0-1 1,0 1-1,0-1 0,4-1 0,1-3-23,-6 4 18,-1 0 0,1 0 0,-1 0 0,1 0 0,0 0 0,-1 1 0,1-1 0,0 0 0,-1 1 0,5-1 0,-1-2-118,-4 2 126,1 0 1,-1 0 0,0-1 0,0 1-1,0-1 1,0 1 0,0-1 0,0 1 0,0-1-1,-1 0 1,1 0 0,-1 1 0,1-1-1,-1 0 1,0 0 0,1 1 0,-1-1-1,0 0 1,0 0 0,0 0 0,0 1 0,-1-1-1,1 0 1,0 0 0,-2-3 0,-9-9-42,11 14 35,-1-1-1,1 1 1,-1-1 0,1 1 0,0-1-1,-1 0 1,1 1 0,0-1 0,0 0-1,-1 1 1,1-1 0,0 0 0,0 1-1,0-1 1,0 0 0,0 0 0,0 1-1,0-1 1,0 0 0,0 1 0,0-1-1,0 0 1,1 0 0,-1-2-34,0 2 5,0-1 1,1 0-1,-1 0 0,0 1 1,1-1-1,-1 0 1,1 1-1,-1-1 0,1 0 1,0 1-1,0-1 0,0 1 1,1-2-1,3-6-261,-4 8 248,-1 0 0,1 0 0,0 0 0,-1 0-1,1 0 1,0 0 0,0 0 0,0 0 0,0 0-1,0 0 1,0 0 0,0 0 0,0 1 0,0-1 0,1 0-1,-1 1 1,0-1 0,0 1 0,1-1 0,-1 1-1,2-1 1,0 1-19,-1-1 0,0 1 1,0-1-1,0 0 0,0 0 0,1 0 0,-1 0 0,-1 0 0,1-1 0,0 1 1,3-3-1,-2 1 9,0-1 1,0 2 0,1-1 0,-1 0 0,1 1-1,-1-1 1,1 1 0,0 0 0,0 1-1,0-1 1,0 1 0,0-1 0,1 1 0,-1 0-1,0 1 1,1-1 0,-1 1 0,9 0-1,-5 0 44,0-1-1,0 0 1,0-1-1,9-2 0,-9 2 66,-1 0 0,1 0-1,1 1 1,8 0-1,-1 1 238,-10 0-140,1 0 0,0 0 0,-1 0 1,1-1-1,7-1 0,2-4 415,-13 4-456,1 1 1,-1 0-1,1 0 0,-1 0 0,1 0 0,-1 1 0,6-1 1,-7 1-20,0 0 1,0 0-1,0 1 1,0-1-1,0 0 1,0 1 0,0 0-1,0-1 1,0 1-1,0 0 1,-1 0-1,4 2 1,-3-2-28,-1 0-1,1 0 1,-1-1 0,1 1-1,-1 0 1,1-1 0,0 1-1,-1-1 1,1 1 0,0-1-1,-1 0 1,4 1 0,-4-1-41,0 0 1,0 0-1,0 0 1,0 0-1,0 1 1,0-1 0,0 0-1,0 1 1,0-1-1,0 1 1,0-1-1,-1 1 1,1-1 0,0 1-1,0 0 1,0-1-1,-1 1 1,1 0-1,0 0 1,-1 0-1,1-1 1,-1 1 0,1 0-1,-1 0 1,1 0-1,-1 1 1,12 14 61,-8-10-50,1 0 0,-1 0 1,0 0-1,-1 0 0,4 8 0,-4-9-3,-2 2-28,0-1 0,0 1 1,0-1-1,-1 1 0,0 0 0,-1 8 0,1-7 23,0-5-113,0-6-815,-1 2 912,1-1-45,0 1-1,0-1 0,0 0 1,0 1-1,0-1 1,0 0-1,0 1 0,0-1 1,1 1-1,-1-1 1,1 0-1,-1 1 0,1-1 1,-1 1-1,1-1 1,1-1-1,7-5-63,-6 7 75,-1-1 0,0 0 0,0 1 0,-1-1 0,1 0 0,0 0 0,-1 0 0,1-1 0,-1 1 0,2-4 0,27-40-334,-28 43 349,0 1 1,-1-1 0,1 1-1,0 0 1,1 0 0,-1 0-1,0 0 1,1 0 0,-1 0-1,1 0 1,0 1 0,-1-1 0,6-1-1,-2 1 316,0 1-1,1 0 1,-1 0-1,0 1 1,11 0-1,-16 0-258,-1 0-1,1 0 1,0 0-1,0 0 0,0 0 1,-1 1-1,1-1 1,0 0-1,0 1 0,-1-1 1,1 0-1,0 1 1,0-1-1,-1 1 0,1-1 1,-1 1-1,1-1 1,0 1-1,-1 0 1,1 0-1,1 2 38,-1-1-1,0 0 1,1 1-1,-1-1 1,0 1-1,0 4 1,1 2 81,0 1-1,-1 0 1,0 12 0,-1 25-29,0-45-131,0-1-1,0 1 1,0 0 0,0 0-1,0-1 1,0 1-1,1 0 1,-1 0 0,2 1-1,3 6 20,-4-8-23,0 1 0,0-1 0,0 1 0,-1-1 1,1 1-1,0 0 0,-1-1 0,1 1 0,-1 0 0,1 3 0,2 1-350,-3-6 329,1 1 1,-1-1-1,1 1 0,-1-1 0,1 1 0,-1-1 0,1 1 0,0-1 1,-1 0-1,1 1 0,0-1 0,-1 0 0,1 1 0,0-1 0,-1 0 1,1 0-1,0 0 0,-1 0 0,1 1 0,0-1 0,0 0 0,-1 0 1,1 0-1,0-1 0,0 1 0,-1 0 0,1 0 0,0 0 0,-1 0 1,1-1-1,0 1 0,-1 0 0,1-1 0,0 1 0,-1 0 0,1-1 1,-1 1-1,1-1 0,-1 1 0,1-1 0,0 0 0,-1 0-8,1 1 0,-1-1 0,0 1 0,1 0 0,-1-1 0,0 1-1,1 0 1,-1 0 0,0-1 0,1 1 0,-1 0 0,1 0 0,-1 0 0,0-1-1,1 1 1,-1 0 0,1 0 0,-1 0 0,1 0 0,-1 0 0,1 0 0,-1 0 0,1 0-1,-1 0 1,0 0 0,2 0 0,3-1-190,0-13-163,-1 6 248,8-19-171,-8 16 242,0-1 0,1 1 0,0 1 0,7-12 0,0-3 122,-10 20 4,0 0-1,0 1 1,0-1 0,1 1 0,5-8-1,-8 12-36,0 0 0,1-1 1,-1 1-1,0 0 0,1 0 0,-1-1 0,0 1 0,0-1 0,1 1 0,-1 0 0,0-1 0,0 1 1,0-1-1,1 1 0,-1 0 0,0-1 0,0 1 0,0-1 0,0 1 0,0-1 0,0 1 0,0-1 1,0 1-1,0 0 0,0-1 0,0 0 0,1-4 125,-1 5-128,1-1 0,-1 1 0,1 0 0,-1 0-1,1-1 1,-1 1 0,1 0 0,-1 0 0,1 0-1,-1 0 1,1 0 0,-1-1 0,1 1 0,-1 0 0,1 0-1,-1 0 1,1 1 0,0-1 0,-1 0 0,1 0-1,-1 0 1,1 0 0,-1 0 0,1 1 0,-1-1-1,0 0 1,1 0 0,-1 1 0,1-1 0,0 1 0,17 15 643,-6-6-331,-6-7-283,-6-3-42,1 0 0,0 0 0,-1 1-1,1-1 1,0 0 0,-1 1 0,1-1-1,-1 1 1,1-1 0,-1 1-1,1-1 1,-1 1 0,1-1 0,-1 1-1,1-1 1,-1 1 0,1 0 0,-1-1-1,0 1 1,0-1 0,1 2 0,2 3 11,-1 0-2,2-1 1,-1 0-1,0 0 0,1 0 1,0 0-1,5 4 0,-4-5-23,-1 1-1,0-1 0,-1 1 1,1 0-1,-1 0 0,5 7 1,-6-6-78,-2-4 62,1-1 1,-1 1-1,0 0 1,0-1-1,1 1 1,-1 0-1,1-1 1,-1 1-1,1-1 1,-1 1-1,0-1 1,1 1 0,0-1-1,-1 1 1,1-1-1,-1 1 1,1-1-1,0 0 1,-1 1-1,1-1 1,1 0-1,3 3-72,0 0-215,-1 1 1,1 0-1,0 0 1,4 6-1,-7-8 220,3 1-306,-3-3 361,0 0 0,-1 1-1,1-1 1,0 1 0,-1-1-1,1 1 1,-1-1 0,1 1-1,-1 0 1,1 0 0,1 1 0,-2-1 16,1 0 0,0 0 0,0 0 1,0 0-1,0-1 0,0 1 1,0 0-1,0-1 0,0 1 1,0-1-1,3 0 0,19 1-69,-17 0 75,0-1 1,-1 0-1,1 0 0,0-1 0,0 0 0,7-1 0,8-9 97,8 5-48,3-5-149,-15 7 50,-10 3 42,0-1 1,0-1-1,-1 1 1,9-5-1,-7 2 85,1 0 0,-1-1 0,-1 0 0,1-1 0,12-13 0,1 4 136,-3 2-121,-19 14-74,1-1 1,0 0-1,0 1 0,-1-1 1,1 0-1,-1 0 0,1 0 0,-1 0 1,1 0-1,-1 1 0,0-1 1,1 0-1,-1 0 0,0 0 0,0 0 1,1 0-1,-1-1 0,0-31 1237,0 33-1238,0 0 0,0 0 0,0 0 0,0-1 0,0 1 0,0 0 0,0 0 0,0 0 0,0 0 0,0 0 1,0 0-1,0 0 0,0 0 0,0 0 0,0 0 0,0-1 0,0 1 0,0 0 0,0 0 0,0 0 0,0 0 0,0 0 0,0 0 0,0 0 0,0 0 0,0 0 0,0 0 0,-1 0 0,1-1 1,0 1-1,0 0 0,0 0 0,0 0 0,0 0 0,0 0 0,0 0 0,0 0 0,0 0 0,0 0 0,0 0 0,0 0 0,-1 0 0,1 0 0,0 0 0,0 0 0,0 0 0,0 0 0,0 0 1,0 0-1,0 0 0,0 0 0,0 0 0,-1 0 0,1 0 0,0 0 0,0 0 0,-7 0 184,4-1-144,0 1 0,0 0-1,-1 0 1,1 0-1,0 0 1,-1 1-1,1-1 1,0 1-1,-5 1 1,3 9 61,-9-6 70,9-1-158,-1 0 0,1 0 0,0 1 0,0-1 0,-5 8 0,-3 2-62,11-12 18,1 0-1,-1 0 0,0 0 1,1 0-1,-1 0 0,1 0 1,0 1-1,0-1 0,0 1 1,0-1-1,0 1 0,1-1 1,-1 1-1,1-1 0,-1 1 1,1 0-1,0-1 0,0 1 1,0 0-1,1-1 0,-1 1 1,0-1-1,1 1 0,1 4 1,-1-5-34,0-1-1,0 0 1,0 0 0,0 0 0,0 0 0,0 0 0,1 0 0,-1 0 0,0 0 0,0 0 0,1-1 0,-1 1 0,0 0 0,1-1 0,-1 1 0,1-1 0,-1 0 0,0 1 0,4-1 0,32 1-1765,-25-1 1448,-2 0-248,-7 0 507,-1 0 1,0 0-1,0 0 0,0 0 1,0 0-1,0 0 0,0-1 0,0 1 1,0-1-1,2 0 0,16-10-405,7 6 251,-5-6 118,2 5 223,-13-5 539,3 10-234,-11 1-125,0 0 1,1 0-1,-1 0 0,0-1 0,0 1 1,0-1-1,5-1 0,0-3 131,-6 4-318,-1 0 1,1 0-1,-1 0 0,1 0 1,-1 0-1,1 1 1,-1-1-1,1 1 0,0-1 1,0 1-1,-1 0 1,1-1-1,2 1 0,110 0 818,-45 0-485,-66 0-401,1 0 0,-1-1-1,1 0 1,0 1 0,-1-1 0,0 0 0,6-3-1,7-2-28,11 1-29,-5-6 0,5 6 42,-20 2 106,-1 0-1,1 0 1,-1 0-1,0-1 1,11-8 0,-16 12-80,-1 0 1,0 0 0,0-1-1,1 1 1,-1 0 0,0 0 0,0-1-1,0 1 1,1 0 0,-1-1-1,0 1 1,0 0 0,0-1 0,0 1-1,0 0 1,0 0 0,0-1 0,0 1-1,0-1 1,0 1 0,0 0-1,0-1 1,0 1 0,0 0 0,0-1-1,0-21 60,0 22-63,0 0-1,0 0 1,1 0 0,-1 0-1,0 0 1,0-1-1,0 1 1,0 0 0,0 0-1,0 0 1,0 0-1,0 0 1,0-1 0,0 1-1,0 0 1,0 0-1,0 0 1,0 0 0,0 0-1,0-1 1,0 1-1,0 0 1,0 0-1,0 0 1,0 0 0,0 0-1,0 0 1,0-1-1,0 1 1,0 0 0,-1 0-1,1 0 1,0 0-1,0 0 1,0 0 0,0 0-1,0-1 1,0 1-1,0 0 1,0 0 0,-1 0-1,1 0 1,0 0-1,0 0 1,0 0 0,0 0-1,0 0 1,-1 0-1,1 0 1,0 0-1,0 0 1,0 0 0,-1 0-1,0 0 1,-1-1-1,1 1 1,-1 0-1,1-1 1,-1 1-1,1-1 1,-1 1-1,1-1 1,0 0-1,-2-1 1,-12-5 20,12 6-9,0 0 1,0 1 0,0-1-1,0 1 1,0-1-1,0 1 1,0 0-1,-1 0 1,1 1 0,0-1-1,0 0 1,0 1-1,-4 1 1,1 1 17,0 0-8,-1 0 0,1 1-1,0 0 1,0 0-1,-6 5 1,6-4 2,4-2-38,-1-1 1,0 0 0,1 1 0,0 0 0,-1-1 0,1 1 0,0 0 0,0 0 0,-1 4 0,2-4 3,0 1 0,1-1-1,-1 1 1,1 0 0,0-1 0,0 8-1,0 9-29,0-9 44,1 32-36,-2-1 1,-3 1-1,-8 44 1,-2-17 66,8-32 28,-2-1 0,-16 45 0,9-47 120,-1 0 1,-1 0-1,-2-2 0,-42 56 1,45-71-112,-1 1 0,0-2 0,-1-1 0,-1 0 0,-23 15 0,37-27-67,4-3 0,0-1 0,0 1 0,0 0 1,0-1-1,0 1 0,0 0 0,0-1 0,0 1 0,-1-1 0,1 0 0,0 1 0,-2-1 0,2 0-6,0 0 0,0-1 0,0 1 0,0-1 0,0 1 0,0-1 0,0 1 0,0-1 0,1 1 0,-1-1 0,0 0-1,0 0 1,1 1 0,-1-1 0,1 0 0,-1 0 0,0 0 0,1 0 0,-1 0 0,1 0 0,-1-1 0,1 2 1,-1-3-64,-1 1 0,1-1 0,0 0 0,0 1 0,1-1 0,-1 0 0,0-3 0,9-19-560,-3-3-362,-3 17 665,0 0-1,0 0 1,1 0 0,5-12 0,4-2 35,0 1 1,2 1-1,1 0 1,1 1-1,31-34 1,109-93-1036,-133 129 1294,14-12 608,71-48 0,-46 42 273,-31 14-143,-17 13-222,0 0-1,15-8 0,-20 13-165,1 1 1,0 0-1,1 0 1,-1 1-1,19-4 1,-25 7-246,-1-1 1,1 1-1,0-1 1,-1 0-1,6-4 0,-7 4-11,1 0 0,-1 1 0,1-1 0,0 0 0,0 1 0,-1 0 0,1 0 0,0 0 1,0 0-1,0 0 0,6 0 0,7 1 375,-16 3-340,1 9 35,-1-7-143,1 0 1,-1 0 0,0 0 0,0 0 0,-1 0 0,1 0-1,-1 0 1,-2 5 0,1-5 26,0-1 0,0 0 0,0 1 0,1 0 0,0-1 0,-1 1 0,2 0 0,-1-1-1,0 1 1,1 0 0,0 0 0,1 5 0,-2-8-16,1 0 0,0 0 1,0 0-1,-1 0 0,1 0 0,-1 0 0,0 0 0,0 0 1,0 0-1,0 0 0,-1 2 0,1-3-28,0 1-1,0-1 1,0 1 0,0-1-1,1 1 1,-1-1-1,1 1 1,-1 0 0,1-1-1,0 1 1,-1 1 0,1-3 11,0-1 0,1 0 1,-1 0-1,0 1 1,0-1-1,0 0 1,1 0-1,-1 1 1,0-1-1,1 0 0,-1 1 1,1-1-1,-1 1 1,1-1-1,-1 0 1,1 1-1,-1-1 1,1 1-1,0-1 1,-1 1-1,1 0 0,0-1 1,-1 1-1,1 0 1,0-1-1,0 1 1,1-1-2,-1 1-1,0-1 1,1 0 0,-1 0 0,0 1 0,0-1 0,0 0-1,1 0 1,-1 0 0,0 0 0,-1-1 0,1 1 0,1-2 0,17-46-387,-11 34 311,-5 8 24,0 0 0,0 1-1,0 0 1,1 0 0,8-10 0,15-5-159,-5-7-64,5 6 122,-16 10 144,-9 10 31,-1 0-1,1 0 0,0 0 1,0 0-1,0 0 0,0 1 0,0-1 1,0 1-1,1-1 0,2 0 1,1-2 176,-3 2-100,0 1 0,0-1-1,-1 1 1,1 0 0,0 0 0,0 0 0,5-1 0,-8 2-55,1 0 0,-1 0 0,1 0 0,-1 0 0,1 0 1,-1 0-1,1 0 0,-1 0 0,1 0 0,0 1 0,-1-1 0,0 0 0,1 0 0,-1 1 0,1-1 0,-1 0 0,1 0 0,-1 1 0,1-1 0,-1 1 0,1-1 0,-1 2 53,1-1 0,-1 0-1,1 0 1,-1 0 0,1 1 0,-1-1 0,1 0 0,-1 0 0,0 1 0,0-1-1,0 0 1,0 3 0,0 29 493,0-26-541,2 36 17,-2-40-52,1 0 0,-1 0 0,1 0-1,0 0 1,0 0 0,0 0 0,0-1 0,1 1 0,-1 0 0,1 0 0,0-1 0,2 4-1,1-2-26,0-1-1,0 1 0,0-1 0,1 0 1,6 3-1,10 6-270,-18-9 202,0-1 0,0 0 0,0 0-1,0 0 1,0 0 0,0-1 0,1 0-1,-1 0 1,0 0 0,1 0 0,-1-1-1,1 1 1,-1-1 0,1 0 0,7-2-1,16 2-368,-7-2 117,1-1 0,-1 0 0,27-9 0,-38 9 339,-1-2 0,1 0 0,-1 0 0,0 0 0,0-1-1,11-11 1,-18 15 23,-1 1-1,0-1 0,0 0 1,0 0-1,0 1 0,-1-1 1,2-2-1,0-1 35,0 1 0,0 0 0,0-1 0,-1 1 0,1-1 0,-1 1 0,0-1 0,-1 0 0,1 0 0,-1 1 0,0-1 0,-1-9 0,1-35 1883,0 49-1922,1 0 1,-1 0 0,0-1-1,0 1 1,0 0 0,0 0-1,0 0 1,0-1 0,0 1-1,0 0 1,0 0 0,0 0-1,0-1 1,0 1 0,0 0-1,0 0 1,0 0 0,0-1-1,0 1 1,0 0 0,0 0-1,0 0 1,0-1 0,-1 1-1,1 0 1,0 0 0,0 0-1,0 0 1,0-1 0,0 1-1,-1 0 1,1 0 0,0 0-1,0 0 1,0 0 0,0-1-1,-1 1 1,1 0 0,0 0-1,0 0 1,0 0 0,-1 0-1,1 0 1,0 0 0,0 0-1,0 0 1,-1 0 0,-8 7 267,8-6-271,1-1 1,-1 1-1,1-1 1,0 1-1,-1 0 1,1-1 0,0 1-1,-1 0 1,1-1-1,0 1 1,0 0-1,0-1 1,0 1-1,0 0 1,-1-1-1,1 1 1,0 0-1,1 0 1,-1-1-1,0 1 1,0 0-1,0-1 1,0 2 0,1 0 1,-2 16-32,0-12-9,1-1 0,0 1 0,0-1 0,0 1 0,1-1 0,0 0 0,2 8 0,-1-7 97,8 24-872,-9-28 705,0 0 0,0 0 0,0 0 0,0 0-1,0-1 1,0 1 0,0 0 0,1-1 0,-1 1-1,0-1 1,1 1 0,2 1 0,1-1-144,0 0 0,1 0 0,-1-1 0,1 0 0,0 0 1,-1 0-1,1 0 0,0-1 0,0 0 0,-1 0 0,1-1 0,0 0 0,7-1 0,32-3-595,-27 4 585,0-1 0,0-1 0,0-1 0,27-10 0,-17 6 177,-6 1 48,0 0 0,-1-1 0,34-18 0,-44 20 167,-1-1 1,0 0-1,-1 0 0,0-1 0,0-1 0,0 1 0,-1-2 0,12-17 0,-13 16 134,-1-1 1,0 1-1,7-24 0,10-44 814,-12 39-352,-8 29-574,0 1 93,0 0 0,-1-1 0,0 1 1,0-1-1,-1-11 0,-1 15-100,1-27 406,-1 33-545,0 1 1,0-1-1,0 0 1,0 0-1,0 1 1,1-1-1,-1 0 1,0 0-1,0 0 1,0 1-1,1-1 1,-1 0-1,0 1 1,1-1-1,-1 0 1,1 1-1,-1-1 1,1 0-1,-1 1 1,1-1-1,-1 1 1,1-1-1,0 1 1,-1-1-1,1 1 1,-1-1-1,1 1 1,0 0-1,1-1 1,-1 5 27,0-1 0,-1 1 0,1 0 0,-1 0 0,1 0 0,-1 0 0,-1 6 0,1-3-4,0 9-4,0 181-96,0-66-6019,0-130 5941,-1 1 0,1 0 0,0 0 0,0-1 0,-1 1 0,1 0 0,-1-1 0,1 1-1,-1 0 1,0-1 0,0 1 0,0-1 0,0 1 0,0-1 0,0 0 0,0 1 0,-2 1-1,2-3 104,1 1-1,-1-1 0,1 0 0,-1 1 0,1-1 0,-1 0 1,0 1-1,1-1 0,-1 0 0,0 0 0,1 1 1,-1-1-1,0 0 0,0 0 0,1 0 0,-1 0 0,0 0 1,1 0-1,-1 0 0,0 0 0,1 0 0,-1-1 0,0 1 1,-2-1-63,1 1 127,0 0 0,1 0 0,-1 0 0,0-1 1,1 1-1,-1 0 0,0-1 0,1 0 0,-1 1 0,1-1 1,-1 0-1,1 0 0,-3-1 0,-4-3 326,6 4-239,-1-1-1,1 1 1,0 0 0,0-1 0,0 1 0,0-1 0,0 0-1,0 0 1,0 0 0,-2-3 0,-6-7 414,3 7-152,1 0 0,-1 0 0,0 1 0,-10-5 0,11 6-32,1 0-1,-1-1 0,-10-7 0,16 11-338,0 0-1,0 0 1,0 0-1,0 0 0,-1 0 1,1 0-1,0-1 1,0 1-1,0 0 0,0 0 1,0 0-1,0 0 1,0 0-1,0 0 0,0 0 1,-1 0-1,1 0 1,0-1-1,0 1 0,0 0 1,0 0-1,0 0 1,0 0-1,0 0 0,0 0 1,0-1-1,0 1 1,0 0-1,0 0 0,0 0 1,0 0-1,0 0 1,0 0-1,0-1 0,0 1 1,0 0-1,0 0 1,0 0-1,0 0 0,0 0 1,0 0-1,1 0 1,-1-1-1,0 1 0,0 0 1,0 0-1,0 0 1,0 0-1,0 0 0,0 0 1,0 0-1,0 0 1,1 0-1,-1 0 0,0 0 1,0-1-1,1 0-6,0 0-1,1 0 0,-1 0 0,0 0 0,1 0 1,-1 0-1,0 0 0,1 1 0,-1-1 1,1 0-1,2 0 0,29-1-95,-8 2 62,1 1 72,49-5-1,-62 2-27,13-3 38,47-2 0,-60 7 39,1-1 0,0-1-1,13-3 1,-14 2 82,0 1-1,0 1 1,13-1-1,54 2 2744,-82 1-2852,0 0 0,0 0 0,0 0 0,0 0 0,1 1 1,-1-1-1,1 1 0,-1-1 0,1 1 0,-1-1 0,1 1 0,0 0 0,0 0 1,-2 3-1,-2 3-32,1 0 0,-6 14 0,1 1-96,7-21 72,1 0-1,0 0 0,0 0 1,0 1-1,1-1 0,-1 0 0,0 0 1,1 1-1,-1-1 0,1 0 1,0 1-1,0-1 0,0 0 1,0 1-1,0-1 0,2 4 0,14 33-142,-15-37 119,0 0-1,0 1 1,0-1-1,0 0 1,1 0-1,-1 1 1,1-1-1,-1 0 1,1 0-1,0-1 0,0 1 1,0 0-1,0-1 1,0 1-1,0-1 1,0 1-1,1-1 1,3 1-1,1 1-146,0-1 0,0-1 0,0 1-1,0-1 1,0 0 0,13-1 0,-7 0-160,-5 1 93,1-1 1,-1-1 0,17-2 0,8-8-349,-22 9 518,-1-2 1,1 1 0,-1-1-1,1-1 1,15-9-1,-16 8 60,1 1-1,-1 0 0,16-4 0,-18 6 0,0 0 0,0 0-1,-1 0 1,1-1-1,-1-1 1,8-4-1,0-3-12,-5 4 16,-1 1-1,1 0 1,11-5-1,0-1 172,-18 10-46,0 1 0,1 0 0,-1-1 0,1 2 0,-1-1 0,1 0 0,0 1 0,0-1 0,6 0 0,-7 2 527,-6 3 235,-2 1-620,1-1-79,1 1-1,-1 0 1,0 0-1,-3 7 1,-23 38 192,28-46-372,1 1 0,0-1 0,0 1 0,-1 7 0,0-4-1,-25 59-37,26-59 18,-1 0-1,2-1 0,-1 1 1,1 0-1,0 0 0,0 0 1,1 0-1,2 10 0,-3-15-5,0 0 0,1 0 0,-1 0-1,1 0 1,0 0 0,0 0 0,-1 0-1,1 0 1,1 0 0,-1-1 0,0 1-1,0 0 1,1-1 0,-1 1-1,1-1 1,-1 1 0,1-1 0,-1 1-1,1-1 1,0 0 0,0 0 0,0 0-1,0 0 1,0 0 0,0-1 0,0 1-1,0-1 1,0 1 0,0-1-1,3 1 1,-3-1-102,0 0 0,0-1 1,-1 1-1,1 0 0,0-1 0,-1 1 0,1-1 0,0 1 0,-1-1 1,1 0-1,-1 0 0,1 0 0,1-1 0,5-3-582,9 0-1782,-1-9 785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5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7040,'16'16'3200,"50"33"-2752,-50-32 1344,17-1-1056,16 1 640,0 15-832,0-15 64,0 16-352,1-17 32,-18 0-160,1 1 63,-17-1-95,1-16-1823,-1 0 959,1 0-5408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49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5312,'-14'41'1701,"14"-41"-1675,-1 1 0,1-1 0,0 1 0,0-1 0,0 1 0,-1-1 0,1 1 1,0-1-1,0 1 0,0-1 0,0 1 0,0-1 0,0 1 0,0 0 0,0-1 0,0 1 0,0-1 0,0 1 0,0-1 0,1 1 0,-1-1 0,0 1 0,0-1 0,0 1 0,1 0 0,15 42 1585,-13-39-1508,-2 0 0,1-1 0,0 1 0,-1 0 0,0 0 0,0 0 0,0 0-1,0 0 1,0 8 0,-1-10-140,1 1 0,-1-1 0,1 0 0,-1 1 0,1-1 0,0 0 0,0 1 0,0-1 0,0 0 0,0 0-1,0 0 1,1 0 0,1 3 0,22 20-3030,-17-19 1933,-8-5 992,0 0-1,1-1 0,-1 1 0,1-1 0,-1 1 0,0 0 0,1-1 0,-1 1 0,0 0 0,0 0 0,0-1 0,1 1 0,-1 0 0,0 0 0,0-1 0,0 1 0,0 0 0,0 0 0,0-1 0,-1 1 0,1 1 0,-1 3-146,1-1 361,1 0 1,-1 1 0,1-1-1,0 0 1,0 0-1,1 0 1,-1 0-1,1-1 1,3 8-1,-4-8 224,0 0 1,0 0-1,-1 0 0,1 0 0,-1 0 1,0 0-1,0 0 0,0 0 0,0 0 0,-1 4 1,1 2 263,0 62 3290,-1-68-3806,1-1 0,0 1 0,0-1-1,1 0 1,-1 1 0,0-1 0,1 1 0,0-1-1,-1 1 1,1-1 0,0 0 0,0 1 0,0-1-1,1 0 1,-1 0 0,0 0 0,1 0 0,2 2-1,10 13-203,-9-3-986,-4-14 1085,0 0 1,0 1-1,-1-1 0,1 0 1,0 1-1,0-1 1,0 0-1,0 0 1,0 0-1,-1 0 0,1 0 1,0 0-1,2 0 1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5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2655 3648,'0'-30'1962,"0"27"-1322,3 1-213,-2 0-383,0 1 0,0-1 0,1 1 0,-1-1 0,0 0 0,0 0-1,-1 1 1,1-1 0,0 0 0,-1 0 0,1 0 0,0-3 0,0-29 416,-1 31-430,0 1-8,1 1 0,-1-1 0,0 0 0,0 1 0,1-1 0,-1 0 0,1 1 0,-1-1 0,1 1 0,0-1 0,0 1 0,0-2 0,6-11 92,-6 11-68,0-1 0,-1 1-1,1-1 1,-1 0 0,0 1-1,0-8 1,0-8 125,0-91 560,-1 89-620,-8-39 1,6 43-26,-1-32-1,5 8-29,0 19-21,-1 1 0,-4-40-1,-3 36-15,6 19-39,-1 0 0,1-1 1,-1 1-1,1-12 0,0 4 30,0 1-1,0-1 1,-5-16-1,1 8 49,-10-94-50,8 63-53,3 19 25,0 5 22,-1-40 0,-4-23 129,1 7-123,8 70-4,-1 1 0,0-1 0,-4-14 0,1 12 31,2 0-1,0 0 1,1-17-1,-2-37 4,-1 31-23,-5-68-84,9-113 203,0-121-76,-2 319-12,-4-30-1,2 28 70,-1-35-1,4 43-32,0-1 0,-8-30 0,7 36-34,-7-24 54,6 26-86,1-1 0,0 0-1,0 0 1,0-11 0,3 9 4,0 11-16,-1-2 0,0 1 0,0 0 0,0 0 0,0 0 0,0 0 0,-1 0 0,1 0 0,-1 0 0,-1-4 0,0 4-24,0-1 0,0 0 0,0 0-1,1-1 1,-1 1 0,1 0 0,1 0 0,-2-7 0,2 10 15,0 1-1,0 0 1,0-1 0,0 1 0,0 0 0,0-1 0,0 1 0,0 0 0,0-1-1,0 1 1,0 0 0,0-1 0,0 1 0,0 0 0,1-1 0,-1 1-1,0 0 1,0 0 0,0-1 0,0 1 0,1 0 0,-1 0 0,0-1 0,0 1-1,1 0 1,0-2-38,0 1-1,1-1 0,-1 1 0,0-1 1,0 1-1,0-1 0,0 1 0,0-1 1,0 0-1,-1 0 0,1 1 1,-1-1-1,1 0 0,-1-3 0,0 3-270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50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1 148 5888,'0'-7'919,"0"5"-722,0 0 0,0 1 0,0-1 1,0 0-1,0 0 0,0 0 0,0 0 0,1 0 0,-1 0 1,2-2-1,5-1 155,-7 5-338,1 0 1,-1-1-1,1 1 0,-1 0 1,0 0-1,1-1 0,-1 1 1,1 0-1,-1-1 0,0 1 1,1-1-1,-1 1 0,0 0 0,0-1 1,1 1-1,-1-1 0,0 1 1,0-1-1,1 1 0,-1-1 1,0 1-1,0-1 0,0 1 1,0-1-1,0 1 0,0-1 1,0 1-1,0-1 0,0 1 1,0-1-1,0 0 0,0-1 4,0 0-1,0 0 1,0 1 0,1-1-1,-1 0 1,1 1-1,-1-1 1,1 0-1,-1 1 1,1-1 0,0 1-1,0-1 1,1-1-1,3-5 31,0-3 15,-5 9-57,1 1-1,-1 0 1,1 0-1,-1 0 0,1 0 1,-1 0-1,1-1 0,0 1 1,-1 0-1,1 0 0,0 1 1,0-1-1,0 0 0,0 0 1,-1 0-1,1 1 0,2-2 1,5-1 68,-8 3-68,1-1 1,-1 1-1,1 0 1,-1 0-1,1 0 1,-1-1-1,0 1 1,1 0-1,-1-1 1,1 1-1,-1 0 0,1-1 1,-1 1-1,0 0 1,1-1-1,-1 1 1,0-1-1,1 1 1,-1 0-1,0-1 1,0 1-1,1-1 1,-1 1-1,0-1 1,0 1-1,0-1 1,0 0-1,0 1 0,0-1 1,0 1-1,0-1 1,0 1-1,0-1 1,0 1-1,0-1 1,0 1-1,0-1 1,0 0 3,-1 1 1,1-1-1,0 1 1,0-1-1,0 1 1,0-1 0,0 0-1,0 1 1,0-1-1,0 1 1,0-1-1,0 1 1,0-1-1,1 1 1,-1-1-1,0 1 1,0-1 0,0 1-1,1-1 1,-1 1-1,0-1 1,1 1-1,-1-1 1,0 1-1,1 0 1,-1-1 0,0 1-1,1 0 1,-1-1-1,1 1 1,-1 0-1,1-1 1,-1 1-1,1 0 1,-1 0-1,1 0 1,-1 0 0,1-1-1,-1 1 1,1 0-1,-1 0 1,1 0-1,-1 0 1,1 0-1,0 0 1,-1 0 1,1 0 0,-1 0 0,0 0 0,0 0 0,0 0 0,0 0 0,0 0 0,0 0 0,0 0 0,0 0 0,0 0 0,0 0 0,1 0 0,-1 0 0,0 0 0,0 0 0,0 0 0,0 0 0,0 0 0,0 0-1,0 0 1,0 0 0,0 0 0,0 0 0,1 0 0,-1 0 0,0 1 0,0-1 0,0 0 0,0 0 0,0 0 0,0 0 0,0 0 0,0 0 0,0 0 0,0 0 0,0 0 0,0 0 0,0 0 0,0 0 0,0 1 0,0-1 0,0 0 0,0 0 0,0 0 0,0 0 0,0 0 0,0 0 0,0 0 0,0 0 0,0 0 0,0 1 0,0-1 0,0 0 0,0 0 0,0 0 0,-1 14 551,1-8-370,-1-1 0,1 1 0,0 0 0,1 0 0,0 0 0,2 11 0,20 70 381,-13-46-806,3-8 72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52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3387 2656,'0'0'837,"0"2"-501,0 7 3793,0-12-1480,0-3-3651,0 6 1005,0 0-1,0 0 1,0 0-1,0 0 1,0 0-1,0 0 1,0 0-1,0 0 1,0 0-1,0 0 1,0-1-1,0 1 1,0 0-1,0 0 1,0 0-1,0 0 1,0 0 0,0 0-1,0 0 1,0 0-1,0 0 1,0 0-1,0-1 1,0 1-1,0 0 1,-1 0-1,1 0 1,0 0-1,0 0 1,0 0-1,0 0 1,0 0-1,0 0 1,0 0-1,0 0 1,0 0 0,0 0-1,0 0 1,0 0-1,-1 0 1,1 0-1,0 0 1,0 0-1,0 0 1,0 0-1,0-1 1,0 1-1,0 1 1,0-1-1,0 0 1,-1 0-1,1 0 1,0 0-1,0 0 1,0 0 0,0 0-1,-1 0 1,1 0 1,-1 0-1,1 0 0,-1 0 1,0 0-1,1 0 1,-1 0-1,1 0 0,-1 0 1,0-1-1,1 1 0,-1 0 1,1 0-1,-1-1 0,1 1 1,-1 0-1,0-1 1,0-7 24,1 6-35,1 0-1,-1 0 1,0 0 0,-1 0 0,1 0-1,0 0 1,0 0 0,-1 0 0,1 0-1,-1 0 1,0 0 0,0-1 0,-2-3 16,1 3-2,0 1 0,1-1 0,0 0 0,0 0 0,0 0 0,0 0 1,0 0-1,1-1 0,-1 1 0,1 0 0,0 0 0,0-5 0,0-7 39,1 4-8,-1 0 0,0 0 0,-4-20-1,0 12-19,1 9-12,1 0 0,0 0 0,1 0 0,-1-16 0,1 7-38,-1 0-1,-7-31 0,8 43 30,-1-4 1,1 0 0,1-14 0,0 14 9,0 0 1,-3-13-1,-2 0 49,3 13-34,-1 0 0,2 0 0,-1-17 0,2-116-246,0 113 192,0 4 13,-3-33 1,-2 27 18,1 3 0,-1-35 0,5 46-1,-2-1 0,-4-19 0,3 21 5,0 0 1,1-18-1,3-6 42,0 18-138,-1 0 1,-5-34-1,3 44 39,-3-11-88,-1-48-1,5 51 84,-1 0-1,-4-23 1,2 25-12,0-40 0,4-492 172,0 537-117,-1 1 0,-1-1 0,-4-14 0,4 18-9,0-1-1,-1-23 0,3 12-9,0 11-1,0-1 1,-3-21-1,-3 10-48,4 18 65,0-1 0,1 1-1,0-1 1,0 0 0,0-7 0,1-27 34,1 38-13,-2-1 0,1 1 0,0-1 1,-1 1-1,1-1 0,-1 1 0,0 0 0,0-1 1,-3-4-1,-1-8 2,2 2-79,2 0-1,0-1 0,0 1 1,3-22-1,-1-2-21,-1-24 138,0 54-56,-1 1-1,1 0 0,-1 0 0,-1-1 1,-2-9-1,2 11-11,0 0 0,0-1 0,1 1-1,0-1 1,1-9 0,0 1-7,0 5 24,0 0 0,0 1 0,-3-15 0,0 11 9,0-4 0,0 0 0,-2-31 0,5 26-3,-1 13 8,1 0 0,0 0-1,0 0 1,4-15 0,1 7 41,-3 10-25,0 0 1,-1 0 0,1 0 0,-1 0-1,0-7 1,-1-215 479,0 227-487,-1 0-1,1 1 0,0-1 1,0 0-1,-1 0 0,1 1 0,-1-1 1,0 0-1,1 1 0,-1-1 0,0 1 1,0-1-1,-1-1 0,-3-5 100,-11-25 244,14 29-353,2 0 0,-1 0 0,0-1-1,1 1 1,0 0 0,0-1-1,1-5 1,-1 4-44,0 6 37,0 0 0,0-1 0,0 1 0,0 0 0,0 0 0,0 0 0,0 0 0,0 0 0,0 0 0,0 0 0,0 0 0,0 0 0,0 0 0,0-1 0,0 1 0,0 0 0,0 0 0,0 0 0,0 0 0,0 0 0,0 0 0,0 0 0,0 0 0,0 0 0,0 0 0,0 0 0,0-1 0,0 1 0,-1 0 0,1 0 0,0 0 0,0 0 0,0 0 0,0 0 0,0 0 0,0 0 0,0 0 0,0 0 0,0 0 0,0 0 0,0 0 0,-1 0 0,1 0 0,0 0 0,0 0 0,0 0 0,0 0 0,0 0 0,0 0 0,0 0 0,0 0 0,0 0 0,0 0 0,-1 0 0,1 0 0,0 0 0,-11 0-530,11 0 522,0 0 1,0 0-1,0 0 1,0 0-1,0 0 1,0 0-1,0 0 1,-1 0-1,1 0 1,0 0-1,0 0 1,0 0 0,0 0-1,0 0 1,0 0-1,0 0 1,0 0-1,0 0 1,-1 0-1,1 0 1,0 0-1,0 0 1,0 0-1,0 0 1,0 0-1,0 0 1,0 0-1,0 0 1,0 0-1,0 0 1,0-1-1,0 1 1,0 0-1,-1 0 1,1 0-1,0 0 1,0 0 0,0 0-1,0 0 1,0 0-1,0 0 1,0 0-1,0 0 1,0-1-1,0 1 1,0 0-1,0 0 1,0 0-1,0 0 1,0 0-1,0 0 1,0 0-1,0 0 1,0 0-1,0 0 1,0-1-1,0-7-1226,0 19 384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52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12 131 5728,'0'1'77,"-1"-1"0,1 0 0,-1 0 0,1 0 0,-1 0 0,1 0 0,0 0 0,-1 0 0,1 0 0,-1 0 0,1 0 0,-1 0 0,1 0-1,0 0 1,-1 0 0,1-1 0,-1 1 0,1 0 0,0 0 0,-1 0 0,1-1 0,-1 1 0,1 0 0,0 0 0,-1-1 0,1 1 0,-1-1 0,7-6 825,-3 4-946,-3 2 77,1 1 0,-1 0 0,0-1 0,1 1 0,-1 0 0,0-1 0,1 1 0,-1 0 0,0 0 0,1-1 0,-1 1 0,1 0 0,-1 0 0,1 0 0,-1 0 0,0-1 0,1 1 0,-1 0 0,1 0 0,-1 0 0,1 0 0,-1 0 0,1 0 0,-1 0 0,0 0-1,2 0 1,3-1 69,3-12 181,1 5-200,-7 6-60,0 0-1,0 1 1,0-1-1,0 0 1,0 0-1,0 0 1,-1 0-1,1 0 0,-1-1 1,2-2-1,1-1 24,0 1-1,0 0 0,0 0 1,1 0-1,0 0 0,0 1 1,10-8-1,-3 7 66,-10 4-82,1 0 0,-1 0 0,0 0 0,0-1 0,0 1 1,3-3-1,-2 1 381,0 6-20,4 4 120,0-1-169,0 1 1,-1 0 0,10 12 0,-11-8-202,-4-8-119,0-1 0,1 0 0,-1 1 1,0-1-1,1 0 0,-1 0 0,1 0 0,2 2 1,9 10 132,-10-11-68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53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1 558 3136,'0'0'3968,"0"-3"-3350,0-5 124,0 13-252,0-13-138,2 2-133,6-2-95,0 0 0,-1-1-1,0 0 1,10-19 0,29-54 260,-21 30-203,13-8 144,-16 17-119,-17 32-135,1 0 0,0 0 1,10-12-1,14-15 73,-8-3-75,-2 19-5,-17 20-38,-1 0 1,0 0 0,1 0-1,-1 0 1,0-1 0,-1 1 0,1-1-1,0 1 1,-1-1 0,2-4 0,-2 4 38,0 0 0,0 1 0,0-1-1,0 0 1,0 0 0,0 0 0,1 1 0,0-1 0,-1 1 0,4-4 0,-5 6-54,1 0 0,-1-1 0,0 0 0,1 1 0,-1-1 0,0 1 0,1-1 0,-1 1 0,0-1 0,0 0 0,0 1 0,1-1 0,-1 1 1,0-1-1,0 0 0,0 1 0,0-1 0,0 0 0,0 1 0,0-1 0,0 1 0,-1-1 0,1 0 0,0 1 0,-1-2 0,1 2 6,0-3-150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8:5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5728,'17'0'2944,"-17"-17"-1664,16 17-768,0 0 608,17-16-736,-16 16-192,-1 0-128,0 0 128,1 0-128,-34 16-1152,1 1-1536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24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1 371 2240,'0'0'8773,"2"-3"-8618,9-8-38,-8 9-26,0 2 37,57 0 517,-55-3-586,-2 1-48,-1 1 0,0-1 0,1 1 0,-1-1 0,1 1 0,-1 0 0,1 0 0,0 0 0,-1 1 0,1-1 0,0 1 0,0-1 0,-1 1 0,1 0 0,5 0 0,-7 0-9,-1 0 0,1 0 1,0 0-1,-1 0 1,1 0-1,0 0 0,0 0 1,-1 0-1,1 0 1,0-1-1,-1 1 0,1 0 1,0 0-1,-1-1 1,1 1-1,-1-1 0,1 1 1,-1 0-1,1-1 0,0 1 1,-1-1-1,1 1 1,-1-1-1,0 0 0,1 0 1,0 0 0,-1 1 1,0-1-1,1 1 0,-1-1 1,1 1-1,-1-1 0,1 1 1,-1-1-1,1 1 0,0-1 1,-1 1-1,1 0 0,-1-1 1,1 1-1,0 0 0,-1 0 1,1-1-1,0 1 1,-1 0-1,1 0 0,0 0 1,0 0-1,-1 0 0,1 0 1,1 0-1,-1 0 14,1 0-1,0-1 1,0 1 0,0 0-1,-1-1 1,1 1 0,0-1-1,0 0 1,-1 1 0,1-1-1,-1 0 1,1 0 0,1-1-1,4-3-14,-5 5 0,0-1 1,-1 1 0,1-1-1,0 1 1,0 0 0,-1-1-1,1 1 1,0 0 0,2 0-1,-2 1-1,1-1 0,0 0 0,0-1-1,0 1 1,0-1 0,4 0 0,-6 0 0,-1 1 0,1 0 1,-1 0-1,1-1 1,-1 1-1,1-1 0,-1 1 1,1-1-1,-1 1 1,1 0-1,-1-1 0,0 1 1,1-1-1,-1 0 1,1 0-1,3-3 40,9 2 13,-12 2-46,1 0 0,0-1 0,0 1 1,-1-1-1,1 1 0,0-1 0,-1 0 0,1 0 0,-1 1 1,4-3-1,4-3 9,4 1 31,-8-2 21,-5 6-65,1 1-1,-1 0 1,0-1 0,0 1-1,1-1 1,-1 1-1,0 0 1,0-1 0,1 1-1,-1 0 1,0 0-1,1-1 1,-1 1 0,0 0-1,1 0 1,-1-1 0,0 1-1,1 0 1,-1 0-1,1 0 1,-1-1 0,1 1-1,-1 0 1,0 0-1,1 0 1,-1 0 0,1 0-1,-1 0 1,1 0-1,0 0 1,4-2 81,-3-1-37,2-1-76,1-1-1,-1 1 0,1 0 0,5-4 0,11-1 115,-16 7-75,1 0 0,-1 0 1,0-1-1,-1 0 0,1 0 1,0 0-1,5-5 0,-7 5-23,0 1-1,0-1 0,0 1 1,1 0-1,4-3 0,-4 4 28,-1-1-1,1 0 1,-1-1-1,1 1 1,3-4-1,-4 3 6,0 0 0,0 0 1,0 0-1,1 1 0,-1-1 1,1 1-1,0 0 0,0 0 0,-1 0 1,1 1-1,0-1 0,6 0 0,6-4 32,-8 3-60,0-1 1,-1 0 0,9-6 0,-10 5 2,2 0 0,-1 1 0,10-4 1,1 2 11,-14 5 1,0 0 1,0-1 0,0 1-1,0-1 1,7-4-1,-9 4 8,1 0 0,0 0 0,-1 0 0,1 1 0,0 0 0,0-1 0,0 1 0,0 0 0,0 0 0,0 1 0,1-1 0,-1 1 0,0-1 0,5 1 0,-7 0-11,-1 1-1,1-1 1,0 0-1,-1 0 1,1 0-1,-1 0 0,1 0 1,0 0-1,-1 0 1,1 0-1,0 0 1,-1-1-1,1 1 1,-1 0-1,1 0 0,0 0 1,-1-1-1,1 1 1,-1 0-1,1-1 1,-1 1-1,1 0 1,-1-1-1,1 1 1,-1-1-1,1 1 0,-1-1 1,1 0-1,7-6 43,-7 6-43,0 0-1,0 1 0,1 0 0,-1-1 1,1 1-1,-1 0 0,0 0 1,1-1-1,-1 1 0,0 0 1,4 1-1,6-1 53,-11 0-50,1 0 0,-1 0-1,1 0 1,-1 0 0,1 0 0,-1 0-1,1 0 1,-1 0 0,1 0-1,-1-1 1,1 1 0,-1 0 0,1 0-1,-1 0 1,1-1 0,-1 1-1,0 0 1,1 0 0,-1-1 0,1 1-1,-1 0 1,0-1 0,1 1-1,-1-1 1,0 1 0,1 0 0,-1-1-1,0 1 1,0-1 0,1 1-1,-1-1 1,0 1 0,0-1-1,0 1 1,0-1 0,0 1 0,0-1-1,0 1 1,0-1 0,0 1-1,0-2 1,0-1 128,14 3 154,-11 0 90,-3-2-2447,0-6 407,0 16 113,0-8 1507,0 0 1,0 0-1,0 0 0,0 0 0,0 0 0,0 0 0,0 0 0,0 1 0,0-1 0,0 0 0,0 0 0,0 0 0,0 0 1,0 0-1,0 0 0,0 0 0,0 0 0,0 0 0,0 0 0,0 1 0,0-1 0,0 0 0,0 0 0,0 0 0,0 0 1,0 0-1,-1 0 0,1 0 0,0 0 0,0 0 0,0 0 0,0 0 0,0 0 0,0 0 0,0 0 0,0 1 0,0-1 1,0 0-1,0 0 0,0 0 0,-1 0 0,1 0 0,0 0 0,0 0 0,0 0 0,0 0 0,0 0 0,0 0 0,0 0 1,0 0-1,0 0 0,-1 0 0,1 0 0,0 0 0,0 0 0,0-1 0,-14 1-1579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25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82 3648,'-17'0'6021,"14"0"-5546,-7 0-17,7 0-170,6 0-37,-1 0-257,0 0 77,1 1 0,0-1-1,0 0 1,-1-1-1,1 1 1,0 0-1,-1-1 1,5-1-1,12-9 21,11 6-43,38-11 64,-26 3 0,-27 8-93,24-5-1,-26 9-104,23 0-1,-23 1 43,23-3 0,-11-2 79,-10 2 24,-1 1 0,1 0 1,17 0-1,12 2 880,-42 0 21,-2 3-1158,0 1 217,1-2-2,-1 0 1,0 0-1,0 0 0,0 0 1,-1 1-1,1-1 0,0 0 1,-1 0-1,0 2 0,-10 2-11,5 5-22,-5-6-54,6 9 33,-6 2 32,10-13 9,0-1 0,-1 1 0,1-1 0,-1 0 0,0 0 0,1 1 1,-1-1-1,0 0 0,-3 2 0,3-3 1,0 1 0,0 0 0,0 0 0,0 0 0,0 1 0,1-1-1,-1 0 1,1 1 0,-2 2 0,-27 42 49,28-45-42,0 0 1,1 0 0,-1 0 0,0 0 0,0-1 0,0 1 0,-1 0-1,1-1 1,0 1 0,0-1 0,-4 1 0,3 0-4,0-1 0,0 1 0,1-1 0,-1 1 0,-4 4 0,-10 8 39,4-9 53,9-1-67,-1-1 91,-3-9 17,8 5-139,-5-1 152,-9-1 69,-2-11-118,8 7-103,4 3 5,1 1-1,-1 0 1,1-1-1,0 1 1,-2-6-1,-4-8-5,6 9-99,-1 1 0,0-1 0,0 1 1,-1 1-1,1-1 0,-2 0 0,-5-5 0,9 9-404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53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1803 231 4992,'0'-13'1589,"0"13"-1578,0 0 0,0-1 0,0 1 0,0 0 0,0 0 0,0 0 0,0 0 0,0 0 0,0 0 1,0 0-1,0 0 0,0 0 0,0 0 0,0-1 0,0 1 0,0 0 0,0 0 0,0 0 0,0 0 0,0 0 0,0 0 0,0 0 0,0 0 0,1 0 0,-1 0 0,0 0 0,0-1 0,0 1 0,0 0 0,0 0 0,0 0 0,0 0 0,0 0 1,0 0-1,0 0 0,0 0 0,0 0 0,0 0 0,1 0 0,-1 0 0,0 0 0,0 0 0,0 0 0,0 0 0,0 0 0,0 0 0,0 0 0,0 0 0,0 0 0,1 0 0,-1 0 0,0 0 0,0 0 0,0 0 0,0 0 0,0 0 0,12 0 425,-9 1-328,-1-1-1,1 0 1,-1 0 0,1 0 0,-1 0-1,1-1 1,-1 1 0,1-1-1,-1 1 1,1-1 0,-1 0 0,1 0-1,-1 0 1,0 0 0,0 0-1,1 0 1,-1-1 0,0 1 0,0-1-1,0 0 1,2-2 0,7-7 697,-11 11-781,0-1-1,1 1 1,-1 0 0,0-1-1,1 1 1,-1-1 0,0 1-1,0-1 1,0 1 0,1-1-1,-1 1 1,0 0 0,0-1-1,0 1 1,0-1 0,0 1-1,0-1 1,0 1 0,0-1-1,0 1 1,0-1 0,0 1-1,0-1 1,0 1 0,0-1-1,0 1 1,-1-1-1,1 1 1,0-1 0,0 1-1,-1 0 1,1-1 0,0 1-1,0-1 1,-1 1 1,-13-6 151,6 1-96,4 3-56,1 1 1,-1-1-1,1 0 1,-1 1-1,1 0 0,-6-1 1,-7-2 9,0 0 0,0 2 0,0 0 0,-19 0 1,-72 10 143,-7 0 81,29-7-99,-97-4 69,128-2-226,-92-4-54,97 8 37,0-2 0,-49-9 0,-6-2 312,75 12-214,10 1-11,-21-4 0,-28-14 71,46 12-95,0 1 1,-27-3 0,20 6 38,-2 0 31,-43-10-1,-70-17-432,129 28 321,1 0 1,0 1-1,-26 2 1,2 0-364,38-1 352,-1 0 0,0 0-1,1 0 1,-1 0 0,0 0 0,0 0-1,1 0 1,-1 1 0,0-1 0,1 0-1,-1 0 1,0 1 0,1-1 0,-1 1-1,0-1 4,1 1 1,-1 0-1,1 0 0,0 0 0,-1 0 1,1-1-1,0 1 0,0 0 0,0 0 1,0 0-1,0 0 0,0 0 0,0 1 1,0 405 90,-1-391-84,0-1 0,-5 25 0,0-7-8,1 33-62,1-38 43,-6 102 117,11-68 18,-5 89 380,-7-83-510,6 1 0,1-34 42,-1 0 33,0 42 0,5-37-15,-2 98 56,-4-86-90,-2 62 17,8 165 251,8-161-274,0 7 34,-8 219 53,8-239 42,1 6-127,-9-77-21,1 0 6,-5 43 1,-1-44 8,1-4 0,-1 40 0,6-22 1,0-5 20,-5 49-1,-1-58 71,1-3 26,-1 38 1,5-36-90,-1-1-31,5 37-1,1-33-1,-2-15 5,0 0 0,-1 23 0,-2 691 709,0-725-718,-1 0 0,0-1 0,-5 17 1,4-17 28,0-1 1,0 1 0,0 14 0,2 142 432,0-162-442,0 37 56,0-31-22,0-8-44,0 0 0,0 0 1,0 0-1,0 0 0,0 0 1,0 0-1,0 1 0,0-1 1,0 0-1,0 0 0,0 0 1,0 0-1,0 0 0,0 0 0,0 0 1,0 0-1,0 0 0,0 0 1,0 1-1,0-1 0,0 0 1,0 0-1,0 0 0,0 0 1,0 0-1,0 0 0,0 0 1,0 0-1,0 0 0,0 0 0,0 0 1,0 0-1,1 0 0,-1 1 1,0-1-1,0 0 0,0 0 1,0 0-1,0 0 0,0 0 1,0 0-1,0 0 0,0 0 0,0 0 1,1 0-1,-1 0 0,0 0 1,0 0-1,0 0 0,0 0 1,0 0-1,0 0 0,0 0 1,0 0-1,0 0 0,1 0 0,10 0 170,-11 0-169,0 0-1,0-1 1,0 1 0,0 0-1,0 0 1,0 0-1,0 0 1,0 0-1,0 0 1,0 0 0,1 0-1,-1 0 1,0 0-1,0 0 1,0 0 0,0 0-1,0 0 1,0 0-1,0 0 1,0 1 0,0-1-1,0 0 1,1 0-1,-1 0 1,0 0-1,0 0 1,0 0 0,0 0-1,0 0 1,0 0-1,0 0 1,0 0 0,0 0-1,0 0 1,0 0-1,0 0 1,0 1 0,0-1-1,0 0 1,0 0-1,0 0 1,0 0 0,0 0-1,0 0 1,1 0-1,-1 0 1,0 0-1,0 0 1,-1 1 0,1-1-1,0 0 1,0 0-1,0 0 1,0 0 0,0 0-1,0 0 1,0 11-40,0-8 1,3 0 101,8 8 0,-8-9 85,10-2-15,-10 0 15,0 0-32,1 1-36,-1-1-49,1 0 0,-1 0 0,0 0 0,0-1 0,0 1 0,0-1 0,4 0-1,44-16 220,-34 13-255,0 1 0,0 0 0,25 0 0,335 3 516,-360-1-460,-1-1 0,19-4 0,-21 3-11,1 1-1,17-1 0,-13 4-42,-13-1-1,0 0 0,1 0 0,-1 0 0,0-1-1,9-2 1,1-2 63,-12 3-47,-1 1-1,0 0 1,1 0-1,-1 0 1,1 0-1,-1 0 1,6 1-1,8 0 25,-17 0-38,0 0 0,0 0 0,0 0 0,0 0 0,0 0 0,0 0 0,0 0 0,0 0 0,0 0 0,1 0 0,-1 0 0,0 0 0,0 0 0,0 0 0,0 0 0,0 0 0,0 0 0,0 0 0,0 0 0,0 0 0,1 0 0,-1 0 0,0 0 0,0 0 0,0 0 0,0 0 0,0 0 0,0-1 0,0 1 0,0 0 0,0 0-1,0 0 1,0 0 0,0 0 0,0 0 0,0 0 0,0 0 0,0 0 0,1 0 0,-1 0 0,0 0 0,0-1 0,0 1 0,0 0 0,0 0 0,0 0 0,0 0 0,0 0 0,0 0 0,0 0 0,0 0 0,0 0 0,0-1 0,0 1 0,-1 0 0,1 0 0,0-7-357,0 11-180,0-17-5153,0-1 3249,0-2 810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5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0 9056,'-33'33'4096,"-16"16"-3552,16-32 1024,16-1-960,-32 17 319,16 0-543,1-17-224,-1 17-96,17-17-64,-1 17 0,1-33-1695,16 16 927,16-32-7104,17 0 5984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53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4640,'0'0'1504,"-3"3"-912,1-2-521,1 1 1,0-1-1,-1 0 1,1 0-1,-1 0 1,1 0-1,-1 0 1,0 0-1,-2 1 0,-8 0 3001,12 0-2128,-1 12 417,1 19 368,0-32-1717,0-1 1,0 1-1,0 0 0,1-1 0,-1 1 0,0 0 0,0-1 1,0 1-1,0-1 0,1 1 0,-1 0 0,0-1 1,1 1-1,-1-1 0,0 1 0,1 0 0,-1-1 0,1 1 1,-1-1-1,1 0 0,-1 1 0,1-1 0,-1 1 0,1-1 1,-1 0-1,1 1 0,0-1 0,-1 0 0,1 0 1,0 1-1,-1-1 0,1 0 0,0 0 0,16 0 314,-12 3-102,-1 1-167,0 0 56,0 0 0,0 0 1,0-1-1,6 5 1,-5-5-113,0 0 0,1-1 1,-1 0-1,0 0 1,1 0-1,-1 0 1,1-1-1,0 0 1,-1 0-1,7-1 1,-5 1 14,0-1 0,0 1 0,0 1 1,0-1-1,6 3 0,4 1 25,16 0 66,-16 0-66,-10-3-35,0 0 1,0 0-1,0-1 1,0 0-1,7 0 1,150-1 1326,-164 3-1258,0-3-72,0 1 0,0-1 0,0 1 0,0-1 0,0 0 1,0 1-1,0-1 0,0 1 0,-1-1 0,1 1 0,0-1 0,0 0 0,0 1 1,0-1-1,-1 1 0,1-1 0,0 0 0,0 1 0,-1-1 0,1 0 0,0 1 1,0-1-1,-1 0 0,1 1 0,0-1 0,-1 0 0,1 0 0,-1 1 1,1-1-1,-1 0 0,-6 5 44,2 2 30,4-7-73,1 1 0,-1 0 0,0 0 0,1-1-1,-1 1 1,0 0 0,0-1 0,1 1-1,-1-1 1,0 1 0,0-1 0,0 1-1,0-1 1,0 1 0,0-1 0,0 0 0,0 0-1,-1 1 1,-5 2-28,0 1 0,0 0 0,0 1 0,1-1 1,0 1-1,-9 9 0,-9 7 271,-12 2 18,28-18-195,0-1 0,1 2-1,-13 10 1,-19 28 85,-40 24-22,66-53-75,8-9-28,-1 0 0,0-1 0,0 1 0,-10 5 0,-8 6-179,17-7-255,8-20-792,-1 6 863,1 1-1,-1-1 1,1 1 0,-1 0 0,1-1 0,0 1 0,1 0 0,-1-1-1,0 1 1,4-5 0,-1 1-397,12-26-1328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0:55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17 4064,'-14'0'1307,"14"0"-1299,0 0 1,0 0 0,0 0 0,-1 1 0,1-1 0,0 0 0,0 0 0,0 0-1,0 0 1,0 0 0,0 0 0,0 0 0,0 0 0,0 0 0,0 0 0,-1 0 0,1 0-1,0-1 1,0 1 0,0 0 0,0 0 0,0 0 0,0 0 0,0 0 0,0 0 0,0 0-1,0 0 1,0 0 0,-1 0 0,1 0 0,0 0 0,0 0 0,0 0 0,0 0 0,0 0-1,0-1 1,0 1 0,0 0 0,0 0 0,0 0 0,0 0 0,0 0 0,0 0 0,0 0-1,0 0 1,0 0 0,0 0 0,0-1 0,0 1 0,0 0 0,0 0 0,0 0 0,0 0-1,0 0 1,0 0 0,0 0 0,0-14 2866,-3 14-2166,3 0-676,-1 0 1,1 0-1,-1 0 1,1 0-1,-1 0 0,1 0 1,-1 0-1,1 0 1,-1 0-1,1 0 0,-1 1 1,1-1-1,-1 0 1,1 0-1,-1 0 0,1 1 1,0-1-1,-1 0 1,1 1-1,-1-1 0,1 0 1,0 1-1,-1-1 1,1 0-1,0 1 0,-1-1 1,1 1-1,0-1 1,0 1-1,-1-1 0,1 1 1,0-1-1,0 1 0,0-1 1,0 1-1,0-1 1,0 1-1,0-1 0,0 1 1,0-1-1,0 2 1,0 0 446,-1-2-456,1 0 0,-1 0 1,1 0-1,-1 0 0,1 0 1,-1 0-1,1 0 0,-1 0 1,1 0-1,-1 0 0,1 0 1,-1 0-1,1 0 0,-1 0 1,1 1-1,-1-1 0,1 0 1,-1 0-1,1 0 0,0 1 1,-1-1-1,1 0 0,-1 1 1,1-1-1,0 0 0,-1 1 1,1-1-1,0 1 0,-1-1 1,1 0-1,0 1 0,-1 0 0,-3 6 160,-3-2 56,6-5-229,1 0 0,-1 0 1,1 1-1,0-1 1,-1 0-1,1 0 0,-1 1 1,1-1-1,0 1 0,-1-1 1,1 0-1,0 1 0,-1-1 1,1 1-1,0-1 0,0 1 1,-1-1-1,1 1 0,0-1 1,0 1-1,0-1 0,0 1 1,0-1-1,-1 1 0,1-1 1,0 1-1,0-1 1,0 1-1,1-1 0,-1 1 1,0 0-1,0 0-3,0-1-1,0 1 1,0-1 0,-1 1-1,1-1 1,0 1 0,0-1-1,0 1 1,1-1 0,-1 1-1,0-1 1,0 1 0,0-1-1,0 1 1,0-1 0,1 1-1,-1-1 1,0 1 0,0-1-1,1 1 1,-1-1 0,0 0-1,1 1 1,-1-1 0,0 0-1,1 1 1,-1-1 0,1 0-1,-1 1 1,0-1 0,2 1-1,5 3 41,-2 10-58,-2-10 33,0 1 1,0-1 0,1 0 0,-1 0-1,1 0 1,0 0 0,0-1 0,0 1-1,0-1 1,9 4 0,-3-4 17,8 3 30,3 18-7,-13-18-58,1 0 1,-1 0-1,1-1 1,0 0-1,17 7 1,1 0-3,9 2 126,-28-11-30,1 0 1,-1 1 0,10 5 0,-13-5-20,0 0-1,0 0 1,7 8-1,-10-9-24,1 0-1,0 0 0,0 0 0,0 0 1,1-1-1,3 3 0,3 1 143,-12-1 69,-3 3-44,-12 25 401,17-32-612,0 0 1,-1 0-1,1 0 0,-1 0 0,1-1 1,-1 1-1,1 0 0,-1 0 0,1 0 0,-1-1 1,0 1-1,0 0 0,1-1 0,-1 1 1,0-1-1,0 1 0,0-1 0,1 1 1,-1-1-1,0 1 0,0-1 0,0 0 0,-1 1 1,-13 5 114,13-4-112,0-1-1,0 1 0,0 0 1,1 0-1,-1 0 0,-2 5 0,3-5-6,0 0 0,-1 0 0,1 1 0,-1-1 0,0 0 0,1-1 0,-1 1-1,0 0 1,0 0 0,-3 1 0,-17 5 27,19-7-35,0 1 1,-1-1-1,1 0 0,0 1 1,0-1-1,-5 5 0,-5 5 4,10-9 6,1 1 0,-1-1 1,0 0-1,-1 0 1,1 0-1,0 0 0,0-1 1,-1 1-1,1-1 0,-5 2 1,-17 11-111,4-1-653,19-13 699,1 1 0,-1-1 1,1 1-1,0-1 0,-1 0 1,1 0-1,-1 1 0,1-1 1,-2 0-1,2 0 47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1:12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18 5568,'-8'-10'1237,"7"10"-1214,1-1 0,0 1 0,0 0 0,0 0 0,0 0 0,0 0 0,0-1 0,0 1 0,0 0 0,0 0 0,0 0 0,0 0 0,0 0 0,0-1 0,0 1 0,0 0 0,0 0 0,0 0-1,0 0 1,0-1 0,0 1 0,0 0 0,1 0 0,-1 0 0,0 0 0,0 0 0,0-1 0,0 1 0,0 0 0,0 0 0,0 0 0,0 0 0,1 0 0,-1 0 0,0 0 0,0-1 0,3 1 80,0-1 1,-1 1-1,1 0 1,0 0-1,0 0 1,4 0-1,11 1-136,5-1 105,-1 1-1,1 1 1,-1 2-1,25 5 1,17 4 432,1-4 0,0-2 0,85-3 0,-74-4-211,200-3 742,-79-8-545,0 6-138,-3-6-149,-14 6-32,-85-1-105,121-2-52,254 8-164,-467 0 24,0 0 1,0 0-1,0 0 0,0 1 0,0-1 1,0 1-1,4 1 0,-7-2 81,0 1 0,1-1 0,-1 0 0,1 0 0,-1 0-1,1 1 1,-1-1 0,0 0 0,1 1 0,-1-1 0,0 0 0,1 1 0,-1-1 0,0 0 0,1 1 0,-1-1 0,0 1 0,0-1-1,1 0 1,-1 1 0,0-1 0,0 1 0,0-1 0,0 2 0,0-2-88,0 0 0,-1 1 0,1-1 0,0 0 1,-1 0-1,1 1 0,-1-1 0,1 0 0,0 0 0,-1 0 0,1 0 0,-1 1 0,1-1 1,-1 0-1,1 0 0,0 0 0,-1 0 0,1 0 0,-1 0 0,1 0 0,-1 0 1,1 0-1,-2-1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1:12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25 7872,'-14'-25'2560,"14"25"-2549,0 0 0,0 0 0,0 0 1,0 0-1,0 0 0,0 0 0,0 0 1,0 1-1,0-1 0,0 0 0,0 0 1,0 0-1,0 0 0,0 0 0,0 0 1,0 0-1,0 0 0,0 0 0,0 0 1,0 0-1,0 0 0,0 0 0,-1 0 1,1 0-1,0 0 0,0 0 1,0 0-1,0 0 0,0 0 0,0 0 1,0 0-1,0 0 0,0 0 0,0 0 1,0 0-1,0 0 0,0 0 0,0 0 1,0 0-1,0 0 0,0 0 0,0 0 1,0 0-1,0 0 0,0 0 0,0 0 1,0 0-1,-1 0 0,1 0 0,0 0 1,0 0-1,0 0 0,0 0 0,0 0 1,0 0-1,0 0 0,0 0 0,5 5 334,-4-5-311,0 1 0,0-1 0,1 0 0,-1 0 0,0 1 0,1-1 0,-1 0 0,0 0 1,3-1-1,0 1 24,-1 0 1,0 0 0,1 0 0,-1 1-1,0-1 1,1 1 0,3 1 0,43 16 210,31 11 176,-44-18-142,0 3 0,-1 1-1,45 26 1,-73-36-232,-1-1 1,0 1-1,0 1 1,0-1-1,-1 1 1,0 0-1,0 1 1,0-1-1,5 10 1,-2-6-15,-7-8-43,-1 0 0,1 0 1,0 0-1,0 0 1,-1 0-1,0 1 1,1-1-1,-1 0 1,0 1-1,0-1 1,0 1-1,0-1 0,-1 1 1,1-1-1,-1 1 1,1 0-1,-1-1 1,0 1-1,0 0 1,0-1-1,0 1 0,-1 2 1,-1 2-77,0 0 0,-1-1 0,1 1 0,-1-1 0,0 0 0,-1 1 0,0-2 0,1 1 0,-2 0 0,1-1 0,-1 0 1,-7 7-1,-9 5-791,-44 30 1,42-32-104,-21 18 1,31-21 255,-17 22 0,15-17-12,-47 48-3832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1:13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50 3648,'-5'-2'311,"1"0"-1,-1-1 1,0 1 0,0 1 0,0-1 0,-1 1-1,1 0 1,0 0 0,0 1 0,-8-1-1,11 1 730,4 0 240,71 1 1354,133-5-740,-102-7-1371,104 8-28,4 1-259,-142-2-194,185-6 92,188 10 42,-372 0-191,134 3 56,-136 3-24,58 2-172,-7-8-897,-40 0-2664,-48 0 2164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1:1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8224,'-9'0'433,"2"0"-106,1 0-1,0 0 1,0 1-1,0-1 1,-6 3-1,10-3-272,1 1 0,-1 0 0,0-1 0,1 1-1,0 0 1,-1 0 0,1 0 0,-1 0 0,1 0 0,0 0 0,0 0 0,0 0-1,0 0 1,-1 1 0,2-1 0,-1 0 0,0 1 0,0-1 0,0 1-1,1-1 1,-1 1 0,0-1 0,1 3 0,-1-2-34,1 0 0,-1 0-1,1 0 1,0 1 0,0-1 0,0 0 0,0 0-1,0 0 1,0 0 0,0 0 0,1 0 0,-1 0-1,1 1 1,0-1 0,0 0 0,-1-1 0,1 1-1,0 0 1,1 0 0,-1 0 0,0 0 0,0-1-1,3 3 1,2 1-42,1 0-1,0 0 1,0 0-1,14 6 0,13 9 162,2 7 155,10-5-17,48 33 469,-60-33-580,8-2-101,-35-17-76,1 1 0,-1-1 0,0 1 1,0 1-1,0-1 0,7 7 0,-8-4 200,0 1 0,-1-1 0,1 1-1,4 9 1,-10-15-132,0-1 0,1 1 0,-1 0 0,0 0 0,0 0 0,0 0 0,0 0 0,0-1 0,0 1 0,0 0 0,-1 0 0,1 0 0,-1-1 0,1 1 0,-1 0 0,0 0-1,0-1 1,-1 4 0,-3 7 109,3-6-106,1 1-1,-1-1 1,0 0-1,-1 0 1,-3 8-1,2-9-131,-1 1-1,1-1 1,-1 0 0,0 0-1,-1-1 1,-7 6 0,-5 2-1226,-1-1 0,0-1 0,-1 0-1,-29 9 1,-1-2-3784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1:39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34 372 5984,'-28'-14'1920,"28"14"-1899,0 0 0,0 0 1,-1 0-1,1 0 0,0 0 1,0 0-1,0 0 0,-1 0 1,1 0-1,0-1 0,0 1 1,0 0-1,-1 0 0,1 0 1,0 0-1,0 0 0,0 0 1,-1-1-1,1 1 0,0 0 1,0 0-1,0 0 0,0-1 1,0 1-1,0 0 0,-1 0 1,1 0-1,0-1 0,0 1 1,0 0-1,0 0 0,0-1 1,0 1-1,0 0 0,0-1-5,0 0 0,0 1 0,0-1 0,0 1 0,0-1 0,0 1 0,0-1 0,1 1-1,-1-1 1,0 1 0,0 0 0,0-1 0,1 1 0,-1-1 0,0 1 0,0-1 0,1 1 0,-1 0-1,1-1 1,-1 1 0,0-1 0,1 1 0,-1 0 0,1 0 0,-1-1 0,0 1 0,1 0-1,-1 0 1,1-1 0,0 1 0,20-2 212,1 0-197,-8-1-11,2 0 23,1 0 0,0 1 0,17-1 0,66-5 761,-55 3-552,42-1 324,-53 4-456,40-5 281,141 5 1,-123 13-306,-65-8-78,-2-1 10,0 1-1,32 8 1,9 4-379,-45-11-383,23 8 1,-41-12 417,-1 1-1,0-1 1,0 1 0,1-1 0,-1 1 0,0-1 0,1 0 0,-1 0-1,4-1 1,-5 1 270,-1 0-1,0 0 0,1 0 0,-1 0 1,1-1-1,-1 1 0,0 0 1,1 0-1,-1 0 0,1-1 0,-1 1 1,0 0-1,1 0 0,-1-1 1,0 1-1,0 0 0,1-1 0,-1 1 1,0 0-1,0-1 0,1 1 0,-1 0 1,0-1-1,0 1 0,0-1 1,0 1-1,0 0 0,1-1 0,-1 1 1,0-1-1,0 1 0,0-1 1,0 1-1,0 0 0,0-1 0,0 1 1,-1-1-1,1 1 0,0 0 1,0-1-1,0 1 0,0-1 0,0 1 1,-1 0-1,1-1 0,0 1 1,0 0-1,-1-1 0,-10-18-1201,6-1 684,4 14 463,0 0-1,-1 1 1,0-1-1,0 0 1,0 1-1,-5-7 1,-20-40 235,17 31 537,0 1 1,-22-29 0,-17-16 1909,25 36-902,22 27-1560,0 0-1,0 0 1,0 0 0,0 0-1,0 1 1,0-1-1,0 1 1,-4-3 0,5 4-111,1 0 0,0 0 1,0 0-1,0 0 0,0 1 0,0-1 1,-1 0-1,1 0 0,0 0 1,0 0-1,0 0 0,0 0 0,0 0 1,0 0-1,0 1 0,-1-1 0,1 0 1,0 0-1,0 0 0,0 0 1,0 0-1,0 1 0,0-1 0,0 0 1,0 0-1,0 0 0,0 0 1,0 0-1,0 1 0,0-1 0,0 0 1,0 0-1,0 0 0,0 0 1,0 1-1,0-1 0,0 0 0,0 0 1,0 0-1,0 0 0,0 0 1,0 1-1,1-1 0,-1 0 0,0 0 1,0 0-1,0 0 0,0 1 1,7 12 447,-1-3-22,-1 11-35,-3-13-285,0 0 0,0 0 1,1 0-1,4 8 0,56 126 574,-56-124-553,13 24-1,-3-7-40,-15-29-84,-1 0-1,1 1 1,-1-1 0,-1 0-1,1 1 1,-1-1 0,0 1 0,0-1-1,-1 0 1,-2 13 0,1-13-90,1 0 1,-1 1 0,0-1 0,-1-1-1,0 1 1,0 0 0,-6 9 0,-1-2-794,-19 19 1,-6 5-739,17-15 489,-2 0-797,-21 33 1,8 5-637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1:39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5632,'-30'0'2949,"28"0"-2474,4 3-102,3 1-115,0-1 0,-1-1 0,1 1 0,0 0 0,11 3 0,7 3 429,-7 0-344,-3-3-133,-1 1-1,1-2 0,0 1 1,1-2-1,23 6 1,28-5-24,58 16-53,14 2-90,-71-21-145,-42-2-68,30 3 0,-33 1-149,10 1-306,8-11-154,-30 4 94,0 1 1,13-1 0,-18 2 407,-1 0 0,1-1 0,-1 1 1,0 0-1,1-1 0,-1 0 0,0 0 1,1 0-1,2-2 0,-5 3 159,0-1-1,0 0 1,0 1 0,0-1-1,0 0 1,0 0-1,0 1 1,0-1 0,-1 0-1,1 0 1,0 0-1,0 0 1,-1 0-1,1 0 1,-1 0 0,1 0-1,-1-1 1,0 1-1,1 0 1,-1 0 0,0 0-1,0 0 1,0-1-1,0 0 1,0-15-1962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1:40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0 5824,'-46'0'4442,"51"1"-4284,0 0 0,1 0 1,-1 0-1,1 1 0,-1 0 0,0 0 0,0 0 0,0 1 0,7 4 0,-5-2-49,0-1 0,1-1 0,-1 1 0,1-1 0,10 2 0,3-1 64,-10-2-68,0 0-1,0 0 1,17 8 0,-9-4 33,-10-3-65,-1 0 0,1 1 0,-1-1 0,0 2 0,10 6 0,-9-4 163,-1 0 0,12 14 0,-16-18-129,-1 1 0,0 0 0,0 1-1,-1-1 1,1 0 0,-1 1 0,0-1-1,2 7 1,-2-2 37,-1 0 0,0 0 0,-1 0 0,0 0 0,0 0 0,-1 1 0,-2 8 0,1-8-74,-1 0 0,0 0 0,0-1 0,-1 1 0,-1-1 0,1 0 0,-11 15 0,-48 54-42,40-50-99,19-24 78,-5 7-710,0 0 0,-1-1 0,-1 1-1,-15 10 1,-4 4-2139,29-25 2435,0 1 0,0 0 0,0-1 0,0 1 0,-1-1 1,1 1-1,0-1 0,0 0 0,-1 1 0,1-1 0,0 0 1,0 0-1,-3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5312,'0'-17'4352,"0"20"-3664,1 10-205,-1-1-107,0 1-1,-3 17 1,-3 0-96,2 0-1,2 0 1,1 0-1,3 42 1,9-10 45,-6-10 0,6-3-10,-9-37-164,1 7 360,8 30 0,-10-46-424,0 1 0,0 0 0,0-1 1,-1 1-1,0 0 0,1 0 0,-1 0 0,-1 5 0,0-2 62,1-7-126,0 1 0,0-1-1,0 0 1,0 1-1,0-1 1,0 0-1,0 1 1,0-1 0,0 0-1,0 1 1,0-1-1,0 0 1,0 1-1,0-1 1,1 0 0,-1 1-1,0-1 1,0 0-1,0 0 1,0 1-1,1-1 1,-1 0-1,0 0 1,0 1 0,1-1-1,10 11 357,-11-10-364,1-1 0,-1 0-1,1 1 1,0-1 0,-1 1 0,1-1 0,0 0 0,-1 0 0,1 1 0,0-1 0,-1 0 0,1 0-1,0 0 1,-1 0 0,1 0 0,0 0 0,-1 0 0,1 0 0,0 0 0,0 0 0,-1 0-1,1 0 1,0-1 0,2 1 60,30-1 647,-18 0-541,0 1 0,0 0-1,24 5 1,8 6-213,2-6-549,-28-1 410,-4-1-572,-1 0 0,0-1 0,1-1 0,-1-1 0,31-2 0,128-25-7711,-123 24 6268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5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 6144,'-28'0'1978,"28"0"-1963,0 0-1,0-1 1,0 1-1,0 0 1,0 0-1,0 0 0,-1 0 1,1 0-1,0 0 1,0 0-1,0 0 0,0 0 1,0 0-1,-1 0 1,1 0-1,0 0 1,0 0-1,0 0 0,0 0 1,0 0-1,-1 0 1,1 0-1,0 0 0,0 0 1,0 0-1,0 0 1,0 0-1,0 0 1,-1 0-1,1 0 0,0 0 1,0 1-1,0-1 1,0 0-1,0 0 1,0 0-1,0 0 0,-1 0 1,1 0-1,0 0 1,0 1-1,0-1 0,0 0 1,0 0-1,0 0 1,0 0-1,0 0 1,0 0-1,0 1 0,0-1 1,0 0-1,0 0 1,0 0-1,0 33 2786,0 153 976,0 0-3536,0-186-280,0 1 0,0 0 1,0 0-1,0-1 0,0 1 0,0 0 1,0 0-1,0-1 0,0 1 0,0 0 1,1 0-1,-1-1 0,0 1 0,1 0 1,-1-1-1,0 1 0,1 0 0,-1-1 1,1 1-1,-1-1 0,1 1 0,-1-1 1,1 1-1,-1-1 0,2 1 0,-1 0-116,1-1-1,-1 1 0,1-1 0,-1 0 0,1 0 0,-1 0 1,1 0-1,-1 0 0,2 0 0,3 0-329,13 0-1135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147 100 5152,'0'-38'2309,"1"36"-2490,-1-2 551,0 0 1,1 0 0,-2 0-1,1 0 1,0 0 0,-1 0-1,-1-7 1,-9 5 968,6-1-698,5 7-596,0-1 0,0 1 0,-1-1-1,1 1 1,0 0 0,-1-1 0,1 1-1,0-1 1,-1 1 0,1 0 0,-1-1 0,1 1-1,0 0 1,-1 0 0,1-1 0,-1 1-1,1 0 1,-1 0 0,1-1 0,-1 1 0,1 0-1,-1 0 1,1 0 0,-1 0 0,1 0 0,-1 0-1,1 0 1,-1 0 0,1 0 0,-1 0-1,0 0 1,-2 0 30,0 1 1,0-1-1,0 0 0,0 1 0,0 0 0,0-1 0,0 1 0,0 0 0,0 0 1,0 1-1,1-1 0,-1 1 0,1-1 0,-1 1 0,1 0 0,-1 0 1,-2 3-1,0 2-39,-1 0 1,1 0 0,0 1 0,-5 10 0,-5 8-48,9-18 73,5-7-54,0 0 1,1 0-1,-1 0 1,0 0 0,0 0-1,1-1 1,-1 1-1,1 1 1,-1-1-1,1 0 1,-1 0-1,1 0 1,0 0 0,-1 0-1,1 0 1,0 0-1,0 0 1,0 1-1,0-1 1,0 0-1,0 0 1,0 0 0,0 0-1,1 0 1,-1 1-1,1 0 1,-1 0-7,1 0-5,-1 1 0,1-1 1,0 0-1,0 1 1,0-1-1,0 0 0,0 0 1,1 0-1,-1 1 0,1-2 1,-1 1-1,1 0 1,0 0-1,0 0 0,-1-1 1,1 1-1,0-1 0,1 1 1,-1-1-1,4 2 1,35 2-318,-17 1 148,-13-4 65,0 0-1,0 0 0,17 0 0,-7-1 8,-14-1 50,1 1 0,0-1 0,-1-1 0,1 1 0,12-4 0,16-12 23,-36 16 29,1 0 0,-1-1-1,1 1 1,-1 0 0,1-1 0,-1 1-1,1 0 1,-1-1 0,1 1-1,-1-1 1,0 1 0,1-1 0,-1 1-1,0-1 1,1 1 0,-1-1 0,0 1-1,1-1 1,-1 1 0,0-1-1,0 1 1,0-1 0,0 0 0,1 1-1,-1-1 1,0 1 0,0-1-1,0 1 1,0-1 0,0 0 0,-1 1-1,1-1 1,0 1 0,0-1 0,0 0-1,0 1 1,-1-1 0,1 1-1,0-1 1,0 1 0,-1-1 0,1 1-1,-1-1 1,-1-2 2,0 1-1,0-1 1,0 1 0,-1 0-1,1 0 1,-4-3 0,-16-6 6,-38-33-228,57 43 123,0-1 0,1 0 0,-1 0 0,0 0 1,1 0-1,0-1 0,-1 1 0,-2-6 0,4 8-2,1-1-1,0 0 0,0 0 0,-1 0 0,1 0 1,0 0-1,0 1 0,0-1 0,0 0 1,0 0-1,0 0 0,0 0 0,0 0 0,1 0 1,-1 0-1,0 1 0,0-1 0,1 0 1,-1 0-1,1 0 0,-1 1 0,0-1 0,1 0 1,-1 0-1,1 1 0,0-1 0,-1 0 1,1 1-1,1-2 0,14-14-1603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2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33 4992,'13'14'1589,"-12"-14"-1565,-1 0 1,0 0-1,0 0 0,1 1 0,-1-1 0,0 0 1,0 1-1,0-1 0,1 0 0,-1 0 0,0 1 1,0-1-1,0 0 0,0 1 0,0-1 0,0 0 1,0 1-1,0-1 0,0 0 0,0 1 0,0-1 1,0 0-1,0 1 0,0-1 0,0 1 0,-1 8 227,-1-1 0,1 1-1,-6 14 1,-1 4 202,2-11-130,5-13-240,0 0 1,-1 0-1,1 1 0,0-1 0,1 0 1,-1 1-1,1-1 0,-1 7 0,1-6-31,0-1-1,-1 1 0,1-1 1,-1 1-1,0-1 1,0 1-1,-2 4 0,-3 8 125,0 9 208,-2-17-65,8-7-295,-1-1 0,1 0 1,0 0-1,-1 1 0,1-1 0,0 0 1,-1 0-1,1 1 0,0-1 0,-1 0 1,1 1-1,0-1 0,0 0 0,0 1 0,-1-1 1,1 1-1,0-1 0,0 0 0,0 1 1,0-1-1,0 1 0,0-1 0,-1 1 0,1-1 1,0 0-1,0 1 0,1 0 0,-1 2 920,0-6-677,0-5-186,-1-2-22,1 0 0,0 1 0,1-1 0,0 0 1,0 1-1,1-1 0,1 1 0,6-18 0,8-12-87,-12 27-54,0 0-1,1 0 1,10-14 0,-14 23 81,0 0-1,0 0 1,0 0 0,1 0 0,-1 1 0,4-4-1,-4 5-19,0 0-1,-1 0 1,1 1-1,0-1 1,0 0-1,1 0 1,-1 1-1,0-1 1,0 1-1,0 0 1,0 0-1,4 0 1,7-1-426,-9 1 240,0-1-1,0 1 1,-1 0-1,1 1 1,0-1-1,-1 1 0,1-1 1,5 3-1,5 2-1212,27 16 0,-28-13 770,-1-2 0,1 0 0,23 8 1,-6-9-247,-9 6 469,7-5 480,-15 0 61,-12-5-35,1 0-1,-1 0 0,1 0 1,-1-1-1,1 1 0,0-1 1,-1 1-1,1-1 0,0 1 1,0-1-1,-1 0 0,1 0 1,2 0-1,21 1 735,-12 0-277,0-1 0,0 0 0,0 0 0,19-5 0,-10-5 77,8 4-58,-13 1-350,-10 3-31,0 0 1,1 1-1,-1-1 1,10 0-1,-15 3-100,-1-1 0,1-1-1,0 1 1,0 0 0,-1 0-1,1-1 1,0 1 0,0-1-1,-1 1 1,1-1 0,-1 0 0,1 0-1,-1 1 1,3-3 0,4-2 404,-7 5-429,0-1 1,0 1-1,0 0 0,0-1 0,0 1 0,0-1 0,0 1 0,-1-1 1,1 1-1,0-1 0,0 0 0,-1 1 0,1-1 0,0 0 0,-1 0 1,1 1-1,-1-1 0,1 0 0,-1 0 0,1 0 0,-1 0 0,1 0 1,-1 0-1,0 0 0,0 0 0,1 0 0,-1 0 0,0 1 0,0-1 1,0 0-1,0 0 0,0 0 0,0 0 0,-1 0 0,1-2 0,0-4 92,0 6-102,0 0 0,0 0 0,0 0 0,0-1 0,0 1 0,0 0 0,-1 0 0,1 0 0,0-1 0,-1 1 0,1 0 0,-1 0 0,1 0 0,-1 0 0,0 0 0,1 0 0,-1 0 0,0 0 0,1 0 0,-1 0 0,-2-1 0,1 1 12,-1 0 0,0 0-1,1 0 1,-1 0 0,0 0 0,1 0-1,-5 0 1,-6-1 167,-4-3-81,12 3-29,0 1-1,0-1 0,0 1 0,0 0 1,0 1-1,0-1 0,0 1 1,0 0-1,-1 0 0,-8 2 0,4 1-87,0 1 0,1 0 0,-12 7 0,5-3-14,14-7-4,-1 0 0,1 0 1,0 1-1,0-1 0,0 0 1,0 1-1,0 0 0,0-1 1,0 1-1,-2 3 0,2-1 3,0 0-1,1 0 1,-1 0 0,1 0-1,-1 6 1,0-4-9,1-4 1,0 1-1,0-1 0,1 1 0,-1-1 0,1 1 0,-1-1 0,1 1 0,0 0 0,0-1 1,0 1-1,0 0 0,1-1 0,-1 1 0,1-1 0,-1 1 0,1-1 0,0 1 0,0-1 1,0 1-1,2 3 0,-1-4-22,5 9-376,0-1 0,1 0 0,11 12 0,-16-20 241,-1 1-1,1-1 0,0 0 0,0 0 0,0 0 0,0 0 0,1-1 0,-1 1 0,0-1 0,1 0 0,-1 0 1,1 0-1,-1 0 0,1-1 0,6 1 0,37-6-1929,-40 5 1863,0 1-1,0 0 1,-1 1 0,1-1-1,8 5 1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3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16 4320,'0'0'2394,"-2"0"-1338,1 0-988,0 0-1,0 0 0,0 0 0,0 0 0,0 0 0,0 0 0,0 0 1,0 1-1,0-1 0,0 0 0,0 1 0,0-1 0,0 1 0,0-1 1,0 1-1,0-1 0,0 1 0,1 0 0,-1-1 0,0 1 0,0 0 1,1 0-1,-1-1 0,1 1 0,-1 0 0,0 0 0,1 0 0,0 0 1,-1 0-1,0 2 0,-9 14 721,-19 18 56,21-27-662,0 0 0,1 1 0,0 0 0,-10 18 0,15-23-135,-1 1-1,1-1 0,-1 0 0,1 0 0,-5 5 1,-4 0 37,10-7-72,-1-1-1,1 0 0,-1 0 1,1 1-1,0-1 1,-1 1-1,1 0 0,0-1 1,0 1-1,0 0 1,0-1-1,0 1 0,0 0 1,1 0-1,-1 0 0,1 0 1,-1 0-1,1 0 1,0 0-1,-1 0 0,1 0 1,1 3-1,-1 22 192,0-27-198,-1 1 0,1-1 0,0 0 0,0 1 0,0-1-1,0 0 1,0 1 0,0-1 0,0 0 0,0 1 0,1-1 0,-1 0 0,0 1 0,0-1 0,0 0 0,0 1 0,0-1 0,0 0-1,1 1 1,-1-1 0,0 0 0,0 0 0,1 1 0,-1-1 0,0 0 0,3 2-6,-1 0 1,0-1 0,1 1-1,-1-1 1,1 0-1,-1 1 1,1-1-1,0 0 1,0-1-1,-1 1 1,1 0-1,0-1 1,0 0-1,0 0 1,0 1 0,0-2-1,-1 1 1,1 0-1,0-1 1,0 1-1,0-1 1,3-1-1,-3 1-62,1 0-1,-1-1 0,1 1 1,-1-1-1,0 0 1,1 0-1,-1 0 0,0 0 1,0 0-1,-1-1 0,1 0 1,-1 1-1,4-6 1,13-19-481,9 5 149,-6-8-58,-11 15 303,-4 7 118,-1 0 0,0 0 0,0-1 0,-1 0 0,0 0 0,0 0 0,4-14 0,-4-7 123,7 5 357,-4 16 116,-8 9-546,0 0 0,1 0-1,-1 0 1,0 0 0,0 0 0,0 0-1,1-1 1,-1 1 0,0 0-1,0 0 1,1 0 0,-1 0-1,0 0 1,0 0 0,1 0 0,-1 0-1,0 0 1,0 0 0,1 0-1,-1 0 1,0 1 0,0-1-1,1 0 1,-1 0 0,0 0-1,0 0 1,0 0 0,1 0 0,-1 0-1,0 1 1,0-1 0,4 5 295,-1 0 1,0 1-1,-1-1 1,3 7 0,-4-4-179,1 0 0,-2 0 0,1 0 0,-1 0 0,-1 12 0,1-6-49,-1-5-25,2 1 0,-1-1 0,2 1 1,-1-1-1,5 15 0,-2-8 84,-1-2-53,-3-12-183,1 1 1,-1-1 0,1 0-1,-1 1 1,1-1-1,0 0 1,0 1 0,0-1-1,0 0 1,0 0-1,1 0 1,-1 0-1,1 0 1,1 2 0,14 13-790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3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2976,'0'-66'6096,"0"66"-6050,0-1 0,0 1 1,0-1-1,-1 1 0,1-1 1,0 1-1,0-1 0,0 1 1,0-1-1,1 1 0,-1-1 0,0 1 1,0-1-1,0 1 0,0-1 1,0 1-1,1-1 0,-1 1 1,0-1-1,0 1 0,1-1 1,-1 1-1,0 0 0,1-1 1,-1 1-1,0 0 0,1-1 1,-1 1-1,1 0 0,-1-1 0,1 1 1,9-8 513,4-14 203,-14 22-737,0-1 0,1 1 0,-1-1 1,0 1-1,0 0 0,1-1 0,-1 1 0,0-1 0,1 1 1,-1-1-1,0 1 0,1 0 0,-1-1 0,1 1 0,-1 0 1,1-1-1,-1 1 0,1 0 0,-1 0 0,1-1 0,21-13 701,-15 9-409,1 0-1,0 0 1,0 1-1,16-6 1,-10 7-3,0 1 1,1 1-1,0 1 1,20 2-1,3-1 182,-34-1-480,0 0 0,1 1-1,-1-1 1,0 1-1,0 0 1,0 0-1,0 1 1,0-1 0,0 1-1,0 0 1,0 0-1,3 2 1,-5-2-5,0-1 0,0 1 0,0-1 0,0 1 0,-1 0 0,1 0 1,-1 0-1,1 0 0,-1 0 0,0 0 0,1 0 0,-1 0 0,0 0 0,0 1 0,-1-1 0,1 0 0,0 1 1,-1-1-1,0 1 0,1 2 0,-1 10 139,0-13-140,1 1 0,-1-1 0,0 1 0,0-1 0,0 1 0,0-1 1,-1 1-1,1-1 0,0 1 0,-1-1 0,0 1 0,0-1 0,0 0 0,0 1 0,0-1 0,0 0 0,0 0 0,-1 0 0,1 0 0,-1 0 0,-2 2 0,-13 18-325,15-19 269,1 0 0,-1 0 0,-1-1 0,1 1 0,0-1 0,-4 4 0,4-5-8,0 0 0,0-1 0,0 1-1,0 0 1,0-1 0,0 1 0,-4 0 0,-4 1-146,0 1-37,0 1 1,1 0-1,0 0 0,-16 11 1,23-14 189,1 0 0,0 0 0,-1 0 0,1 0 0,0 1 0,0-1 0,-1 1 0,1-1 0,0 0 0,0 1 0,1 0 0,-1-1 0,0 1 0,0 0 0,1-1 0,-1 1 0,1 0 0,0-1 0,-1 1 0,1 0 0,0 0 0,0 0 0,0 3 0,1-2 8,-1-1 0,1 1-1,0 0 1,-1 0 0,1 0 0,1-1 0,-1 1 0,0-1 0,1 1 0,-1-1 0,1 1-1,0-1 1,2 3 0,23 17 24,-21-18 19,-1 0 0,0 1 0,0-1 0,7 9 0,-2-1-17,0 0-1,17 14 1,-11-11 12,-12-10 6,0 0 0,-1 0 0,1 0 1,-1 1-1,0-1 0,0 1 0,-1-1 1,0 1-1,0 0 0,1 6 0,2 4 0,1 3-14,3 5 59,8 40 0,-16-56-23,0 0 1,0-1-1,-1 1 1,0 0-1,0 0 1,-1 0-1,0 0 1,0 0-1,-4 11 1,2-11 39,-1 0 1,0 0-1,-5 8 0,5-10-16,2-2-26,-1 0 0,1 0-1,-1-1 1,0 1 0,0-1 0,0 0-1,0 1 1,0-2 0,-1 1 0,1 0-1,-1-1 1,0 1 0,0-1 0,-7 3-1,-2 1 21,6-3-33,0 1 33,0 0 1,0 0 0,-1-1 0,1-1 0,-1 1 0,0-1 0,1 0 0,-1-1-1,0 0 1,-9 0 0,6-1 69,0 0 0,0-1 0,-1-1-1,1 0 1,0 0 0,-17-7 0,23 7-64,1 0 1,-1-1-1,1 1 0,0-1 1,0 0-1,0 0 1,0 0-1,1-1 1,-5-5-1,6 7-33,0 0 1,1 0-1,-1 0 0,1-1 0,0 1 1,-1-1-1,1 1 0,0-1 1,1 1-1,-1-1 0,0 0 0,1 1 1,-1-1-1,1 0 0,0 0 1,0 1-1,0-1 0,1-3 0,0 2-7,1-1 0,0 1-1,0-1 1,0 1-1,0 0 1,1 0-1,0 0 1,0 1-1,0-1 1,0 1-1,1-1 1,-1 1-1,1 0 1,7-5-1,10-5-75,37-18-1,-46 25 11,12-6-324,2 2 1,-1 0 0,31-7 0,-43 14-71,0-1 0,21-8 0,7-13-2619,-36 24 2762,1-1 0,-1 1 1,1 1-1,-1-1 0,1 1 0,7 0 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4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51 3648,'28'-14'1173,"-27"14"-1128,0-1 0,0 1-1,0-1 1,0 0 0,1 1-1,-1-1 1,0 0 0,0 1 0,0-1-1,0 0 1,0 0 0,-1 0 0,1 0-1,0 0 1,1-1 0,0-1 204,-2 2-158,1 1-1,-1-1 0,1 1 0,-1 0 0,1-1 0,-1 1 0,1 0 0,0-1 0,-1 1 0,1 0 0,-1 0 0,1 0 0,0 0 0,-1 0 0,1-1 0,-1 1 0,1 0 0,0 0 0,-1 1 0,1-1 0,0 0 0,-1 0 0,1 0 0,0 0 0,0 1 187,2-1 1798,-6-3-1403,-11-11 37,9 14-565,-7 0-131,0 0 10,0 0 1,-1 0-1,-14 3 1,-42 14 83,-2 4 163,47-12-71,16-6-116,1 0 0,-1 0 0,1 1 0,0 1 0,0-1 1,1 1-1,-1 0 0,1 0 0,0 1 0,1 0 0,-1 0 0,-4 7 0,1-2 58,0-1-8,3-2-37,-1-1 0,1 0 0,1 1 0,-5 9 1,5-5 61,0 0 0,1 1 1,-3 18-1,6-25-109,-2 7 65,1 0 0,0 0 0,1 0 0,0 1 0,1-1 0,2 21 0,0-25-41,0 1 0,1 0 0,0-1 1,0 1-1,1-1 0,1 0 0,-1 0 0,12 16 0,0-6 63,0 0 0,1-1 0,30 24 0,-39-35-139,0-2 0,0 1-1,1-1 1,0 0 0,12 5 0,49 11-594,-37-11-152,-23-8 544,0 1 0,0-1 0,0 0 1,11-1-1,-6-1-540,0-2-1,1 0 1,22-7 0,-11-2-537,-26 11 1216,0-1 0,0 1 0,0-1 0,0 0 0,0 1 1,0-1-1,0 0 0,0 0 0,0 0 0,0 0 0,-1 0 1,1 0-1,0 0 0,-1 0 0,1 0 0,0 0 0,-1 0 0,1 0 1,-1 0-1,0-1 0,1-1 0,-1 0-114,-1-1 1,0 1-1,0-1 1,1 1-1,-2 0 1,1-1-1,0 1 1,-1 0-1,0 0 0,-2-4 1,-25-32-888,16 22 776,-12-20 145,21 29 273,-1 1 0,0 0 0,-8-10 0,-17-10 428,-6-36 965,35 61-1475,-1-1 11,0 1 0,1-1 0,-1 0 0,1 1 0,-1-1 0,1 0 0,0 0 0,0 0 0,0 0 0,1 0 0,-1 0 0,1-1 0,0 1 0,0-3 0,0-19 366,0 25-411,0-1 0,0 1 0,-1 0 0,1-1 0,0 1 0,0 0 0,0-1 0,1 1 0,-1 0 0,0-1 1,0 1-1,0 0 0,0-1 0,0 1 0,0 0 0,0 0 0,0-1 0,1 1 0,-1 0 0,0-1 0,0 1 0,0 0 0,1 0 1,-1-1-1,0 1 0,2-2 21,1 1-1,-1-1 1,0 1 0,0 0 0,1 0 0,-1 0 0,0 0-1,1 0 1,-1 0 0,1 1 0,4-2 0,7-1 28,16-5 106,-5 16 20,6-5 129,-22-4-165,1 2-1,19 2 0,-21 0-46,0 0 0,0 0 0,0 0 1,0 2-1,0-1 0,-1 1 0,0 0 0,8 6 0,-13-9-82,4 2 177,1 1-1,-1 0 0,0 1 1,-1-1-1,0 1 0,9 12 1,-12-15-112,0 0 0,0 0-1,0 0 1,-1 1 0,1-1 0,-1 1 0,0-1 0,0 1 0,0-1 0,0 1 0,-1 0 0,1 0 0,-1-1 0,0 8 0,-1-5 1,1 2 19,0-1 0,-1 1 0,-1-1 0,1 1 0,-1-1 0,-1 0 0,1 0 0,-1 0 0,0 0 0,-6 8 0,3-2 82,3-8-136,1-1 1,-1 1-1,0-1 0,-1 0 0,1 0 0,-1-1 0,-6 7 1,-5 3 94,-2 11-108,14-20-165,1-1 0,-1 1 0,1-1 0,-1 1 0,0-1 0,0 0 0,0 0 0,-1 0 0,-5 3 0,3-2-603,5-4 659,1 0 0,-1 0 0,1 0 0,-1 0 0,1 0 0,-1 1 0,1-1 0,-1 0 0,1 0 0,0 1 0,-1-1 0,1 0 1,-1 0-1,1 1 0,0-1 0,-1 1 0,1-1 0,0 0 0,0 1 0,-1-1 0,1 1 0,0-1 0,0 0 0,-1 1 0,1-1 0,0 1 0,0-1 0,0 1 0,0-1 0,0 1 0,0-1 0,0 1 0,0-1 0,0 1 0,0 0 0,0 2-1940,16-3-2742,1 0 2704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7:0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147 344 3072,'0'0'976,"5"0"-587,-2 0-329,-1 0 1,1 0-1,0 0 0,-1-1 0,1 1 0,3-2 1,0-5 640,-4 3-261,12-1 450,-12 3-763,1 1 0,-1-1 0,0 0-1,1 0 1,-1 0 0,0 0-1,-1 0 1,1 0 0,0-1 0,0 1-1,-1 0 1,0-1 0,1 1-1,-1-1 1,0 0 0,0 1 0,0-1-1,-1 0 1,1 0 0,-1 0-1,1 0 1,-1 1 0,0-1 0,0-3-1,0 4-103,0 0 1,-1 1-1,1-1 0,0 0 0,-1 1 0,1-1 0,-1 0 0,1 1 0,-1-1 0,0 1 1,0-1-1,0 1 0,-1-3 0,-3-4 21,4 6-26,-1-3 32,-1 0 0,1 1 0,-1-1 0,0 1-1,0 0 1,-6-6 0,8 8-41,-1 1-1,1 0 1,-1 0 0,1 0-1,-1 0 1,0 1 0,1-1 0,-1 0-1,0 1 1,0-1 0,0 1 0,1-1-1,-1 1 1,0 0 0,0 0 0,0 0-1,0 0 1,0 0 0,1 1-1,-1-1 1,0 0 0,0 1 0,-3 1-1,0 0 25,1 0 0,-1 0 0,1 1 0,0 0 0,0 0 0,0 0 0,0 0 0,1 1 0,-1-1 0,1 1 0,0 0 0,0 0 0,0 0-1,0 0 1,1 1 0,-3 4 0,0 1 138,-1-1 0,-8 10-1,-4 9 326,11-6-217,5-11-174,0-3-7,-1 0 0,-8 14 1,0 3 49,11-24-137,-1 0 0,1 0 0,0 0 1,0 0-1,-1 0 0,1 0 0,0 1 0,0-1 0,0 0 0,0 0 1,0 0-1,1 0 0,-1 0 0,0 0 0,1 0 0,-1 1 1,0-1-1,1 0 0,-1 0 0,1 0 0,-1 0 0,1 0 0,0-1 1,1 3-1,3 4-13,-5-6-29,0 0 0,1 0 0,-1 0 0,1 0 1,-1 0-1,1 0 0,-1-1 0,1 1 0,-1 0 0,1 0 0,-1-1 0,1 1 0,0 0 0,0-1 0,-1 1 0,1 0 0,0-1 0,0 1 0,0-1 0,0 1 0,0-1 0,-1 0 1,1 1-1,0-1 0,0 0 0,0 0 0,0 0 0,0 0 0,0 1 0,0-1 0,0 0 0,0-1 0,0 1 0,0 0 0,2 0 0,3 0-401,-4-1 370,-1 1 1,0 0-1,0 0 1,1 0-1,-1-1 1,0 1-1,0 0 1,0-1-1,0 1 1,0-1-1,1 1 1,-1-1-1,0 0 1,0 1-1,0-1 1,-1 0-1,1 0 1,0 0-1,0 0 1,0 0-1,-1 0 1,1 0-1,1-1 1,8-10-527,17 1-191,-23 8 659,-1-1-1,0 0 1,0 0-1,0 0 1,0 0-1,-1-1 1,1 1-1,2-9 1,2-2-87,1 0-52,-4 8 167,0-1 0,-1 1 1,0-1-1,0 1 0,2-9 0,0-28-74,2 24 127,-6 17 131,0 0 0,0 0 0,0-1 0,0 1 0,0 0 1,-1-1-1,1 1 0,-1-5 0,0 5-1,0 0 1,0 1 0,0-1-1,0 0 1,1 1 0,-1-1-1,1 0 1,0 1 0,0-1-1,0 1 1,0-1 0,0 1-1,0 0 1,1-1 0,2-2-1,-4 6 30,0-1-1,1 1 1,-1 0-1,0 0 0,1 0 1,-1 0-1,0 0 0,0-1 1,0 1-1,1 0 1,-1 0-1,0 0 0,-1 2 1,1 24 1072,-1-16-965,0 0 1,2 0-1,-1 0 1,4 16 0,23 52 245,-24-60-482,-3-18-7,0 1 1,0-1-1,0 1 0,0-1 1,0 1-1,1-1 1,-1 1-1,0-1 0,2 3 1,9 12-370,-11-15 339,0 0-1,1 0 1,-1 0 0,0 0 0,1 0 0,-1-1 0,1 1 0,-1 0 0,1 0 0,0 0 0,-1-1 0,1 1-1,0 0 1,-1 0 0,1-1 0,0 1 0,0-1 0,0 1 0,-1-1 0,1 1 0,0-1 0,0 0 0,0 1-1,0-1 1,0 0 0,0 1 0,0-1 0,0 0 0,0 0 0,0 0 0,0 0 0,0 0 0,0 0 0,0 0-1,0-1 1,0 1 0,0 0 0,0 0 0,0-1 0,0 1 0,0-1 0,-1 1 0,2-1 0,0-1-43,1 0 1,-1 0-1,-1 0 0,1 0 1,0 0-1,0 0 1,-1 0-1,1 0 1,-1-1-1,0 1 0,2-5 1,8-13-233,3-5 169,-10 16 111,1 0-1,8-10 1,5-1-10,-13 15 58,1-1 1,-1 0-1,7-9 1,-5 3 169,-2 4 60,-1 1-1,11-12 0,-14 18-167,1-1 0,-1 1-1,1-1 1,-1 1 0,1 0-1,0 0 1,0-1 0,-1 1-1,1 0 1,0 1-1,0-1 1,0 0 0,0 1-1,0-1 1,0 1 0,0-1-1,3 1 1,-5 0-27,1 0 1,0 0-1,0 1 0,0-1 1,0 0-1,-1 1 1,1-1-1,0 1 0,0-1 1,-1 0-1,1 1 0,0 0 1,0-1-1,-1 1 1,1-1-1,-1 1 0,1 0 1,-1-1-1,1 1 0,-1 0 1,1 0-1,-1 0 1,1-1-1,-1 1 0,0 0 1,0 0-1,1 0 0,-1 0 1,0-1-1,0 1 1,0 0-1,0 0 0,0 1 1,1 7 203,-1 1 0,-1 13 1,0-5-118,1-14-111,0-1 1,-1 1-1,1 0 1,-1-1 0,0 1-1,0-1 1,0 1 0,-2 3-1,-3 9 23,1 11 1,-1-14-10,6-13-33,0 0 0,0 0 1,0 0-1,0 0 0,0 0 0,0 0 0,0 1 0,-1-1 0,1 0 0,0 0 0,0 0 0,0 0 0,0 0 0,0 0 1,0 0-1,0 1 0,0-1 0,0 0 0,0 0 0,0 0 0,0 0 0,0 0 0,0 1 0,0-1 0,0 0 0,0 0 1,0 0-1,0 0 0,0 0 0,0 0 0,1 0 0,-1 1 0,0-1 0,0 0 0,0 0 0,0 0 0,0 0 1,0 0-1,0 0 0,0 0 0,0 0 0,1 0 0,-1 1 0,0-1 0,0 0 0,0 0 0,0 0 0,0 0 0,5 4-90,-1 3-295,-3-7 362,-1 1-1,0-1 0,0 1 1,1-1-1,-1 0 1,0 1-1,1-1 0,-1 1 1,0-1-1,1 0 0,-1 1 1,1-1-1,-1 0 0,0 0 1,1 1-1,-1-1 0,1 0 1,-1 0-1,1 1 0,-1-1 1,1 0-1,-1 0 0,1 0 1,-1 0-1,1 0 0,-1 0 1,1 0-1,-1 0 0,1 0 1,-1 0-1,2 0 0,66 0-1549,-64-1 1532,-1 1 0,1 0 0,0-1 0,-1 0 0,1 0 0,-1 0 0,5-2 0,8-3-26,-4 4 50,-11 2 21,1 0 1,0 0-1,0 0 0,-1 0 1,1-1-1,0 1 0,-1-1 1,1 1-1,-1-1 0,1 1 1,0-1-1,-1 0 1,1 0-1,-1 0 0,0 0 1,1 0-1,-1 0 0,0 0 1,1 0-1,-1-1 0,0 1 1,0 0-1,0-1 1,0 1-1,1-3 0,11-18 215,-3 15-66,-9 7-135,-1 0 0,1-1 0,-1 1 1,0 0-1,1-1 0,-1 1 0,1 0 1,-1-1-1,0 1 0,1 0 0,-1-1 0,0 1 1,1-1-1,-1 1 0,0-1 0,0 1 1,0-1-1,1 1 0,-1-1 0,0 1 0,0 0 1,0-1-1,0 0 0,0 1 0,0-1 1,0 1-1,0-1 0,0 1 0,0-1 1,0 1-1,0-1 0,0-1 34,-1 0-1,1 0 1,0 1-1,0-1 1,-1 0-1,1 1 1,-1-1-1,0 0 1,1 1-1,-1-1 1,0 1 0,0-1-1,0 1 1,0-1-1,0 1 1,0 0-1,-2-2 1,2 2-22,1 1 0,0-1 0,-1 1 1,1-1-1,0 1 0,-1-1 0,1 0 0,0 1 0,0-1 0,-1 1 1,1-1-1,0 0 0,0 1 0,0-1 0,0 0 0,0 1 0,0-1 1,0 1-1,0-1 0,0 0 0,0 1 0,0-1 0,0 0 1,1 1-1,-1-2 0,0 2 29,0-3 293,0 50 826,0-45-1162,0-1 0,0 1 0,0 0 0,1 0 0,-1-1 0,0 1 0,1 0 0,-1 0 0,1-1 0,0 1 0,-1-1-1,1 1 1,0-1 0,2 3 0,2 4 71,0 3 116,-4-8-178,0-1 0,0 0-1,0 1 1,1-1 0,-1 0 0,1 0 0,-1 0-1,3 2 1,10 13-302,-14-16 228,0-1 0,0 1 1,1 0-1,-1 0 0,1 0 0,-1 0 1,1 0-1,-1 0 0,1-1 1,-1 1-1,1 0 0,0 0 0,0-1 1,-1 1-1,1 0 0,0-1 0,0 1 1,0-1-1,-1 1 0,1-1 0,0 0 1,0 1-1,0-1 0,0 0 1,0 1-1,0-1 0,0 0 0,0 0 1,0 0-1,0 0 0,0 0 0,0 0 1,0 0-1,0 0 0,1-1 0,5 1-153,0 0-154,-6 0 293,0 1 0,0-1 0,0 0 1,0 0-1,0 0 0,0 0 0,0 0 0,0 0 0,0 0 0,0 0 1,0-1-1,0 1 0,0 0 0,0 0 0,-1-1 0,1 1 0,0-1 0,0 1 1,0-1-1,0 1 0,0-1 0,-1 1 0,1-1 0,0 0 0,-1 1 1,1-1-1,0 0 0,-1 0 0,1 0 0,-1 1 0,1-1 0,-1 0 1,1 0-1,-1 0 0,1-1 0,-1 1 22,1 0 0,0 0 0,-1 0 0,1 0 0,0 0 0,0 0 0,0 0-1,0 1 1,0-1 0,0 0 0,0 1 0,0-1 0,0 1 0,0-1 0,1 0 0,10-6-603,-7-9 206,-2 7 320,2-5-146,0 0-1,12-25 0,-14 34 233,0 1-1,-1-1 1,1 0-1,-1 0 0,2-7 1,-3 7 55,1 0 1,0 0 0,0 0 0,1 1-1,3-7 1,24-36 739,-24 34-209,5 7-90,-6-1 48,-5 7-488,0-1 0,0 1 0,0-1 0,1 1 0,-1 0 0,0-1 1,0 1-1,1 0 0,-1-1 0,0 1 0,1 0 0,-1-1 0,0 1 0,1 0 0,-1 0 0,0-1 1,1 1-1,-1 0 0,1 0 0,-1 0 0,0 0 0,1-1 0,-1 1 0,1 0 0,-1 0 0,1 0 1,-1 0-1,0 0 0,1 0 0,0 0 0,2 0 451,-33 0 399,30 0-873,0 0-1,-1 0 1,1 0 0,0 0-1,0 0 1,0 0-1,0 0 1,0 0-1,0 0 1,0 0-1,0 0 1,0 0 0,0 0-1,-1 0 1,1 0-1,0 0 1,0 0-1,0 0 1,0 0-1,0 0 1,0 0 0,0 0-1,0 0 1,0 0-1,0 1 1,-1-1-1,1 0 1,0 0 0,0 0-1,0 0 1,0 0-1,0 0 1,0 0-1,0 0 1,0 0-1,0 0 1,0 0 0,0 0-1,0 1 1,0-1-1,0 0 1,0 0-1,0 0 1,0 0 0,0 0-1,0 0 1,0 0-1,0 0 1,0 0-1,0 0 1,0 1-1,0-1 1,0 0 0,0 0-1,0 0 1,0 0-1,0 2-1,-1 0-1,1 0 1,-1 0-1,1 0 1,-1-1-1,0 1 1,0 0-1,0 0 1,0-1-1,0 1 1,0 0-1,0-1 1,-1 0 0,1 1-1,-2 1 1,-11 15-50,13-16 54,0 0 1,0 1-1,1-1 1,-1 1 0,1-1-1,0 1 1,-1 0 0,1-1-1,0 1 1,1-1-1,-1 1 1,0 0 0,1-1-1,-1 1 1,1-1 0,0 1-1,0-1 1,0 0-1,0 1 1,0-1 0,0 0-1,1 0 1,-1 0-1,1 0 1,0 0 0,-1 0-1,3 2 1,-2-3-5,0 1 0,0-1 0,0 0-1,0 1 1,0-1 0,1 0 0,-1 0 0,0-1 0,1 1 0,-1 0 0,0-1 0,1 1-1,2-1 1,38 1-388,-24-2 117,-15 1 222,-1 0 1,1 0 0,0-1-1,-1 1 1,1-1-1,-1 0 1,1 0 0,3-2-1,9-3-183,11 0 79,-5-5 223,5 6-5,-21 3-61,0 0 0,-1-1 1,0 0-1,6-3 0,-5-8 136,-4 9-91,16-27-58,-16 29 34,-1 0 0,1 1 0,0-1 0,1 1-1,-1 0 1,0 0 0,1-1 0,-1 2 0,5-4 0,-6 5-6,0-1 0,1 1 0,-1-1 0,0 0 0,0 1-1,0-1 1,0 0 0,0 0 0,0 0 0,0 0 0,0 0 0,1-1 0,-2 0 9,1 1 1,-1-1 0,0 0-1,0 0 1,1 0-1,-1 1 1,0-1-1,-1-2 1,1-5 120,0-35 327,0 44-473,0 0 0,0-1 1,0 1-1,0 0 0,0 0 1,0 0-1,0-1 0,0 1 1,0 0-1,0 0 0,0-1 0,0 1 1,-1 0-1,1 0 0,0 0 1,0 0-1,0-1 0,0 1 0,0 0 1,-1 0-1,1 0 0,0 0 1,0-1-1,0 1 0,-1 0 0,1 0 1,0 0-1,0 0 0,-1 0 1,1 0-1,0 0 0,0 0 0,0 0 1,-1 0-1,-73-28 62,73 28-65,-1-1 0,0 1 1,1 0-1,-1 0 0,0-1 0,1 1 1,-1 0-1,1 0 0,-1 1 0,0-1 1,1 0-1,-1 0 0,-1 1 0,-38 10 92,35-10-70,1 0-1,0 1 1,-1-1 0,1 1 0,0 0-1,0 1 1,0-1 0,1 1 0,-1 0-1,-8 7 1,8-7-4,-3 3 5,1 0 0,-1 0 0,1 0-1,0 1 1,1 0 0,0 1 0,0 0-1,0 0 1,1 0 0,0 0 0,-6 15 0,6-13 18,0 0 1,1 0 0,0 1-1,1-1 1,0 1 0,0 0 0,1 0-1,0 0 1,1 0 0,1 14 0,-1-23-54,1-1 1,0 0 0,0 0 0,0 1 0,1-1 0,-1 0 0,0 0 0,0 1 0,1-1-1,-1 0 1,1 0 0,-1 0 0,1 0 0,-1 1 0,1-1 0,0 0 0,-1 0 0,1 0-1,0 0 1,0 0 0,0-1 0,0 1 0,0 0 0,0 0 0,0-1 0,0 1 0,0 0-1,0-1 1,0 1 0,0-1 0,1 1 0,-1-1 0,0 0 0,0 1 0,1-1-1,-1 0 1,0 0 0,3 0 0,4 0-290,0-1 0,0 0 1,-1-1-1,17-4 0,-12 2-111,-1 2 158,11-4-151,8-16-197,-24 17 531,1 0-1,-1-1 1,-1 0 0,1 0-1,-1 0 1,0-1 0,0 0 0,-1 0-1,0 0 1,6-13 0,-8 15 78,1-9-49,-3 12 91,0 4 304,0 0-307,0-1 1,-1 1-1,1-1 0,0 1 1,-1-1-1,1 1 0,-1-1 1,0 1-1,0-1 1,-1 2-1,-5 12 357,6-7-275,0-1 0,0 1-1,0-1 1,1 1-1,1 12 1,0 1 132,-2 3-55,1-6-64,0 0 0,3 21 0,8 12-1,-5 10-91,-1-29-33,-2-10-50,2 38 1,-5-49 17,-2 61 1,2-62-8,-2 0 1,0-1 0,0 1 0,-6 16 0,6-20-70,-1 1-1,1-1 1,-1 0 0,-1 1-1,1-2 1,-1 1 0,0 0-1,-1-1 1,1 1 0,-1-1-1,0-1 1,0 1 0,-9 5-1,11-7 77,0-1-1,0-1 0,0 1 0,-1 0 0,1-1 1,-1 1-1,1-1 0,-1 0 0,1-1 1,-1 1-1,0 0 0,0-1 0,1 0 0,-8 0 1,5 0 6,2 0 14,1 0 0,0 0 0,-1-1 0,1 1 0,0-1 0,0 0 0,0 0 0,-1 0 0,1 0 0,0 0 0,0-1 1,0 1-1,1-1 0,-1 0 0,0 0 0,1 0 0,-1 0 0,-2-3 0,-1-3 11,1 0 1,0 0 0,0 0-1,-7-16 1,4 6-18,6 15 5,0 0 0,1 0 0,-1 0 0,1-1 0,0 1 0,0-1 0,1 1 0,-1-1 0,1 1 0,-1-1 0,1 1 0,1-7 0,0 6-3,0 0 0,1 0 0,-1-1-1,1 1 1,0 0 0,0 1 0,1-1 0,-1 0-1,1 1 1,0-1 0,0 1 0,4-4 0,-7 7 1,10-10-23,0 1-1,14-11 1,28-7-14,11-11 32,2 11 5,1-12 0,-3 12 32,-9-11 112,-15 22-42,-18 7 9,20-13 320,-32 17-329,-1 0 51,0-1-1,0 0 1,0 0-1,-1-1 1,10-10-1,-11 10 68,1 0-1,0 1 0,15-12 0,-19 17-148,-1-1 0,1 0 0,-1 0-1,0 0 1,1-1 0,-1 1 0,0 0-1,-1-1 1,1 0 0,0 1 0,-1-1 0,1 0-1,1-4 1,-2 2 132,1-1 0,-1 0 0,0 0 0,-1 0-1,0-10 1,0 15-152,0-1 1,0 0-1,0 0 0,-1 1 0,1-1 1,0 0-1,-1 1 0,0-1 1,1 0-1,-1 1 0,0-1 0,0 1 1,0-1-1,0 1 0,0 0 0,0-1 1,-2-1-1,2 3-35,1 0 1,-1-1-1,1 1 1,-1-1-1,1 1 0,-1 0 1,1 0-1,-1-1 1,0 1-1,1 0 1,-1 0-1,1 0 1,-1 0-1,0 0 0,1 0 1,-1 0-1,1 0 1,-1 0-1,0 0 1,1 0-1,-1 0 1,1 0-1,-1 0 0,0 1 1,1-1-1,-1 0 1,1 0-1,-1 1 1,1-1-1,-1 1 1,0-1 27,0 1-35,0-1-1,0 1 0,0-1 0,0 1 0,1 0 0,-1-1 1,0 1-1,1 0 0,-1 0 0,0 0 0,1-1 0,-1 1 1,1 0-1,-1 0 0,1 0 0,-1 1 0,0 0 0,1 0 0,-1 0 0,0 0 0,0-1 0,-1 1 0,1-1 0,-2 3 0,-3 1-13,4-3 1,0-1 1,0 0-1,1 1 1,-1-1-1,1 1 1,-1 0-1,1-1 0,-2 4 1,2-1 3,-1 0-1,1 0 1,0 0 0,0 0 0,1 0 0,-1 8-1,2 34 157,0-19-6,-1-23-124,0-1 1,0 0-1,0 0 0,1 0 1,0 0-1,0 0 1,-1 0-1,2 0 1,-1 0-1,0 0 0,1-1 1,-1 1-1,1 0 1,0-1-1,0 1 0,0-1 1,0 0-1,0 1 1,0-1-1,1 0 1,-1-1-1,1 1 0,2 2 1,8 2-8,-1 0 0,1-1 0,0-1 0,16 4 0,-13-3-130,4-1-624,0 0-1,36 2 0,40-4-3200,-83-2 3082,42 0-1780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1:55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2496,'0'0'784,"-3"-3"-464,-10-10 4005,13 16-4000,0 24 337,0-27-656,0 0-1,0 0 1,0 0 0,0 0 0,0 0 0,0 0-1,0 1 1,0-1 0,0 0 0,-1 0 0,1 0-1,1 0 1,-1 0 0,0 0 0,0 0 0,0 0-1,0 0 1,0 0 0,0 1 0,0-1 0,0 0-1,0 0 1,0 0 0,0 0 0,0 0 0,0 0-1,0 0 1,0 0 0,0 0 0,0 0 0,0 0-1,0 0 1,0 1 0,0-1 0,1 0 0,-1 0-1,0 0 1,0 0 0,0 0 0,0 0 0,0 0-1,0 0 1,0 0 0,0 0 0,0 0 0,0 0-1,1 0 1,-1 0 0,0 0 0,0 0 0,0 0-1,0 0 1,0 0 0,0 0 0,0 0 0,0 0-1,11 0 241,-11 0-242,1 0 0,-1 0 1,0-1-1,0 1 0,0 0 1,0 0-1,0 0 0,0 0 0,0 0 1,0 0-1,0 0 0,0 0 1,1 0-1,-1 0 0,0 0 1,0 0-1,0 0 0,0 0 0,0 1 1,0-1-1,0 0 0,0 0 1,0 0-1,0 0 0,1 0 1,-1 0-1,0 0 0,0 0 1,0 0-1,0 0 0,0 0 0,0 0 1,0 0-1,0 0 0,0 0 1,0 0-1,0 1 0,0-1 1,0 0-1,0 0 0,0 0 0,0 0 1,0 0-1,0 0 0,0 0 1,0 0-1,0 0 0,0 1 1,0-1-1,0 0 0,0 0 0,0 0 1,0 0-1,0 0 0,0 0 1,0 0-1,0 1 12,0-1-1,0 1 0,0-1 1,0 1-1,1-1 1,-1 1-1,0-1 1,0 1-1,0-1 1,0 1-1,1-1 1,-1 0-1,0 1 1,1-1-1,-1 1 1,0-1-1,1 0 1,-1 1-1,0-1 1,1 0-1,-1 1 1,0-1-1,2 0 0,14 5 407,26-5 253,-28-1-580,12 1 126,-19 0-185,1 0 1,0 0 0,12-3 0,5-1 7,-9 0-72,0 2 1,25-1 0,-28 2 16,0 0-1,25-5 1,-24 3 49,-1 0 0,27 0 0,-32 4-26,-1-1 1,1 1-1,-1 1 0,0 0 0,14 4 0,-16-4 1,0-1 52,1 0 0,-1 0 1,1-1-1,7 1 1,-3-2 299,-17 1-103,4 0-155,-76 0-480,76 0 333,-1 0 1,1 0 0,0 0 0,-1 1 0,1 0-1,0 0 1,-1 0 0,-5 3 0,-7 1-88,7-3 86,0-1 0,0 0 1,0-1-1,-12-1 1,12 0 47,-1 1 1,1 0-1,0 1 1,-11 2-1,4 1 17,9-2-35,0 0 0,0 0 0,0-1 0,0 0 0,-8 0 0,14 0 19,0-1 0,0 0 0,0 0 0,-1 0 0,1 0 0,0 0 0,0-1 0,0 1 0,0 0 0,0 0 0,0-1 0,0 1 0,0-1 0,0 1 0,0-1 0,0 1 0,0-1 0,0 1 0,0-1 0,0 0 0,0 0 0,1 1 0,-1-1 0,0 0 0,1 0 0,-1 0 0,0-1 0,1 1-3,0 1 0,0 0 0,1 0 0,-1-1 0,0 1 0,0 0 0,1 0 0,-1 0 0,0-1 0,1 1 0,-1 0 0,0 0 0,1 0 1,-1 0-1,0 0 0,1 0 0,-1-1 0,0 1 0,1 0 0,-1 0 0,0 0 0,1 0 0,-1 0 0,0 0 0,1 1 0,-1-1 0,0 0 0,1 0 0,20-3 169,-13 1-174,-2-1-16,0 1 0,1 0 0,-1 1 0,1 0 0,0 0 0,11 0 0,45-10-48,0 22 64,-11-11 240,-58 2-139,-1 2-62,0-1 1,-1 0-1,0-1 1,-11 3-1,-169 38 25,152-40-32,6-3 32,18-1 67,10-3-159,2 4 23,1-1 0,0 0 0,0 0 0,-1 0 0,1 1 0,0-1 0,0 0 0,0 1 0,0-1 0,0 1 0,1-1 0,0 0 4,-1 0 1,1 1-1,-1 0 1,0-1-1,1 1 0,-1 0 1,1 0-1,-1 0 1,3 0-1,15-3 7,-13 1 0,1-1-2,0 1 1,0 0-1,0 1 1,0-1-1,0 1 1,8 0-1,-9 2 16,-4-1-14,0 0 1,0 0-1,-1 0 0,1 0 1,0 0-1,-1 0 0,1 0 1,0-1-1,0 1 1,-1-1-1,4 0 0,0-8 69,-5 10-76,0-1-1,0 0 1,-1 0 0,1 0-1,0 0 1,0 0 0,0 0-1,-1 1 1,1-1 0,0 0 0,0 0-1,0 0 1,-1 0 0,1 1-1,0-1 1,0 0 0,0 0-1,0 0 1,0 1 0,0-1-1,0 0 1,-1 0 0,1 1 0,0-1-1,0 0 1,0 0 0,0 1-1,0-1 1,0 0 0,0 0-1,0 1 1,0-1 0,0 0-1,0 0 1,1 1 0,-1-1-1,0 0 1,0 0 0,0 1 0,0-1-1,0 0 1,0 0 0,0 0-1,1 1 1,-1-1 0,0 0-1,0 0 1,0 0 0,0 0-1,1 1 1,-1-1 0,0 0 0,0 0-1,1 0 1,-1 0 0,0 0-1,-2 0-78,-1 0-90,-5 0 43,16 0 62,-5 0 81,-3 14-742,0-11 700,0 0-252,0 7 342,0-7 235,0 0-160,0 3-35,0-1-55,1-1-1,-1 0 0,0 1 0,-1-1 1,1 0-1,-1 0 0,-1 6 0,-3-1-104,4-8 12,0 1 0,0-1 0,0 1 0,0-1 0,0 1 0,1-1 0,-1 1 0,1 0 0,-1-1 0,1 1 0,0 0 0,-1-1 0,1 3 0,0 12-2057,0 1 592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8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14 782 4576,'-14'13'4816,"31"-23"-4437,-15 9-346,1 0-1,0 0 0,-1-1 1,1 0-1,-1 1 1,1-1-1,-1 0 0,0 0 1,0 0-1,4-4 1,19-30 130,18-27 154,20-21-275,-44 48 12,-10 18 12,17-27 1,-6 18 8,-9 13-34,0-1 1,-1 0-1,12-26 0,0-19 44,5 6-37,-7-4-85,-17 47 156,1 0 0,-1-1 0,-1 0 0,0 1 0,-1-1 0,0 0 0,-1-17-1,0 19-13,0-56 1223,-2 56-1190,2 10-137,0 0 0,-1 0 0,1 0 0,0 0-1,0 0 1,0 0 0,0 0 0,-1 0 0,1 0 0,0 0-1,0 0 1,0 0 0,0 0 0,-1 0 0,1 0 0,0 0-1,0 0 1,0 0 0,0 0 0,-1 0 0,1 1-1,0-1 1,0 0 0,0 0 0,0 0 0,0 0 0,0 0-1,0 0 1,-1 1 0,1-1 0,0 0 0,0 0-1,0 0 1,0 1 0,-12 26 35,-8 27 312,-9 30 49,25-70-402,1-1 0,0 1 0,1 0 0,0 19 0,1-3-49,0-18 61,0-1-1,1 0 0,1 0 0,0 0 0,3 15 1,-3-22 25,0-1 1,1 0-1,-1 1 1,1-1 0,0 0-1,0 0 1,0 0-1,4 4 1,-4-6-24,0-1 1,0 1 0,0-1-1,0 1 1,0-1-1,0 0 1,0 0 0,0 0-1,0 0 1,0 0-1,4-1 1,25-7-148,-14 3-90,-12 4 171,-1 0-1,0 0 0,0 0 1,0-1-1,5-2 0,-7 2 20,0 0 1,0 1-1,0-1 0,0 0 0,-1 0 0,1 0 0,-1 0 0,1-1 0,-1 1 0,1-3 1,4-5-85,-1 1 0,9-10 0,5-9-104,-13 6 113,-4 11 76,3-6-5,-3 10 26,0 0 0,0 0 0,-1 0 0,1-11 0,-2 18 7,-2-27-250,2 26 265,0 1 0,0 0 0,1-1 0,-1 1 0,0 0 0,0 0 0,0-1 0,0 1 0,-1 0 0,1-1 0,0 1 0,0 0 0,0 0 0,0-1 0,0 1 0,0 0 0,0 0 0,0-1 0,-1 1 0,1 0 0,0 0 0,0-1 0,0 1 0,0 0 0,-1 0 0,1 0 0,0 0 0,0-1 0,-1 1 0,1 0 0,0 0 0,0 0 0,-1 0 0,1 0 0,0 0 0,0-1 0,-1 1 0,1 0 0,0 0 0,-1 0 0,1 0 0,0 0 0,0 0 0,-1 0 0,1 0 0,0 0 0,-1 0 0,1 1 0,0-1 0,0 0 0,-1 0 0,1 0 0,0 0 0,0 0 0,-1 0 0,1 1 0,0-1 0,0 0 0,0 0 0,-1 0 0,1 1 0,0-1 0,0 0 0,0 0 0,-1 1 0,0 1 90,1 1 0,-1-1 0,0 1 0,1-1 0,-1 1 0,1-1 0,0 1 0,0 0 0,0-1 0,0 1 0,1 3 0,0 9 186,-2 5-134,0-13-98,0 0 0,1 0 0,0 0 0,0 0 0,1 0 0,0 0 0,0 0 0,4 12 0,20 14 72,-23-29-142,1 0-31,0 1 0,1-1 0,-1 0 0,1 0 0,0 0 0,0-1 0,0 1 0,0-1 0,0 0 0,9 4 0,3 2-638,24 10-828,-37-18 1254,0 0 0,0-1-1,0 1 1,0 0 0,1-1-1,-1 0 1,0 0 0,0 0 0,1 0-1,-1 0 1,4-2 0,26-11-1593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8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 6720,'-14'0'2170,"14"0"-2145,0 0-1,-1 0 0,1 0 0,0 0 1,0 0-1,-1 0 0,1 0 0,0 0 0,0 0 1,0 0-1,-1 0 0,1 0 0,0 1 1,0-1-1,0 0 0,-1 0 0,1 0 0,0 0 1,0 0-1,0 1 0,0-1 0,-1 0 1,1 0-1,0 0 0,0 1 0,0-1 1,0 0-1,0 0 0,0 0 0,0 1 0,0-1 1,0 0-1,0 0 0,0 1 0,-7 11 251,2 0 0,0 1-1,0 0 1,1 0 0,-3 22-1,-12 46 718,9-45-613,-5 39 0,13-52-271,2 30 1,0-29-58,-3 42 1,-1-46-21,-1 18 39,6-32-44,-1 1 0,1 0 0,4 12 0,-1 10 115,-4 20-397,1-47-148,1-4-61,12-12-180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7392,'0'0'126,"1"0"0,-1 0 0,1 0 0,-1-1 0,1 1 0,0 1 1,-1-1-1,1 0 0,-1 0 0,1 0 0,-1 0 0,1 0 0,-1 0 0,1 1 1,0-1-1,-1 0 0,1 0 0,0 1 0,-4 7 1090,2-6-1115,0-1-1,0 1 1,0 0 0,0 0 0,0 0-1,1 0 1,-1 0 0,1 0-1,-1 0 1,1 4 0,-1 12 100,2 1-1,0-1 1,1-1 0,1 1 0,7 23 0,-4-12-61,5 42-1,5 23 126,-14-87-247,29 98 81,-27-93-265,-1 0 0,0 0-1,0 1 1,-1-1 0,-1 1-1,0-1 1,-2 25 0,1-12-781,0-24 805,0 1 1,0 0-1,0 0 1,0-1-1,0 1 1,-1 0-1,1-1 1,-1 1-1,1-1 1,-1 1-1,1-1 1,-1 1-1,0-1 1,0 1-1,0-1 0,0 1 1,0-1-1,0 0 1,0 0-1,0 1 1,-2 0-1,2-1-29,-16 16-1269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6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672 1 7232,'-13'13'2314,"12"-12"-2261,1 0 0,-1-1-1,1 1 1,0-1 0,-1 1-1,1 0 1,0-1 0,0 1-1,-1 0 1,1-1 0,0 1-1,0 0 1,0-1 0,0 1-1,0 0 1,0-1 0,0 1-1,0 0 1,0-1 0,0 1-1,0 0 1,0 0 0,1 0-1,-1 2 167,0 4 117,1 0 1,0 0-1,0-1 0,1 1 1,2 8-1,1 1 131,-1 2-101,-1-5 25,9 24-1,-3-8 58,8 50-1,-13-61-361,12 64 362,-14-74-498,-1 0-1,0 1 1,-1-1-1,0 0 1,0 0-1,-1 1 1,0-1 0,0 0-1,-1 0 1,-3 10-1,0-1-380,0 13-460,-6-10-1056,10-19 1812,1 0-1,-1 1 1,1-1-1,0 1 1,-1-1 0,1 1-1,0-1 1,0 1-1,0 1 1</inkml:trace>
  <inkml:trace contextRef="#ctx0" brushRef="#br0" timeOffset="1">17 361 7872,'-16'0'3584,"65"0"-3104,-16 17 992,16-17-896,0 0 608,16 0-672,-15 0-224,15 16-160,1-32-544,-17 16 224,-16 0-2368,16 0 1408,-16-33-3968,-1 33 2880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99 607 6400,'-33'-16'2880,"49"-1"-2496,1 17 704,-1 0-672,17 0 320,0-16-416,-1 16-192,18-17-64,-18 1-224,1 16 96,16 0-1952,-32-16 1120,-1 16-3008,0 0 2176</inkml:trace>
  <inkml:trace contextRef="#ctx0" brushRef="#br0" timeOffset="0.49">0 66 7040,'0'0'3178,"3"0"-2591,20 1 1115,-13-1-1495,-1 0 1,0 0 0,1 0 0,11-4 0,-2 0 73,-9 1-123,0 1 0,0 0 1,0 1-1,13 0 0,-2 0 105,36-6-1,-36 3-116,41-1-1,83 5 751,-144 0-925,1 0 0,0 0 1,-1 0-1,1 0 0,0 0 0,-1 0 0,1-1 0,0 1 0,-1-1 0,1 1 0,-1-1 1,1 0-1,-1 0 0,1 1 0,-1-1 0,0 0 0,1 0 0,-1-1 0,2-1 1,-2 3-8,-31-6-6471,13-7 4497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3808,'-16'16'6480,"19"-16"-6027,436 0 3323,-301 8-3448,3 1-37,-100-10-227,79 4 101,-79 3-35,-21-3-8,39 2-1,37-5 98,-50 0 517,-43 0-246,-3 3-372,0-3-116,0 1 1,0-1-1,0 0 0,0 1 1,0-1-1,0 1 0,0-1 1,0 1-1,0-1 1,0 0-1,-1 1 0,1-1 1,0 1-1,0-1 1,0 0-1,-1 1 0,1-1 1,0 0-1,0 1 0,-1-1 1,1 0-1,0 1 1,-1-1-1,1 0 0,0 0 1,-1 1-1,0-1 0,-7 9 12,4 4-4,2-8-22,1-1 1,-1 0-1,1 1 1,-1-1 0,-5 7-1,1-1-30,1 0-1,0 1 1,1 0 0,-6 18-1,5-13-29,-12 26-1,8-26 48,-6 17-9,4 16 45,-11-3 85,11-7-27,7-29-58,-1 0-1,-1 1 1,1-2 0,-1 1-1,-14 16 1,-8-4-6,15-8-1,9-10 18,1 0-1,-1 0 1,1 0-1,-1-1 1,0 0-1,0 0 1,-9 4-1,4-3 4,0-1-1,0 0 1,0 0-1,-1-1 1,1 0-1,-1-1 0,-13 0 1,0-1 40,-43-5 0,39 0-89,1-1 0,-34-12 1,3 1-56,31 10 99,13 4 15,0 0-1,1-1 1,-1-1-1,-19-9 0,4-6 308,19 13-193,0 1 0,-13-7 1,17 10-112,1 1 0,0-1 0,0 0 1,0 0-1,0 0 0,0-1 0,0 0 1,1 1-1,0-1 0,0 0 0,-4-7 0,5 9-45,0 0-1,1 0 0,-1 0 1,0 0-1,0 1 0,0-1 0,0 0 1,-1 1-1,1 0 0,0-1 1,-3 0-1,3 2-7,1 0 0,0-1 0,0 1 1,0-1-1,0 1 0,0-1 0,0 0 0,-1 1 0,1-1 1,1 0-1,-1 0 0,0 0 0,0 0 0,0 0 0,0 0 1,1 0-1,-1 0 0,0 0 0,1 0 0,-1 0 0,1 0 1,-1 0-1,1-1 0,-1 1 0,1 0 0,0 0 0,0 0 1,0-3-1,0 1-407,2 3-271,61 0-6139,-30 0 4806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2912,'-14'0'923,"14"0"-917,0 0 1,0 0-1,0 0 1,0 0-1,0 0 1,0 0-1,0 0 1,0 0-1,0 0 1,-1 0 0,1 0-1,0 0 1,0 0-1,0 0 1,0 0-1,0 0 1,0 0-1,0 0 1,0 0 0,0 0-1,0 0 1,-1 0-1,1 0 1,0 0-1,0 0 1,0 0-1,0 0 1,0 0-1,0 0 1,0 0 0,0 0-1,0 0 1,0 0-1,0-1 1,0 1-1,0 0 1,0 0-1,0 0 1,0 0 0,0 0-1,-1 0 1,1 0-1,0 0 1,0 0-1,0 0 1,0-1-1,0 1 1,0 0-1,0 0 1,0 0 0,0 0-1,0 0 1,1 0-1,-1 0 1,0 0-1,0-1 1,0-9 318,0 7 481,0 0-108,0-27 3201,2 33-3249,0-2-591,-1 0 0,0 0-1,0 1 1,0-1 0,0 1-1,0-1 1,0 1 0,0-1-1,0 1 1,-1-1 0,1 1-1,-1 0 1,1-1 0,-1 1-1,1 0 1,-1-1 0,0 4-1,0 0 53,1-1 0,0 1 0,0 0 0,0-1-1,0 1 1,1 0 0,0-1 0,0 0 0,0 1-1,3 4 1,10 20 281,-6-4-53,-1-4-101,0-1-1,1 0 0,1-1 0,14 21 0,23 23 137,-45-60-352,0 0 1,1 0-1,0 0 1,-1 0-1,1 0 1,0-1 0,1 1-1,-1-1 1,0 0-1,5 2 1,-3-1 27,-1-1 1,1 1 0,-1 0-1,7 7 1,3 4-179,-14-14 83,0 0 0,1 0 0,-1 0-1,0 1 1,0-1 0,1 0 0,-1 0 0,0 1 0,0-1 0,1 0 0,-1 0 0,0 1 0,0-1-1,0 0 1,0 1 0,0-1 0,1 0 0,-1 1 0,0-1 0,0 0 0,0 1 0,0-1 0,0 0 0,0 1-1,0-1 1,0 1 0,0-1 0,0 0 0,0 1 0,0-1 0,-1 0 0,1 1 0,0-1 0,0 0-1,0 0 1,0 1 0,0-1 0,-1 1 0,1 0-601,3-9-2522,-2 8 3010,0-1 0,0 1 1,-1-1-1,1 1 0,0 0 0,0 0 1,0-1-1,0 1 0,0 0 1,-1 0-1,1 0 0,0 0 0,2 0 1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1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17 4480,'-14'-14'1445,"11"11"-885,0 3 37,2 1-476,1-1 0,-1 0 0,0 0 0,0 1 0,0-1 0,0 1 0,0-1 0,0 1 0,0-1 0,1 1 0,-1-1-1,0 1 1,0 0 0,1-1 0,-1 1 0,0 0 0,1 0 0,-1-1 0,1 1 0,-1 0 0,1 0 0,-1 0-1,1 1 1,-13 15 1297,9-12-1058,-1 1-1,1-1 0,-5 9 0,-4 5 274,-14 17 60,5 8 0,9-25-431,-22 25 0,20-26-178,0 0 8,-25 23-1,10-12-44,20-20-106,0 1 1,-19 11 0,25-18-244,-1 0 0,1-1-1,-1 1 1,0-1 0,1 0 0,-1 0 0,0-1 0,0 1-1,-1-1 1,-6 1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0 6656,'0'2'217,"0"-1"1,0 1 0,0 0-1,0 0 1,-1-1-1,1 1 1,-1 0 0,1-1-1,-1 1 1,0-1 0,0 1-1,0-1 1,0 1-1,0-1 1,-1 2 0,-4 6-154,-18 35 1303,13-20-1016,-118 233 1019,97-180-1220,12-26-81,-7 1 16,5-6-10,-2-10 5,15-15-41,8-17-13,-1 0 0,1 0 0,-1 0-1,0 0 1,-4 6 0,4-8-21,1-1 0,0 0 0,0 0 1,0 0-1,-1 0 0,1 0 0,0 0 1,-1 0-1,1 0 0,-1-1 0,1 1 1,-1-1-1,1 1 0,-1-1 0,0 1 1,1-1-1,-1 0 0,1 0 0,-4 0 1,4 0-7,1 0 0,-1 0 1,0 0-1,1 0 1,-1 0-1,0 0 0,1 0 1,-1 0-1,0 0 1,1-1-1,-1 1 1,0 0-1,1 0 0,-1-1 1,1 1-1,-1 0 1,1-1-1,-1 1 0,1-1 1,-1 1-1,1-1 1,-1 1-1,1-1 0,-1 0 1,0 0-15,1 0 1,0-1-1,-1 1 1,1 0-1,0 0 1,0 0-1,0-1 1,0 1-1,0 0 1,0 0-1,0 0 1,1-3-1,1-3-158,0-1 0,1 1 0,5-10 0,-7 16 146,4-12-417,0 1 1,-1-1 0,5-24-1,1-6-150,-4 21 450,2 1 0,0 0 0,2 0 0,0 0 0,1 2 0,20-28 0,-4 22 81,-10 9 78,4-7 96,-14 16-43,-1 0 0,1 0 0,0 1 0,0 0 0,1 0 0,14-8 0,-17 11 61,1 0 0,0 1 0,-1 0 0,1 0 0,0 0 0,0 1 0,0 0 0,0 0 0,1 1 0,-1 0 0,12 0 0,-9 2 108,0 0 0,0 1 0,0 0 1,0 0-1,0 1 0,-1 0 0,13 8 0,-15-8-103,0 0 1,0 1 0,-1-1-1,0 1 1,0 1-1,0-1 1,0 0-1,-1 1 1,0 0 0,0 0-1,-1 0 1,5 11-1,55 95 640,-55-99-678,16 20 1,7 9 19,-12 0-74,-3-5-4,-13-29-265,1 1 1,-2-1-1,1 1 0,-2 0 1,1 0-1,-1 0 0,0 0 1,-1 0-1,-1 14 0,1-10-914,1-12 853,-1 1 1,-1-1 0,1 1-1,0-1 1,0 1-1,0-1 1,-1 1-1,1-1 1,-1 2-1,-13 13-1658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2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5728,'-16'0'2592,"16"-17"-544,16 17-1344,0-16 224,1 16-576,16-17-224,-1 17-64,34 0-512,-17-16 256,17 16-3584,-34 0 2080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33 5312,'-16'0'2400,"32"0"-384,1 0-1312,16-16 1280,-1 16-1152,34 0-416,-1-16-256,1 16 32,0 0-96,-17 0-2272,16 16 1152,-16-16-3680,-16 16 2656</inkml:trace>
  <inkml:trace contextRef="#ctx0" brushRef="#br0" timeOffset="1">1065 296 6464,'0'0'2944,"49"0"-2560,-32 0 416,-1 0-512,17 0 32,0-17-192,16 17-1504,-16 0 768,16 0-4160,0 17 2656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33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6560,'-33'0'2976,"50"16"-2592,-1-16 1344,1 0-1312,15 0-256,17 0-1184,-16 0 576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84 1152,'0'-8'180,"1"4"155,-1 0 0,0 0-1,0 0 1,0 0 0,0 0 0,-1 0 0,-1-6 0,-4 9-141,6 1-169,0 0 1,-1 0-1,1 0 1,-1 0-1,1 0 0,-1 0 1,1 0-1,-1 0 1,1 0-1,0 0 0,-1 0 1,1-1-1,-1 1 0,1 0 1,-1 0-1,1 0 1,0-1-1,-1 1 0,1 0 1,-1 0-1,1-1 1,0 1-1,-1 0 0,1-1 1,0 1-1,-1-1 1,-10-10 464,8 9 321,1-1-449,-9-8 129,10 10-464,1 1 0,-1 0 0,1-1 0,-1 1 0,1 0 0,-1-1-1,1 1 1,-1 0 0,0 0 0,1-1 0,-1 1 0,1 0 0,-1 0 0,0 0 0,1 0 0,-1 0 0,0 0-1,1 0 1,-1 0 0,1 0 0,-1 0 0,0 0 0,1 0 0,-1 1 0,0-1 0,0 0 25,-1 0 215,-1 0-65,-8 0-58,8 0 299,1 0-331,-7 0 112,13 0-145,-3 0 27,-2 0-95,1 1 0,-1-1 1,0 0-1,1 0 0,-1 1 0,1-1 1,-1 0-1,1 0 0,0 1 0,-1-1 1,1 1-1,-1-1 0,1 0 0,0 1 1,-1-1-1,1 1 0,0-1 1,-1 1-1,1-1 0,0 1 0,0-1 1,-1 1-1,1 0 0,0-1 0,0 1 1,0-1-1,0 1 0,0-1 0,0 2 1,0 1-108,0-1 42,0 9 113,0-8 53,3 0 229,8 8-63,-9-9 340,-2 1-564,0 8 47,0-8 1734,3-3-1606,-2 0-216,-1 0-1,1 0 1,-1 0 0,1 0-1,-1 0 1,1 0 0,-1 0 0,1 0-1,-1-1 1,1 1 0,-1 0-1,1 0 1,-1 0 0,1 0-1,-1-1 1,0 1 0,1 0-1,-1-1 1,1 1 0,-1 0 0,0-1-1,1 1 1,-1 0 0,0-1-1,1 1 1,-1-1 0,0 1-1,1-1 1,-1 1 0,0 0 0,0-1-1,0 1 1,0-1 0,1 1-1,-1-1 1,0 1 0,0-1-1,0 1 1,0-1 0,0 0 0,0 0-1,0 1-8,0 0 0,0 0-1,0 0 1,0 0 0,0 0 0,0-1-1,-1 1 1,1 0 0,0 0 0,0 0-1,0 0 1,0 0 0,0 0 0,0 0-1,1 0 1,-1 0 0,0 0 0,0-1-1,0 1 1,0 0 0,0 0 0,0 0-1,0 0 1,0 0 0,0 0 0,0 0-1,0 0 1,0 0 0,0 0 0,0 0-1,0 0 1,0-1 0,0 1 0,0 0-1,1 0 1,-1 0 0,0 0-1,0 0 1,0 0 0,0 0 0,0 0-1,0 0 1,0 0 0,0 0 0,0 0-1,0 0 1,1 0 0,-1 0 0,0 0-1,0 0 1,0 0 0,0 0 0,0 0-1,0 0 1,0 0 0,0 0 0,11 0 97,-11 0-100,1 0 0,-1 0 0,0 0 0,0 0 0,0 1 0,0-1 0,0 0 0,0 0 0,0 0 0,0 0 0,0 0 0,0 0 0,1 0 0,-1 0 0,0 0 0,0 0 0,0-1 0,0 1 0,0 0 0,0 0 1,0 0-1,0 0 0,0 0 0,0 0 0,1 0 0,-1 0 0,0 0 0,0 0 0,0 0 0,0 0 0,0 0 0,0 0 0,0 0 0,0 0 0,0 0 0,0-1 0,0 1 0,0 0 0,0 0 0,0 0 0,0 0 0,0 0 0,0 0 0,0 0 0,0 0 0,0 0 0,0 0 0,0-1 0,0 1 0,0 0 0,0 0 0,0 0 0,0 0 0,0 0 1,0 0-1,0 0 0,0-1 5,0 0 1,0 1 0,0-1-1,1 0 1,-1 1 0,0-1 0,0 0-1,0 1 1,1-1 0,-1 0-1,0 1 1,1-1 0,-1 1-1,0-1 1,1 1 0,-1-1 0,1 1-1,-1-1 1,1 1 0,-1-1-1,1 1 1,0-1 0,0 1 9,-1-1 0,1 1 1,0-1-1,-1 1 0,1 0 0,-1-1 1,1 1-1,-1-1 0,0 0 0,1 1 1,-1-1-1,1 1 0,-1-1 0,0 0 1,0 1-1,1-1 0,-1 1 0,0-1 1,0 0-1,0 1 0,0-1 0,0-1 1,0 0 409,3-1-340,8-8-145,-11 11 59,1-1 1,-1 1 0,1 0-1,-1-1 1,0 1-1,1 0 1,-1 0 0,1-1-1,-1 1 1,1 0-1,-1 0 1,1 0 0,-1 0-1,0-1 1,1 1-1,-1 0 1,1 0 0,-1 0-1,1 0 1,-1 0-1,1 0 1,-1 1-1,1-1 1,-1 0 0,1 0-1,-1 0 1,1 0-1,-1 0 1,1 1 0,-1-1-1,0 0 1,1 0-1,-1 1 1,1-1 0,0 1-1,-1-1 0,1 5 27,-1-5-22,-1 1 0,1-1 0,0 1 0,0-1 0,0 1 0,0-1 0,0 1 0,0-1 0,0 0 0,1 1-1,-1-1 1,0 1 0,0-1 0,0 1 0,0-1 0,1 0 0,-1 1 0,0-1 0,0 1 0,0-1 0,1 0 0,-1 1 0,0-1-1,1 0 1,-1 1 0,1-1 0,9 10 88,0 1 0,0 0 0,-1 0-1,15 25 1,-11-8 1,-8-16-24,1 1-1,0-2 1,1 1 0,10 14 0,46 53 143,-42-55-155,0-1 1,25 20-1,-27-26-65,-1 1 0,16 21 1,-21-21 36,-3-4 22,16 16-1,-20-23-36,1 0 0,-1 0 0,-1 1 0,8 12 0,2 2 6,1 6-16,0-9-5,1-5 0,-3-9 0,-10 2 16,-3-6-9,-1-1 0,0 0 0,0 1 0,0-1 0,1 0 0,-1 1 0,0-1 0,0 0 1,1 1-1,-1-1 0,0 0 0,1 1 0,-1-1 0,1 0 0,-1 0 0,0 1 0,1-1 0,-1 0 0,0 0 0,1 0 0,-1 0 0,1 1 1,-1-1-1,1 0 0,-1 0 0,0 0 0,1 0 0,-1 0 0,1 0 0,0 0 0,-1 0-4,0 0 0,0 0 0,0 0 0,0 0 0,0 0 0,0 0-1,1 0 1,-1 0 0,0 0 0,0 0 0,0 0 0,0 0 0,0 0 0,0 0 0,0 0 0,0 0-1,0 0 1,1 0 0,-1 0 0,0 0 0,0 0 0,0 0 0,0 0 0,0 0 0,0 0 0,0-1-1,0 1 1,0 0 0,0 0 0,0 0 0,0 0 0,1 0 0,-1 0 0,0 0 0,0 0 0,0 0-1,0 0 1,0 0 0,0 0 0,0-1 0,0 1 0,0 0 0,0 0 0,0 0 0,0 0 0,0 0-1,0 0 1,0 0 0,0 0 0,0 0 0,0-1 0,0 1 0,0 0 0,0 0 0,0 0 0,0 0-1,0-1 5,0 1 0,-1-1 0,1 1 0,0-1 0,1 1 0,-1-1 0,0 1 0,0-1 0,0 1 0,0-1 0,0 1 0,0-1 0,1 1 0,-1-1 0,0 1 0,0 0 0,1-1 0,-1 1 0,0-1 0,1 1 0,-1 0 0,0-1 0,1 1 0,-1 0 0,1-1 0,-1 1 0,0 0 0,1-1 0,-1 1 0,1 0 0,-1 0 0,1 0 0,-1-1 0,1 1 0,-1 0 0,1 0 0,-1 0 0,1 0 0,-1 0 0,1 0 0,0 0 0,2 0 35,-3-2-15,0-9 0,0 8 127,3 3-490,-3 0 332,1 0 0,-1 0 0,1 0 0,-1 0 0,1 0 0,-1 0 0,1 0 0,-1 0-1,1 0 1,-1 0 0,1 1 0,-1-1 0,1 0 0,-1 0 0,0 1 0,1-1-1,-1 0 1,1 0 0,-1 1 0,0-1 0,1 1 0,-1-1 0,0 0 0,1 1-1,-1-1 1,0 1 0,0-1 0,1 0 0,-1 2 0,1 15-158,-1-12 138,3 0-13,8 9 31,-10-13 5,-1 1-1,1-1 1,-1 1-1,0-1 0,1 1 1,-1-1-1,0 1 1,0-1-1,0 2 0,0-3 2,0 2-4,0 0-1,0 0 0,0-1 1,1 1-1,-1 0 0,1-1 0,-1 1 1,1 0-1,0-1 0,-1 1 0,1-1 1,0 1-1,0-1 0,0 1 0,0-1 1,0 0-1,2 2 0,-2-2 9,-1-1 0,0 0-1,1 0 1,-1 0 0,0 1-1,0-1 1,1 0 0,-1 0-1,0 1 1,0-1 0,0 0-1,1 0 1,-1 1 0,0-1-1,0 0 1,0 1 0,0-1-1,0 0 1,0 1 0,0-1-1,0 0 1,0 0 0,1 1-1,-1-1 1,0 0 0,-1 1-1,1-1 1,0 0 0,0 1-1,0-1 1,0 0 0,0 1-1,0-1 1,0 0 0,0 1-1,-1-1 1,1 1-2,0-1-1,0 0 1,0 1 0,-1-1-1,1 0 1,0 0 0,0 1-1,0-1 1,0 0 0,0 1-1,0-1 1,0 0 0,0 1-1,0-1 1,0 0 0,0 1-1,0-1 1,0 0 0,0 1-1,0-1 1,0 0 0,0 1-1,1-1 1,-1 0 0,0 0-1,0 1 1,0-1 0,0 0-1,1 1 1,-1-1 0,0 0-1,0 0 1,1 0 0,-1 1-1,0-1 1,1 0-1,10 11 10,-11-10-14,1-1-1,-1 1 1,0-1 0,1 1-1,-1-1 1,0 1 0,1-1-1,-1 1 1,0 0 0,0-1-1,1 1 1,-1-1 0,0 1-1,0 0 1,0-1 0,0 1-1,0 0 1,0-1-1,0 1 1,0 0 0,0-1-1,0 1 1,-1-1 0,1 1-1,0 0 1,0 0-1,0 4 47,2 9-6,9-1-26,-8-10 202,-2-3-197,-1 0-1,1 0 1,0 0-1,-1 0 0,1 0 1,0-1-1,-1 1 1,1 0-1,0 0 0,-1-1 1,1 1-1,0 0 1,-1-1-1,1 1 0,-1-1 1,1 1-1,-1-1 1,1 1-1,-1-1 0,1 1 1,-1-1-1,0 1 1,1-1-1,-1 0 0,0 1 1,1-1-1,-1 0 1,0 1-1,0-1 0,1 0 1,-1 1-1,0-2 0,1-31 172,-1 27-178,0 0 0,0 0 0,2-10 0,11-21-5,-9 28 25,-1 0 0,4-18 0,-4 10-1,3-18-8,40-98-372,-32 86-816,38-81 0,-11 49-1920,-35 63 2371,-1 0 0,5-20 1,-10 35 701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4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503 387 5056,'0'-27'1642,"0"21"-1002,0 3-261,0 2-253,0-1 1,-1 0-1,1 0 0,-1 0 0,0 0 1,1 1-1,-1-1 0,0 0 0,0 1 1,-2-4-1,-2-3 160,5 7-196,-1-1 0,1 1 0,-1-1 0,1 1 0,0-1 0,-1 1 0,1-1 0,0 1 0,0-3 0,0 3-18,0 1 0,0-1 0,0 0-1,0 0 1,0 1 0,0-1 0,0 0 0,0 1-1,0-1 1,-1 0 0,1 1 0,0-1-1,0 0 1,-1 0 0,0 0-24,0 1 0,1-1 0,-1 1 0,0-1 0,0 1 0,0 0 0,0-1 1,1 1-1,-1 0 0,0 0 0,0 0 0,0-1 0,0 1 0,0 0 0,0 0 0,-1 1 0,-1-1-39,1 1 0,-1-1 0,1 1 0,0 0 0,0 0 0,-1 0 0,1 0 0,0 0 0,0 0 0,0 1 0,0-1 0,0 1 0,0-1 0,-2 4 0,-21 25 75,7-6 68,-30 31 0,-14 16 153,48-53-197,-2-1 0,-29 27 0,-12 5 127,16-2-70,-35 18 102,57-49-228,11-13-24,8-3-14,0 0-1,0 0 0,-1 0 1,1 0-1,0 0 0,0 0 1,0 0-1,0-1 1,-1 1-1,1 0 0,0 0 1,0 0-1,0 0 0,0 0 1,0 0-1,0 0 1,-1 0-1,1-1 0,0 1 1,0 0-1,0 0 0,0 0 1,0 0-1,0 0 1,0-1-1,0 1 0,0 0 1,0 0-1,0 0 0,-1 0 1,1 0-1,0-1 1,0 1-1,0 0 0,0 0 1,0 0-1,0 0 0,0-1 1,1 1-1,7-27 6,-7 22-33,0 0 0,0 0 0,1 1-1,-1-1 1,1 0 0,0 1 0,1 0 0,-1-1 0,1 1 0,0 0 0,0 0 0,0 0 0,0 1 0,5-5 0,-8 8 27,12-12-162,20-25-1,6-20-413,-12 31 319,-6 8 103,-7 3 26,0-1-1,-2 0 1,16-27-1,-6 8-2,2-2-38,66-109-291,-82 133 432,1-1 145,-1 1 1,2 0 0,-1 1-1,19-19 1,-14 17 50,-3 4 5,-1 0-1,1 1 1,0 0-1,1 1 1,0 0-1,13-6 1,-22 13-140,0-1 0,1 1 0,-1 0 0,0 0 0,1 0 0,-1 1 1,1-1-1,-1 1 0,1-1 0,0 1 0,-1 0 0,1 0 0,4 0 1,-2 2 15,0 0 1,0 0 0,-1 0-1,1 1 1,-1-1 0,6 5 0,-2-2 12,0 2 39,1 0-1,-1 0 1,13 15 0,-2-2 104,-5-7-93,-9-9-80,0 1 0,-1-1 0,1 1 0,3 5 0,8 23 82,-5-6-46,28 36 28,-15-11-75,3-3 28,-19-38-9,-1 1 0,0 1 0,-1-1-1,-1 1 1,0 0 0,0 1 0,2 13 0,-4-8 77,-2-8-26,1 0-1,0-1 1,1 1 0,5 12 0,-4-11-181,-1 2 1,0-1 0,0 0 0,-2 1 0,1-1 0,-2 17 0,0-29 18,0 0 0,0 1 0,0-1 0,0 0 0,0 1 1,-1-1-1,1 0 0,0 0 0,-1 1 0,1-1 1,-1 0-1,0 0 0,1 0 0,-1 0 0,0 0 0,1 0 1,-1 0-1,0 0 0,0 0 0,0 0 0,0 0 1,0 0-1,0 0 0,0-1 0,0 1 0,-2 0 1,-6 5-605,8-5 614,1 0 0,-1-1 0,1 1 0,-1 0 0,1 0 0,-1-1 1,1 1-1,0 0 0,-1 0 0,1 0 0,0-1 0,0 1 0,-1 0 0,1 0 0,0 0 0,0 0 0,0 0 1,0 1-1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66 7968,'-16'-16'3616,"49"16"-3136,-17 0 1280,1 0-1056,15-17 480,1 17-672,0 0-320,0-16-97,32 16-1950,-16-16 1023,17 16-4512,0 0 2976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5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83 5568,'-41'-14'1786,"40"13"-1714,0 1-1,-1 0 1,1-1-1,-1 1 1,1 0-1,-1-1 1,1 1-1,-1 0 1,-1 0-1,-30 0 457,25 0 560,8-2-331,0 0-692,0 1-1,0 0 1,1-1-1,-1 1 0,0 0 1,1 0-1,-1 0 1,0-1-1,1 1 1,0 0-1,-1 0 0,1 0 1,0 0-1,-1 0 1,1 0-1,0 0 0,0 0 1,0 0-1,0 0 1,0 0-1,0 1 1,0-1-1,0 0 0,0 1 1,0-1-1,0 1 1,1-1-1,-1 1 0,0-1 1,0 1-1,1 0 1,1 0-1,6-2 57,0 1 1,0 1-1,17 1 0,-9 0 116,4-2 5,38-7 1,-24 3-45,33-1-145,-32 2-316,0-1-269,37 1-1,75 4-3691,-116 0 2982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5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0 180 6656,'0'-16'3008,"17"16"-1024,-1 0-1344,1 0 512,-1 0-672,17-16 224,0 16-416,16-17 64,16 17-224,1-16 64,-17-1-96,17 17-2240,-1 0 1152,1-16-3520,-17 16 2496</inkml:trace>
  <inkml:trace contextRef="#ctx0" brushRef="#br0" timeOffset="1">1066 16 6880,'-17'-16'3136,"34"16"-1824,-17 16-992,0 1 544,16-1-416,-16 1-224,0 15-832,0 1 320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6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7808,'16'0'3520,"0"0"-3040,1 0 0,-1 0-352,17 0-96,-17 0-64,17 0-736,0 0 384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6400,'-16'-17'2880,"48"17"-2496,-15 0 1056,-1 0-864,17 0 128,16 0-416,-16 0 64,16 0-192,0 0-2176,0 0 1088,-16 0-3392,-17 0 2432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8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47 3552,'0'0'6032,"-3"0"-5760,2 0-259,0 0 1,0 0-1,0 0 1,1 0-1,-1 0 1,0 1-1,0-1 1,0 0-1,0 0 0,1 1 1,-1-1-1,0 0 1,0 1-1,0-1 1,1 1-1,-1-1 1,0 1-1,1 0 1,-1-1-1,0 1 1,1-1-1,-1 1 1,0 1-1,-7 22 265,7-19-223,0 0-1,0-1 0,-1 1 1,1 0-1,-4 5 1,-31 37 430,31-39-397,1 0-1,-6 15 1,5-10-20,-17 27 141,-1 0 1,-39 50 0,59-85-199,-95 123 287,91-119-228,0 0 0,0-1-1,-16 14 1,2-2 62,18-17 204,6-6-256,29-16-587,-27 15 416,-1 1 0,1-1 1,-1-1-1,0 1 0,5-9 0,21-33-436,-11 16 170,13-17 12,12-18 13,-17 10 156,36-43 117,-53 82 122,1 1-1,1 0 1,18-18 0,-18 20 180,-1-1 1,15-22-1,-25 34-209,1-1 0,0 1 0,-1 0 0,1 0 0,0 0 0,0 1 0,0-1 0,0 0 0,0 1 0,0-1 0,0 1 0,1 0 0,-1-1 0,1 1 0,-1 0 0,1 1 0,3-2 0,19-7 336,-18 5-304,-5 3-27,-1 0 0,1 0 1,-1 0-1,1 0 1,-1 1-1,1-1 1,0 1-1,-1-1 1,1 1-1,2-1 0,-2 2-21,-1-1-1,0 0 1,0 1-1,1-1 0,-1 1 1,0-1-1,0 1 1,0 0-1,0 0 0,0-1 1,0 1-1,0 0 1,0 0-1,0 0 1,0 0-1,0 0 0,-1 0 1,1 0-1,1 2 1,-2-2-14,11 18 173,-3 16 79,19 58 169,-8-28-146,-16-54-244,13 38 74,31 50 3,-37-74-66,-5-12 16,0 0-1,1 0 0,1 0 0,9 13 0,-4 0 62,-10-21-166,0-1-1,0 1 0,0-1 1,0 1-1,6 6 0,-8-10-10,1-1-1,-1 0 0,0 1 1,1-1-1,-1 1 0,0-1 0,0 1 1,1-1-1,-1 0 0,0 1 1,0-1-1,0 1 0,0-1 1,1 1-1,-1-1 0,0 1 1,0-1-1,0 1 0,0-1 1,0 1-1,0-1 0,-1 1 1,1-1-1,0 1 0,0-1 1,0 1-1,0-1 0,0 0 1,-1 1-1,1-1 0,0 1 1,0-1-1,-1 1 0,1-1 1,-1 1-1,0-1-108,1 1 6,-1-1-1,0 0 0,0 1 0,0-1 1,0 0-1,0 0 0,1 1 1,-1-1-1,0 0 0,0 0 0,0 0 1,-2 0-1,-13 0-1383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8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66 6464,'-33'-16'2944,"50"-1"-2560,-1 17 512,0 0-576,1-16 224,16 16-320,-1-17-64,1 17-96,0 0-832,0 17 416,-17-17-2304,17 0 1472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9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6560,'0'-16'2976,"16"16"-2592,0 0 992,1 0-832,32 0 192,-16 0-416,16-17 0,0 34-192,0-17-288,0 0 96,1 0-2112,-1 0 1216,16 0-3936,-16 16 2752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49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4896,'0'0'1584,"0"2"-976,0 12 4885,3-14-5120,8 0-51,-2 1-184,-1-1 0,0-1 1,16-2-1,-8-2-30,-13 3-96,1 1-1,-1 0 1,1-1 0,-1 2 0,1-1-1,0 0 1,-1 1 0,5 0-1,19 0-183,-14 1-549,0-1 0,0 0 0,22-4 0,9-7-2372,-9 8 960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0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17 4736,'0'-13'1530,"0"13"-1519,0 0-1,0 0 1,0-1-1,0 1 1,0 0-1,0 0 1,0 0-1,0 0 1,0 0-1,0 0 1,0 0-1,0 0 1,0 0-1,0-1 1,0 1-1,0 0 1,0 0-1,0 0 1,0 0-1,0 0 1,0 0-1,0 0 0,0 0 1,-1 0-1,1 0 1,0 0-1,0-1 1,0 1-1,0 0 1,0 0-1,0 0 1,0 0-1,0 0 1,0 0-1,0 0 1,0 0-1,0 0 1,0 0-1,-1 0 1,1 0-1,0 0 1,0 0-1,0 0 1,0 0-1,0 0 1,0 0-1,0 0 0,0 0 1,0 0-1,-1 0 1,1 0-1,0 0 1,0 0-1,0 0 1,0 0-1,0 0 1,-11 0 485,11 0-477,0 0 1,0 0-1,0 0 1,-1 0-1,1 0 1,0 0-1,0 0 0,0 0 1,0 0-1,0 0 1,0 0-1,0 0 1,0 0-1,0 0 1,0 0-1,-1 0 1,1 0-1,0 0 1,0 0-1,0 0 0,0 0 1,0 0-1,0 0 1,0 0-1,0 0 1,0 0-1,0 0 1,0 0-1,-1 0 1,1 0-1,0 1 1,0-1-1,0 0 0,0 0 1,0 0-1,0 0 1,0 0-1,0 0 1,0 0-1,0 0 1,0 0-1,0 0 1,0 0-1,0 1 1,0-1-1,0 0 0,0 0 1,0 0-1,0 0 1,0 0-1,0 0 1,0 0-1,0 0 1,0 0-1,0 1 1,0-1-1,0 13 3480,-3-13-3307,-4 0-51,14 0-32,-6 0-106,-1 0 0,0 0 1,0 0-1,0 0 0,0 0 0,0 0 0,0 0 0,0 0 0,0 0 0,0 0 0,0 0 0,1 0 0,-1 0 1,0 0-1,0 0 0,0 0 0,0 0 0,0 0 0,0 0 0,0 0 0,0 0 0,0 0 0,0 0 0,1 1 0,-1-1 1,0 0-1,0 0 0,0 0 0,0 0 0,0 0 0,0 0 0,0 0 0,0 0 0,0 0 0,0 0 0,0 0 1,0 0-1,0 0 0,0 1 0,0-1 0,0 0 0,0 0 0,0 0 0,0 0 0,0 0 0,0 0 0,0 0 1,0 0-1,0 0 0,0 0 0,0 1 0,0-1 0,0 0 0,0 0 0,0 0 0,0 0 0,0 1 7,0 0 0,0 1 0,0-1 0,0 0 0,1 0 0,-1 0-1,0 0 1,1 0 0,-1 1 0,0-1 0,1 0 0,-1 0 0,1 0 0,0 0-1,-1 0 1,1-1 0,0 1 0,0 0 0,-1 0 0,1 0 0,0 0 0,0-1 0,0 1-1,0 0 1,0-1 0,0 1 0,0-1 0,0 1 0,0-1 0,0 0 0,2 1-1,4 0-9,0 0 0,1 0 0,-1-1-1,10 0 1,0-1 43,25 2 61,88-5-384,-73-6 45,-12 6 51,62 4 0,-51 1 424,-53-1 325,-17 0 49,11 0-246,0 0-470,-10 0-31,13 3 170,0-3-33,0 1-1,0-1 1,0 1-1,0-1 0,0 1 1,0-1-1,0 1 1,0-1-1,0 1 1,0-1-1,-1 1 1,1-1-1,0 1 0,0-1 1,-1 1-1,1-1 1,0 1-1,0-1 1,-1 1-1,1-1 1,0 0-1,-1 1 0,1-1 1,-1 0-1,1 1 1,0-1-1,-1 0 1,1 1-1,-1-1 1,1 0-1,-1 0 0,1 0 1,-1 1-1,1-1 1,-1 0-1,1 0 1,-1 0-1,1 0 1,-1 0-1,1 0 0,-1 0 1,0 0-1,1 0 1,-1 0-1,1 0 1,-1 0-1,0-1 1,-1 4 22,-9 11-20,5-1-33,0-8-44,1-1-6,3 9 22,1-8 44,0 1 1,0-1-1,0 0 0,-1 0 0,1 0 0,-1 0 1,-1 0-1,1-1 0,-6 9 0,-3 8 82,3-3-44,0 0-1,2 0 1,-6 22 0,-3 14-1,9-35-21,-4 32 0,8-36 33,-1 1-1,-9 28 1,9-38-25,0 1 1,1-1-1,0 1 0,0 0 1,0 0-1,1 0 0,0 14 1,0-17-8,1-1 0,0 1 0,-1 0 0,1-1 0,-1 1 0,0-1 0,0 1 0,-2 3 0,-3 9 30,0 11 12,0-14-2,5-11-35,0-1 1,0 0-1,0 1 0,1 0 0,-1-1 0,1 1 1,-1-1-1,1 1 0,-1 0 0,1-1 0,0 1 1,0 0-1,0 2 0,0-2-8,-1 0 0,1 0 0,-1 0 1,1-1-1,-1 1 0,0 0 0,1 0 0,-1-1 1,0 1-1,0 0 0,0-1 0,0 1 0,-1-1 1,-1 3-1,3-4 9,-1 1 1,1-1-1,-1 1 0,1-1 1,0 1-1,0-1 0,-1 1 1,1-1-1,0 1 0,0 0 1,-1-1-1,1 1 0,0-1 1,0 1-1,0 0 0,0-1 1,0 1-1,0 0 0,0-1 1,0 1-1,0-1 0,0 1 1,1 0-1,-1-1 0,0 2 1,0-2 13,0 0-23,0 0 1,0 0-1,0 0 1,1 0-1,-1 0 1,0 1-1,0-1 1,0 0 0,0 0-1,0 0 1,0 0-1,0 0 1,0 0-1,0 0 1,0 0-1,0 0 1,0 0 0,-1 1-1,1-1 1,0 0-1,0 0 1,0 0-1,0 0 1,0 0-1,0 0 1,0 0 0,0 0-1,0 0 1,0 0-1,0 0 1,0 0-1,0 1 1,0-1-1,0 0 1,0 0 0,-1 0-1,1 0 1,0 0-1,0 0 1,0 0-1,0 0 1,0 0-1,0 0 1,0 0 0,0 0-1,0 0 1,0 0-1,-1 0 1,1 0-1,0 0 1,0 0-1,0 0 1,0 0 0,0 0-1,0 0 1,0 0-1,-2 0 22,-1 0 39,0 0-1,0 0 1,1 0 0,-1 0-1,0 0 1,0-1-1,1 1 1,-4-2 0,-11-9 138,12 9-118,4 1-67,1 1 0,-1 0 0,0 0-1,1-1 1,-1 1 0,0-1 0,1 1-1,-1 0 1,1-1 0,-1 1 0,1-1-1,-1 1 1,1-1 0,-1 1 0,1-1-1,-1 0 1,1 1 0,0-1-1,-1 0 1,1 1 0,0-2 0,-3-3 26,-27-31 346,26 29-371,0 0-1,0 0 1,1-1-1,0 0 0,1 1 1,0-1-1,0 0 0,-1-12 1,-8-31-100,-5 6 52,9 29 113,2 1 0,-8-34 0,9 20 22,2 11-47,-1 0-1,-1 1 0,0 0 0,-1-1 0,-9-18 0,-16-41 257,21 53-531,7 20 139,1 0 0,-1 0-1,1 0 1,0 0-1,0 0 1,0 0 0,1 0-1,-1-5 1,1 6-722,3 3-144,11 3-1216,2 10 651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50 4576,'27'-13'1450,"-21"10"-868,-3 0-145,-2 2-323,0 0-1,1-1 1,0 1-1,-1 0 1,1 0-1,0 0 1,0 1-1,-1-1 1,1 0 0,0 1-1,0-1 1,3 0-1,30 0 1549,-33 1-1627,-1 0 15,-1 0 0,1 0 0,0 0 0,-1 0 0,1 0 0,-1 0 0,1 0 0,-1 0 0,1 0 0,-1 0-1,1 0 1,0 0 0,-1 0 0,1 0 0,-1 0 0,1-1 0,-1 1 0,1 0 0,-1 0 0,1-1 0,-1 1 0,1 0-1,-1-1 1,0 1 0,1-1 0,-1 1 0,1 0 0,-1-1 0,0 1 0,1-1 0,-1 1 0,0-1 0,0 1 0,1-1-1,-1 1 1,0-1 0,0 1 0,0-1 0,0 1 0,0-1 0,0 0 0,0 1 0,0-1 0,0 1 0,0-1 0,0 1 0,0-1-1,0 1 1,0-2 0,-3 2 281,1 0-307,-10 0 46,0 0-1,0 0 1,0 1 0,0 1-1,0 0 1,0 1 0,-17 6-1,19-5-12,0 1 0,0 0-1,0 1 1,0 0 0,1 0 0,0 1-1,0 1 1,1-1 0,0 1 0,-11 14-1,18-19-35,-16 18 232,-15 24 0,29-39-220,-1-1 0,1 1 0,0 1 0,0-1 1,1 0-1,0 1 0,0-1 0,1 1 1,-2 13-1,8 13-9,-2-17-27,-2-10-2,0 0 0,0-1 0,0 1 0,1 0 0,0-1 0,5 10 0,-5-12 0,0 0 0,0-1 1,1 1-1,0 0 1,-1-1-1,1 1 0,0-1 1,0 0-1,0 0 1,0 0-1,5 1 1,15 8 109,0-2 1,1-1-1,0-1 1,43 8 0,-47-14-77,1 0 1,-1-1-1,0-1 1,1-1 0,24-6-1,-31 6-30,-9 1 8,0 0 0,0 0 1,-1 0-1,1 0 0,0-1 1,-1 1-1,1-1 1,-1-1-1,0 1 0,0 0 1,0-1-1,5-4 0,-1 1 15,0 0 29,0 0 0,0-1 0,9-11 0,-15 16-36,0-1 0,0 0 1,0 0-1,0 0 0,-1 0 0,1 0 0,-1 0 1,0 0-1,0 0 0,0-1 0,0 1 0,-1 0 0,1-1 1,-1-4-1,-5-22 66,2 17-50,1 4-12,0 0 1,0 0 0,-1 0-1,-1 0 1,1 1 0,-1-1-1,-7-10 1,-10-18 36,16 28-39,0 0 0,-1 0 0,-1 0 0,1 1 0,-11-11-1,0 0-58,17 17 25,-1 0 0,0 0 0,-1 0 0,1 0 0,0 0 0,-1 1 0,1-1 0,-1 0 0,1 1 0,-1-1 0,0 1 0,1-1 0,-1 1 0,0 0 0,0-1 0,-3 0 0,3 1 7,2 1-3,0 0 0,0 0-1,-1 0 1,1 0 0,0 0 0,0 0-1,0 0 1,-1 0 0,1 0 0,0 0-1,0 0 1,-1 0 0,1-1 0,0 1-1,0 0 1,0 0 0,0 0 0,-1 0-1,1-1 1,0 1 0,0 0 0,0 0-1,0 0 1,0 0 0,-1-1 0,1 1-1,0 0 1,0 0 0,0-1-1,0 1 1,0 0 0,0 0 0,0 0-1,0-1 1,0-10-1480,0 11 1468,0 0-1,0 0 1,0 0-1,0 0 1,0-1 0,0 1-1,0 0 1,0 0 0,0 0-1,0 0 1,0 0 0,0 0-1,0 0 1,0 0 0,0 0-1,0-1 1,0 1-1,0 0 1,0 0 0,0 0-1,0 0 1,0 0 0,0 0-1,0 0 1,0 0 0,0 0-1,0 0 1,0 0 0,0 0-1,-1-1 1,1 1 0,0 0-1,0 0 1,0 0-1,0 0 1,0 0 0,0 0-1,0 0 1,0 0 0,0 0-1,0 0 1,0 0 0,-1 0-1,1 0 1,0 0 0,0 0-1,0 0 1,0 0-1,0 0 1,0 0 0,0 0-1,0 0 1,0 0 0,-1 0-1,1 0 1,0 0 0,-11 0-2423,9 0 784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8480,'16'16'3840,"17"1"-3360,0-17 192,-17 16-480,17-16 64,0 0-160,16 0-3424,-16 0 1792</inkml:trace>
  <inkml:trace contextRef="#ctx0" brushRef="#br0" timeOffset="1">33 345 8320,'0'16'3744,"33"1"-3232,-17-17 768,0 16-800,17-16-192,0 0-192,16 0-1440,17 0 736,-1-16-4544,17-1 2848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1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6400,'0'0'2058,"0"-3"-1258,0-7-298,0 7 260,0 6-239,0 199 3370,-3-131-3370,-8 2-214,9 21-219,-1 1-30,-3-44 61,-2 48 94,0-2-74,0 3-144,8-5-3085,0-76 2038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17 149 4480,'-14'-14'1445,"11"12"-885,3-1-149,0-44 3445,0 15-2539,3 29-949,8-8-128,-6 8-43,-3 3-183,0 0-1,0 0 0,-1-1 0,1 1 1,-1-1-1,1 1 0,0-1 1,-1 0-1,1 1 0,-1-1 0,2-1 1,-1 1-3,-1 0 0,1 0 0,0 0 0,0 0 0,0 0 1,0 0-1,0 1 0,0-1 0,0 1 0,0-1 0,3 1 1,28 1 164,-18 0-84,-1-1 0,1 0 0,25-5 0,-27 3-82,4-2-17,1 1 0,30-1 0,-47 4 7,50-1 9,0 2 0,89 15 0,-65-3 156,-33-7-90,8 5-65,-7-6-31,-18 6 16,-11-7 55,-12-4-15,1 1 1,-1-1-1,1 1 0,-1 0 0,1 0 0,-1 0 0,0 0 0,0 0 1,1 0-1,3 4 0,-6-5-23,0 1 0,1-1 1,-1 1-1,1 0 0,-1-1 0,0 1 1,1-1-1,-1 1 0,0 0 0,0-1 0,0 1 1,1 0-1,-1 0 0,0-1 0,0 1 1,0 0-1,0-1 0,0 1 0,0 0 1,0-1-1,-1 1 0,1 0 0,0 0 0,-1 2 15,1-2-32,0 0 1,0 1-1,0-1 1,-1 0-1,1 0 0,0 1 1,-1-1-1,1 0 1,-1 0-1,1 0 0,-1 0 1,0 1-1,1-1 1,-1 0-1,0 0 1,0 0-1,0-1 0,0 1 1,0 0-1,0 0 1,0 0-1,0-1 0,0 1 1,-2 0-1,-9 8-72,-23 38-35,30-42 117,1 0 1,-1 1-1,1-1 0,-3 7 1,3-6 0,1 0 1,-1-1 0,-9 10-1,-20 29 58,14-33 198,7-2-172,9-6-80,1-1 0,-1 0 1,0 1-1,-1-1 0,1-1 0,0 1 0,-1 0 0,1-1 0,-6 2 1,-52 24 106,12-10 187,47-17-289,0 1 0,0-1-1,0 0 1,0 1 0,0-1 0,0 0 0,0 0 0,0 0 0,0-1 0,0 1-1,0 0 1,0-1 0,1 0 0,-1 1 0,0-1 0,0 0 0,0 0 0,-1-1-1,-11-3 83,1 2-33,10 3-35,1-1 1,-1 1-1,1-1 1,0 1-1,-1-1 1,1 0-1,0 0 1,0 0-1,-1 0 1,1 0-1,0-1 1,0 1-1,0-1 1,-2-1-1,-21-21 254,19 19-246,0 0 0,1 0 1,-1-1-1,1 0 0,-7-12 1,6 10-70,1-1 0,0 0 0,1-1 0,-6-16 0,7 13 73,2 9-16,0 0 0,0 0 0,0 0 0,-1 1 0,1-1 0,-1 0 0,0 0 0,-3-4 0,3 5-22,0 0-1,0 0 0,0 0 0,1 0 0,-1 0 0,1 0 0,0 0 0,0 0 0,0-1 0,0 1 0,1 0 0,-1-7 0,1 10-84,0-1 0,0 0 0,0 0 0,0 1 1,0-1-1,0 0 0,0 1 0,-1-1 0,1 0 0,0 0 0,0 1 0,-1-1 0,1 1 0,0-1 0,-1 0 0,1 1 1,-1-1-1,1 1 0,-1-1 0,1 1 0,-1-1 0,1 1 0,-1-1 0,0 1 0,1 0 0,-2-1 0,12 1-4639,9-3 2220,11-11-1563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4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6400,'16'0'2368,"1"33"-1856,15 16-128,-15-33 64,-1 17-320,1 16 256,15-33-256,-15 17 160,16-16-160,-1-1 224,1 17-224,0-33-448,-17 16 128,17-16-1888,0 0 1152,-17 16-3616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4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0 8064,'-33'50'2976,"0"-34"-2304,0 0-192,1 1 640,-1 16-704,0-17-32,0 17-224,-16-1-64,16 1-32,17-16-544,-17 15 256,17-15-896,0-1 640,-1-16-1568,17-16-3968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5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23 6240,'0'-23'1984,"0"52"-144,0-26-1760,-1 0 0,1 1 0,0-1 0,-1 0 0,0 0 0,0 0 0,0 0 0,0 0 0,0 0 0,-1 0 0,1 0 0,-1 0 0,-3 3 0,3-1-15,0-1 1,0 0-1,0 1 0,0 0 1,1-1-1,0 1 1,0 0-1,0 5 1,-7 22 155,-12 14-9,12-30-62,-7 21 0,8-15-63,-2 5 70,-1 0 0,-1 0 0,-21 36 0,-14 3 222,32-39-187,14-26-167,0 0 1,0 0-1,0 0 1,-1 0-1,1 0 1,0 0-1,-1 0 1,1 0-1,-1 0 1,1 0-1,-1-1 1,1 1-1,-1 0 1,0 0-1,1-1 1,-1 1-1,0 0 1,-1 0-1,-4 4 99,2 2-61,5-14-158,2-1-332,3-2 159,0 1 1,1-1-1,0 1 1,0 1-1,9-9 1,5-8-279,10-13-7,46-27 196,-70 58 465,0 0 1,0 1-1,1 1 0,0-1 1,1 1-1,-1 0 1,1 1-1,0 0 1,0 0-1,0 1 1,1 1-1,-1-1 0,1 1 1,15-1-1,-22 3-57,-1 1 0,1-1-1,-1 1 1,1-1 0,-1 1 0,1 0-1,-1 0 1,0 0 0,1 0 0,-1 0-1,0 1 1,0-1 0,0 1-1,0-1 1,0 1 0,0 0 0,-1-1-1,3 4 1,-1-1-22,0 0 0,0 1 1,0 0-1,0 0 0,-1 0 0,3 6 0,-1 1 26,0-1 0,-1 1 0,0 1 0,-1-1 0,-1 0-1,1 14 1,-2-16-96,1 0-1,0 0 0,1 0 0,2 12 1,-1-13-118,-1 0 0,-1 0 0,0 0 0,0 11 1,0-5-450,-1-11 369,0 1 0,0-1 0,0 1 0,0-1 0,0 0 0,-1 1 0,0-1 0,0 0 0,0 0 0,-1 0 0,1 1 1,-1-1-1,0-1 0,-4 7 0,-10 20-1009</inkml:trace>
  <inkml:trace contextRef="#ctx0" brushRef="#br0" timeOffset="1">50 515 6720,'0'-33'3040,"33"17"-2080,-16-1-800,15 17 64,1 0-128,16 0-896,0 0 416,1 0-4480,-18 0 2656,-15 17 320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5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83 6816,'-17'-33'2528,"1"33"-1984,32 0-128,1-16 1088,-1 16-544,1-17-544,15 17-96,1-16-192,33 16-448,-17 0 192,0 0-2176,17 0 1280,-34 0-3584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5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6464,'-33'-33'2400,"33"50"256,0-1-2112,0 0-320,0 1-128,0-1-64,0 33-1440,0-16 768,16 0-5120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8320,'0'0'3744,"17"0"-2176,-1-17-1184,0 34-160,1-17-128,-1 0-960,17 0 480,-17 0-2784,1 16 1728,-1-16-3360</inkml:trace>
  <inkml:trace contextRef="#ctx0" brushRef="#br0" timeOffset="1">0 115 6464,'0'0'2400,"17"0"-1856,-1 0-160,17 0-128,-17 0-224,17 0-2848,16 0 1568,0 16-2208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7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67 4480,'0'0'1445,"-3"0"-885,-10 0 3323,13-3-3195,0-8-235,0 8 1131,-3 3-1216,-8 0-91,8 0 785,1 0-796,-8 0-30,28 0-264,47 0 44,-42-1 1,26-5 0,-23 2 4,35-1-1,-41 4 16,40-6 0,-38 3-56,42-1 0,32 5-17,-88 0 69,-1-1 0,1 0 1,-1 0-1,0-1 0,14-5 1,-16 6 7,11-2 136,-13 3 182,-3 3-390,0 8-48,0-11 77,0 0 1,0 0-1,0 0 1,0 0 0,0 0-1,0 0 1,0 0 0,0 0-1,0 0 1,0 1 0,0-1-1,0 0 1,0 0 0,0 0-1,0 0 1,0 0 0,0 0-1,0 0 1,0 0 0,0 0-1,0 0 1,0 1 0,0-1-1,0 0 1,0 0 0,0 0-1,0 0 1,0 0 0,0 0-1,0 0 1,-1 0 0,1 0-1,0 0 1,0 0 0,0 0-1,0 0 1,0 0 0,0 0-1,0 0 1,0 1 0,0-1-1,0 0 1,0 0 0,-1 0-1,1 0 1,0 0 0,0 0-1,0 0 1,0 0 0,0 0-1,0 0 1,0 0 0,0 0-1,0-1 1,-1 1 0,1 0-1,-13 3-93,11-2 92,1 0-1,0-1 1,0 1-1,0 0 1,0 0 0,0 0-1,0 0 1,0 0-1,0 0 1,0 0-1,-1 3 1,-3 7-25,1 0 0,-5 15 0,6-14 38,-1 0 1,-7 14-1,5-13-70,0 1 0,0 0-1,-6 24 1,11-30 46,-1 5 4,-1-1 0,-1 1 0,-5 12 0,-40 87 102,46-104-80,0-1 0,1 0 0,-3 12 0,-1 3 30,-5 0 29,6 5 100,-3-12-73,8-14-79,-1 1-1,0-1 1,0 0 0,1 1 0,-1-1 0,1 1 0,-1-1 0,1 1 0,-1-1 0,1 3 0,0-4-17,0 0 1,0 0 0,0 0 0,0 0-1,0 1 1,0-1 0,0 0 0,0 0 0,0 0-1,0 0 1,0 0 0,0 0 0,0 0-1,0 0 1,0 0 0,0 0 0,0 1-1,0-1 1,0 0 0,0 0 0,0 0 0,0 0-1,0 0 1,0 0 0,0 0 0,0 0-1,0 0 1,0 0 0,0 0 0,-1 0 0,1 1-1,0-1 1,0 0 0,0 0 0,0 0-1,0 0 1,0 0 0,0 0 0,0 0 0,0 0-1,0 0 1,0 0 0,-1 0 0,1 0-1,0 0 1,0 0 0,0 0 0,0 0 0,0 0-1,0 0 1,0 0 0,0 0 0,0 0-1,0 0 1,-1 0 0,1 0 0,-11 0 41,9 0-33,-1-3-74,-29-32 44,31 33 29,0 0 0,0 0-1,0 0 1,0 0 0,0 0 0,0 0 0,0-3-1,-8-20 97,4 15-67,-37-81 164,35 72-180,2 5-54,0 1-1,-13-23 1,-3 5-17,12 17 51,0 0 0,-10-20 0,11-2 25,3 18-29,-2 1 1,-11-24-1,16 37-27,0 1 0,0-1 0,-1 1 0,0-1 0,-4-4 0,6 8-1,0-1 0,0-1 0,0 1 0,0 0 0,0 0-1,0 0 1,0-1 0,0 1 0,0 0 0,1-1 0,-1 1 0,0 0 0,1-1 0,0 1 0,-1-1 0,1 1 0,-1-4 0,1 5 23,0 0 0,0 0 0,0 0 0,0 0 0,0 0 0,0 0 0,0-1 0,0 1 0,0 0 0,0 0 0,0 0 0,0 0 0,0 0 0,0 0 0,0 0 0,0 0 0,0 0 0,0-1 0,0 1 0,0 0 0,0 0 0,0 0 0,0 0 0,0 0 0,0 0 0,1 0 0,-1 0 0,0 0 0,0 0 0,0 0 0,0 0 0,0-1 0,0 1 0,0 0 0,0 0 0,0 0 0,0 0 0,0 0 0,0 0-1,1 0 1,-1 0 0,0 0 0,0 0 0,0 0 0,0 0 0,0 0 0,0 0 0,0 0 0,0 0 0,0 0 0,1 0 0,-1 0 0,0 0 0,0 0 0,0 0 0,0 0 0,0 0-23,1 0 0,-1 0-1,1 0 1,-1 0 0,1 0 0,-1 0-1,0 0 1,1 0 0,-1 0-1,1 0 1,-1 0 0,0 1 0,1-1-1,-1 0 1,1 0 0,-1 0 0,0 0-1,1 1 1,-1-1 0,0 0-1,1 0 1,-1 1 0,0-1 0,1 0-1,-1 1 1,0-1 0,0 0 0,1 1-1,-1-1 1,0 1 0,8 10-808,0-5-327,0 1 0,1-1-1,10 5 1,-18-11 689,1 1 1,-1-1-1,1 1 0,-1-1 0,1 0 1,-1 0-1,1 1 0,-1-1 1,2 0-1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6656,'0'-33'2464,"0"50"-1920,33-17-160,-17 16 928,-16 1-800,33 15 64,-16 1-352,-1 0 160,17 0-256,-1-1-320,1-15 96,-16 16-1408,-1-17 864,0-16-4128,1 16 2656,-1-16-256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7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6880,'0'16'3136,"32"0"-2720,1-16 960,-16 0-832,15 17 416,1-17-576,0 0 0,0 0-224,16 0-384,-16 0 128,-1-17-1056,-15 17 672,-1 0-1216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 7040,'-49'16'2624,"32"17"-2048,1 0-128,-1-1 288,1 1-480,-17 0 128,0 0-256,1 0 160,-1-1-192,-16 1-1024,16-17 512,0 1-1696,0-1 1184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8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5568,'-9'0'1506,"12"2"-726,14 7-285,-16-9-472,-1 1 1,1-1 0,-1 1-1,0 0 1,1-1-1,-1 1 1,1-1 0,-1 1-1,0 0 1,1-1-1,-1 1 1,0 0 0,0-1-1,0 1 1,1 0-1,-1 0 1,0-1-1,0 1 1,0 0 0,0 0-1,0-1 1,0 1-1,0 0 1,-1-1 0,1 1-1,0 0 1,0 0-1,-1-1 1,1 1 0,0 0-1,-1 0 1,-7 15 331,4-10-212,2-1-1,-1 1 1,0 0 0,1 0 0,0 0 0,-1 8-1,-3 27 393,-7 33 381,-36 104 1,45-169-922,1 1-1,-1-1 0,0 0 1,-1 0-1,0-1 0,0 1 1,-10 10-1,13-17 14,0 2 33,-1-1-1,1 0 1,0 1 0,1-1-1,-1 1 1,0 0 0,0 4-1,0 2 57,1-7-72,1-1-1,0 0 1,-1 0-1,0 0 1,1 0 0,-1 0-1,-1 3 1,-13 8 195,8-7-99,-1 4 45,8-9-157,0-1 0,-1 1 1,1-1-1,0 1 0,0-1 1,-1 0-1,1 1 0,0-1 1,-1 0-1,1 1 0,-1-1 1,1 0-1,-1 1 0,1-1 1,0 0-1,-1 0 0,1 0 0,-1 1 1,1-1-1,-1 0 0,1 0 1,-1 0-1,1 0 0,-1 0 1,1 0-1,-1 0 0,1 0 1,-1 0-1,1 0 0,-1 0 1,0 0-1,-16 0-238,17-3-139,0-1 119,0 3 189,0-1 0,0 1 0,0 0 0,-1-1 0,2 1 0,-1-1 0,0 1 0,0-1 0,0 1 0,1-1 0,-1 1 0,1 0 1,-1-1-1,1 1 0,-1 0 0,1-1 0,1 0 0,22-17-884,-18 13 731,-1-1-1,-1 1 1,0-1 0,0 0 0,0 0 0,3-10 0,14-25-498,-16 34 633,17-33-185,0-19 92,-11 37 148,-7 14 47,0-1 0,0 1-1,-1-1 1,4-16 0,-5 19 111,0 0 1,0 1-1,1-1 1,0 1-1,4-8 1,1-2 315,-4 9-79,-4 6-344,0 1 0,0-1 0,0 1 1,0-1-1,1 1 0,-1-1 0,0 1 1,0-1-1,1 1 0,-1 0 0,0-1 1,1 1-1,-1-1 0,0 1 0,1 0 1,-1-1-1,1 1 0,-1 0 0,1-1 1,-1 1-1,1 0 0,-1 0 0,1 0 1,-1-1-1,1 1 0,-1 0 0,1 0 1,-1 0-1,1 0 0,-1 0 1,1 0-1,-1 0 0,1 0 0,-1 0 1,1 0-1,-1 0 0,1 1 0,0-2-1,0 1 0,-1 0 0,1 0 0,-1 0 0,1 0-1,-1 0 1,1 0 0,0 0 0,-1 0 0,1 0 0,-1 0 0,1 0-1,-1 0 1,1 1 0,-1-1 0,1 0 0,-1 0 0,1 1-1,-1-1 1,1 0 0,-1 1 0,1-1 0,-1 0 0,1 1 0,-1-1-1,0 0 1,1 1 0,-1-1 0,0 1 0,1-1 0,-1 1 0,0-1-1,1 1 1,-1-1 0,0 1 0,0-1 0,0 1 0,0 0 0,0-1-1,1 1 1,-1-1 0,0 2 0,2 4 98,8 26 441,-7-16-413,3 15 115,-2-21-108,1 0-1,0 0 1,13 18-1,7 12 104,-19-28-214,-2-3-20,0 0 1,1 0 0,1 0-1,0-1 1,0 0 0,9 10-1,1-3 24,-9-8-31,0-1 1,-1 1-1,1 0 0,-1 1 1,5 8-1,0 14 63,11-8-213,-21-21 45,0 1 0,0 0 0,-1 0-1,1 0 1,0 0 0,-1-1 0,1 1-1,-1 0 1,0 0 0,0 0 0,0 0 0,0 0-1,0 0 1,0 0 0,0 0 0,0 0-1,-1 0 1,1 0 0,-1 0 0,-1 3 0,1-2-204,0-1 0,-1 1 1,1-1-1,-1 1 1,1-1-1,-1 0 0,0 0 1,0 0-1,0 0 1,0 0-1,0 0 1,-1 0-1,-4 2 0,6-3-195,0-1-1,-1 1 0,1-1 1,-1 0-1,1 1 0,-1-1 1,1 0-1,-1 0 1,-1 0-1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8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6656,'0'-16'2464,"16"32"-1920,1-16 1088,15 0-1152,-15 0 160,15 0-384,1 0-160,0 0-64,0 0-2432,0 0 1312,-1 0-4160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4:59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7136,'0'0'3232,"32"-17"-256,-15 17-1760,-1 17-704,0-17 128,17 0-384,16 0 64,1 0-192,-1 0-1248,16 0 576,-16 0-3008,1 0 1952,-34 16-3840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5:00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274 263 3488,'0'-63'5626,"2"58"-4991,5-2-316,-4 2-169,1 1-1,1-1 1,-1 1-1,1 0 0,-1 0 1,1 1-1,7-5 1,21 3 58,19-6 122,25 5-116,33-10-100,-18 2-58,115-2 149,9-1 28,-168 12-185,194-20-272,-114 20 53,-58-1 59,40-2 59,-102 9 107,0-1 1,0-1-1,0 1 1,0-2-1,0 1 1,-1-1-1,1 0 1,11-4-1,-15 3-37,-8 3-28,-21 0-133,-1 2 0,1 0 0,-41 10 0,54-9-28,-192 43-2792,-9 1 164,88-25 1376,54-7 210,-104 16 2071,0-15 529,25-2 246,35-8-544,59 0-460,32-2-182,-30-1 0,36-2-230,9 0-30,23-5 20,9-1-113,0 1 1,0 2-1,34 0 1,27-2 12,58-13 45,-41 4-25,112-2 78,-134 11-114,-1-2-14,76-2 248,21-5-20,-169 12-296,1 0 0,-1 1 0,0 0 0,1 0 0,10 2 0,-16-2-12,0 0 1,0 0-1,0 0 1,0 0 0,0 1-1,0-1 1,0 0-1,0 1 1,0-1 0,0 1-1,-1-1 1,1 1-1,0-1 1,0 1 0,0-1-1,-1 1 1,2 1-1,-3-2-7,1 1 0,-1 0 0,1-1-1,-1 1 1,1-1 0,-1 1-1,0-1 1,1 1 0,-1-1 0,0 1-1,1-1 1,-1 0 0,0 1 0,0-1-1,1 0 1,-1 0 0,0 1-1,0-1 1,1 0 0,-1 0 0,-2 0-1,-56 20-791,-13 4 316,-82 0-323,54-10 446,-42 13-329,-30-5 266,71-6 260,-126 12 62,85-23 559,67 1-221,-49 2 344,106-8-427,-27 3-1,12 5 150,34-8-296,-1 0 0,0 0 0,0 0 0,0 0 0,1 0 0,-1 0 0,0 0 0,0 0 1,0-1-1,0 1 0,0 0 0,1 0 0,-1 0 0,0 0 0,0 0 0,0 0 0,0 0 0,0-1 0,1 1 1,-1 0-1,0 0 0,0 0 0,0 0 0,0 0 0,0-1 0,0 1 0,0 0 0,0 0 0,0 0 0,0 0 1,0-1-1,0 1 0,0 0 0,0 0 0,0 0 0,0-1 0,0 1 0,0 0 0,0 0 0,0 0 0,0 0 1,0-1-1,0 1 0,0 0 0,0 0 0,0 0 0,0 0 0,0-1 0,0 1 0,0 0 0,-1 0 0,1 0 1,0 0-1,0 0 0,0 0 0,0-1 0,0 1 0,-1 0 0,1 0 0,0 0 0,0 0 0,0 0 0,0 0 1,-1 0-1,1 0 0,0 0 0,0 0 0,-1 0 0,37-6 237,-3 2-170,289-38 164,-205 30-45,107-12 43,-160 15-227,50-6-31,8 7 2,67-9 43,-60-7 66,-74 19 47,-43 4-69,1 0-1,-1 0 0,0-1 1,0 0-1,22-8 1,-10-3 120,-21 10-85,-14 5 10,-40 14-257,-78 14-1,69-19-106,-74 14-1872,36 5 854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5:0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5312,'0'-1'80,"0"-1"0,0 1 0,0 0 0,1-1 0,-1 1 0,0 0 0,0 0 0,1-1 0,-1 1 0,0 0 0,1 0 0,-1-1 0,1 1 0,0 0 0,-1 0 0,1 0 0,0 0 0,0 0 0,0 0 0,0 0 0,0 0 0,0 1 0,0-1 0,0 0 0,0 0 0,0 1 0,0-1 0,0 1 0,0-1 0,1 1 0,-1-1 0,0 1 0,0 0 0,1-1 0,-1 1 0,3 0 0,-4 0-57,0 0 1,0 0 0,0 0-1,0 0 1,0 0 0,0 0-1,0 0 1,0 0 0,0 0-1,0 0 1,1 0 0,-1 0-1,0 0 1,0 0 0,0 0 0,0 0-1,0 0 1,0 0 0,0 0-1,0 0 1,0 0 0,0 0-1,1 0 1,-1 0 0,0 0-1,0 0 1,0 0 0,0 0-1,0 0 1,0 0 0,0 0-1,0-1 1,0 1 0,0 0-1,0 0 1,0 0 0,0 0-1,0 0 1,0 0 0,0 0-1,0 0 1,0 0 0,0 0-1,0 0 1,1-1 0,-1 1-1,0 0 1,0 0 0,-1 0-1,1 0 1,0 0 0,0 0-1,0 0 1,0 0 0,0 0-1,0-1 1,0 1 25,0-1 0,0 1 0,0-1 0,0 1 0,0-1 0,0 1 0,0 0 0,0-1 0,0 1 0,1-1 0,-1 1 0,0-1 0,0 1 0,0-1 0,0 1 0,1 0 0,-1-1-1,0 1 1,1-1 0,-1 1 0,0 0 0,1-1 0,-1 1 0,0 0 0,1-1 0,-1 1 0,0 0 0,1 0 0,-1-1 0,1 1 0,-1 0 0,1 0 0,-1 0 0,1 0 0,-1-1 0,0 1 0,1 0 0,-1 0 0,1 0 0,-1 0 0,1 0 0,-1 0 0,1 0 0,-1 1 0,1-1 0,1 0 97,0 0 1,0 0 0,0-1 0,0 1-1,0 0 1,-1-1 0,1 1 0,2-2-1,4-3 127,-6 4-221,-1 0-1,1 0 0,-1 0 1,1 0-1,-1 1 0,1-1 1,0 0-1,-1 1 1,1-1-1,0 1 0,-1 0 1,1 0-1,2-1 0,-1 1-12,1 0 1,-1-1-1,0 1 0,1-1 1,-1 0-1,0 0 0,0 0 0,4-2 1,9-2 28,-2 2 17,1 2 0,-1 0 0,1 0 0,21 3 0,1-1 7,-25-2-112,-9 1-103,0-1 1,0 1 0,0 0-1,0 0 1,0 0 0,0 1 0,0-1-1,0 1 1,0-1 0,4 3 0,10 10-710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5:02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5728,'-16'-17'2112,"16"34"-1632,16-17-128,1 0 1472,-1 0-1056,1 0 544,15 0-768,1-17-160,0 17-256,16 0-32,0 0-32,0 0-2304,-16 0 1216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5:02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0 700 6816,'3'0'2197,"1"0"-2058,-1-1 0,1 0 0,-1 1-1,1-1 1,-1 0 0,1-1 0,3-1 0,5-2 94,-6 3-40,-3 2-139,-1-1 0,0 0-1,1 0 1,-1 0-1,0 0 1,1 0 0,-1-1-1,0 1 1,0-1 0,0 1-1,0-1 1,-1 0-1,3-2 1,6-4 9,1-1 1,0 2-1,1-1 1,20-9-1,20-13-321,61-58-691,-78 59 714,-16 13 132,-1-1 1,24-28 0,-36 37 122,0 0 1,-1 0 0,1 0-1,-2 0 1,1-1-1,-1 0 1,-1 1-1,1-2 1,2-14-1,-4 15 10,-1-1-1,0 1 0,-1-1 1,0 0-1,0 1 0,-1-1 1,0 0-1,-1 1 0,0-1 1,-1 1-1,1 0 0,-2 0 1,1 0-1,-2 0 0,-6-11 1,11 19-1,-1 0-1,0 0 1,1 0 0,-1 0 0,0 0 0,0 0 0,1 0 0,-1 0 0,0 1 0,0-1-1,0 0 1,0 0 0,0 1 0,0-1 0,0 1 0,-1-1 0,1 1 0,0-1 0,0 1-1,0 0 1,0 0 0,-1-1 0,1 1 0,0 0 0,0 0 0,0 0 0,-1 0-1,1 0 1,0 1 0,0-1 0,0 0 0,-2 1 0,1 0 7,0 0 1,0 1-1,0-1 0,0 0 1,0 1-1,0 0 0,0-1 1,0 1-1,1 0 1,-1 0-1,0 0 0,1 0 1,0 0-1,-2 3 0,2-3-11,1 0 0,-1 1 0,0-1-1,1 1 1,-1-1 0,1 1 0,0-1-1,0 1 1,0 4 0,-1 16 63,-4-5-3,3-14-61,1 1-1,0 0 0,-1 0 0,2 0 1,-1 0-1,1 0 0,-1 0 1,1 0-1,1 0 0,0 7 1,2-3 26,0-1 0,0 1 0,1-1 0,6 12 0,-7-16-21,-1 0 1,1 0-1,0 0 0,0 0 0,0-1 0,1 1 0,-1-1 0,1 0 0,0 0 0,4 2 0,-5-4 2,0 0 0,0 0 0,0 0 0,0-1 0,0 1 0,0-1 0,0 0 0,0 0 0,0 0 0,4-1 0,2 0-30,-6 1-29,0 0 1,0 0-1,0 0 1,0-1-1,1 1 1,-2-1 0,1 0-1,0 0 1,0 0-1,0 0 1,0 0-1,0-1 1,-1 1 0,1-1-1,-1 1 1,5-5-1,11-8-375,-15 13 374,0-1-17,0 0 0,0 1 0,0-2 0,-1 1 0,1 0 0,0 0 0,-1-1 0,1 1 0,-1-1 0,0 0 0,0 0 0,0 0 0,0 0 1,0 0-1,-1 0 0,2-5 0,1-10-127,-1 5 193,9-24-1,-8 26 6,-1 0-1,0 0 0,-1 0 1,0-1-1,-1 1 1,0-15-1,-1 19-12,0 0 1,-1 0-1,0 0 0,-1 1 1,-2-11-1,-1 0 15,-1-13 64,-10 0 453,14 31-492,-1 1 0,1-1 0,0 1 0,0 0 0,0 0 1,0-1-1,0 2 0,0-1 0,0 0 0,1 0 0,-1 0 0,-1 6 0,-3 25 124,2-16-137,2-9 0,0 0-1,1 0 1,-1 0-1,2 0 0,-1 0 1,1 0-1,1 11 1,10 20 132,-8-19-81,-2-12-52,1 0 0,-1-1 1,1 1-1,0 0 0,6 12 1,0-4 40,17 31 18,-22-44-192,-1 0 0,1 0 0,0-1 0,0 1 0,1-1 0,-1 1 0,0-1 0,1 0 0,0 0 0,5 2 0,-1-1-492,-7-2 418,0-1 1,0 0 0,0 1 0,0-1-1,0 0 1,0 0 0,0 0-1,0 0 1,0 0 0,0 0 0,0 0-1,0 0 1,0 0 0,0-1 0,0 1-1,0 0 1,0-1 0,0 1-1,0-1 1,0 1 0,0-1 0,-1 1-1,1-1 1,0 1 0,0-1 0,1-1-1,4-2-450,-5 3 207,1 0 1,-1 1-1,1 0 0,-1-1 0,1 1 1,-1 0-1,1 0 0,-1 0 1,2 0-1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5:03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34 5984,'-17'-33'3040,"17"49"-1952,0 1-672,-16-1 1024,16 17-800,0 16 32,0 17-384,0-1-64,16 1-128,-16-17 224,17-16-192,-17 16-544,0-33 224,0 17-1568,0-17 992,0 1-2784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5:03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6464,'0'0'2400,"0"17"-1472,0-1 384,0 1-800,0 15 224,0 1-448,0 33 160,0-1-224,0 1 128,0-1-192,0 1 0,0-33-96,0 16-544,0-16 256,-16-17-1664,-1 17 1056,1-17-5088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7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0 6400,'14'14'2058,"-14"-14"-2024,1 1-1,-1-1 0,0 1 1,1-1-1,-1 0 0,0 1 1,0-1-1,0 0 0,1 1 1,-1-1-1,0 1 0,0-1 1,0 1-1,0-1 0,0 1 1,0-1-1,0 0 0,0 1 1,0-1-1,0 1 0,0-1 1,0 1-1,0 0 0,0 138 4047,0-131-3895,1-1 0,0 1 0,0-1 0,1 1-1,5 12 1,-6-15-104,1-1-1,-2-1 0,1 0 1,0 1-1,-1-1 1,0 1-1,1 0 0,-1-1 1,-1 1-1,1-1 1,0 1-1,-1-1 0,0 1 1,0-1-1,0 0 1,-3 7-1,2-6 42,1 1 0,-1-1-1,1 0 1,0 1 0,0-1-1,0 9 1,1-11-96,0-1-1,0 0 0,0 1 1,0-1-1,-1 0 0,1 1 1,0-1-1,-1 0 1,1 1-1,0-1 0,-1 0 1,0 0-1,1 0 1,-1 1-1,0-1 0,1 0 1,-1 0-1,0 0 0,0 0 1,0 0-1,0 0 1,0-1-1,0 1 0,-3 1 1,-9 4 214,11-3-177,2-3-59,-1 1 1,1-1-1,0 0 1,0 0 0,0 1-1,0-1 1,0 0 0,0 0-1,-1 1 1,1-1-1,0 0 1,0 0 0,0 0-1,-1 1 1,1-1-1,0 0 1,0 0 0,-1 0-1,1 0 1,0 0-1,0 1 1,-1-1 0,1 0-1,0 0 1,-1 0 0,1 0-1,0 0 1,-2 0 9,1 0 1,0 0-1,0 0 1,0-1-1,0 1 1,0 0-1,0 0 0,0-1 1,0 1-1,-1-1 1,1 1-1,0-1 1,-1 0-1,-14-8 242,3 4-152,7 3-67,1 0-1,-1 0 0,1-1 1,0 1-1,-1-1 0,1-1 1,-4-3-1,-15-12-32,21 18-44,1-1 0,0 1 0,-1-1 0,1 0 0,0 0 0,0 0 0,0-1-1,0 1 1,0 0 0,0-1 0,1 1 0,-2-4 0,-24-43-5283,26 48 5111,0-1 0,1 1 0,0-1-1,-1 1 1,1-1 0,0 1-1,0-1 1,0 1 0,0-2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5:03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0 591 7232,'0'-17'3264,"33"1"-2848,-17 16 1056,17 0-896,0-16 0,16-1-384,0 1 96,17 16-192,-17-16-512,16 16 192,-32-17-1888,0 17 1184,0-16-2368,-50-1-1408</inkml:trace>
  <inkml:trace contextRef="#ctx0" brushRef="#br0" timeOffset="0.5">49 50 7808,'0'0'2880,"17"0"-2240,-1 0-160,0 0 864,1 0-832,32-16 128,16 16-352,34-17 64,-17 17-192,0 0-224,-17 0 32,-16-16-2240,-16 16 1216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5:55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33 230 2496,'-7'-8'435,"4"7"-377,1-1 1,0 0-1,1 1 1,-1-1-1,0 0 1,0 0-1,1 0 1,-1-1-1,1 1 1,0 0-1,-1 0 1,1-1-1,0 1 1,0-1-1,1 1 1,-2-4-1,5 1 860,9-15 158,-9 16-829,-1 0 1,0 0 0,1 0-1,5-7 1,1 2 118,-7 7-275,0 0 0,0-1 0,1 1-1,-1 0 1,1 0 0,0 0 0,-1 1 0,1-1-1,0 0 1,0 1 0,0 0 0,0 0-1,0 0 1,6-1 0,18-8 198,-16 5-90,1 1-1,17-4 1,-18 6-104,0 1 0,14 1 0,-12 0-37,23-3-1,13-8 2,-3 6-48,-22-1 14,-17 4 0,-1 0 0,1 1 0,-1 0 0,1 0 1,7 0-1,-2 1 18,0-1 0,23-5 0,-31 6-25,1-2-1,-1 1 1,1 0 0,-1-1 0,0 0 0,1 0 0,-1 0-1,0-1 1,0 1 0,4-4 0,-6 3-18,-4 6-672,-2-1 455,1 0 0,0 1 0,0-2 0,-1 1 0,1 0 0,-5 1 0,4-2 54,0 1 0,0 0 0,0 0 0,0 0-1,0 0 1,-5 5 0,-12 20-456,-7-5 64,6 8 273,-4 1 288,21-26 59,0 0 0,0 0 1,0 0-1,1 1 0,0 0 0,0 0 0,1 0 0,0 0 1,0 1-1,0-1 0,1 1 0,-2 7 0,2 3 177,1 1 0,1 21 0,0-15-13,2-4-141,1 0 0,1 0-1,0 0 1,13 34 0,-14-46-79,1 5 31,0 1-1,-1 0 1,2 23 0,-2-14 9,2 10 80,-2-18-108,0-1 0,-2 1 0,0 0 0,0-1 1,-4 30-1,-8 3-117,9-36 43,1-7 25,1 0-1,-1 0 1,0-1 0,0 1-1,-1 0 1,1-1 0,-1 1-1,0 0 1,-4 5 0,-1 3-40,6-9 47,-1 1 0,0-1 0,0 0 0,0 0 0,-1 0 0,1 0 0,-1 0 0,0-1 0,1 1 0,-5 2 0,2-3-4,0 1 0,0-1-1,-1 0 1,1 0 0,-1 0 0,0-1-1,1 0 1,-1 0 0,0-1 0,0 1-1,0-1 1,1 0 0,-1-1 0,-11-2-1,13 2 32,1 0-1,-1-1 1,0 0-1,1 0 0,-6-3 1,7 3 25,-1 0 1,1 0-1,-1 0 1,0 1-1,0 0 1,0-1-1,1 1 1,-1 0-1,0 0 1,-1 1 0,-4-2-1,8 3 6,-1-1 0,1 0 0,-1 0 0,1 0 0,-1 0 0,1 0 0,-1 0 0,1 0 0,-1 0 0,0 0 0,1 0 0,-1 0 0,1 0 0,-1-1 0,1 1 0,-1 0 0,1 0 0,-1 0 0,1-1 0,-1 1 0,1 0 0,0-1 0,-1 1 0,1 0 0,-1-1 0,1 1 0,0 0 0,-1-1 0,1 1 0,0-1 0,-1 1 0,1-1 0,0 1 0,0-1 0,0 1 0,-1-1 0,1 1-1,0-1 1,0 1 0,0-1 0,0 1 0,0-1 0,0 1 0,0-1 0,0 0 0,0 1 1,0 1 0,0 0 0,1 0 0,-1-1 0,0 1 0,0 0 0,1-1 0,-1 1 0,0 0 0,1-1 0,-1 1 0,1 0 0,-1-1 0,1 1 0,-1-1 0,1 1 0,-1-1 0,1 1 0,0-1 0,-1 0 0,1 1 0,0-1 0,22 10 495,-7-3-404,0 1 33,-7-3-85,0 0 0,0-1 0,14 4 0,56 8 152,-75-15-204,-1-1 0,1 1 0,0-1 0,-1 0 0,1 0 0,0-1 0,0 1 0,-1-1 0,1 0 0,-1 0 0,6-2 0,13-3 59,11 4 36,-25 3-159,0-1-1,-1-1 1,16-2 0,-14 0-355,0 0 0,0-1 0,13-8 0,-14 7-315,1 1 1,-1 0-1,16-5 0,-18 8 340,0 0-1,0 1 1,9-1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5:56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67 2912,'-14'-14'923,"14"14"-909,0 0 0,-1 0 1,1-1-1,0 1 0,0 0 1,-1 0-1,1 0 0,0-1 1,-1 1-1,1 0 0,0 0 1,0 0-1,-1 0 1,1 0-1,0 0 0,-1 0 1,1 0-1,0-1 0,-1 1 1,1 0-1,0 0 0,-1 0 1,1 1-1,0-1 1,-1 0-1,-5-1 51,3 1 3,0-1 0,0 1-1,-1 0 1,1 0 0,0 0 0,0 1-1,0-1 1,0 1 0,0-1 0,-4 2 0,-12 9 411,-11-5 327,-3 5-172,24-9-430,2 0 50,0 0 0,0 0-1,0 0 1,-10 7-1,2-2 120,-1 1 302,-22 13 1,34-19-618,1 1 1,0-1 0,0 1-1,0-1 1,0 1-1,0 0 1,1 0 0,-1 0-1,1 0 1,0 0-1,0 1 1,-3 5 0,5-7-37,-1 0 0,1 0 0,0 0 0,-1 0 1,1 1-1,0-1 0,0 0 0,1 0 0,-1 0 0,0 0 1,1 0-1,-1 0 0,1 0 0,0 0 0,-1 0 0,1 0 1,0 0-1,0 0 0,3 2 0,1 5 31,-4-6-39,1 1 0,0-1-1,-1 0 1,2 0 0,-1 0 0,0 0 0,0 0 0,1 0 0,0 0 0,-1-1 0,1 0 0,0 1 0,0-1 0,0 0 0,1 0-1,-1-1 1,7 3 0,85 29 285,-89-31-286,0 0 1,0-1 0,0 1-1,1-1 1,-1-1-1,0 1 1,0-1-1,1 0 1,-1 0-1,0-1 1,0 0-1,1 0 1,-1 0-1,8-4 1,23-5 66,-9 3-25,0-1-1,0-2 1,42-21-1,-51 21-15,-1-1 0,0-1-1,23-20 1,-39 30-30,0 0-1,0 1 1,-1-1-1,1 0 1,0 0 0,-1-1-1,0 1 1,1 0-1,-1 0 1,0-1 0,0 1-1,0 0 1,0-1-1,-1 1 1,1-1-1,-1 1 1,0-1 0,1 0-1,-1 1 1,0-1-1,0 1 1,-1-1 0,1 1-1,-1-1 1,1 0-1,-1 1 1,0 0 0,0-1-1,0 1 1,-2-4-1,0 0 2,-1 1-1,0 0 0,-1 0 0,1 0 0,-1 0 0,0 0 0,0 1 0,0 0 0,-9-5 0,-15-11 111,23 16 35,1 0 0,-1 0 0,0 0 1,0 1-1,-10-4 0,7 5-13,0 0 0,0 1 0,-1 0 0,1 1 0,-15 0 0,1 1 201,-53-1-717,72 0-622,5 2-152,1 0 884,-1-1 0,0 0-1,1 0 1,-1 0 0,1 0 0,-1 0-1,1 0 1,3 1 0,-1-1-824,0 0 0,1 0 0,-1-1 0,9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03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67 361 3552,'-14'-14'355,"10"10"-215,-1 0-1,1-1 1,0 0-1,0 0 1,0 0-1,1-1 1,-1 1-1,-2-8 1,3 7-42,1 3-17,0 0-1,1 0 1,-1-1-1,1 1 1,0 0-1,-1-6 1,1 9-63,1-1 1,0 1-1,0-1 1,0 1-1,0-1 1,0 0-1,1 1 1,-1-1-1,0 1 0,0-1 1,0 1-1,0-1 1,1 1-1,-1-1 1,0 1-1,0-1 1,1 1-1,-1-1 1,1 0-1,0 1 9,0-1 0,0 1 0,0-1 0,0 1 0,-1-1-1,1 1 1,0 0 0,0-1 0,0 1 0,0 0 0,0 0 0,1 0-1,-1 0 1,1 0 0,0 0-3,0 0-1,-1 1 1,1-1 0,0 0-1,-1 1 1,1-1 0,0 1-1,-1 0 1,1 0 0,-1 0-1,1 0 1,-1 0 0,0 0-1,1 0 1,-1 0-1,0 0 1,0 0 0,0 1-1,0-1 1,0 0 0,2 3-1,2 5 57,-1 1-1,7 15 1,2 5 105,14 9 306,-15-18-259,9 28 1,-5-13-37,5 11 63,-16-36-128,0 0 1,0 0-1,11 16 0,-9-17-90,-3-4 46,0 1-1,0-1 1,1-1-1,8 9 1,-12-12-60,1-1 0,0 0 0,-1 1 1,1-1-1,0 0 0,0 0 0,0 0 0,0-1 0,0 1 1,0 0-1,0-1 0,0 1 0,0-1 0,0 0 1,0 0-1,0 0 0,0 0 0,0 0 0,0 0 1,0 0-1,3-1 0,4-2 78,0-1 1,0 0-1,-1 0 1,1-1-1,-1 0 1,0-1-1,-1 0 1,8-6-1,31-31-15,-2-1 0,48-64 0,38-39 238,-93 108-221,-12 14-70,0 0 0,2 1 1,39-27-1,-26 23-556,-19 13-574,-1 1 0,44-22 0,-61 35 896,1 0 1,-1 0-1,1 0 0,0 1 0,0-1 0,-1 1 0,7 0 0,-10 0 194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04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1 585 3136,'0'-82'2149,"0"81"-2113,0 0 0,0-1 0,0 1 0,1 0-1,-1 0 1,0 0 0,1 0 0,-1 0 0,1 0 0,0 0 0,-1 0 0,1 0-1,0 1 1,-1-1 0,1 0 0,0 0 0,0 0 0,0 1 0,-1-1-1,1 0 1,0 1 0,0-1 0,0 1 0,0-1 0,2 1 0,9-8 215,-12 7-236,1 1 0,-1-1 0,1 1 0,-1 0 0,1-1 0,-1 1 1,1 0-1,-1 0 0,1-1 0,0 1 0,-1 0 0,1 0 0,0 0 0,-1 0 0,1 0 0,-1 0 0,1 0 0,0 0 0,-1 0 0,1 0 0,0 0 0,-1 0 0,1 0 1,-1 0-1,2 1 0,-2-1 20,0 0-27,1 0 1,-1 0 0,0 0 0,0 0-1,0 0 1,1 0 0,-1 0-1,0 0 1,0 0 0,1 0-1,-1 1 1,0-1 0,0 0-1,0 0 1,1 0 0,-1 0-1,0 0 1,0 1 0,0-1-1,0 0 1,1 0 0,-1 0 0,0 1-1,0-1 1,0 0 0,0 0-1,0 0 1,0 1 0,0-1-1,0 0 1,0 0 0,0 0-1,1 1 1,-1-1 0,46 110 679,-40-93-566,2 0 0,-1 0 0,11 15 0,9 16-168,-24-42 96,0 1 0,1-1 0,0 0 0,0 0-1,0-1 1,1 1 0,0-1 0,9 8-1,-13-13-36,-1 1-1,1-1 1,0 1-1,0-1 0,0 0 1,-1 1-1,1-1 0,0 0 1,0 1-1,0-1 1,0 0-1,0 0 0,-1 0 1,1 0-1,0 0 0,0 0 1,0 0-1,0 0 1,0-1-1,0 1 0,0 0 1,-1 0-1,1-1 1,0 1-1,0 0 0,0-1 1,1 0-1,25-16 192,0-1 0,33-29 0,-60 47-203,248-208 420,-12-21-244,-202 191-256,79-79 321,-98 103-471,1 0 0,1 2 0,0 0 0,1 1 0,30-14 0,-42 22 58,-1 1 1,0 0-1,1 0 0,0 1 1,-1-1-1,11 0 0,-12 2-90,-1 1-1,0-1 0,1 1 0,-1 0 0,0 0 0,0 0 0,1 0 1,-1 1-1,3 1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17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387 163 5120,'1'16'-13,"-1"-9"77,0-1 1,0 1-1,0 0 0,-1-1 1,-1 8-1,-9 11 261,5 18 251,3-25-449,0-1-1,-2 0 0,0 0 0,-1 0 1,-1-1-1,0 0 0,-1 0 0,-11 14 0,-24 44 671,-15 19 380,40-67-908,5-6-3,-1 0-1,-23 23 1,12-20 49,-29 20 0,27-27-123,27-16-190,0 0 1,0 1-1,-1-1 1,1 0-1,0 0 1,0 0-1,0 0 1,0 0-1,0 0 1,-1 0-1,1 1 1,0-1-1,0 0 1,0 0 0,-1 0-1,1 0 1,0 0-1,0 0 1,0 0-1,-1 0 1,1 0-1,0 0 1,0 0-1,0 0 1,-1 0-1,1 0 1,0 0-1,0 0 1,0 0-1,0 0 1,-1 0-1,1 0 1,0-1 0,0 1-1,0 0 1,0 0-1,-1 0 1,1 0-1,0 0 1,0 0-1,0-1 1,0 1-1,0 0 1,-1 0-1,1 0 1,0 0-1,0-1 1,0 1-1,0 0 1,0 0-1,0 0 1,0 0 0,0-1-1,0 1 1,0 0-1,0-1 1,-2-1-11,1-1 0,0 0 1,0 0-1,1 0 1,-1 0-1,0 0 0,1 0 1,0 0-1,0 0 1,0 0-1,0 0 1,0 0-1,0 0 0,1 0 1,-1 0-1,3-4 1,1-5-100,1 1 0,1 0 0,7-11 1,-3 4-26,38-63-941,35-65 66,48-127 559,-68 158 1482,-61 111-918,0 0 0,1-1-1,-1 1 1,1 0-1,0 0 1,0 1-1,0-1 1,1 0 0,-1 1-1,1 0 1,0 0-1,0 0 1,4-2-1,-7 4-79,4-3 206,-3 3-125,0 0 0,0-1 0,-1 1 0,1 0 0,0 0 0,0 0 0,0 1 0,0-1 0,0 0 0,4 0 0,-5 1-79,0 0 0,-1 0 0,1 0 0,0 0 0,-1 0 0,1 1 0,0-1 0,-1 0 0,1 0-1,0 1 1,-1-1 0,1 1 0,-1-1 0,1 0 0,0 1 0,0 0 0,0 1 42,1 0 0,-1-1 0,0 1 1,0 0-1,1 0 0,-1 1 0,0 1 1,18 62 652,-2-4-314,62 165-19,-74-216-387,7 15 48,-2 1 1,12 43-1,-3 4 88,-2-29-88,-10-29-47,-1 0 0,-1 0 0,4 22 1,-7-18-217,-1 37 1,-1-33-148,0-18 80,0 0 1,0 0-1,0 0 1,-1 0-1,0 0 1,0 0-1,0 0 1,-1 0 0,0 0-1,0-1 1,-5 9-1,7-13 117,-1 1 0,0-1 0,0 0 0,0 1-1,0-1 1,-1 0 0,1 0 0,0 0 0,0 0 0,-1 0-1,1 0 1,0-1 0,-1 1 0,-1 0 0,-1 0-773,-1 0 0,1 0 0,0-1 1,-9 0-1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17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33 132 6656,'-32'-33'3008,"48"17"-2624,0 16 1216,1 0-960,16 0 992,-1-17-928,1 17 64,16-16-448,17 16-352,-1-17 0,-16 17-3232,17-16 1760,-17 0-4640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18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7392,'0'0'3360,"17"0"-2944,-1 0 704,0 0-704,17 0 64,16 0-320,17 0-96,32 16-32,-16 1-3904</inkml:trace>
  <inkml:trace contextRef="#ctx0" brushRef="#br0" timeOffset="1">885 1098 7040,'-49'33'2624,"49"0"-2048,-16 32-128,16-32-256,-17 0-192,1-1-2048,-17 1 1120,17 0-1536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18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6976,'2'-1'185,"-1"-1"-1,1 0 1,0 1 0,0 0 0,0-1 0,0 1 0,1 0-1,-1 0 1,0 0 0,0 0 0,1 1 0,-1-1 0,1 0-1,-1 1 1,4 0 0,8-3-1,5-1 18,-9 1 53,0 1 0,0 0 0,0 1 0,13-1 0,-1 1 214,38-7 0,-33 4-207,25-2 80,-3-5-156,0 6-143,-23 0-104,-9 2-39,33-3 0,-36 6-1,19-1-66,-32 1 149,1-1 0,0 1 0,-1-1 0,1 0 0,0 0 0,-1 1 0,1-1 0,-1 0 0,1 0 0,-1 0 0,0 0 0,2-2 0,-2 3-11,-1 1-1,0-1 1,0 0-1,0 1 1,0-1 0,0 1-1,1-1 1,-1 1-1,0-1 1,0 1-1,0-1 1,0 1-1,0-1 1,0 1-1,-1-1 1,1 1-1,0-1 1,0 1 0,0-1-1,-1 2 1,-9 4-367,8-5 330,0-1 0,1 1-1,-1 0 1,1 0-1,-1 0 1,1 0 0,0 0-1,-1 0 1,1 1-1,0-1 1,0 0-1,-2 2 1,-32 49-889,18-26 847,0 0-1,3 1 0,0 1 1,1 0-1,2 1 0,1 0 1,-6 32-1,2-9-65,-2 14-137,14-51 249,1-9 52,1-1 0,-1 0 0,-1 0 0,0 5 0,-13 13 59,5-8-2,-3 8-1,9-14-27,-1 0-1,-1-1 1,0 1-1,-9 10 0,8-11-13,-1-1 0,0 1 0,0-1 0,-1-1-1,1 0 1,-1 0 0,-1-1 0,1 0 0,-14 5-1,-5 3 32,21-10-8,1 0 0,-1 0 0,1-1 0,-1 0 0,0 0 0,0 0 0,0-1 0,-9 1 0,14-2 8,1 0 1,-1 0-1,0 0 0,1 0 0,-1 0 0,1 1 0,-1-1 0,0 1 0,1-1 0,-1 1 0,1-1 0,-1 1 0,1 0 0,-1 0 0,1 0 0,0 0 0,-1 0 0,1 0 1,-2 2-1,2-2-6,-1 1 498,7 1 491,27 10-548,1-1-1,0-2 1,54 10-1,15 4-379,-34-10-1077,-51-11 346,-1 0 0,30 10 0,-39-10 161,0 0 0,0-1 1,0 0-1,0 0 0,1 0 1,-1-1-1,9 0 0,-16-1 431,0 1 0,0-1 0,0 0 0,0 0 0,0 0-1,0 0 1,1 0 0,-1 0 0,0 0 0,0 0-1,0 0 1,0 0 0,0 0 0,0 0 0,0 0 0,0 0-1,0 0 1,1 0 0,-1 0 0,0 0 0,0-1-1,0 1 1,0 0 0,0 0 0,0 0 0,0 0-1,0 0 1,0 0 0,0 0 0,0 0 0,0 0 0,0 0-1,1 0 1,-1 0 0,0 0 0,0 0 0,0-1-1,0 1 1,0 0 0,0 0 0,0 0 0,0 0-1,0 0 1,0 0 0,0 0 0,0 0 0,0 0 0,0 0-1,0-1 1,0 1 0,0 0 0,0 0 0,0 0-1,0 0 1,0 0 0,0 0 0,0-11-1760,0 8 592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18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165 129 6656,'-87'19'2981,"80"-17"-2772,0 0 1,0 1-1,0-1 0,-11 7 0,16-7-102,0-1-1,0 0 1,0 1-1,0-1 0,0 1 1,0-1-1,0 1 1,1 0-1,-1 0 0,1 0 1,-1 0-1,1 0 0,0 0 1,0 0-1,0 0 1,0 1-1,0-1 0,0 0 1,1 1-1,-1-1 1,1 0-1,-1 4 0,1-3-51,0-1-32,0 0 1,0-1-1,0 1 0,0 0 0,0 0 0,0 0 1,1 0-1,-1 0 0,1 0 0,-1 0 0,1-1 1,0 1-1,-1 0 0,1 0 0,0-1 0,0 1 0,0 0 1,1-1-1,-1 1 0,0-1 0,0 0 0,1 1 1,-1-1-1,3 1 0,4 3-7,1 0 0,-1-1 0,1-1 0,1 1 0,-1-1 0,0-1 0,1 0 0,19 2 0,-2 0-75,4 2-208,-21-3 171,-1-1 0,1-1 0,0 0 0,-1 0 0,1 0 0,0-2 0,0 1 1,15-3-1,-19 1 101,0 0 1,0 0 0,0 0 0,-1 0 0,1-1 0,-1 0-1,1-1 1,-1 1 0,0-1 0,7-6 0,-10 8 44,1 0 1,-1-1-1,0 1 1,0-1-1,0 0 1,0 0-1,0 0 1,-1 0 0,1 0-1,-1 0 1,0 0-1,0 0 1,0 0-1,0-1 1,-1 1-1,1 0 1,-1-1 0,0 1-1,0 0 1,0-1-1,0 1 1,-1-6-1,-10-27 756,8 21-571,-3-16 164,5 26-306,-1 0 0,0 1 0,-1-1-1,1 1 1,-1-1 0,0 1 0,-4-4 0,-13-20 508,18 25-723,0-1 0,0 1 0,0 0-1,0 0 1,1-1 0,0 1 0,0 0 0,0-1 0,0 0-1,-1-6 1,2 11-7,0-1-1,0 1 1,0 0-1,1 0 1,-1-1-1,0 1 1,0 0-1,0 0 1,1-1-1,-1 1 1,0 0-1,1-1 1,-1 1 0,0 0-1,1-1 1,-1 1-1,2 0 1,2 3-1222,0-1 1,1-1 0,-1 1-1,6 2 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6048,'-10'0'1414,"4"0"2270,6 3-2334,0 11 3439,2-11-4416,7 3-225,0 0 0,0-1 1,11 5-1,-20-10-149,3 1-16,0 0-1,0 0 1,0-1 0,0 1-1,0-1 1,0 0-1,0 0 1,0 0 0,0 0-1,4-1 1,2 1 11,1 0 64,-1-1 1,0 1 0,0-2-1,1 1 1,-1-1 0,17-6-1,-5 4 249,-21 5-328,1-1 0,-1 0 0,1 0 1,-1 0-1,1 0 0,-1 0 0,1 0 0,-1 0 1,1 0-1,-1 0 0,1 0 0,-1 0 0,1 0 1,-1-1-1,1 1 0,-1 0 0,0 0 0,1 0 1,-1-1-1,1 1 0,-1 0 0,1-1 0,-1 1 1,0 0-1,1-1 0,-1 1 0,0 0 0,1-1 1,-1 1-1,0-1 0,0 1 0,1-1 0,-1 1 0,0 0 1,0-1-1,0 1 0,1-1 0,-1 1 0,0-1 1,0 1-1,0-1 0,0 1 0,0-1 0,0 1 1,0-1-1,0-2-769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21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17 115 3232,'0'-3'1035,"0"-27"4506,0 33-5211,0-2-297,0 1-1,0-1 0,-1 1 1,1-1-1,0 1 0,-1-1 1,1 0-1,-1 1 0,0-1 1,1 0-1,-3 3 0,2-2 13,0 0-1,0 0 1,0 0-1,0 0 0,0 0 1,0 0-1,1 0 1,-1 0-1,1 0 0,-1 0 1,1 0-1,0 4 1,0 0 38,1 1 1,0-1 0,0 1-1,3 7 1,2 11 20,0 19-61,5-8-48,-6-4 47,6 1 28,-8-19-9,-3-12-53,1 1-1,-1-1 1,1 1 0,-1-1-1,1 0 1,0 1 0,0-1-1,0 0 1,0 0-1,0 0 1,1 0 0,-1 0-1,1 0 1,1 2 0,11 10-419,-14-14 375,1 1-1,-1-1 1,1 0 0,-1 1 0,1-1-1,0 0 1,-1 1 0,1-1 0,-1 0-1,1 0 1,-1 0 0,1 0 0,0 0-1,-1 1 1,1-1 0,-1 0 0,1 0-1,0 0 1,-1-1 0,1 1 0,0 0-1,-1 0 1,1 0 0,-1 0 0,1-1-1,-1 1 1,1 0 0,-1 0 0,1-1-1,0 1 1,0-1-77,1 0 46,0-1 0,-1 1 0,1 0 0,0-1 0,-1 0 0,1 1 0,-1-1 0,1 0 0,-1 0 0,0 0 1,0 0-1,0 0 0,0 0 0,1-2 0,9-36-466,-8 29 496,7-22-75,7-30 160,-16 60 22,0-1 0,0 0 0,-1 0 0,1 1 0,-1-1 0,0 0 0,0 0 0,-1-5 0,1-1 90,1-4 263,7 10 202,-1 3 460,-7 4-488,0-2-563,0 1 0,1-1-1,-1 1 1,0-1-1,1 1 1,-1-1 0,1 1-1,0-1 1,-1 0-1,1 1 1,0-1 0,0 0-1,0 1 1,0-1-1,0 0 1,0 0 0,2 1-1,-1 0-12,0 0-1,-1 0 1,1 0-1,0 0 1,-1 0-1,0 0 1,1 1-1,1 4 1,2 20 27,6-5-11,-5 5 16,-4-21-92,0 0-1,1-1 1,0 0-1,3 6 1,1-6-80,-6-5 102,-1 0 1,1 1 0,-1-1-1,0 0 1,1 0 0,-1 0 0,0 1-1,1-1 1,-1 0 0,0 1 0,1-1-1,-1 0 1,0 1 0,0-1-1,1 0 1,-1 1 0,0-1 0,0 1-1,0-1 1,1 0 0,-1 1-1,0-1 1,0 1 0,0-1 0,0 1-1,0-1 1,0 0 0,0 1 0,0-1-1,0 1 1,1-6-161,0 0-1,0-1 1,1 1 0,3-8 0,-1 4 130,-4 8 36,4-12-149,0 1 0,1-1 0,0 1 0,12-19 0,-15 27 169,1 1 0,-1-1 0,0 0 0,-1 0 0,1 0 0,-1 0 0,1-5 0,2-4-12,-2 8 0,1 1-1,-1 0 1,1 0-1,0 1 1,0-1-1,0 0 0,0 1 1,1 0-1,4-4 1,5-4 316,0-3 7,-12 14-295,-1-1 1,1 1-1,0-1 1,-1 1-1,1 0 1,-1-1 0,1 1-1,0 0 1,-1 0-1,1-1 1,0 1-1,-1 0 1,1 0 0,0 0-1,0 0 1,-1 0-1,1 0 1,0 0-1,-1 0 1,1 0 0,0 0-1,-1 0 1,2 1-1,0-1 60,28 0 310,-24 3-326,0 3-34,-4-5-16,0 1 1,0-1-1,-1 1 1,1 0-1,0 0 1,-1 0-1,1 0 1,-1 0-1,0 0 1,1 0-1,-1 0 1,0 0-1,0 1 1,-1-1 0,1 1-1,0-1 1,-1 0-1,1 5 1,-1 7 97,3-14-261,-1-1 91,1 1-1,-1-1 1,0 0 0,1 0-1,-1 0 1,0 0-1,0 0 1,0 0 0,1 0-1,-1-1 1,0 0 0,-1 1-1,1-1 1,0 0 0,0 0-1,1-3 1,0 2-7,0 0-1,0 0 1,0 0-1,0 1 1,7-5 0,-4 4 36,0 0 0,0 0 0,-1-1 1,0 0-1,1 0 0,-1 0 0,-1 0 0,6-6 1,3-3 13,-6 6 7,1 1 1,-1 1 0,14-9 0,2-4 69,-22 17-40,0-1 0,1 1-1,0 0 1,-1-1-1,1 1 1,0 0 0,0 0-1,-1 0 1,1 0 0,3-1-1,25 0 1185,-28 2-1184,-1 1 0,0-1 0,0 0 0,0 1 0,0-1 0,0 1 1,0 0-1,0-1 0,-1 1 0,1-1 0,0 1 0,0 0 0,0 0 0,-1 0 0,1 0 0,0-1 0,-1 1 0,1 0 0,0 0 0,-1 0 0,0 0 0,1 1 0,8 11 50,-6-7-114,-4-5-2,2 0 1,-1 0 0,0 0 0,0 0 0,0 1 0,0-1-1,1 0 1,-1 0 0,0 0 0,1 0 0,-1 0 0,1 0 0,0 0-1,-1 0 1,1 0 0,0 0 0,-1 0 0,1 0 0,0 0-1,0-1 1,0 1 0,0 0 0,0-1 0,0 1 0,0 0-1,0-1 1,0 1 0,0-1 0,0 0 0,0 1 0,2-1 0,4 2-470,0-1 1,0-1 0,0 0 0,10 0 0,-3 0 34,-11 2 425,3 4 18,-5-4 26,1 0-1,-1 0 1,1 0 0,0 0-1,0-1 1,0 1 0,0-1 0,0 1-1,0-1 1,0 0 0,0 0-1,1 0 1,-1 0 0,0 0 0,1 0-1,-1-1 1,1 1 0,3-1-1,5 1 23,-6-1-7,-1 1 0,1-1 0,0 0 1,-1-1-1,1 1 0,8-3 0,127-25 192,-131 27-152,1 0-1,19 0 0,4-1 167,3-9 114,-6 5 341,-8-4-240,-8 6-308,-12 4-104,1-1 0,-1 1 1,1-1-1,-1 0 0,1 0 0,-1 0 0,0 0 1,0 0-1,0 0 0,5-4 0,-5 2 482,-4 3-417,-1 1-78,1-1 0,-1 1 1,1 0-1,0 0 0,-1-1 0,1 2 1,0-1-1,0 0 0,0 0 0,0 1 1,0-1-1,0 1 0,-2 1 0,-28 30-72,17-17 50,8-7 3,-1-1-1,1 2 1,1-1-1,-1 1 0,2 0 1,-1 0-1,1 0 1,-4 17-1,4-15 4,-14 37-30,1 0 0,3 2 1,-12 78-1,21-66-78,0-28 58,3-20 22,1 1-1,-1 16 1,3 132-438,0-163 462,0 0-1,0 0 1,0 0-1,0-1 1,0 1-1,0 0 1,0 0-1,1-1 1,-1 1-1,0 0 1,0 0-1,0 0 1,1-1-1,-1 1 1,0 0-1,1-1 1,-1 1-1,1 0 1,-1-1-1,1 1 1,-1 0-1,2 0 1,-1 0-1,1-1 1,-1 0 0,0 1-1,1-1 1,-1 0-1,1 0 1,-1 0-1,0 0 1,1 0-1,1 0 1,6-1-9,-5 1-1,0 0-1,0-1 1,0 0-1,0 0 1,0 0-1,0 0 1,0 0-1,-1-1 1,1 0-1,-1 0 1,1 0-1,-1 0 1,0 0-1,1-1 1,-1 1-1,-1-1 1,1 0-1,0 0 1,-1 0-1,1 0 1,1-5-1,4-5-114,-1 0-1,0 0 0,-1-1 0,5-18 1,-7 20 123,0-1 0,-1 1 0,-1-1 0,0 0 0,-1 0 0,0 0 0,-1 0-1,0 0 1,-1 0 0,-4-20 0,1 23 174,0-1 0,-1 1 0,0 0 0,-1 0 0,0 1 0,-10-13 0,5 9 292,-1-1-1,-26-22 0,27 28-44,0 0-1,-1 0 0,0 1 1,-24-11-1,1 10 550,22 3-670,12 4-265,-1 0 1,1 0-1,-1 0 0,0 1 1,1-1-1,-1 0 0,0 1 1,0-1-1,0 1 0,1 0 1,-1-1-1,0 1 0,0 0 1,0 0-1,0 0 1,0 1-1,1-1 0,-4 1 1,-9 10-21,15-10-14,1-1 1,-1 1 0,0-1 0,0 0 0,1 1 0,-1-1 0,0 0 0,0 0-1,1 0 1,-1 0 0,0 0 0,3 0 0,14 0-74,3 0-136,36-3 0,6-8-935,-29 7 666,-10 2-246,46-11 0,-31 2 386,-20 7 188,0-1-1,0-1 1,0-1-1,-1-1 1,29-17 0,-44 24 179,-1-1 0,1 0 0,-1 0 0,1 0 1,-1 0-1,0-1 0,0 1 0,0-1 0,-1 1 0,1-1 1,0 0-1,-1 1 0,0-1 0,0 0 0,1-4 0,0-1 85,-1 0 0,0-1 1,0 1-1,-1-10 0,0 13-59,0 5-16,0-1 0,0 1 0,0-1 0,0 1 0,0-1 0,0 0 0,0 1 0,0-1 0,0 1 0,0-1 0,0 1 0,0-1 0,0 1 0,0-1 0,0 1 0,0-1 0,-1 1 0,1-1 0,0 1 1,0-1-1,-1 1 0,1-1 0,0 1 0,-1 0 0,1-1 0,-1 1 0,1-1 0,0 1 0,-1 0 0,1 0 0,-1-1 0,1 1 0,-1 0 0,1 0 0,-1-1 0,1 1 0,-1 0 0,1 0 0,-1 0 0,1 0 0,-1 0 0,1 0 0,-1 0 1,0 0-1,0 0 0,-2 0 391,3 3-123,0 8 65,0-1-205,0-1 0,0 1 0,3 12 1,0-9-140,1 0 1,0-1-1,1 1 1,0-1-1,1 0 1,0-1-1,1 1 1,0-1-1,1 0 1,16 17 0,-23-28-31,-1 1 0,1 0 1,-1-1-1,0 1 0,1 0 1,0-1-1,-1 1 1,1-1-1,-1 1 0,1-1 1,0 1-1,-1-1 0,1 0 1,0 1-1,-1-1 0,1 0 1,0 1-1,0-1 1,-1 0-1,1 0 0,0 0 1,0 0-1,-1 1 0,1-1 1,0 0-1,0 0 1,0-1-1,-1 1 0,1 0 1,0 0-1,0 0 0,-1 0 1,1-1-1,0 1 0,-1 0 1,1-1-1,0 1 1,-1-1-1,2 0 0,3-1-126,6-3-128,-10 4 228,1 1 1,0-1 0,-1 1-1,0-1 1,1 0-1,-1 0 1,1 0-1,-1 0 1,0 0-1,0 0 1,1 0-1,-1 0 1,0-1-1,0 1 1,1-2-1,63-109-1238,-53 91 1102,-9 17 208,0-1 0,-1 1 0,0 0 0,0-1 0,0 1 0,0-1 0,-1 0 0,0 1 0,0-1 0,0 0 0,0-9 0,0 7 482,1 5 110,17 19 537,-8-5-978,1 1-80,1-1 1,-1 0-1,19 13 1,-19-19-71,0-1 1,1 0 0,-1-1 0,22 5 0,-7-3-95,-14-1-137,0-2 0,1 0 0,-1 0 1,1-2-1,0 1 0,0-2 1,0 0-1,24-3 0,0-8-381,-23 9 456,14-4-38,-23 3 146,1-1 0,-1 1 0,10-9 0,17-10 101,-25 19-61,-5 2-15,0 0 1,-1 0-1,1-1 0,-1 1 1,0 0-1,1-1 0,-1 1 1,0-1-1,0 0 1,0 0-1,0 0 0,0 0 1,0 0-1,0 0 1,-1 0-1,3-4 0,-3-1 23,0 0 0,0 0 0,-1-1 0,0-11 0,-1 7 28,1 9 24,0 0 1,-1 0 0,0 1 0,1-1-1,-1 0 1,0 1 0,0-1-1,0 0 1,-1 1 0,1-1 0,-1 1-1,1 0 1,-4-4 0,2 3 151,-1-1-1,1 1 1,-1 0 0,1 0 0,-1 0 0,-7-4 0,11 7-213,0 0 0,-1-1 0,1 1 0,0 0 0,-1 0 0,1 0 1,0-1-1,-1 1 0,1 0 0,-1 0 0,1 0 0,0 0 1,-1 0-1,1 0 0,0 0 0,-1-1 0,1 1 0,-1 0 0,1 1 1,0-1-1,-1 0 0,1 0 0,-1 0 0,1 0 0,0 0 1,-1 0-1,1 0 0,0 0 0,-1 1 0,1-1 0,0 0 0,-1 0 1,1 1-1,0-1 0,-1 0 0,1 0 0,0 1 0,-1-1 1,1 0-1,0 1 0,0-1 0,0 0 0,-1 1 0,1-1 1,0 0-1,0 1 0,0-1 0,0 1 0,-4 5 524,-3-1-149,7-5-392,-1 0 0,1 0 0,-1 1 0,1-1 1,0 0-1,-1 1 0,1-1 0,-1 0 0,1 1 0,0-1 0,-1 0 0,1 1 0,0-1 0,0 1 1,-1-1-1,1 1 0,0-1 0,0 1 0,-1-1 0,1 1 0,0-1 0,0 1 0,0-1 1,0 1-1,0-1 0,0 1 0,0-1 0,0 1 0,0-1 0,0 1 0,0 0 0,0 1-76,1 0-1,-1-1 1,0 1-1,0-1 1,1 1-1,-1 0 1,1-1-1,-1 1 1,1-1-1,-1 1 1,1-1-1,0 0 1,0 1-1,0-1 1,0 0-1,0 1 1,0-1-1,0 0 1,0 0-1,3 2 1,1 0-271,0 0 0,0 0 1,1-1-1,-1 0 0,7 2 1,35 9-2820,-25-8 1176,32 13 0,-41-12 789,-1 1-1,15 10 1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21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7872,'-16'0'2944,"32"0"1728,-16 16-6144,0 1 800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3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30 309 3072,'-30'-30'1365,"31"30"-1319,-1-1-1,1 1 1,-1 0-1,1 0 1,-1-1-1,1 1 1,-1 0-1,1 0 1,-1 0-1,1-1 1,-1 1 0,1 0-1,0 0 1,-1 0-1,1 0 1,-1 0-1,2 0 1,-2 0 57,3 0 355,0 3 92,1 1-389,22 25 899,-18-15-754,0 1 1,8 23-1,3 7 7,-6-20-221,54 97 744,-63-115-758,0-1 0,1 1 0,0-1 0,1-1 0,-1 1 0,1-1 0,0 0 0,8 6 0,-12-10-44,1 0 1,-1 0-1,0 0 0,1 0 1,-1 0-1,1-1 1,-1 1-1,1-1 1,-1 1-1,1-1 1,-1 0-1,1 0 1,-1 0-1,1 0 1,-1-1-1,1 1 1,-1-1-1,1 1 1,-1-1-1,1 0 1,-1 0-1,0 0 1,0 0-1,1-1 1,-1 1-1,0 0 1,0-1-1,0 0 1,0 1-1,3-5 1,26-30 557,-18 21-299,27-27 0,9 1 93,110-101 114,-137 117-456,0-1 1,29-47 0,21-27 13,11 13-198,-54 60-275,-29 28 248,1-1-1,-1 2 1,0-1 0,1 0 0,-1 0 0,0 0-1,0 0 1,1 0 0,-1 0 0,0 0-1,0 0 1,0 0 0,-1 2 0,1 8-462,-2 0 1,1 0-1,-2 0 1,1 0 0,-6 13-1,-8 25-3120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39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51 738 2240,'-2'0'55,"1"0"0,-1 0 0,0 1 0,0-1 0,1 0 1,-1 1-1,0-1 0,1 1 0,-1 0 0,1-1 0,-1 1 0,1 0 0,-1 0 0,1 0 1,-1 0-1,1 0 0,-2 3 0,3-4-28,0 0 0,-1 1 0,1-1 0,0 0 0,-1 1 0,1-1 0,0 0 1,-1 0-1,1 1 0,-1-1 0,1 0 0,0 0 0,-1 1 0,1-1 0,-1 0 0,1 0 0,-1 0 0,1 0 0,0 0 1,-1 0-1,1 0 0,-1 0 0,1 0 0,-1 0 0,1 0 0,-1 0 0,-4 1 271,4 2-109,0 1 0,0-1 1,1 1-1,-1-1 0,1 0 0,0 1 0,0-1 0,0 1 0,0-1 0,1 1 1,0-1-1,1 5 0,9 17 330,-7-17-221,0 0 0,4 14 0,-4-4 30,-1-5 95,9 24-1,-4-16-111,0-1 1,6 35-1,-11-35-159,-2-12-66,0-1 1,0 1-1,1 0 1,0-1-1,1 0 1,3 10-1,13 32 703,-18-48-765,-1 0 0,0 0 0,1-1 0,-1 1 0,1 0 0,-1 0 0,1-1 0,-1 1 0,1 0 0,-1 0 0,1-1 0,0 1 0,-1-1 0,1 1-1,0-1 1,0 1 0,-1-1 0,1 1 0,0-1 0,0 1 0,0-1 0,-1 0 0,1 0 0,0 1 0,0-1 0,0 0 0,0 0 0,0 0 0,0 0 0,0 0 0,0 0-1,-1 0 1,1 0 0,0 0 0,0-1 0,0 1 0,0 0 0,0-1 0,0 1 0,-1 0 0,1-1 0,0 1 0,0-1 0,-1 1 0,1-1 0,1-1 0,10-8 209,-1-1 0,18-23 0,20-20 316,16-7-206,58-61 34,-19-6-207,-10 16-162,195-178 0,-93 123-2130,-128 105 266,-61 56 1390,5-3-577,-2 0 1,1-1 0,-2 0-1,1 0 1,13-21 0,-3-5-1598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36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410 148 3968,'5'-5'406,"-1"0"0,0 0 0,8-12 0,-9 11-287,1 0 0,0 0 0,0 1 0,5-6-1,-7 10-21,0-1 0,-1 0 0,0 0 0,1 0 0,-1 0 0,0 0 0,0 0 0,0 0 0,0 0 0,-1 0-1,2-4 1,-2 5-51,0-1 0,1 1 0,-1 0 0,1-1-1,-1 1 1,1 0 0,-1 0 0,1-1 0,0 1-1,-1 0 1,1 0 0,0 0 0,0 0 0,0 0-1,0 0 1,0 0 0,0 0 0,0 0 0,0 1-1,0-1 1,2-1 0,-2 2-22,1-1 0,-1 0 0,0 0 0,0 0-1,0 1 1,0-1 0,0 0 0,0-1 0,-1 1 0,1 0 0,0 0 0,0 0 0,-1 0-1,1-1 1,-1 1 0,1 0 0,-1-1 0,1 1 0,-1 0 0,0-1 0,0 1 0,1-2-1,-1 0 185,0 9-112,-1-2-68,1 1-1,0-1 1,-1 0-1,0 1 1,0-1-1,0 0 1,0 0-1,-1 1 1,0-1-1,1 0 1,-2-1-1,-3 7 1,-14 15 239,8-10-97,-18 30 1,28-43-167,-15 29 23,-2-1 0,-25 32 0,-3-7 69,9 5 32,-6-5 171,-29 68 146,45-72-330,19-35-31,-21 23 1,21-27-59,0 0-1,0 0 1,-7 15 0,13-20-37,-1 1 0,-1-1 1,1 0-1,-10 10 0,12-14-5,4-6 107,3-2-176,-1 0-1,0 0 1,-1-1 0,1 0-1,3-8 1,-2 5-167,0-1-1,7-9 1,51-77-1652,-49 75 1169,26-32 0,2-4 242,-28 33 446,-4 7 268,18-24 0,-17 27-106,-3 5 192,-1 0 1,0-1-1,9-16 0,-11 16 16,1 0 1,0 0 0,10-11 0,-15 18-269,1 1 1,0-1 0,1 1 0,-1 0-1,0 0 1,1 0 0,-1 0 0,1 0-1,0 0 1,0 1 0,-1 0 0,1-1 0,0 1-1,0 0 1,0 0 0,0 1 0,6-2-1,-7 2-41,0 0-1,1 0 0,-1 0 0,1 0 0,-1 0 0,1 1 1,-1-1-1,0 1 0,1 0 0,-1-1 0,0 1 1,0 0-1,1 0 0,-1 1 0,0-1 0,0 0 1,0 1-1,3 3 0,-1-1 33,50 54 609,-47-48-569,0 0 0,0 1 0,-1 0 0,7 18 0,34 70 138,-25-36-139,-10-31-43,22 64 76,-27-70-75,19 44-1,-13-46-180,-9-10 61,-4-11-18,1-1-1,0 1 1,-1-1 0,1 0-1,0 1 1,0-1 0,0 0-1,0 1 1,0-1 0,4 4-1,-2-3-885,-3-4 739,0 0 0,0 0 0,0 0 1,0 0-1,0 0 0,0 0 0,0 0 0,0 0 0,0 0 0,0 0 0,-1 1 1,1-1-1,0 0 0,-1 0 0,1 0 0,-1-1 0,-13-14-3059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37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5728,'0'-16'2592,"33"16"-2240,-17-16 928,17-1-768,16 17 352,17 0-512,-1-16 224,1 16-320,-17 0-224,0 16-32,-16-16-576,0 0 320,-17 17-1088,0-17 736,-16 16-6176,-32 0 4896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46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51 3328,'-14'-14'1061,"15"14"-1023,-1 0 0,1-1 0,-1 1 0,1 0 0,-1 0 0,1-1 0,-1 1 0,1 0 1,0 0-1,-1 0 0,1 0 0,-1 0 0,1 0 0,-1 0 0,1 0 0,0 0 0,0 0 0,-1 0 83,3 0 806,-3-14 481,0 14-1399,0 0-1,0 0 1,0 0-1,0 0 1,0 0 0,0 0-1,0-1 1,0 1-1,0 0 1,0 0-1,0 0 1,0 0-1,0 0 1,0 0-1,0 0 1,0 0-1,0 0 1,0-1-1,0 1 1,0 0-1,0 0 1,0 0-1,0 0 1,0 0-1,0 0 1,0 0-1,0 0 1,0 0-1,0 0 1,0 0-1,0 0 1,1-1-1,-1 1 1,0 0-1,0 0 1,0 0-1,0 0 1,0 0-1,0 0 1,0 0 0,0 0-1,0 0 1,0 0-1,1 0 1,-1 0-1,0 0 1,0 0-1,0 0 1,0 0-1,0 0 1,0 0-1,0 0 1,0 0-1,0 0 1,0 0-1,1 0 1,1 0 88,-1 0 0,1-1 0,0 1 0,0-1 0,-1 1 0,1-1 0,0 0 0,0 1 0,-1-1 0,1 0 0,-1 0 1,1 0-1,-1-1 0,3-1 0,-4 2-77,1 1 1,-1-1 0,1 1-1,0 0 1,-1-1 0,1 1 0,-1 0-1,1 0 1,-1-1 0,1 1-1,0 0 1,-1 0 0,1 0-1,0 0 1,-1 0 0,1 0-1,-1 0 1,1 0 0,0 0 0,-1 0-1,1 0 1,0 0 0,-1 0-1,1 0 1,0 1 0,-1-1 17,0 0-36,1 0 1,-1 0-1,0 0 1,0 0-1,0 0 1,0 0-1,0 0 1,0 0-1,0 0 1,0 0-1,0 0 1,0 0 0,1 0-1,-1 0 1,0 0-1,0 0 1,0 0-1,0 0 1,0 0-1,0 0 1,0 0-1,0 0 1,0 0-1,0 0 1,1 0-1,-1 0 1,0 0-1,0 0 1,0 0-1,0 0 1,0 0 0,0 1-1,0-1 1,0 0-1,0 0 1,0 0-1,0 0 1,0 0-1,0 0 1,0 0-1,0 0 1,0 0-1,0 0 1,0 1-1,0-1 1,0 0-1,0 0 1,0 0-1,0 0 1,0 0 0,0 0-1,0 0 1,0 0-1,0 0 1,0 0-1,0 1 1,0-1 3,0 1 0,0-1 1,0 1-1,0-1 1,0 1-1,0-1 0,0 1 1,0-1-1,1 1 1,-1-1-1,0 1 0,0-1 1,0 0-1,1 1 0,-1-1 1,0 1-1,0-1 1,1 1-1,-1-1 0,0 0 1,1 1-1,-1-1 0,1 0 1,-1 1-1,0-1 1,1 0-1,-1 0 0,1 1 1,0-1-1,16 1 232,-12-1-139,1 3 55,21 24-106,-22-24-64,-3-3 27,0 1-1,-1-1 1,1 0-1,0 1 1,-1-1-1,1 1 1,-1-1-1,1 1 0,0 0 1,-1 0-1,2 1 1,-1-1 0,-1 0 0,1 0-1,0 0 1,0 0 0,0-1 0,0 1 0,0 0 0,0-1 0,0 1 0,0-1-1,3 1 1,38-1 541,-22 1-322,-1 0 1,41-6-1,-37-1-160,-17 4-51,-1 0 0,0 1 0,1 0 0,11-1 0,113 2 1112,-128 3-934,8 8-111,-9-8-145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47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82 3648,'0'-16'1344,"0"0"-1024,16-1-128,1 17 1184,-17-16-800,16 16 896,-16-17-832,17 34 0,-17-1-352,0 17 0,0 0-160,0 0 288,-17-1-224,1 1-1024,-17 0 448,0 0-1216,1-1 928,15-15-3776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4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127 166 4896,'-13'-14'1584,"12"14"-1555,1 0-1,0-1 1,-1 1 0,1 0 0,0-1 0,0 1 0,-1-1-1,1 1 1,0-1 0,0 1 0,0 0 0,-1-1-1,1 1 1,0-1 0,0 1 0,0-1 0,0 1 0,0-1-1,0 1 1,0-1 0,0 1 0,0-1 0,0 1-1,0-1 1,1 1 0,-1-1 0,0 1 0,0-1 0,0 1-1,1 0 1,-1-1 0,0 1 0,0-1 0,1 1 0,0-1 2,12-4 790,39-25 704,-47 27-1456,0 1 0,0-1-1,0 1 1,0 1 0,1-1-1,-1 1 1,0 0-1,10 0 1,6-3 33,14-6 74,-2 4-85,0-5-11,-3 6-16,-14-1 22,-13 4-65,1 1 0,-1 0 1,1 0-1,-1 0 0,1 0 0,-1 1 1,6-1-1,-1 1 90,13-1 238,-21 0-340,0 1 0,1 0 0,-1 0-1,1-1 1,-1 1 0,0 0 0,1 0 0,-1-1 0,1 1-1,-1 0 1,0-1 0,0 1 0,1-1 0,-1 1 0,0 0-1,0-1 1,1 1 0,-1-1 0,0 1 0,0-1 0,0 1 0,0-1-1,0 1 1,1-1 0,-1 1 0,0 0 0,0-1 0,0 1-1,-1-2 1,1 0-9,0-1-432,0 2 382,0 0 0,0 1-1,0-1 1,-1 0-1,1 0 1,0 1 0,-1-1-1,1 0 1,-1 1 0,1-1-1,-1 0 1,1 1-1,-1-1 1,1 0 0,-1 1-1,1-1 1,-1 1-1,0 0 1,1-1 0,-1 1-1,0-1 1,0 1 0,1 0-1,-1-1 1,0 1-1,0 0 1,1 0 0,-1 0-1,0 0 1,0 0-1,0 0 1,1 0 0,-1 0-1,0 0 1,0 0 0,0 0-1,1 0 1,-1 0-1,0 1 1,0-1 0,1 0-1,-1 1 1,0-1 0,1 0-1,-1 1 1,-1 0-1,-6 13-802,-5-5 523,10-7 274,-1 0 0,1 0 1,0 0-1,0 0 0,1 0 0,-1 1 1,0 0-1,-4 5 0,-2 8-9,1-1-1,0 2 1,-9 26 0,-13 56 318,21-65-154,3-6 8,1 1 1,1 0 0,2 0-1,2 47 1,-3 25 26,-7-27-44,7 11 33,2-4 74,0-70-212,0 0 0,-1 0 1,0 0-1,-8 19 0,8-23-42,0-1 1,-1 1 0,0-1-1,0 0 1,-1 0-1,0 0 1,0 0 0,0-1-1,-1 0 1,0 0 0,0 0-1,0 0 1,-8 5-1,-1-1-91,9-5 99,-1 0 1,0 0-1,-10 4 0,13-7 37,1 0 1,-1-1-1,1 1 0,-1-1 0,0 0 1,1 1-1,-1-1 0,0-1 0,0 1 1,1 0-1,-1 0 0,-3-2 0,-27-9-25,3 6 261,16-2-61,13 6-105,0 0-1,-1 0 1,1 1-1,-1-1 1,1 0 0,-1 1-1,0-1 1,1 1 0,-1 0-1,1-1 1,-1 1-1,-1 0 1,-9 0 829,26 0-366,12 0-218,-2 1 25,41-5 1,96-23 348,-134 23-551,-15 3-93,1-2-1,0 1 1,18-7-1,4-5-394,-5 9-28,-25 4 172,-1-1 0,0 1 0,0-1-1,0 0 1,0 0 0,0-1 0,-1 1 0,1-1-1,-1 0 1,1 1 0,2-5 0,-4 0-75,-2 6 32,0 0 0,0 0-1,0 0 1,0 0-1,0 0 1,0 1 0,0-1-1,1 0 1,-1 0 0,0 0-1,1 0 1,-1 0-1,0 0 1,1 0 0,0 0-1,10-24-1791,-8 6 821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48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261 163 4480,'-44'-14'1445,"41"13"-1341,-1 0 0,0 0 0,1 0 1,-1-1-1,1 1 0,-5-4 0,-1 1 100,9 3-188,0 1-1,-1 0 0,1 0 1,0-1-1,-1 1 0,1 0 0,0 0 1,-1 0-1,1-1 0,0 1 0,-1 0 1,1 0-1,0 0 0,-1 0 0,1 0 1,-1 0-1,1 0 0,0 0 0,-1 0 1,1 0-1,0 0 0,-1 0 1,1 0-1,-1 0 0,1 0 0,0 0 1,-1 1-1,1-1 0,0 0 0,-1 0 1,1 0-1,0 1 0,-1-1 0,1 0 1,0 0-1,0 1 0,-1-1 0,1 0 1,0 0-1,0 1 0,-1-1 0,1 0 1,0 1-1,0-1 0,-1 1 1,-6 7 305,6-8-281,0 0-1,0 1 0,-1-1 0,1 0 1,0 1-1,-1-1 0,1 0 0,0 0 1,-3-1-1,0 1 45,1 0-1,0 0 1,-1 0-1,1 1 1,0-1 0,-1 1-1,-3 1 1,-23 9 556,16-9-444,12-2-174,0 1 1,1-1-1,-1 0 0,0 0 1,0 1-1,0-1 0,1 1 1,-1 0-1,0-1 0,1 1 1,-1 0-1,1 0 1,-1 0-1,1 0 0,-1 0 1,1 0-1,-1 1 0,1-1 1,0 0-1,0 1 0,-1 1 1,-28 43 366,29-44-379,1 0 1,0 0-1,-1 0 1,1 0-1,0 0 0,0 0 1,0 0-1,1 0 1,-1 0-1,0 0 1,1 0-1,-1 0 0,1 0 1,0 0-1,0 0 1,0 0-1,0-1 0,0 1 1,2 3-1,1 2 22,-3-4-8,1 0 1,-1 0-1,0 0 1,1-1-1,-1 1 1,1-1-1,0 1 1,0-1-1,0 1 1,0-1-1,1 0 1,-1 0-1,0 0 1,1-1-1,-1 1 1,1 0-1,0-1 1,0 0-1,-1 1 1,1-1-1,5 1 1,39 3 268,-31-1-192,17 0 91,0-8-77,-17 0-86,4 1-11,-12 3-20,0-1 0,-1-1 1,1 0-1,-1 0 0,1 0 0,8-5 1,10-5 69,-17 8-59,0 0 1,0 0 0,0-1-1,-1 0 1,0-1-1,9-7 1,-15 10 22,1 1 1,-1-1-1,-1 0 1,1 0 0,0 1-1,-1-1 1,1 0-1,-1 0 1,0-1 0,0 1-1,0 0 1,0 0-1,-1 0 1,1-1 0,-1 1-1,0 0 1,0-1-1,0 1 1,0 0 0,-1-1-1,1 1 1,-1 0-1,-1-4 1,-25-58 767,21 34-549,-1 17-170,6 13-94,1-1-1,-1 1 1,0 0 0,0-1-1,1 1 1,-1-1-1,1 1 1,-1-1 0,1 1-1,-1-1 1,1 1-1,0-1 1,0 1 0,0-1-1,0 1 1,0-1-1,0 0 1,0 1 0,1-1-1,-1 1 1,0-1-1,1 1 1,0-2 0,0 1-55,0 1 0,0 0 0,0-1 0,1 1 1,-1 0-1,0 0 0,0 0 0,1 0 0,-1 0 0,1 0 1,-1 1-1,1-1 0,-1 0 0,1 1 0,-1-1 1,1 1-1,0-1 0,-1 1 0,1 0 0,0 0 0,-1 0 1,3 0-1,10-3-436,4-1-383,-9 2 458,1 0-1,-1 1 1,0-1 0,0 2 0,0-1 0,1 1 0,8 2 0,59 11-3571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0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5632,'-16'0'6698,"19"0"-6132,73 0 623,-71 0-1166,0 0 1,0 0-1,-1-1 1,1 1-1,0-1 0,-1 0 1,8-3-1,11-2 3,0 3 70,-1 1 0,37 3-1,-10 0 66,-15-2-50,85 5 136,-59 6-279,-37-8 2,24-2 1,-25-1 20,0 1 0,36 5 0,-33 1 39,-19-4-14,1 0-1,-1-1 0,1 0 1,11 1-1,28-2 289,-43 0 784,-3 2-934,0-1-138,0 0-1,0-1 0,0 1 1,0 0-1,0 0 0,0-1 1,0 1-1,0 0 0,1-1 0,-1 1 1,0 0-1,1-1 0,-1 1 1,1 0-1,-1-1-14,0 1 1,0-1 0,0 0 0,0 0-1,0 0 1,0 0 0,0 1-1,0-1 1,0 0 0,1 0-1,-1 0 1,0 0 0,0 1-1,0-1 1,0 0 0,0 0-1,1 0 1,-1 0 0,0 0-1,0 0 1,0 0 0,0 1-1,1-1 1,-1 0 0,0 0-1,0 0 1,0 0 0,1 0-1,-1 0 1,0 0 0,0 0-1,0 0 1,1 0 0,-1 0-1,0 0 1,0 0 0,0 0-1,1 0 1,-1-1 0,0 1-1,0 0 1,0 0 0,1 0-1,-1 0-6,-1 0 0,1 0 1,0 0-1,0-1 0,0 1 0,-1 0 0,1 0 0,0 0 0,0 0 0,0 0 0,0 0 0,-1 0 0,1 0 0,0 0 0,0 0 0,0 0 0,-1 0 0,1 0 0,0 0 0,0 0 1,0 0-1,-1 0 0,1 0 0,0 1 0,0-1 0,0 0 0,0 0 0,-1 0 0,1 0 0,0 0 0,0 0 0,0 0 0,0 1 0,0-1 0,-1 0 0,1 0 0,0 0 0,0 0 1,0 1-1,0-1 0,0 0 0,0 0 0,0 1 0,-1 0-12,0 0 1,1 0-1,-1 1 1,1-1-1,0 0 1,-1 0-1,1 1 1,0-1-1,0 0 1,0 1-1,0-1 1,0 0-1,0 1 1,0-1-1,0 2 1,1-1 10,-1 0 0,0 0 0,0 1-1,0-1 1,0 0 0,-1 0 0,1 0 0,0 0 0,-2 3-1,-28 31 72,-5 29-140,13-30 65,-33 59 190,50-83-155,0-2 24,1 0 0,-1 0 0,-1 0 0,1 0 0,-1-1 0,-10 9 0,0 0 26,5-5 83,-23 20 0,31-30-129,0 1-1,0-1 1,-1 0 0,1 0-1,-1 0 1,1-1-1,-1 1 1,1-1 0,-1 0-1,0 0 1,0 0 0,-7 0-1,9-1-23,0 0 0,0 0 0,1 0 0,-1 0 0,0-1 0,1 1 1,-1-1-1,0 0 0,1 1 0,-1-1 0,1 0 0,-1 0 0,1 0 0,-1 0 0,-1-1 0,-5-4-17,-4-1-31,9 5 23,-1 0 0,0 0 0,1 0 0,-1-1-1,1 0 1,0 1 0,0-1 0,0-1-1,-4-4 1,-4-8-94,5 7 19,0 0-1,-1 1 1,-12-13-1,-49-63-199,59 72 275,-4-6-15,3 5 21,-19-21-1,13 18 16,4 5 18,1 0 1,-10-14-1,20 22-24,-1 0-1,0 0 0,0 0 1,0 1-1,0-1 0,-1 1 1,1-1-1,-1 1 0,1 0 1,-6-3-1,2 0-12,4 4-18,1 0 0,-1 0 0,1-1-1,-1 1 1,1-1 0,0 1 0,-1-1 0,1 1-1,0-1 1,0 0 0,0 0 0,1 1 0,-1-1 0,0 0-1,1 0 1,-1 0 0,1 0 0,0 0 0,-1 0-1,1 0 1,0 0 0,0 0 0,1-3 0,-1 3-2,0 2 33,0 0 1,0 0-1,0 0 1,-1 0-1,1 0 1,0-1-1,0 1 1,0 0-1,0 0 1,0 0-1,0 0 1,0 0-1,0 0 1,0 0-1,0 0 1,0 0-1,0 0 1,1-1-1,-1 1 1,0 0-1,0 0 1,0 0-1,0 0 1,0 0-1,0 0 1,0 0-1,0 0 1,0 0-1,0 0 1,0 0-1,0 0 1,0-1-1,0 1 1,0 0-1,0 0 1,1 0-1,-1 0 1,0 0-1,0 0 1,0 0-1,0 0 1,0 0-1,0 0 1,0 0-1,0 0 1,0 0-1,0 0 1,1 0-1,-1 0 1,0 0-1,0 0 1,0 0-1,0 0 1,0 0 0,0 0-1,0 0 1,14 0-535,2 0 182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48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5728,'-82'0'3157,"80"0"-2986,0 0 0,1 0 0,-1 0 0,0 1 0,1-1 0,-1 1 0,0-1 0,1 1 0,-1-1 0,1 1 0,-1 0 0,1 0 0,-1 0-1,1 0 1,0 0 0,-1 0 0,-1 2 0,0 0 581,9-6-677,-1 1-71,0 0 0,0 0 0,1 0-1,0 1 1,-1-1 0,1 1 0,-1 0 0,1 1 0,0 0 0,7 0 0,353 0 145,-350 0-267,0 2-1,28 5 1,-19-3-82,-13-2 106,-5-1 6,-1 0 1,1 0-1,-1 1 1,0 0-1,8 3 1,-12-4 14,0-1 0,-1 1 0,0 0 1,1 0-1,-1 0 0,1 0 0,-1 1 1,0-1-1,0 0 0,0 1 0,0-1 0,0 0 1,0 1-1,0-1 0,0 1 0,0 0 0,-1-1 1,1 1-1,-1-1 0,1 1 0,-1 0 1,1 0-1,-1-1 0,0 1 0,0 2 0,0-2-79,0 0-1,0-1 0,-1 1 1,1-1-1,0 1 0,-1-1 0,1 1 1,-1 0-1,0-1 0,1 0 0,-1 1 1,0-1-1,0 1 0,0-1 1,0 0-1,0 0 0,0 1 0,-2 0 1,-1 2-339,-1-1 0,1 0 0,-1-1 0,-5 3 1,3-1 246,-26 12-2183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4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66 5152,'-41'13'1648,"33"-10"101,11 0-1280,-2-1-380,0-2-59,0 1 1,0 0-1,0 0 1,-1 0 0,1 0-1,0-1 1,0 1-1,0 0 1,0-1-1,0 1 1,0-1-1,0 1 1,1-1 0,-1 0-1,0 1 1,0-1-1,0 0 1,0 0-1,0 1 1,1-1-1,-1 0 1,0 0 0,0-1-1,0 1 1,0 0-1,1 0 1,1-1-1,14-4 219,1 1 0,31-4 0,-37 7-210,135-11 215,63 12-104,-198-1-298,0 1 1,0-2-1,-1 0 1,18-5-1,-20 5-69,-3 1 29,1 0-1,-1 0 1,13 1 0,-11 0-78,-8 0 257,0 1-1,0-1 1,0 0 0,1 0-1,-1 0 1,0 0-1,0 0 1,0 0-1,0 0 1,0 0-1,0 0 1,0 0 0,0 0-1,0 0 1,1 0-1,-1 0 1,0 0-1,0 0 1,0 0-1,0 0 1,0-1-1,0 1 1,0 0 0,0 0-1,0 0 1,0 0-1,0 0 1,1 0-1,-1 0 1,0 0-1,0 0 1,0 0 0,0 0-1,0 0 1,0 0-1,0 0 1,0-1-1,0 1 1,0 0-1,0 0 1,0 0-1,0 0 1,0 0 0,0 0-1,0 0 1,0 0-1,0 0 1,0 0-1,0-1 1,0 1-1,0 0 1,0 0 0,0 0-1,0 0 1,0 0-1,0 0 1,0-4-543,0 1 288,0 1 0,0-1 0,0 1 0,0-1 0,0 1 0,0-1 0,-1 1 0,-1-4 0,-11-11-2760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49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10 5152,'0'-1'108,"-1"0"1,0 1-1,0-1 1,0 0-1,0 0 1,0 1-1,0-1 1,0 0-1,0 1 1,0-1-1,0 1 1,0-1-1,0 1 1,-2-1-1,2 1-70,0 1 0,0-1 0,0 0 0,1 0 0,-1 0 0,0 1 0,0-1-1,1 0 1,-1 1 0,0-1 0,0 1 0,1-1 0,-1 1 0,1-1-1,-1 1 1,0-1 0,0 2 0,-2 0 335,6-2 139,0 1-436,-1-1 0,0 0-1,0 1 1,1-1-1,-1 1 1,0 0 0,0 0-1,0 0 1,3 2-1,19 7 471,105 37 328,-126-46-852,169 63 372,-169-62-364,0 0-1,1 0 0,-1 0 1,0 0-1,0 1 0,0-1 1,3 5-1,-5-6-1,0 0 1,0 0-1,0 0 0,-1 0 0,1 0 1,0 0-1,-1 1 0,1-1 1,-1 0-1,1 0 0,-1 1 0,0-1 1,0 0-1,1 1 0,-1-1 1,0 0-1,0 1 0,0-1 0,-1 0 1,1 1-1,0-1 0,-1 2 1,-7 19 326,0 0 0,-2-1 0,-1-1 0,-15 24 1,21-37-292,0 0 0,0 1 0,-1-2 0,-11 12 0,-40 20 165,40-25-138,-27 28 1,4-2 77,-42 27-889,80-65 705,-2 2-158,0 0 1,0 0 0,0 0 0,-4 6 0,7-7 35,0-1 0,0 1 0,0-1 0,1 1 0,-1 0 0,1 0 0,-1-1 0,1 1 0,-1 0-1,1 0 1,0 0 0,0 0 0,0 2 0,0 15-1217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50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83 5472,'3'-3'358,"0"1"-1,0-1 1,0 1 0,1 0-1,4-2 1,-4 2-226,-1 0 0,1 0 0,-1-1 0,0 1 0,5-4 0,22-24 1319,-30 30-1405,0-1-1,1 1 1,-1 0 0,0-1 0,1 1-1,-1 0 1,0-1 0,1 1 0,-1 0-1,0 0 1,1-1 0,-1 1-1,1 0 1,-1 0 0,1 0 0,-1 0-1,0 0 1,1-1 0,-1 1-1,1 0 1,-1 0 0,1 0 0,-1 0-1,1 0 1,-1 0 0,1 1 0,4-2 180,-5 0-208,1 1 0,-1 0 0,0 0-1,0 0 1,0 0 0,1-1 0,-1 1-1,0 0 1,0 0 0,0 0 0,0-1-1,1 1 1,-1 0 0,0 0-1,0 0 1,0-1 0,0 1 0,0 0-1,0 0 1,0-1 0,0 1 0,0 0-1,0 0 1,0-1 0,0 1 0,0 0-1,0 0 1,0-1 0,0 1 0,0 0-1,0 0 1,0-1 0,0 1 0,0 0-1,0 0 1,-1-1 0,1 1 0,0 0-1,0 0 1,0 0 0,0-1 0,0 1-1,-1 0 1,0-1 36,-1 0 0,1 1 0,-1-1 0,1 1 0,-1 0 0,1-1 0,-1 1 0,1 0 0,-1 0 1,1 0-1,-3 0 0,-2 0-43,-1 1 1,1 1 0,-11 2-1,-10 3-9,-19-2 8,30-2 5,-8 1 12,-1-1 0,-25 1 0,-78-4 75,116-1-117,0 0-1,0 0 1,0-1 0,-16-5 0,19 5 5,0 0-22,0 1-1,1 0 0,-1 1 0,-15 1 0,4-1-389,20 0 417,0 0 1,0 0 0,0 0-1,-1 0 1,1 0 0,0 0-1,0 0 1,0 0 0,0 0 0,0 0-1,0 0 1,0 0 0,0 0-1,0 0 1,0 0 0,-1 0-1,1 0 1,0 0 0,0 0 0,0 0-1,0 0 1,0 0 0,0 0-1,0 0 1,0 0 0,0 0-1,0 1 1,0-1 0,-1 0 0,1 0-1,0 0 1,0 0 0,0 0-1,0 0 1,0 0 0,0 0-1,0 0 1,0 0 0,0 0-1,0 0 1,0 1 0,0-1 0,0 0-1,0 0 1,0 0 0,0 0-1,0 0 1,0 0 0,0 0-1,0 0 1,0 0 0,0 1 0,0-1-1,0 0 1,0 0 0,0 0-1,1 3-5,-1 0 1,1 0-1,0 0 0,0 0 0,0 0 0,1 0 0,-1 0 0,1-1 0,-1 1 0,3 3 0,-1-3 4,-1 1-1,1 0 0,-1 0 0,0 0 1,1 5-1,-1 4 65,0 1-1,-1 0 1,-1 0-1,-1 16 1,0-3 1,0-14-29,0 0 0,-1 0 1,0 0-1,-1-1 1,-4 15-1,-27 58 257,18-48-84,12-27-155,1 1 1,0 0 0,-2 18-1,1-8 3,3-18-38,0 1 0,0 0 0,-1-1-1,0 1 1,1-1 0,-1 0 0,-3 4 0,3-4 14,0-1 0,1 0 0,-1 1 0,1-1 0,0 1 0,0 0 0,0-1 0,0 1-1,0 0 1,0-1 0,1 1 0,-1 3 0,7-6 5,5-1-77,0 0-1,1-1 1,12-4-1,13-3-81,12-2 68,11 6 59,-5-6 48,-21 8-122,48 2 0,-34 2-1042,-4-1-1252,-42 0 987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5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5824,'-16'-16'2976,"32"16"-2400,0 0-384,17 0 608,16 0-416,1 0 224,15 0-352,1 0-576,-1 0 160,-16 16-1856,0-16 1120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50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6880,'0'-17'2560,"16"17"-1984,33 0-160,-16 0 256,0 0-448,-1 0 64,18 0-192,-18 17-960,18-17 448,-1 16-5312</inkml:trace>
  <inkml:trace contextRef="#ctx0" brushRef="#br0" timeOffset="1">410 754 6304,'-16'33'2336,"16"0"-1824,0 16-128,0-16 224,-16 16-416,-1-16 416,1-1-352,16 1-64,-33 0-96,17 0-864,-17-17 416,16 0-1888,-15-16 1248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51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7 4736,'0'-1'68,"0"1"1,-1-1-1,1 1 1,-1-1 0,1 1-1,-1-1 1,1 1-1,-1 0 1,1-1-1,-1 1 1,0 0-1,1-1 1,-1 1-1,1 0 1,-1 0-1,0 0 1,1 0-1,-2-1 1,1 2-42,1-1 1,0 0-1,-1 0 1,1 0-1,0 1 0,-1-1 1,1 0-1,0 0 1,0 1-1,-1-1 0,1 0 1,0 1-1,0-1 1,-1 0-1,1 1 0,0-1 1,0 0-1,0 1 1,0-1-1,0 1 0,-1-1 1,1 0-1,0 1 1,0 0-1,0 7 246,-1 1 1,2 15-1,0 1 632,-1-16-747,1 1 1,0-1 0,5 16-1,-4-15 86,1 0 0,-2 0 0,1 19 0,-2 50 780,0-72-955,0 0 0,-1-1 0,0 1 0,0 0 0,-3 6 0,-2 11 88,2-3-75,4-13-27,-2-1 0,1 1-1,-1 0 1,0-1 0,-6 14 0,1-9-40,3-5-121,1-1 0,-1 1 0,1 0 0,1 1 0,-1-1 0,1 0 0,1 1 0,-1-1-1,0 15 1,2-21-18,0 0-1,0 0 1,0-1-1,0 1 0,0 0 1,0 0-1,0 0 1,0 0-1,-1 0 1,1 0-1,0-1 1,-1 1-1,0 2 0,-7-1-1677,19-2-2150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5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12 6400,'0'-11'1758,"0"14"-612,0 24-189,0-14-675,-1-1-1,-6 24 1,4-22-24,1 0 1,-1 28 0,3 133 744,0 8-555,0-168-496,-1 0 0,0-1 0,-1 1 0,0 0 0,-9 25 0,3-14-218,-1 3-921,-23 48 0,30-73 881,0 0-1,0 0 0,-1 0 1,1 0-1,-1 0 1,0-1-1,-4 5 1,5-7-45,-1 1 0,1-1 0,0 1 0,-1-1 0,1 0 0,-1 0 0,1 0 0,-1 0 0,0 0 0,0 0 0,1-1 0,-1 0 0,0 1 0,-5-1 0,-22 0-1377</inkml:trace>
  <inkml:trace contextRef="#ctx0" brushRef="#br0" timeOffset="1">1 438 6304,'32'-17'2336,"-15"17"-1824,32 0-128,-16 0 288,0-16-448,16 16-96,0 0-64,0-16-1408,17 16 736,-34 0-4192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51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6464,'-33'-16'2944,"50"16"-2560,-1 0 416,1 0-512,15 0 448,34 0-416,-1 0 320,17 0-352,0 0 64,-33 0-224,17 0 352,-33 0-256,0 0-672,-17 0 224,0 0-1184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6:59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99 491 2400,'-14'-14'779,"11"11"-315,0 3-235,-8 0-122,9 0-139,2 3-155,0 8 203,0-8 37,0-6 70,0 2-116,0 1-1,0-1 1,0 1-1,0-1 1,0 0 0,0 1-1,0-1 1,0 1-1,-1-1 1,1 1 0,0-1-1,0 1 1,0-1 0,-1 0-1,1 1 1,0 0-1,-1-2 1,0 2 33,0-1-1,0 1 1,0 0-1,0-1 0,0 1 1,0 0-1,0-1 1,0 1-1,0 0 1,0 0-1,-1 0 1,1 0-1,-1 0 1,1 0-31,1 0 1,-1 0-1,1 0 1,-1 0-1,1 0 1,-1 0 0,1 0-1,-1 0 1,1 0-1,-1 0 1,1 0-1,-1-1 1,1 1-1,-1 0 1,1 0-1,-1-1 1,1 1-1,-1 0 1,1 0-1,0-1 1,-1 1-1,1-1 1,0 1-1,-1 0 1,1-1-1,0 1 1,-1-1 0,1 1-1,0-1 1,0 1-1,-1 0 1,1-1-1,0 1 1,0-1-1,0 1 1,0-1-1,0 0 1,0 1-1,0-1 1,0 1-1,0-1 1,0-2 150,-3 6-459,-8 7 337,9-7 569,-1-3-543,-11 0 992,14 3-773,0-1-219,1-1 0,-1 1-1,0 0 1,1-1 0,0 1 0,-1 0-1,1-1 1,0 1 0,1 2 0,5 10 194,-6-8-200,0-1 0,0 1 0,-1 0 0,1 0 0,-2 12 1,0-11-25,1 1 1,0-1 0,1 1 0,1 10 0,9 18-94,-8-15 26,-2-16 48,-1 0 0,1 1 0,0-1 0,1 1 0,-1-1 0,1 0 0,0 0-1,4 8 1,5 7 95,-10-17-82,0-1 0,1 1 0,-1-1 1,0 0-1,1 1 0,-1-1 0,1 0 0,0 0 1,0 0-1,0 0 0,3 2 0,-4-3-3,0-1-1,0 0 0,0 1 0,0-1 0,0 0 1,1 0-1,-1 0 0,0 0 0,0 0 0,0 0 1,0 0-1,0-1 0,0 1 0,0 0 0,0 0 1,0-1-1,0 1 0,0-1 0,0 1 0,0-1 1,0 1-1,0-1 0,0 0 0,-1 1 0,3-2 1,1-2 50,0 0 1,-1-1 0,1 1 0,2-5-1,-2 4-40,1-4 39,0 2 0,1-1 1,0 1-1,0 0 0,11-10 0,52-35 294,-52 39-274,36-18 0,-11 6 6,26-18 39,-30 23 4,-17 9-49,-1 0-1,0-1 1,23-19-1,-12 3 19,0-2 0,40-52 0,-51 58-16,4-3-23,-14 16-20,0 0 0,-1 0 0,0-1 0,-1 0-1,-1-1 1,12-24 0,-3-4 198,-11 31-179,5-12 86,-10 21-150,1 0 0,-1 0 1,0 0-1,0 0 0,0 0 1,0 0-1,0 0 0,0 1 0,0-1 1,0 0-1,0 0 0,-1 0 0,1 0 1,0 0-1,-1-2 0,0 3-1,1-1-1,0 0 0,-1 1 0,1-1 1,0 1-1,-1-1 0,1 1 0,-1-1 1,1 1-1,-1 0 0,1-1 0,-1 1 1,1-1-1,-1 1 0,0-1 1,-3-2 25,2-10-271,2 12 183,0 1-1,0-1 1,0 1 0,0-1 0,0 1 0,0-1 0,0 1 0,0-1 0,0 1 0,0-1 0,-1 1 0,1 0 0,0-1 0,0 1 0,0-1 0,-1 1-1,1 0 1,0-1 0,-1 1 0,1-1 0,0 1 0,-1 0 0,1-1 0,0 1 0,-1 0 0,1 0 0,0-1 0,-1 1 0,1 0 0,-1 0 0,1 0-1,-1-1 1,0 1-38,1 1-1,-1-1 1,1 0-1,-1 0 1,1 1-1,-1-1 1,1 0 0,0 0-1,-1 1 1,1-1-1,-1 0 1,1 1-1,0-1 1,-1 1-1,1-1 1,0 0-1,0 1 1,-1-1-1,1 1 1,0-1-1,0 1 1,0-1-1,-1 1 1,1-1-1,0 1 1,0-1-1,0 1 1,0-1-1,0 1 1,0-1-1,0 1 1,0-1-1,0 1 1,1 0-1,-1 18-1979,0 11-1094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05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8064,'-17'0'3648,"17"17"-2944,17-17-704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2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14 7392,'-14'27'2373,"14"-27"-2351,0 0 0,0 0 0,0 1 0,0-1 0,-1 0 0,1 0 1,0 0-1,0 0 0,0 1 0,0-1 0,0 0 0,0 0 0,0 0 0,0 1 0,-1-1 0,1 0 0,0 0 0,0 0 0,0 1 1,0-1-1,0 0 0,0 0 0,0 0 0,0 1 0,0-1 0,0 0 0,0 0 0,1 1 0,-1-1 0,0 0 0,0 0 0,0 0 1,0 1-1,0-1 0,0 0 0,0 0 0,0 0 0,1 0 0,-1 1 0,0-1 0,0 0 0,0 0 0,2 2 75,-1-1 0,0 0 1,1 1-1,-1-1 0,0 1 0,0 0 0,0-1 0,-1 1 0,1 0 0,0-1 0,-1 1 0,1 0 0,-1 0 0,1 2 0,-1-3-88,0-1 0,0 0 1,0 0-1,0 0 0,0 0 0,0 0 0,0 0 0,0 0 0,0 0 0,0 0 0,0 1 0,0-1 0,0 0 0,0 0 0,0 0 1,0 0-1,0 0 0,0 0 0,0 0 0,0 0 0,0 0 0,0 0 0,0 1 0,0-1 0,0 0 0,0 0 0,0 0 0,0 0 0,0 0 1,1 0-1,-1 0 0,0 0 0,0 0 0,0 0 0,0 0 0,0 0 0,0 0 0,0 0 0,0 0 0,0 0 0,0 0 0,0 0 1,1 0-1,-1 0 0,0 0 0,0 0 0,0 0 0,0 0 0,0 0 0,0 0 0,0 0 0,0 0 0,0 0 0,1 0 0,-1 0 1,0 0-1,0 0 7,1 0 0,0 0 0,-1 0 0,1 0 0,-1 1 0,1-1 0,0 0 0,-1 0 0,1 0 0,-1 1 0,1-1 0,-1 0 0,1 0 0,-1 1 1,1-1-1,-1 1 0,1-1 0,-1 0 0,1 1 0,-1-1 0,0 1 0,1-1 0,0 2 0,-1-2-2,1 1-1,-1 0 1,1-1-1,-1 1 1,1-1 0,-1 1-1,1-1 1,-1 1-1,1-1 1,0 1 0,-1-1-1,1 1 1,0-1-1,-1 0 1,1 1 0,0-1-1,0 0 1,-1 0-1,1 0 1,0 1 0,0-1-1,-1 0 1,1 0-1,1 0 1,-2 0-7,1 0 1,-1 0-1,1 0 0,-1 0 1,1 0-1,-1 0 1,1 0-1,-1 0 0,1 0 1,0 0-1,-1 0 0,1 0 1,-1 0-1,1-1 1,-1 1-1,0 0 0,1 0 1,-1-1-1,1 1 0,-1 0 1,1 0-1,-1-1 1,0 1-1,1 0 0,-1-1 1,1 1-1,-1-1 1,0 1-1,0 0 0,1-1 1,-1 0-1,5-6 114,6 1-105,-6-4-384,2 5 149,-6 5 202,-1 0 0,1-1 0,-1 1 1,0 0-1,1-1 0,-1 1 0,1 0 0,-1-1 0,0 1 1,1 0-1,-1-1 0,0 1 0,1-1 0,-1 1 1,0-1-1,0 1 0,1 0 0,-1-1 0,0 1 1,0-1-1,0 1 0,0-1 0,0 1 0,1-1 1,-1 0-1,0 1 0,0-1 0,0 1 0,-1-1 1,1 1-1,0-2 0,0-4-115,0 4 65,1 0 0,-1 0 0,0 0 0,0 0 0,-1 0 0,1 0 0,0 0 0,-1 1 0,1-1 0,-2-3 0,-5 0-12,7 5 78,-1 0 1,1 0 0,0 0 0,-1-1 0,1 1-1,-1 0 1,1 0 0,0-1 0,-1 1 0,1 0-1,0-1 1,0 1 0,-1 0 0,1-1 0,0 1-1,0 0 1,-1-1 0,1 1 0,0-1 0,0 1-1,0 0 1,0-1 0,0 1 0,0-1 0,0 1-1,-1-1 1,1 1 0,0 0 0,0-1 0,1 0-1,-1 2 7,0-1-1,0 1 0,0 0 1,0 0-1,0-1 0,-1 1 1,1 0-1,0-1 0,0 1 1,0 0-1,-1-1 0,1 1 1,0 0-1,-1 0 0,-6 3 209,14-5-28,-4 1 204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7:00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0 510 2144,'30'-30'1200,"-27"27"-731,0 3-101,2 0 42,12-1-371,-16 0 89,-1 1 0,0 0 0,1 0 0,-1 0 0,1-1 0,-1 1 0,1 0 0,-1-1 0,0 1 0,1 0 0,-1-1 0,0 1 0,1 0 0,-1-1 0,0 1 0,0-1-1,1 1 1,-1-1 0,0 1 0,0 0 0,0-1 0,1 1 0,-1-1 0,0 1 0,0-1 0,0 1 0,0-1 0,0 1 0,0-2 0,0 5-91,0-1 0,0 0 0,0 1 0,1-1-1,-1 0 1,1 0 0,0 0 0,-1 1 0,1-1 0,2 3 0,-1-2-16,-1 0-1,0 0 1,0-1 0,0 1 0,0 0 0,0 0-1,-1 0 1,1 0 0,-1 0 0,0 6 0,0 7 11,0 0 1,1 0 0,1 0 0,0 0 0,1 0-1,6 16 1,8 19 138,31 62-1,-29-64-170,-8-32 304,-8-9-135,2-2-122,9-4 857,-12-2-857,0 0 0,-1-1 0,1 1-1,0-1 1,0 1 0,0-1-1,-1 0 1,1 0 0,0 1 0,-1-1-1,1 0 1,-1-1 0,2 0 0,5-3-24,20-17 176,-1 0 0,33-36 0,2-1-82,-38 38 24,35-30 231,55-63 1,3-31-155,-88 113-183,-8 10-22,-1-2 1,20-29-1,-2-10 19,3 11 21,-17 6 6,-5 20 28,-15 21-73,0 0 1,0 0 0,-1 0 0,0 0 0,4-10 0,-6 13-21,-1 1 1,0 1 0,0-1 0,0 0 0,0 0 0,0 1 1,0-1-1,1 0 0,-1 1 0,0-1 0,1 0 0,-1 1 0,0-1 0,1 0 0,-1 1 0,1-1 0,-1 1 0,1-1 0,-1 0 0,1 1 0,-1-1 1,1 1-1,-1 0 0,1-1 0,0 1 0,-1-1 0,2 1 0,5-4-112,7-6-491,-14 9 509,1 1 0,-1-1 0,1 1 1,-1 0-1,1-1 0,-1 1 0,1 0 0,0 0 0,-1 0 1,1-1-1,-1 1 0,1 0 0,0 0 0,-1 0 0,1 0 1,-1 0-1,1 0 0,0 0 0,-1 0 0,1 0 0,-1 0 1,1 1-1,0-1 0,-1 0 0,1 0 0,-1 0 0,1 1 1,-1-1-1,1 0 0,0 1 0,0 0-224,0-1 135,0 1 0,1 0 0,-1 0 0,0 0 0,0 0 0,0 0 0,0 0 0,0 0 0,0 0 0,0 0 0,1 2 0,-2-1-214,1-1-1,-1 0 0,1 1 1,-1-1-1,0 1 1,0-1-1,0 1 0,0-1 1,0 3-1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2656,'0'0'1173,"-3"-2"-815,-6-4 304,5 7 44,4-10 6395,2 9-6829,173 0 1376,-162 0-1603,1-1 0,-1-1 0,17-4 0,-2 1 25,90-11 48,-69 12-152,66 4-1,-52 1 184,-44-1-88,-13-1-63,0 1-1,1 0 1,-1 1 0,0-1 0,9 3 0,-1 4-19,-13-7 45,1 1 0,-1 0 0,1 0-1,-1 0 1,1-1 0,-1 1-1,1-1 1,-1 1 0,1-1-1,0 0 1,-1 0 0,3 0 0,7 0 514,-20 0-463,9 0-76,0 0 1,0 0-1,0 0 1,0 0 0,0 0-1,0 0 1,0 0-1,0 0 1,0 0-1,-1 0 1,1 0-1,0 0 1,0 0-1,0 0 1,0 0-1,0 0 1,0 0-1,0 0 1,0 0-1,0 0 1,-1 0 0,1 0-1,0 1 1,0-1-1,0 0 1,0 0-1,0 0 1,0 0-1,0 0 1,0 0-1,0 0 1,0 0-1,0 0 1,0 0-1,0 0 1,0 0 0,0 0-1,0 1 1,-1-1-1,1 0 1,0 0-1,0 0 1,0 0-1,0 0 1,0 0-1,0 0 1,0 0-1,0 0 1,0 0-1,0 1 1,0-1 0,0 0-1,0 0 1,0 0-1,1 0 1,-1 0-1,0 9 124,0-6-124,0 0 1,1-1 0,-1 1 0,-1 0-1,1 0 1,0-1 0,0 1 0,-1 0-1,0-1 1,1 1 0,-1 0 0,0-1-1,-1 1 1,1-1 0,0 1 0,-1-1-1,1 0 1,-1 0 0,-2 3 0,-1 0-5,1 1 1,0-1 0,0 1-1,0 0 1,0 0 0,1 0 0,0 1-1,-3 10 1,-11 23-16,13-34 19,-15 33-1,-21 61 0,25-63 2,-26 52 0,-27 34 0,63-116 0,-22 42 0,16-13 10,-11-3 38,14-11-8,7-20-22,1 1-1,-1-1 1,0 1-1,0-1 1,0 0-1,0 1 1,0-1-1,-1 0 1,1 0 0,-1 0-1,1 0 1,-1 0-1,0 0 1,0 0-1,0-1 1,0 1-1,0-1 1,-3 3 0,4-4-11,1 0 1,-1 1-1,0-1 1,0 0-1,1 0 1,-1 1-1,0-1 1,0 0-1,0 0 1,1 0-1,-1 0 1,0 0-1,0 0 1,0 0-1,1 0 1,-1-1-1,0 1 1,0 0-1,1 0 1,-1-1-1,0 1 1,0 0-1,1-1 1,-1 1-1,0-1 1,1 1-1,-1-1 1,0 1-1,1-1 1,-2 0-1,1-1-9,0 1 0,0-1 0,0 1 0,1-1 0,-1 1-1,0-1 1,1 1 0,-1-1 0,1 0 0,-1 1 0,1-1-1,0 0 1,-1-2 0,1-8-34,1 1-55,-1-1-1,-1 1 1,0-1-1,0 1 1,-1 0-1,-1-1 1,-6-17-1,-7-21-94,-14-72-1,13 8 299,15 97-83,2 10-2,-1 0 1,-1 0-1,-1-7 1,-19-35 318,16 23-185,6 22-90,-1 0 0,0 0 0,0 1 0,0-1-1,0 0 1,-1 0 0,1 1 0,-1-1 0,-4-5-1,-24-37 624,14 13-588,13 19-175,3 14 68,0 0-1,0 0 1,0 0-1,0 0 1,0 0-1,0 0 1,0 0-1,0 0 1,0 0-1,0-1 1,0 1-1,0 0 1,0 0-1,0 0 1,0 0-1,0 0 1,0 0-1,0 0 1,0 0-1,0 0 1,0 0-1,0-1 1,0 1-1,0 0 1,0 0-1,0 0 1,0 0-1,0 0 1,0 0-1,1 0 1,-1 0-1,0 0 1,0 0-1,0 0 1,0 0-1,0 0 1,0 0-1,0 0 1,0 0-1,0-1 1,0 1-1,0 0 1,1 0-1,-1 0 1,0 0-1,0 0 1,0 0-1,0 0 1,0 0-1,0 0 1,0 0-1,0 0 1,0 0-1,0 1 1,1-1-1,-1 0 1,0 0-28,1 0 1,-1 0-1,1 0 1,-1 0-1,0 0 0,1 0 1,-1 0-1,1 0 1,-1 0-1,1-1 1,-1 1-1,0 0 1,1 0-1,-1 0 1,1 0-1,-1-1 0,0 1 1,1 0-1,-1 0 1,0-1-1,1 1 1,-1 0-1,0-1 1,1 1-1,-1 0 0,0-1 1,0 1-1,1 0 1,-1-1-1,0 0 1,5-6-1220,-4 7 1160,0-1 0,0 1 0,-1-1 0,1 1 0,0 0 0,0 0 0,0-1 0,0 1 0,0 0 0,-1 0 0,1 0 0,0 0 0,2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4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5312,'0'-14'1701,"0"14"-1689,0 0 0,0 0 0,0 0 0,0 0 0,0 0-1,0 0 1,0 0 0,0 0 0,0 0 0,0-1 0,0 1 0,0 0 0,0 0-1,0 0 1,0 0 0,0 0 0,0 0 0,0 0 0,0 0 0,0 0 0,0 0 0,0-1-1,0 1 1,0 0 0,0 0 0,0 0 0,0 0 0,0 0 0,1 0 0,-1 0-1,0 0 1,0 0 0,0 0 0,0 0 0,0 0 0,0 0 0,0 0 0,0 0 0,0 0-1,0-1 1,0 1 0,1 0 0,-1 0 0,0 0 0,0 0 0,0 0 0,0 0-1,0 0 1,0 0 0,0 0 0,0 0 0,0 0 0,0 0 0,1 1 0,-1-1 0,0 0-1,2-1 128,0 1-1,-1 0 0,1-1 1,0 1-1,0-1 0,0 0 1,-1 0-1,1 1 0,0-1 0,-1 0 1,1 0-1,-1-1 0,1 1 1,1-2-1,-2 3-68,-1-1 1,1 1-1,-1-1 0,1 1 1,0 0-1,-1-1 0,1 1 1,0 0-1,-1 0 0,1 0 1,0 0-1,-1-1 0,1 1 1,0 0-1,0 0 0,-1 0 1,1 0-1,0 0 1,-1 1-1,1-1 0,0 0 1,-1 0-1,1 0 0,0 1 1,-1-1-1,1 0 0,0 1 1,2 0 188,9 3 82,-2-2-188,-1 2 0,1-1 0,0 1 0,-1 1 0,10 6 0,14 16 12,-28-23-141,0-1 0,0 1 0,0 0 0,0 0 0,-1 1 0,0 0 0,0-1 0,0 1 0,-1 1 0,1-1 0,-1 0 0,0 1 0,-1 0 0,1 0 0,1 7 0,-3-9 6,0-1 0,-1 1 0,1 0 0,-1 0 0,0 0 0,0 0-1,0 0 1,0 0 0,-1 0 0,1 0 0,-4 8 0,2-6-4,-2 1 1,1-1-1,-1 1 0,-8 10 1,-10 13 21,-6-8 5,6 5 38,-21 6 464,40-30-97,9-3-100,3-1-170,1 0 1,15-4 0,10-2-52,-7 4-124,-6 0-208,42-10-1,-57 11 14,5-2-343,0 1 0,0 1 0,1 0-1,-1 0 1,19 1 0,12 1-2467,-7 0 944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5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7392,'16'16'3360,"50"-16"-2944,-33-16 768,-1 16-736,18 0-32,15 0-256,-16 0 96,0 0-160,1 0-96,-18 0-32,1 0-736,-16 16 384,-1-16-864,0 0 704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5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14 4992,'-28'-13'1589,"28"13"-1572,0 0 0,0-1 0,0 1 0,-1 0 1,1 0-1,0 0 0,0 0 0,0 0 0,0 0 0,-1 0 0,1 0 0,0 0 0,0 0 0,0 0 0,0 0 1,-1 0-1,1 0 0,0 0 0,0 1 0,0-1 0,0 0 0,0 0 0,-1 0 0,1 0 0,0 0 0,0 0 1,0 0-1,0 0 0,0 1 0,-1-1 0,1 0 0,0 0 0,0 0 0,0 0 0,0 0 0,0 1 0,0-1 1,0 0-1,0 0 0,0 0 0,0 0 0,0 0 0,0 1 0,0-1 0,0 0 0,0 0 0,0 0 0,0 1 1,0-1-1,0 0 0,0 9 225,0-9-124,1 18 1510,-1-12-1126,1-1 0,-1 1 0,0-1-1,-1 1 1,1-1 0,-1 0 0,-2 8 0,0-3-201,0 0 0,1 0 1,0 1-1,0-1 0,0 18 1,1-7 21,-7 43 0,4-37-239,0 2 6,2-12-43,-1 1 1,-1 0-1,0-1 0,-1 0 0,-9 20 0,8-17-474,-5 22 0,-2 5-1849,10-31-1084,3-13 1035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8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982 34 2976,'-16'-6'373,"-28"-7"593,41 12-967,-11-3 212,0 1-1,0 1 1,0 0 0,0 0 0,0 2-1,-1 0 1,-25 3 0,-20 8 514,38-9-537,-22 4 157,23 1-44,0 1 0,1 1 0,-37 22-1,43-23-159,-7 4 176,1 0-1,0 2 1,1 0-1,1 2 1,-32 33-1,14-6 354,2 1 0,2 1 0,2 2-1,-45 97 1,43-64-53,-25 105 0,44-142-475,9-26-94,-35 138 315,30-93-115,-1 62 0,8-90-202,2 0 0,2-1 0,0 1 0,3 0 0,1-1 0,1 0 0,22 60 0,-19-70-161,0 0 1,2 0-1,1-1 1,26 35-1,-11-23-745,54 49 0,-54-57 227,2 0 0,56 36 0,-23-27-991,71 29 0,66 20-557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9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519 213 4160,'14'0'1333,"-14"0"-1318,0 0-1,1 0 1,-1 0 0,0 0-1,0-1 1,1 1 0,-1 0-1,0 0 1,0 0-1,0 0 1,1 0 0,-1 0-1,0 0 1,0 0 0,0-1-1,1 1 1,-1 0-1,0 0 1,0 0 0,0 0-1,0-1 1,1 1 0,-1 0-1,0 0 1,0 0-1,0-1 1,0 1 0,0 0-1,0 0 1,0 0 0,0-1-1,0 1 1,0 0 0,0-1-1,11-23 487,-5 7 769,-2 13-836,-4 4-415,1 0-1,-1 0 1,0 0 0,0 0-1,0 0 1,0 0 0,0 0-1,0 0 1,0 0 0,0-1 0,1 1-1,-1 0 1,0 0 0,0 0-1,0 0 1,0 0 0,0 0-1,0 0 1,0 0 0,0-1-1,0 1 1,0 0 0,0 0-1,0 0 1,0 0 0,0 0-1,0 0 1,0-1 0,0 1-1,0 0 1,0 0 0,0 0 0,0 0-1,0 0 1,0 0 0,0-1-1,0 1 1,0 0 0,0 0-1,0 0 1,0 0 0,0 0-1,0 0 1,0 0 0,0-1-1,0 1 1,0 0 0,-1 0-1,-4-13 569,0-6-137,5 16-392,0 0 0,-1 0-1,0 0 1,0 0-1,0 0 1,0 0 0,0 0-1,-1 0 1,1 0 0,-1 1-1,1-1 1,-4-3 0,-25-16 272,28 21-312,-6-5 37,0 0 1,0 0 0,-1 1 0,1 0 0,-1 0 0,0 1-1,-15-4 1,9 4 15,-1 0-1,1 1 0,-1 1 0,0 1 0,0 0 1,0 1-1,0 0 0,0 2 0,0-1 1,0 2-1,-20 6 0,22-5-30,11-3-31,0-1 0,-1 1-1,1 0 1,0 0-1,0 1 1,-1-1 0,1 1-1,0-1 1,1 1-1,-1 0 1,0 0 0,0 1-1,1-1 1,-1 0-1,1 1 1,-3 3 0,3-4-22,1 1 0,-1 0 0,0 0 0,1 0 0,0 0 0,-1 0 0,0 7 0,2-9-2,-1 1-1,1-1 1,0 1-1,1-1 1,-1 0-1,0 1 1,0-1-1,0 0 1,1 1-1,-1-1 1,1 0-1,-1 1 1,1-1-1,0 0 1,-1 0-1,1 0 1,0 0-1,0 1 1,0-1-1,0 0 1,0 0-1,0 0 0,0-1 1,0 1-1,2 1 1,11 7-168,0-2 0,0 0 0,1 0 0,0-2-1,22 7 1,-11-8-86,-20-3 227,0 0-1,0 0 1,1 1 0,-1 0-1,0 0 1,0 0 0,7 5-1,23 20-10,-32-24 48,0 0 1,-1 0-1,1 0 1,-1 1-1,0-1 1,0 1-1,0 0 1,4 6-1,-4-3-14,0 1 0,0 0 0,2 12 0,-4-15 13,5 23 54,-1 1-1,-2 0 0,0 49 0,-12 87 267,4-87-267,3-34-15,-4 45 32,-17 39 56,2-10 48,18-99-94,-18 104 374,16-101-263,-2 1 1,0-1-1,-16 31 1,8-22 118,-25 35-1,31-54-136,0 0-1,-1 0 0,-1-1 0,1 0 1,-17 12-1,23-20-114,0-1 0,-1 0 0,0 1-1,1-1 1,-1-1 0,0 1 0,0-1 0,0 0 0,0 0 0,0 0 0,0-1 0,0 0 0,-7 0-1,10 0-30,-1 0 17,0 0 0,0 0 0,0 0 0,0 0 1,0-1-1,0 1 0,0-1 0,0 0 1,0 0-1,0 0 0,1 0 0,-1 0 1,0-1-1,1 1 0,-3-3 0,1 2 23,1 0-41,1-1 0,-1 1 1,1 0-1,-1-1 1,1 1-1,0-1 1,0 0-1,0 0 1,0 0-1,1 0 0,-1 0 1,1 0-1,0 0 1,0 0-1,-1-5 1,-3-6 14,4 10-27,-1 0-2,0 0-1,1 0 1,0 0 0,0 0-1,0-1 1,0 1 0,1 0-1,-1-6 1,3-15-14,1 1 1,1-1-1,1 0 1,1 1 0,1 0-1,1 0 1,1 1-1,1 0 1,16-25-1,-4 15-3,2 0-1,2 1 1,1 2-1,1 0 0,52-41 1,-25 30-90,-25 19-502,52-49 0,-77 65 283,1 1-1,0-1 0,0 1 1,0 0-1,1 0 0,0 1 1,13-6-1,-17 9 158,-1 0-64,1 0-1,-1 1 1,1-1-1,-1 0 1,1 0-1,-1-1 1,0 1-1,1 0 1,-1-1-1,0 0 1,0 1 0,2-3-1,13-13-945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0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50 5056,'-13'-27'1642,"7"10"-614,3 13-576,-5 3 228,3 4 126,-21 15 523,5-4-856,3 1-76,1 1 0,0 1 0,-28 36-1,9-9 76,31-38-435,-16 16 247,2 1 0,1 1 0,-29 49 0,-5 47 419,44-99-564,2 1 0,0 1 0,-4 39 0,8-33-41,0 0 0,5 58 1,-2-76-268,1-1 0,1 1 1,-1-1-1,9 20 0,-8-24-142,0-1 0,0 1 0,1-1 0,0 0 0,0 0 0,0 0 0,0 0 0,1-1 0,6 6 0,-4-5-582,0 0-1,1-1 0,-1 1 1,1-2-1,0 1 0,13 3 0,-16-6 240,1 0-1,0-1 1,10 1-1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0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16 5152,'0'69'3834,"1"-66"-3723,-2 0 0,1 0 0,0 1 0,-1-1 0,1 0 0,-1 0 0,0 0 0,0 0 0,0 0 0,0 0 0,-1 0 0,1 0-1,-1-1 1,-3 5 0,3-3 6,-1 0-1,1 1 1,0-1-1,1 1 1,-1-1-1,1 1 0,0 0 1,0-1-1,0 1 1,1 0-1,0 8 1,0-10-35,0 0 0,0 1 0,0-1 1,-1 0-1,1 1 0,-2 3 1,-6 2 559,8-9-620,-1 0 0,1 0-1,-1 0 1,1 1-1,0-1 1,-1 0 0,1 1-1,0-1 1,0 0 0,-1 1-1,1-1 1,0 0-1,0 1 1,-1-1 0,1 0-1,0 1 1,0-1-1,0 1 1,0-1 0,-1 0-1,1 1 1,0-1-1,0 1 1,0-1 0,0 1-1,0-1 1,0 1 0,0 2 538,0-6-166,0-57 913,0 57-1252,0-1 0,1 1 0,-1 0 0,1-1 1,-1 1-1,1 0 0,0-1 0,0 1 0,3-5 0,1-3 82,-4 7-75,0 1 0,0-1 0,1 1 0,0-1 0,-1 1 0,1 0 0,0 0 0,0 0 0,5-5 0,2-3 182,-6 6-143,12-15 227,-13 19-316,0 0-1,-1 0 1,1 0-1,0 0 1,0 0-1,0 1 1,0-1 0,3 0-1,14-3 17,-11 2-226,-1 0 1,1 0-1,0-1 1,8-3-1,-9 3-293,1 0 0,-1 0 0,1 1 0,9-2 0,1 0-1390,15-10-321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82 9056,'-17'-16'4096,"34"16"-3552,-1-16 1120,33-1-832,-16 17-481,33-16-4190,-17 0 2047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18 4736,'0'0'6058,"-3"-2"-5391,-8-9 74,11 10-713,-1 1 0,1 0 0,-1-1 0,0 1 0,1-1 0,-1 1 0,1 0 0,-1 0 0,0-1 0,0 1 0,1 0 0,-1 0 0,0 0 0,1 0 0,-1 0-1,0 0 1,1 0 0,-1 0 0,0 0 0,1 0 0,-1 0 0,0 0 0,0 1 0,-2-1 59,1 0-56,1 0 0,-1 1 0,0-1 0,0 0 0,0 1 0,1-1 0,-1 1 1,0 0-1,1-1 0,-1 1 0,-2 2 0,-8 3 44,6-5-21,0 0 0,0-1 0,0 1 0,-8-2 0,10 1-2,-1 0 0,1 0 0,-1 0 0,1 0 0,-1 1 0,-4 1 0,-2 12 178,-2-5-5,9-7-171,1 0-1,0 0 1,0 0 0,0 0 0,0 1-1,1-1 1,-1 1 0,-4 5 0,-2 6 146,3-6-84,0 1 0,0 0 0,1 0 0,0 1 0,-4 11 0,6-10-102,0 0 0,1 0-1,1 0 1,0 0 0,0 1 0,1-1 0,0 1 0,1-1 0,3 16 0,1 13 33,-5-35-44,0-1 1,0 1-1,1 0 0,0-1 1,-1 1-1,2 0 1,-1-1-1,1 0 1,-1 1-1,5 7 1,-3-8-61,0 0 1,0 0 0,0-1-1,0 1 1,4 3 0,-6-6-22,1 0 1,0 0 0,0 0-1,-1 0 1,1 0-1,0 0 1,0-1 0,0 1-1,0 0 1,0-1 0,0 0-1,0 1 1,0-1 0,2 0-1,0 0-159,0 0 1,1 0-1,-1 0 0,7 3 0,8 5-776,0-16-496,-6 4 940,-10 4 343,-1-1-1,1 1 1,-1-1-1,0 0 1,1 1 0,-1-1-1,0 0 1,0-1-1,0 1 1,0 0-1,0-1 1,0 1 0,2-3-1,13-12-1394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1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6656,'0'0'3008,"16"17"-2624,-16-1 1760,0 0-1248,0 1 480,16-1-800,-32 17-192,16-17-256,0 17-96,-16-17 0,-1 17-1440,1-16 768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1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5728,'-13'27'1840,"12"-27"-1817,1 1 1,0-1-1,0 0 1,0 1 0,-1-1-1,1 0 1,0 1-1,0-1 1,0 0-1,0 1 1,0-1 0,0 0-1,0 1 1,0-1-1,0 0 1,0 1-1,0-1 1,0 0 0,0 1-1,0-1 1,0 1-1,0-1 1,0 0-1,0 1 1,0-1 0,0 0-1,1 1 1,-1-1-1,0 0 1,1 1-1,0 1 10,-1-1 1,1 1-1,0-1 0,0 1 0,-1 0 0,1-1 0,-1 1 0,0 0 0,1 0 0,-1-1 0,0 1 0,0 0 0,0 0 0,0-1 0,0 1 0,-1 0 1,1 0-1,0-1 0,-1 1 0,1 0 0,-1-1 0,0 1 0,0 0 0,0 1 0,0-1 15,0 0 0,0 1 0,1-1 0,-1 1 0,1-1 0,-1 1 0,1-1 1,0 1-1,0 4 0,-1 10 271,-10 5 86,6 8 118,-1-14-318,5-13-125,-1 1 0,1-1-1,0 0 1,0 0 0,1 1 0,-1-1-1,1 0 1,-1 4 0,1-5-24,0 0 0,0-1 1,0 1-1,-1 0 0,1 0 0,-1-1 1,1 1-1,-1-1 0,0 1 1,1 0-1,-1-1 0,0 1 0,0-1 1,0 1-1,0-1 0,0 0 1,-3 2-1,2 0 947,2-4-937,1-1 0,-1 1 0,0-1 0,0 1 1,1 0-1,-1-1 0,0 1 0,0-1 1,0 1-1,-1-2 0,0-18 587,1 15-561,1 1 0,0 0 0,0-1 0,0 1 0,1 0 0,0 0 0,0 0 1,0 0-1,1 0 0,0 0 0,0 1 0,0-1 0,0 1 0,5-5 0,39-38 463,-46 46-556,1-1 1,0 1-1,-1-1 1,1 1 0,0 0-1,0 0 1,3-2-1,13-7-214,-6 1-83,-5 4-412,0 0-1,0 0 1,0 1 0,1-1 0,10-3-1,-14 7 325,0 1 0,1-1 0,-1 1 0,9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1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1 279 8320,'0'-16'7104,"16"16"-6880,0-17-1792,1 17 864,16 0-3968,-17 0 2624</inkml:trace>
  <inkml:trace contextRef="#ctx0" brushRef="#br0" timeOffset="1">361 17 5312,'0'-17'4896,"0"34"-3968,-16-1 1056,16 17-1152,-17 0-544,17 0-192,-16 16-1568,16-16 768,0-1-3776,0-15 2496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2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6816,'0'33'3072,"33"16"-2656,-33-16 1600,16 16-1184,0 16 1280,1 1-1216,-17 16 127,0 0-639,0-17 64,-17 17-288,-15 0-64,32-16-64,-49 16-384,32-50 192,-32 18-2207,16-18 1311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10144,'16'17'4576,"33"-17"-3968,-32 0 448,-1 0-705,1 0-63,-1 0-192,17 0-3391,-17 16 1791</inkml:trace>
  <inkml:trace contextRef="#ctx0" brushRef="#br0" timeOffset="1">66 164 9312,'17'16'4192,"32"-32"-3616,-16 16-256,-17 0-288,33-16-1984,0 16 1056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2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8320,'17'16'3744,"-1"-16"-3232,17 0 1376,-17 17-1120,17-34 192,-17 17-577,33 0-2654,-16 0 1247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3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297 460 5728,'0'0'2570,"0"-3"-1903,0 2-573,0 1-1,0-1 1,0 0-1,0 1 1,-1-1-1,1 0 1,0 1-1,-1-1 1,1 0-1,0 1 1,-1-1-1,1 1 1,0-1-1,-1 1 1,1-1-1,-1 1 1,1-1-1,-1 1 1,0 0-1,1-1 1,-1 1-1,1 0 1,-1-1-1,0 1 1,1 0-1,-1 0 1,0-1-1,1 1 1,-1 0-1,0 0 1,1 0-1,-1 0 1,0 0-1,-33 0 3139,19 0-2758,6 1-354,1-1 1,-1 2-1,1-1 0,-1 1 0,1 0 0,0 1 0,-1 0 1,2 0-1,-12 6 0,-6 6 43,-33 26 0,54-38-150,0 0 8,0 0-5,0 0 0,0 0 0,0 0 0,1 0 0,0 0 0,-1 1 0,1-1 0,0 1 0,1 0 1,-1 0-1,-2 5 0,4-7-8,0 1 1,1-1 0,-1 0-1,1 0 1,-1 1-1,1-1 1,0 0-1,0 1 1,0-1 0,0 0-1,0 1 1,1-1-1,-1 0 1,1 1-1,-1-1 1,1 0 0,0 0-1,0 0 1,0 1-1,0-1 1,0 0-1,1 0 1,-1-1 0,1 1-1,-1 0 1,1 0-1,2 2 1,0-2-23,0 0-1,0 0 1,0 0 0,0-1 0,0 1-1,0-1 1,1 0 0,5 0 0,36 1-495,-42-2 452,0 0-34,0 0 0,-1-1 1,1 1-1,0-1 0,-1 0 0,1 0 0,-1 0 0,1 0 0,-1-1 0,1 0 0,-1 1 0,0-1 0,0-1 0,0 1 0,4-4 0,1-2 32,-1 0 1,0 0 0,9-16 0,-12 17 77,-1 2-10,0 1 1,-1-1-1,0-1 0,0 1 1,0 0-1,-1 0 0,0-1 1,0 1-1,0 0 0,-1-1 0,0-10 1,-1-4 92,-8-37 0,4 27 94,-17-137 2113,17 144-1835,3 19-376,1-1 0,-1 0 0,1 1 0,1-1 0,-1 0 0,1 0 0,0 0 0,0 0 0,0 0 0,1-6 0,12-30 202,-12 36-302,1 1 0,0 0-1,0-1 1,0 1 0,0 0 0,1 0 0,3-4 0,-1 4-3,1 0 1,-1 0-1,1 0 0,0 1 0,0 0 1,0 0-1,0 1 0,11-4 0,-11 5-65,0 0-1,0 0 0,9-4 1,1-5-504,-13 8 428,0 0 1,0 0-1,0 0 0,0 1 1,0-1-1,1 1 0,-1 0 1,0 0-1,0 0 0,1 0 0,-1 1 1,1-1-1,3 1 0,26 0-2467,0 0 827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3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50 3232,'0'0'1035,"3"-3"-614,8-8-21,-9 8 624,-2 0-123,0-7 496,0 7 518,-2 0-1312,-9-8 15,10 11-601,1 0 0,0-1-1,0 1 1,-1 0-1,1 0 1,0 0 0,0-1-1,-1 1 1,1 0-1,0 0 1,-1 0 0,1 0-1,0 0 1,0-1 0,-1 1-1,1 0 1,0 0-1,-1 0 1,1 0 0,0 0-1,-1 0 1,1 0-1,0 0 1,-1 0 0,0 0-1,-19 3 402,-11 14-25,-24 10-68,45-23-270,1 1 0,0 0 0,0 0 0,1 1 0,-1 0 0,1 0 0,0 1 0,1 0 0,0 1-1,-10 12 1,0-1 61,-2 3-1,-27 33 154,7 2 192,3 2-1,-47 106 1,78-154-389,1 1 0,1-1 1,0 1-1,0 0 0,1 0 1,1 0-1,0 0 1,1 21-1,1-25-186,0-1 1,0 0 0,1 1-1,0-1 1,0 0-1,0 0 1,1 0-1,1-1 1,-1 1-1,1-1 1,0 0-1,0 1 1,1-2-1,6 8 1,-4-6-403,0 1 0,1-1-1,-1-1 1,1 0 0,1 0 0,-1 0 0,1-1 0,10 4 0,-13-7 172,1-1 0,-1 0 0,1 0 0,-1-1 0,11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4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36 148 4800,'-14'41'1557,"14"-40"-1497,-1 1 1,1 0-1,-1-1 0,1 1 0,0 0 1,-1 0-1,1-1 0,0 1 1,0 2-1,1 4 34,-1-3-20,0 0 1,0 0 0,-1 0 0,1 0 0,-1 0 0,0-1-1,0 1 1,-1 0 0,0-1 0,1 1 0,-4 5 0,4-7 86,-1 1 1,2 0 0,-1 0 0,0 0-1,1-1 1,0 1 0,0 0-1,0 0 1,0 0 0,1 4-1,0 9 935,-1-15-616,0-4-160,0 1-305,0 0 0,0 1 0,0-1 0,0 1 0,0-1 0,1 0 0,-1 1 0,0-1 0,0 1 0,0-1 0,1 1 0,-1-1 0,0 1-1,1-1 1,-1 1 0,0-1 0,1 1 0,-1-1 0,1 1 0,-1-1 0,1 1 0,-1 0 0,2-1 0,-2 0 1,1 1-1,-1-1 1,1 1 0,0-1 0,-1 1-1,1-1 1,-1 1 0,1-1 0,-1 0-1,1 1 1,-1-1 0,0 1-1,1-1 1,-1 0 0,0 0 0,1 1-1,-1-1 1,0 0 0,0 0 0,0 1-1,0-1 1,1 0 0,-1 0 0,-1 0-1,2-4 35,-1 1-1,1 0 0,0 0 1,0 0-1,0 0 0,0 0 1,1 1-1,-1-1 0,5-6 1,24-33 475,-23 33-344,21-25 193,-6-6 138,-20 38-471,0 0 1,1 1 0,0-1 0,-1 1 0,7-4 0,0 0 32,89-70-1647,-89 70 477,0 0 1,0 1-1,1 0 1,16-6-1,-7 8-1426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7136,'-17'-17'3232,"34"17"-1408,-1 0-1280,17 0-160,16 0-224,0 0-1920,0 17 992</inkml:trace>
  <inkml:trace contextRef="#ctx0" brushRef="#br0" timeOffset="1">410 525 7648,'-16'16'3456,"65"-16"-3008,-33 0 960,1 0-864,-1 0 288,17 0-512,0-16-128,-1-1-96,17 1-2816,17 16 1472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3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6816,'-16'0'6080,"32"0"-5600,1 0 32,15 0-320,-15 0-320,32 0 64,-16-16-1824,16 16 1024,0-17-2304,17 17 1792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5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82 4640,'-17'0'2096,"17"3"-1632,1 20 1397,0-15-1659,-1 0 1,0-1 0,-1 1 0,1 0-1,-3 9 1,-6 13 368,14-16-338,-1-6-141,-3 3-7,1 0 0,-1 1 0,-1-1 1,-1 16-1,0-6 630,1-19-464,-2-4-64,-9-9 85,10 10-255,1 1 0,-1-1 1,1 1-1,0-1 0,0 1 1,-1-1-1,1 1 0,0-1 1,0 1-1,-1-1 0,1 0 0,0 1 1,0-1-1,0 1 0,0-1 1,0 0-1,0 1 0,0-1 1,0 0-1,0 1 0,0-1 1,1 1-1,-1-1 0,0 1 1,0-1-1,0 0 0,1 1 1,-1-1-1,0 1 0,1-1 1,0 0 37,1-3 16,0 0-1,-1 1 1,1-1 0,-1 0 0,1 0 0,-1 0 0,0 0 0,-1 0 0,1-8 0,-1 9-36,0 0-1,1-1 1,-1 1-1,1-1 1,-1 1 0,1 0-1,0 0 1,3-7 0,2-6 5,-4 6-23,4-12-13,13-6-50,-12 19-11,-1 0-1,6-11 1,-10 16-41,0 1 0,0-1 0,0 0 0,0 1 1,1 0-1,0 0 0,-1-1 0,1 1 1,0 1-1,1-1 0,-1 0 0,0 1 0,1 0 1,7-4-1,19-10-2659,-11-1 789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5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7456,'0'0'3392,"17"0"-2944,-17-17 672,16 17-704,0 0-96,1 0-192,-1 0-1440,17 0 704,-17 0-3904,17 17 2496</inkml:trace>
  <inkml:trace contextRef="#ctx0" brushRef="#br0" timeOffset="1">410 0 7040,'0'0'3200,"0"16"-2752,-17 1 224,34-1-448,-17 1-640,0-1 192,0 0-2944,16 1 1728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35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7296,'-16'33'3328,"32"0"-2912,1-17 2048,-17 17-1440,16 32 2047,0 1-1727,-16 16-256,17 16-672,-34 1-160,1-18-160,-17 1-192,0-16 32,-49 16-3552,17-33 1953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67 2816,'0'-14'917,"0"12"502,0-1-827,0-8 133,0 8 267,0 0-656,-1 2-278,1-1-1,0 0 1,-1 0-1,1 0 1,-1 1 0,1-1-1,-1 0 1,0 1-1,0-1 1,0 0 0,0 1-1,0-1 1,0 1-1,-3-3 1,4 4-31,-1-1 0,1 1 0,-1 0-1,1-1 1,-1 1 0,0 0 0,1-1 0,-1 1 0,1 0-1,-1 0 1,0-1 0,1 1 0,-1 0 0,1 0-1,-1 0 1,0 0 0,1 0 0,-1 0 0,0 0 0,1 0-1,-1 0 1,1 0 0,-1 1 0,0-1 0,0 0 0,1 0 27,-2 0-8,-1 1-1,1-1 1,0 0-1,0 0 1,0 1-1,0-1 1,0 1-1,0 0 1,0-1 0,0 1-1,1 0 1,-1 0-1,0 0 1,0 1-1,1-1 1,-1 0-1,0 1 1,1-1-1,-1 1 1,1-1 0,0 1-1,-2 3 1,-1 1 96,1 1 0,0 1 1,0-1-1,-2 13 1,-3 3 198,-4 7-63,1 0-1,-12 57 0,21-76-241,1 0-1,0 0 0,2 20 1,-1-13 4,0-14-25,0-1 0,0 1 1,1-1-1,-1 0 0,1 1 1,-1-1-1,1 0 1,0 0-1,3 6 0,-1-4 14,1 0 0,-1-1-1,1 1 1,7 5-1,-11-9-26,3 2-17,0 0-1,0 1 1,1-1-1,-1 0 1,1-1-1,0 1 1,-1-1-1,9 4 0,-10-6-26,0 1-1,1-1 0,-1 0 0,1 0 0,-1 0 0,0-1 0,1 1 0,-1 0 1,0-1-1,1 0 0,-1 1 0,0-1 0,0 0 0,0 0 0,0 0 0,0 0 0,0-1 1,4-2-1,6-4-401,20-18 0,-28 22 393,0 1 0,-1-1 0,0 0 0,0 1 0,0-2 0,0 1 0,-1 0 0,1 0 0,1-6 0,-1 2 7,1-1-88,11 7-102,-15 2 249,1 0 0,-1 0 0,1 0 1,-1 0-1,1 0 0,-1 0 0,1 0 1,-1 0-1,1 0 0,-1 0 1,1 0-1,-1 0 0,1 1 0,-1-1 1,1 0-1,-1 0 0,0 0 0,1 1 1,-1-1-1,1 0 0,-1 1 0,0-1 1,1 0-1,-1 1 0,0-1 0,1 1 1,-1 0-1,1 13 162,-1-11-90,-1-1 0,1 0-1,0 0 1,0 1-1,1-1 1,-1 0 0,0 1-1,1-1 1,-1 0-1,2 4 1,28 40 1172,-25-39-1128,0-1 1,0 1-1,1-2 1,0 1-1,0 0 1,10 6-1,-15-11-129,2 1 31,0 0 0,1 0 0,0 0 0,-1 0 0,1 0 0,0 0 0,0-1 0,0 0 0,6 1-1,0-1 29,1 0-1,15-2 0,1 1 17,-9 0-54,-9 1-7,1-1-1,-1 0 1,0-1 0,15-2-1,9-8 135,-3 6-22,-24 2-74,-1 1 0,1-1 1,-1 1-1,6-5 1,-9 3-16,1 0 0,-1-1 1,0 1-1,2-9 1,-8 1 126,3 10-143,0 1 0,0-1 0,1 0 0,-1 0-1,0 1 1,1-1 0,-1 0 0,1 0 0,0-3 0,0-5 78,0 7-72,0-1 0,0 1 0,0 0 0,0-1-1,-1 1 1,1 0 0,-1-1 0,0 1 0,0 0 0,0-1-1,0 1 1,0 0 0,-1 0 0,0 0 0,1 0 0,-4-3 0,3 2-14,0 3-55,1-1 0,0 0 0,-1 1 1,1-1-1,0 0 0,0 0 1,1 0-1,-1 0 0,0 0 0,0 0 1,1 0-1,0 0 0,-1 0 1,1 0-1,0 0 0,0 0 0,0 0 1,0-1-1,0 1 0,1 0 1,0-2-1,15-59-4259,-2 30 2129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4576,'43'-44'2544,"-42"44"-2493,-1-1 0,0 1 1,0-1-1,0 1 0,1 0 0,-1-1 0,0 1 1,1 0-1,-1 0 0,0-1 0,1 1 1,-1 0-1,0 0 0,1-1 0,-1 1 1,0 0-1,1 0 0,-1 0 0,1 0 1,-1 0-1,1 0 0,0-1 0,1 1 126,45 2 2120,-43-1-2210,1 0 0,-1 0 0,0 0 1,1 0-1,-1 0 0,0 1 0,0 0 1,5 3-1,14 9 54,-15-9-102,0 0 0,0 1 0,-1 0 0,8 7 0,-12-10-28,-2-2 5,0-1 0,0 1-1,-1 0 1,1 0 0,0 0 0,0-1 0,0 1-1,-1 0 1,1 0 0,0 0 0,-1 0 0,1 1-1,-1-1 1,1 0 0,-1 0 0,0 0 0,1 0 0,-1 0-1,0 1 1,0-1 0,0 0 0,0 0 0,0 0-1,0 0 1,0 1 0,0-1 0,-1 0 0,1 0-1,-1 2 1,-1 1 1,0 1 0,0 0 0,-1 0 0,1-1-1,-1 1 1,0-1 0,-1 0 0,1 1 0,-1-2-1,0 1 1,0 0 0,-6 4 0,-39 13 292,48-20-302,0 0-7,0-1-1,0 1 1,0-1 0,0 1 0,1-1-1,-1 1 1,0-1 0,0 1 0,0-1 0,0 0-1,0 0 1,0 0 0,0 1 0,0-1-1,0 0 1,0 0 0,0 0 0,0 0-1,0-1 1,0 1 0,0 0 0,0 0-1,0 0 1,0-1 0,0 1 0,0-1-1,0 1 1,0-1 0,0 1 0,-1-2-1,1 1-3,-6-1-27,7 2 28,0 0 1,-1 0-1,1 0 1,-1 0-1,1-1 1,0 1 0,-1 0-1,1 0 1,-1 0-1,1 0 1,0-1-1,-1 1 1,1 0-1,0 0 1,-1 0-1,1-1 1,0 1-1,-1 0 1,1-1-1,0 1 1,-1 0-1,1-1 1,0 1-1,0 0 1,0-1-1,-1 1 1,1-1-1,0 1 1,0 0-1,0-1 1,0 1 0,0-1-1,0 1 1,0 0-1,0-1 1,0 1-1,0-1 1,0 1-1,0-1 1,0 1-1,0 0 1,0-1-1,0 1 1,0-1-1,1 1 1,-1 0-1,0-1 1,0 1-1,0 0 1,1-1-1,-1 0 1,1-1 17,0 0 0,1 1 0,-1-1-1,0 0 1,1 0 0,-1 1 0,1-1 0,-1 0 0,1 1-1,0 0 1,-1-1 0,1 1 0,2-1 0,2-1 112,-1 1 0,1 0 1,9-1-1,-7 1-71,7-2 130,-9 2-131,-1 0 0,1 1 0,0 0 1,0 0-1,0 0 0,0 1 0,0 0 1,11 1-1,22 10 100,4-6-86,-7 6-53,-34-10-22,2-1-70,-1 1 0,0 0 0,0 0 0,1 0 0,-1 0-1,0 1 1,0-1 0,5 5 0,-6-5-100,-1 1-1,0 0 1,1 0-1,-1 0 1,0-1 0,0 1-1,0 0 1,-1 1-1,1-1 1,0 0-1,-1 0 1,1 0-1,-1 0 1,0 0 0,0 1-1,0-1 1,0 4-1,0 24-3801,0 3 1226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14 696 4480,'-14'14'1445,"15"-14"-1262,0 0 0,-1 1-1,1-1 1,0 0 0,0 1 0,0-1-1,-1 0 1,1 0 0,0 0 0,0 0-1,0 1 1,0-1 0,-1 0 0,3-1-1,-3-1 960,0-1-1051,1 1 1,-1-1-1,1 1 1,0 0 0,0-1-1,0 1 1,0 0-1,0 0 1,1 0 0,-1 0-1,0 0 1,1 0-1,0 0 1,-1 0 0,1 1-1,0-1 1,3-1-1,5-8 15,8-7-74,0 1-92,-1 0-1,-1-2 0,0 0 0,14-24 0,1-5-363,31-49-304,-24 20 334,41-54 10,-65 110 644,1 1 0,1 0 0,1 1 1,21-20-1,-26 27 391,-11 13-544,-1 0 1,0 0-1,1-1 0,-1 1 1,0 0-1,1 0 1,-1 0-1,0 0 0,0 0 1,0-1-1,0 1 1,0 0-1,0 2 1,0 23 793,1-9-645,-1 0 0,-4 21 0,0-13-124,0-9-70,2 1 1,-1 23 0,2-19-40,0-13 0,1 0 0,0-1-1,0 1 1,1-1 0,2 14 0,4-8 25,-6-11-49,0-1 1,0 1-1,-1-1 1,1 1 0,0-1-1,-1 1 1,1-1 0,-1 1-1,0 0 1,1-1-1,-1 1 1,0 1 0,0-2-10,0-1 0,0 1 0,0-1 0,0 1 0,0-1 0,0 1 0,0-1 0,0 1 0,0-1 1,0 1-1,0-1 0,0 1 0,0-1 0,1 1 0,-1-1 0,0 1 0,0-1 0,1 0 0,-1 2 1,7-6-614,0 0 132,-3 2 271,0-1-1,-1 1 1,1-1 0,-1 0 0,0 0 0,1 0 0,-2-1 0,1 1 0,0-1 0,-1 1 0,3-5 0,3-7-609,8-23-1,-14 34 724,2-7-146,-1 0-1,0 0 0,3-18 0,-3 9 32,8-19-51,-6-4 118,2 23 128,-6 16 126,0 1 1,1 0 0,-2 0-1,1-1 1,0 1 0,-1 0-1,1-1 1,-1-4 0,0-37 2569,0 36 141,0 36-1359,0-15-1123,1-3-138,-1-1 0,-1 1 0,-2 16 0,2-22-157,-2 10 56,0 1 1,0-1-1,0 23 0,3 46-298,0-75-1,0 0 0,1 0 0,0 0 1,1 0-1,-1 0 0,5 9 0,-4-9-89,1 12-1889,-3-2 673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7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18 3392,'0'-14'1088,"0"11"858,-3 3-1034,-3 0-19,1 0-528,1-1 0,0 1 0,-1 0 0,1 1 0,0-1 0,0 1 1,-6 1-1,1 2-56,-18 8 443,18-7-668,0 0 0,1 1 0,-1 0 0,1 0 0,1 0 0,-1 1 0,-8 10 0,11-12-84,-2 3 34,1-1 1,0 1-1,0 0 1,1 1-1,0-1 0,0 1 1,1 0-1,0 0 1,0 1-1,-2 11 0,3-8 40,1 0-1,0 1 0,1-1 1,0 0-1,1 0 1,1 0-1,2 19 0,-2-27-78,0 0-1,0 0 1,1 0-1,0 0 0,0 0 1,0 0-1,0 0 1,1-1-1,0 1 1,0-1-1,0 0 1,0 1-1,1-1 0,-1-1 1,1 1-1,0-1 1,0 1-1,1-1 1,-1 0-1,1-1 1,-1 1-1,1-1 0,7 3 1,7 2-156,41 19-2254,-27-10 1066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8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99 6240,'-17'-33'2816,"50"33"-2464,-17-16 1024,1 16-832,32-16 288,-16 16-512,16-17-672,16 17 160,-32-16-3456,0 16 2016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29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13 4800,'2'-12'1448,"-1"12"-1426,-1 0 1,0 0 0,0 0 0,0 0-1,0 0 1,1 0 0,-1 0-1,0 0 1,0 0 0,0 0 0,1 0-1,-1 0 1,0 0 0,0 0 0,0 0-1,0 0 1,0 1 0,1-1 0,-1 0-1,0 0 1,0 0 0,0 0 0,0 0-1,0 0 1,1 0 0,-1 1 0,0-1-1,0 0 1,0 0 0,0 0-1,0 0 1,0 1 0,0-1 0,0 0-1,12 28 1468,22 54 578,-7-19-1085,-6 5 195,-16-53-989,1 2-5,0 0 0,2 19 1,-4 4-31,-1 1 1,-2 0 0,-2 0-1,-2 0 1,-15 74 0,9-82-83,-1-1 1,-2 0-1,-1-1 1,-22 38-1,26-53-38,0 0-1,-2 0 0,-15 18 1,-17 8 61,13-13-36,1 1-40,-13 14-310,25-31-408,-34 22 0,45-31 567,-49 31-988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2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66 3072,'-27'0'976,"27"1"-961,-1-1 0,1 0 0,0 0 0,-1 0 0,1 0 0,0 0 0,-1 0 0,1 0 0,0 0 0,-1 0 0,1-1 0,0 1 0,-1 0 0,1 0-1,0 0 1,-1 0 0,1 0 0,0 0 0,-1-1 0,1 1 0,0 0 0,0 0 0,-1 0 0,1-1 0,0 1 0,-2-2 88,0 0 1,-1 1-1,1-1 0,0 1 0,-1 0 1,1-1-1,0 1 0,-1 0 1,-3 0-1,6 1-60,-1-1-1,0 1 1,1 0 0,-1 0 0,0 0 0,1 0 0,-1 0-1,0 0 1,1 0 0,-1 0 0,0 0 0,1 1-1,-1-1 1,0 0 0,1 0 0,-1 0 0,0 1 0,1-1-1,-1 0 1,1 1 0,-1-1 0,0 1 0,1-1-1,-1 1 1,1-1 0,-1 1 0,1-1 0,0 1 0,-1-1-1,1 1 1,0-1 0,-1 1 0,1 0 0,0-1-1,-1 1 1,1 0 0,0-1 0,0 1 0,0 0 0,0-1-1,0 1 1,0 0 0,0-1 0,0 1 0,0 0-1,0-1 1,0 2 0,0 6 51,-1-4-60,1 0 0,0-1 0,0 1 0,0 0 0,1 0 0,-1-1 0,1 1 0,1 5 0,2-1 96,8 19 268,-9-22-371,-1 1 1,1-1-1,0 0 0,0 0 0,0-1 1,1 1-1,0-1 0,-1 1 0,2-1 1,-1 0-1,0-1 0,1 1 0,0-1 1,0 0-1,0 0 0,0 0 0,9 3 1,-10-5-10,0 0 1,1-1-1,0 1 1,-1-1-1,1 1 0,-1-1 1,1-1-1,-1 1 1,1-1-1,-1 0 1,1 0-1,6-2 1,25-22 178,10 3-90,59-37-107,-43 23 42,-32 18-16,48-25-228,-69 39 171,-1 0 0,1 1-1,0 1 1,0-1 0,0 1-1,0 1 1,15-1 0,-21 2 18,-1 0 41,0-1 0,0 1 0,0 0-1,0 0 1,0 0 0,0 0 0,0 1 0,0-1-1,0 1 1,0-1 0,0 1 0,-1-1 0,1 1-1,0 0 1,0 0 0,-1 0 0,1 0 0,0 0 0,-1 0-1,1 1 1,-1-1 0,0 0 0,1 1 0,1 2-1,2 3 116,-1 0-1,0 1 1,0 0-1,0-1 1,-1 1-1,3 13 1,-1 22 177,6-7-91,6 27 64,-15-45-163,-2-16-106,0-1 1,0 1-1,0-1 0,0 1 1,1-1-1,-1 1 1,0-1-1,1 1 0,0 1 1,4 6 70,-4-8-66,0 1 1,0-1 0,0 1-1,0-1 1,0 1 0,-1 0-1,1-1 1,-1 1 0,1 0-1,0 3 1,-1-5-29,0 0 0,0 0 0,0 0 0,0 1 1,0-1-1,0 0 0,0 0 0,0 0 0,0 0 0,0 0 0,0 0 0,0 0 1,0 0-1,0 0 0,0 0 0,0 1 0,0-1 0,0 0 0,0 0 0,0 0 1,0 0-1,0 0 0,0 0 0,0 0 0,0 0 0,0 0 0,-1 0 0,1 0 1,0 1-1,0-1 0,0 0 0,0 0 0,0 0 0,0 0 0,0 0 0,0 0 1,0 0-1,0 0 0,0 0 0,0 0 0,-1 0 0,1 0 0,0 0 0,0 0 0,0 0 1,0 0-1,0 0 0,0 0 0,0 0 0,0 0 0,0 0 0,-1 0 0,1 0 1,0 0-1,0 0 0,0 0 0,-11 0-294,11 0 288,0 0 0,0 0 1,0 0-1,0 0 1,0 0-1,-1 0 1,1 0-1,0 0 0,0 0 1,0 0-1,0 0 1,0 0-1,0 0 0,0 0 1,0 0-1,0 0 1,0 0-1,-1 0 1,1 0-1,0 0 0,0 0 1,0 0-1,0 0 1,0 0-1,0 0 0,0 0 1,0 0-1,0 0 1,0-1-1,0 1 0,0 0 1,-1 0-1,1 0 1,0 0-1,0 0 1,0 0-1,0 0 0,0 0 1,0 0-1,0 0 1,0 0-1,0-1 0,0 1 1,0 0-1,0 0 1,0 0-1,0 0 1,0 0-1,0 0 0,0 0 1,0 0-1,0 0 1,0 0-1,0-1 0,0 1 1,0 0-1,0-1-27,0-1-18,0-1 1,0 1-1,0 0 0,0 0 1,0-1-1,0 1 1,1 0-1,-1 0 1,2-4-1,12 0-83,-6 2 39,-5 2 67,1 0 0,-1 0 0,1 1 0,-1-1 0,1 1 0,5-1 0,18-8 88,-16 5-4,1 1-1,17-4 0,18 2 210,-30 3-203,6-1 85,1 1 0,29 0 0,69-8 295,-99 8-310,42-3 155,-2-5 123,-40 8-280,-10 2-24,0-1 0,0 0 0,23-9 1,-21 5-28,-12 4-29,0 1 1,0 0 0,0-1 0,1 1-1,-1 0 1,0 1 0,1-1-1,-1 1 1,5-1 0,-7 1-43,-1 0 1,1 0-1,-1 1 1,1-1-1,0 0 1,-1 0-1,1 0 1,-1 0-1,1 0 1,-1 0-1,1-1 1,-1 1-1,1 0 1,-1 0-1,1 0 1,-1 0 0,1-1-1,-1 1 1,1 0-1,-1 0 1,1-1-1,-1 1 1,1 0-1,-1-1 1,0 1-1,1 0 1,-1-1-1,0 1 1,1-1-1,-1 1 1,0-1-1,1 1 1,-1-1-1,0 1 1,0-1-1,0 1 1,1-1-1,-1 1 1,0-1-1,0 1 1,0-1-1,0 1 1,0-1-1,0 1 1,0-2-1,-3-3 66,-2 1-339,0 1 0,0-1 0,0 1 0,0 0 0,-11-3 1,-6-4-2495,6-1-474,14 11 3014,1-1 1,0 1-1,-1-1 0,1 1 1,-1 0-1,1-1 1,-1 1-1,1 0 0,-3 0 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3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19 5632,'13'0'1834,"-13"0"-1821,0 0-1,0 0 1,1 0-1,-1 0 1,0 0-1,0 0 1,0 0-1,0 0 0,0 0 1,0 0-1,0 0 1,0 0-1,0 0 1,0 0-1,1 0 1,-1 0-1,0 0 0,0 0 1,0 0-1,0 0 1,0 0-1,0 0 1,0 0-1,0 0 1,0 0-1,0 0 0,0-1 1,1 1-1,-1 0 1,0 0-1,0 0 1,0 0-1,0 0 1,0 0-1,0 0 0,0 0 1,0 0-1,0 0 1,0 0-1,0 0 1,0-1-1,0 1 1,0 0-1,0 0 0,0 0 1,0 0-1,0 0 1,0 0-1,0 0 1,0 0-1,0 0 1,0-1-1,0 1 0,0 0 1,0 0-1,0 0 1,0-11 579,0 8 1632,-3 3-1382,-191 0 689,190 0-1498,0 1 0,0-1 0,0 1 0,0-1 0,0 1 0,0 0 0,1 1 0,-1-1 0,0 1 0,-6 3 0,8-4-14,1-1 0,-1 1 0,0-1 1,0 0-1,1 1 0,-1-1 1,0 0-1,0 0 0,0 0 0,1 0 1,-1 0-1,0-1 0,0 1 1,0-1-1,1 1 0,-1-1 0,0 1 1,1-1-1,-1 0 0,0 0 0,1 0 1,-1 0-1,1 0 0,0 0 1,-3-3-1,3 4-7,1-1 0,-1 1 0,1-1 0,-1 1 0,1 0 0,-1-1 0,0 1 0,1 0 0,-1 0 0,1 0 0,-1-1 0,0 1 0,1 0 0,-1 0 0,1 0 0,-1 0 0,0 0 0,1 0 0,-1 0 0,0 0 0,1 0 0,-1 0 0,1 1 0,-1-1 0,0 0 0,0 0 12,-4 3 115,-6 8-102,8-8-42,0-1 47,-3 7 22,0 0 0,1 0 0,-5 11 0,10-20-64,-1 2 5,0 1 0,1-1 0,-1 1 1,0-1-1,1 0 0,0 1 0,0 0 0,-1-1 0,2 5 0,-2 13 30,-1-13-15,-1 5 12,0 0 0,1 0 0,0 1 1,0 13-1,2 151 171,0-168-174,1 0 0,0 0 0,1 0 0,3 11 0,-3-13-16,0 0-1,-1 0 1,0 0-1,0 8 1,-1 3 39,-1-16-11,1 1 1,0 0 0,0-1 0,0 1-1,0 0 1,0-1 0,2 4-1,-2-5-42,0 0-1,1-1 0,-1 1 1,1-1-1,-1 1 0,1 0 0,-1-1 1,1 1-1,-1-1 0,1 1 1,0-1-1,-1 0 0,1 1 0,-1-1 1,1 1-1,0-1 0,0 0 0,-1 0 1,1 1-1,0-1 0,-1 0 1,1 0-1,0 0 0,0 0 0,0 0 1,-1 0-1,1 0 0,1 0 1,2 0-47,-2 0 30,1 0 0,0 0 0,0 0 0,0 0 0,0-1 0,0 1 0,3-2 0,2-3-13,-7 4 25,1 0 0,-1 0 0,1 0 1,-1 0-1,1 1 0,-1-1 0,1 0 1,0 1-1,-1-1 0,1 1 0,0 0 0,0-1 1,-1 1-1,4 0 0,156 0-1210,-150 0-8,-19 0-1418,5 0 786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2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48 616 4224,'-13'41'1365,"12"-37"-1173,0 0 0,0-1 0,0 1 1,0 0-1,1 0 0,0 0 0,0 0 0,0 0 0,1 6 0,0 0 314,-1-9-402,0 0 1,0 0-1,0 0 0,0 0 1,0 1-1,0-1 1,0 0-1,0 0 0,-1 0 1,1 0-1,-1 0 1,1 0-1,-1 1 0,0-1-49,1-1 0,-1 0 0,1 1 0,-1-1-1,1 0 1,-1 0 0,1 1 0,-1-1 0,1 0-1,-1 0 1,1 0 0,-1 0 0,0 0 0,1 0-1,-1 0 1,1 0 0,-2 0 0,0 0 1289,2-3-1014,0 3-323,0-1-1,0 1 1,0 0-1,0-1 0,0 1 1,0-1-1,0 1 1,-1-1-1,1 1 0,0 0 1,0-1-1,0 1 1,0-1-1,0 1 0,-1 0 1,1-1-1,0 1 1,0 0-1,-1-1 0,1 1 1,0 0-1,-1-1 1,1 1-1,0 0 0,-1-1 1,0 1-1,0-1-1,1 1 1,-1-1-1,0 0 1,1 1 0,-1-1-1,0 0 1,1 1-1,-1-1 1,1 0 0,0 1-1,-1-1 1,1 0-1,-1-2 1,0-1 3,1 0 0,0 0 0,0 0 0,0 0 0,0-1 0,0 1 0,1 0 0,0 0 0,0 0 0,2-5 0,3-17 25,-5 15-9,0 1-1,0-16 1,-1 13 2,2-23 0,2 20 18,10-29-1,-2 5-21,1-7-10,-2 6-102,17-45 0,-8 45-12,-12 25 5,11-29 0,-16 35 56,21-55 146,-21 58-58,1 0-1,0 0 1,0 1 0,0-1-1,1 1 1,7-7 0,-11 11-21,1 1 0,0-1 0,0 0 0,0 1 0,0-1 0,0 1 0,0 0 0,0 0 0,1 0 0,-1 0 0,0 0 0,1 0 0,-1 0 0,5 0 0,6-2 58,-10 2-49,1 0 0,-1 0 0,1 0 0,0 0 0,4 0 1,-6 1-31,0 0 1,0 1 0,-1-1 0,1 1 0,0-1 0,0 1 0,-1 0-1,1-1 1,-1 1 0,1 0 0,2 2 0,18 11 36,-13-12-32,-8-2-6,0 0-1,1 0 0,-1 1 0,0-1 1,1 1-1,-1-1 0,0 1 1,0-1-1,0 1 0,2 1 0,1 4 59,-1 0 0,-1 1 0,1-1 0,2 13 0,-13 0 262,3 0-192,5-16-155,-1 0 1,1 0-1,-1 0 0,0 0 1,0 0-1,0 0 0,0 0 0,-1 0 1,1 0-1,-1-1 0,0 1 1,-2 3-1,-24 16-325,7 5-351,-26 8-433,45-33 1068,1 0 0,-1-1 0,0 1-1,0-1 1,0 0 0,0 1 0,-1-1 0,1 0 0,0 0-1,0-1 1,-1 1 0,1 0 0,0-1 0,-1 1 0,1-1-1,-1 0 1,1 0 0,-5 0 0,7 0 56,0 0-1,-1 0 1,1 0-1,0 0 1,0 0-1,0 0 1,0 0-1,0 0 1,0 0-1,0 0 1,0 0-1,0 0 1,0 0-1,-1 0 1,1 0-1,0 0 1,0 0-1,0 0 1,0 0-1,0 0 1,0 0-1,0 0 1,0 0-1,0 0 1,0 0-1,-1 0 1,1 0-1,0-1 1,0 1-1,0 0 1,0 0-1,0 0 1,0 0 0,0 0-1,0 0 1,0 0-1,0 0 1,0 0-1,0 0 1,0 0-1,0-1 1,0 1-1,0 0 1,0 0-1,0 0 1,0 0-1,0 0 1,0 0-1,0 0 1,0 0-1,0 0 1,0 0-1,0-1 1,0 1-1,0 0 1,0 0-1,0-1-6,0 1-1,0-1 1,0 1-1,0-1 1,0 1-1,0-1 1,0 1-1,1-1 1,-1 0-1,0 1 1,0-1-1,0 1 1,1-1-1,-1 1 1,0-1-1,1 1 1,-1 0-1,0-1 1,1 1-1,-1-1 1,1 1-1,-1 0 1,0-1-1,1 1 1,0-1-1,0 1-5,1-1-1,-1 1 1,0 0-1,1-1 0,-1 1 1,1 0-1,-1 0 1,1 0-1,-1 0 1,2 0-1,7 2-38,-1 0 1,16 5-1,-11-3 28,17-1-34,-25-3 81,0 0 0,0 0 0,10 3 1,-9-2 191,-1 1 1,1-1-1,-1 2 1,0-1-1,0 1 1,0 0-1,-1 0 1,1 1-1,5 4 1,-10-8-171,-1 0 0,1 1 0,0-1 1,-1 1-1,1-1 0,-1 1 0,1 0 0,-1-1 0,1 1 0,-1 0 1,0-1-1,1 1 0,-1 0 0,0-1 0,1 1 0,-1 0 0,0 0 1,0-1-1,0 1 0,0 1 0,0-1 17,-1-1 0,1 1 1,-1 0-1,0 0 0,0-1 0,1 1 0,-1 0 0,0-1 1,0 1-1,0-1 0,0 1 0,-2 0 0,-12 8 176,5-2-81,5-3-53,-1 0 0,1 0 0,-1-1 0,-11 5 0,-13-2 58,14-2-130,9-1-78,0-2 0,0 1-1,0-1 1,1 0 0,-10 0 0,15 0-43,0-1 0,1 0 0,-1 0-1,0-1 1,0 1 0,0 0 0,1 0 0,-1 0 0,0 0-1,0-1 1,0 1 0,1 0 0,-1-1 0,-1 0-1,2 1 32,0 0 0,0-1-1,-1 1 1,1 0 0,0 0-1,0-1 1,0 1 0,0 0 0,-1-1-1,1 1 1,0 0 0,0-1-1,0 1 1,0 0 0,0-1-1,0 1 1,0 0 0,0-1-1,0 1 1,0 0 0,0-1-1,0 1 1,0 0 0,0-1 0,1-1-420,0 0 1,0-1 0,1 1-1,-1 0 1,0 0 0,1 0-1,-1 1 1,4-4 0,12-12-2076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3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6144,'28'-13'1978,"-18"10"-1199,6 3-480,-1-1 163,0 1-1,0 0 0,17 4 0,-23-2-313,0 0 0,-1 1 1,0 0-1,10 6 0,-16-8-114,0 0 0,0 0 0,0 0-1,0 1 1,0-1 0,-1 1 0,1-1 0,0 1 0,-1-1 0,0 1 0,1 0-1,-1 0 1,0 0 0,0 0 0,0 0 0,0 0 0,0 0 0,0 0-1,0 0 1,-1 0 0,1 0 0,-1 5 0,0-7-24,1 1-1,-1-1 1,0 1-1,0-1 1,0 1-1,0-1 1,0 1-1,0-1 1,0 1-1,0-1 1,0 1-1,-1-1 1,1 1 0,0-1-1,0 1 1,0-1-1,-1 1 1,1-1-1,0 1 1,0-1-1,-1 0 1,1 1-1,0-1 1,-1 1 0,1-1-1,-1 0 1,1 1-1,0-1 1,-1 0-1,1 0 1,-2 1-1,-4 4 118,0 8 150,-5 1-165,12-14-123,0 1 0,-1-1 0,1 0 0,-1 0 1,1 0-1,0 0 0,-1 0 0,1 1 0,0-1 0,0 0 0,-1 0 0,1-1 0,0 1 0,-1 0 0,1 0 0,0 0 0,-1 0 0,2-1 0,15-10 42,-14 9-99,0 0-1,1 0 0,-1 0 1,0 0-1,1 1 1,0-1-1,-1 1 0,5-1 1,35-4-2828,-37 5 2467,0-1 0,0 0 0,-1 0 1,8-4-1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4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4896,'0'0'2192,"0"-2"-1712,2-6 288,2 10-214,6 1-106,2-7 94,-10 3-479,-1 0 0,1 0 1,0 0-1,0 1 0,0-1 0,-1 0 1,1 1-1,0 0 0,0-1 0,4 1 1,46 0 800,32 0-539,138 0 32,-90 10-243,-103-6-73,19 1 29,73 11 425,-108-12-333,22 9-1,-6-2 39,-9-8 159,-19-3-346,-1 0 0,1 0 0,-1 0 1,1 0-1,-1 0 0,1 0 0,-1 0 0,1 0 1,-1 0-1,1 0 0,-1 0 0,1 0 0,-1 0 0,1 0 1,-1 1-1,1-1 0,-1 0 0,1 0 0,-1 1 1,1-1-1,-1 0 0,1 1 0,-1-1 0,0 0 1,1 1-1,-1-1 0,0 1 0,1-1 0,-1 1 1,0-1-1,1 1 0,-1-1 0,0 0 0,0 1 0,0 0 1,0-1-1,1 1 0,-1-1 0,0 1 0,0-1 1,0 1-1,0-1 0,0 1 0,0-1 0,0 1 1,0-1-1,-1 2 0,1 28 520,-3-25-543,-7 5-9,1-1 41,0 0 0,-12 15 1,3-1-45,-27 36-31,24-22 48,11-20-7,0 0-1,-17 21 0,-134 143-35,145-165 102,6-5 41,0-1 0,0 0 0,-1-1 0,0-1 0,-19 12 0,16-9 140,14-11-232,0 1 0,0-1 0,0 0 1,0 0-1,0 0 0,0 0 0,0 0 0,-1 0 0,1 0 1,0 1-1,0-1 0,0 0 0,0 0 0,0 0 1,0 0-1,0 0 0,0 0 0,0 0 0,-1 0 0,1 0 1,0 0-1,0 0 0,0 0 0,0 0 0,0 0 1,0 0-1,-1 0 0,1 0 0,0 0 0,0 0 0,0 0 1,0 0-1,0 0 0,0 0 0,-1 0 0,1 0 1,0 0-1,0 0 0,0 0 0,0 0 0,0 0 0,0 0 1,0 0-1,-1 0 0,1 0 0,0 0 0,0 0 1,0-1-1,0 1 0,0 0 0,0 0 0,0 0 0,0 0 1,0 0-1,0 0 0,0-1 0,-3-1 37,-1-2 75,-1 0-1,1 0 1,0-1 0,-4-6 0,-1-13 47,-1 2-79,4 13-35,1 0 1,-1-1-1,-6-19 1,8 20-25,1-1 4,0 0 0,-3-17 0,-4-8 0,-11 0-252,19 32 98,1 0 0,0 0-1,0-1 1,1 1 0,-2-5-1,0-4-224,-2-7-67,1 9-551,1 0 0,0-1 1,0-18-1,2-4-1084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4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5728,'41'-13'1840,"-40"12"-1767,1 0 0,0 1 0,-1 0 0,1-1 0,0 1 0,0 0 0,-1 0 0,1 0 0,2 0 0,13 1 258,0 1 0,1 1-1,17 5 1,-29-7-196,0-1 0,-1 1 0,11-1 0,-10 0-33,-1 0 0,1 1 1,10 1-1,-13-1-69,0 0-1,0 1 1,1-1-1,-1 1 1,0 0-1,3 2 0,-2-1 53,0-1 0,0 1 0,0-1-1,7 2 1,1-1 46,-11-3-110,0 0-1,0 0 0,0 1 0,0-1 0,-1 0 1,1 1-1,0-1 0,0 0 0,0 1 1,0-1-1,0 1 0,0-1 0,-1 1 0,1-1 1,0 1-1,0 0 0,-1 0 0,1-1 1,0 1-1,-1 0 0,1 0 0,-1 0 0,1-1 1,-1 1-1,1 0 0,-1 1 0,1 0-7,0-2 8,-1 1-1,1 0 1,-1 0-1,1 0 1,-1 0-1,1 0 1,-1 0-1,0-1 1,1 1-1,-1 0 1,0 0-1,0 0 1,1 0-1,-1 0 1,0 0-1,0 0 1,0 0-1,0 0 1,-1 0-1,1 0 1,0 0-1,0 0 1,-1 0-1,1 0 1,0 0-1,-1 0 1,1 0-1,-1 0 1,1 0-1,-2 1 1,1-1-3,0 1 0,1 0 1,-2 0-1,1 0 1,0 0-1,0 0 1,-1 0-1,1 0 1,-1-1-1,1 1 0,-1 0 1,0-1-1,1 0 1,-1 1-1,0-1 1,0 0-1,-4 2 1,5-3-13,1 0-5,0 0-1,0 0 1,-1 0-1,1 0 1,0 0 0,0 1-1,-1-1 1,1 0-1,0 0 1,0 0 0,0 0-1,-1 0 1,1 0-1,0 0 1,0 0 0,0 1-1,-1-1 1,1 0 0,0 0-1,0 0 1,0 0-1,0 1 1,0-1 0,-1 0-1,1 0 1,0 0-1,0 1 1,0-1 0,0 0-1,0 0 1,0 1-1,0-1 1,0 0 0,0 1-1,0 10-64,0-11 64,0 0-1,0 0 1,0 0-1,0 0 1,0 1-1,0-1 1,0 0-1,0 0 1,0 0-1,0 0 1,0 0-1,0 0 1,0 1-1,0-1 1,0 0-1,0 0 1,1 0-1,-1 0 1,0 0-1,0 0 1,0 0-1,0 1 1,0-1-1,0 0 1,0 0-1,0 0 1,1 0-1,-1 0 1,0 0-1,0 0 1,0 0-1,0 0 1,0 0-1,1 0 1,-1 0-1,0 0 1,0 0-1,0 0 1,0 0 0,0 0-1,1 0 1,-1 0-1,0 0 1,0 0-1,0 0 1,0 0-1,0 0 1,0 0-1,1 0 1,-1 0-1,0 0 1,0 0-1,0-1 1,49 1 16,93 0-3803,-92 0 1782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4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5568,'16'16'2528,"50"-16"-2208,-34 0 736,1 0-640,16 0 320,1 0-416,-1-16 160,0 16-256,-16 0-1888,16 0 896,-16 0-2880,-1 0 2048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5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6656,'-16'65'3008,"-17"34"-2624,17-66 768,16 16-704,-16 0-96,16 0-224,-17 0-672,17 0 288,0-16-2720,0-16 1664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6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541 16 3808,'-14'-13'1227,"14"13"-1214,-1-1 1,1 1 0,0 0 0,0 0 0,-1 0 0,1-1 0,0 1-1,0 0 1,-1 0 0,1 0 0,0 0 0,-1 0 0,1 0 0,0 0 0,-1 0-1,1-1 1,0 1 0,-1 0 0,1 0 0,0 1 0,-1-1 0,1 0-1,0 0 1,-1 0 0,1 0 0,0 0 0,-1 0 0,1 0 0,0 0 0,0 1-1,-1-1 1,1 0 0,0 0 0,-1 1 0,-6 1 33,-2 1 139,0 0 0,-1 0 0,2 1 0,-1 1-1,-13 8 1,-76 66 1398,73-61-1312,1 1 0,1 1 0,1 1 0,1 1 0,0 1 0,2 1 0,1 0 0,-22 40 0,18-27 10,2 1 0,1 0-1,2 2 1,-14 52-1,24-63-205,1 0-1,2 0 0,1 1 1,1-1-1,2 1 0,1-1 1,6 40-1,-1-43-16,1 0-1,2-1 1,13 29 0,-15-37-72,1 0 1,1 0-1,0-1 1,1 0-1,23 26 1,-13-23-152,1 0-1,1-2 1,1-1 0,25 14 0,2-1-661,2-3 1,0-2-1,1-3 1,101 27-1,59 4-1228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5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1263 3328,'0'33'4768,"0"-36"-4016,0-8-134,0 9-266,0-1-117,0-82 704,0 71-922,-6-26 1,-1-4-21,6 27 17,1 0 0,0 0 1,6-31-1,0-1 3,-4-17-7,1-29-14,14-55-204,-13 121 169,1 0 1,2 0-1,1 1 1,14-32 0,0-1 118,12-27 127,-29 76-135,1 1-1,0-1 1,1 1-1,14-18 1,16-6 120,-14 13-43,14-22 246,-28 33-288,0-1 1,1 2-1,0-1 1,0 1-1,1 1 1,13-10-1,11 3 35,-25 13-61,-2-1-1,16-8 1,-21 10-60,-1 0 1,1 0-1,0 0 1,0 1-1,0-1 1,0 1-1,1 0 1,-1 0-1,0 0 1,0 0-1,1 1 1,-1-1-1,0 1 1,1 0-1,-1 0 0,5 0 1,2 0 50,-9 0-63,-1 0-1,1 0 0,0 0 1,-1 0-1,1 0 0,-1 0 1,1 0-1,0 0 0,-1 0 1,1 0-1,-1 1 0,1-1 1,0 0-1,-1 0 0,1 1 1,-1-1-1,1 0 1,-1 1-1,1-1 0,-1 0 1,1 1-1,-1-1 0,1 1 1,-1-1-1,1 1 0,-1 0 7,0 0-1,0-1 1,0 1 0,0 0-1,0 0 1,0-1-1,0 1 1,0 0-1,0-1 1,-1 1 0,1 0-1,0 0 1,0-1-1,-1 1 1,1 0-1,0-1 1,-1 1 0,0 0-1,-2 3 31,0 0 1,-1 0-1,1 0 0,-1-1 0,0 1 1,-5 3-1,-18 12-418,13-5 173,11-10 71,-1 0 0,1 0 0,-1-1 0,0 1 0,0-1 0,0 0 0,-8 4 0,-37 23-1135,42-27 1071,6-3 173,1 0 0,-1 1-1,1-1 1,-1 0 0,1 0 0,-1 0-1,1 0 1,0 1 0,-1-1-1,1 0 1,-1 1 0,1-1 0,0 0-1,-1 0 1,1 1 0,0-1-1,-1 1 1,1-1 0,0 0 0,0 1-1,-1-1 1,1 1 0,0-1-1,0 1 1,0-1 0,-1 1 0,1-1-1,0 0 1,0 1 0,0-1-1,0 1 1,0-1 0,0 1 0,0-1-1,0 1 1,0 0 15,0-1 0,0 0 0,0 0 0,0 0 0,0 0 0,0 0 0,0 0 0,0 0 0,0 0 0,0 0 0,0 1 1,0-1-1,0 0 0,0 0 0,0 0 0,0 0 0,0 0 0,0 0 0,0 0 0,0 0 0,0 0 0,0 0 0,0 1 0,0-1 0,0 0 0,0 0 0,0 0 0,1 0 0,-1 0 0,0 0 0,0 0 0,0 0 0,0 0 0,0 0 0,0 0 0,0 0 1,0 0-1,0 0 0,0 0 0,0 0 0,1 0 0,-1 0 0,0 0 0,0 0 0,0 0 0,0 0 0,0 0 0,0 0 0,0 0 0,0 0 0,0 0 0,0 0 0,1 0 0,-1 0 0,0 0 0,0 0 0,14 0-116,0 1 0,25 3 0,-34-3 102,-1 0 0,1 1 0,0-1 0,-1 1 0,1 0 0,-1 0 0,1 1-1,-1 0 1,0-1 0,0 1 0,6 6 0,11 18-23,-4-13 108,-15-12-38,0-1 0,0 1 0,0-1 0,0 1 0,0 0 0,0 0 0,0 0 0,0 0 0,-1 1 0,1-1 0,-1 0 0,0 1 0,1-1-1,-1 0 1,0 1 0,-1 0 0,1-1 0,0 1 0,-1 0 0,1-1 0,-1 1 0,0 5 0,0-3 72,-1-1 0,0 1 0,1-1 1,-1 0-1,-1 1 0,1-1 0,-1 0 0,0 0 0,0 0 0,0 0 1,0 0-1,0 0 0,-1 0 0,0-1 0,0 1 0,0-1 0,-5 5 1,-8 0 164,1 0 0,-1 0 0,-28 8 0,12-5-93,21-6-90,0-2 1,-18 5 0,25-7-106,0-1-1,0 1 1,-1-1 0,1 0 0,0 0 0,0 0-1,0-1 1,0 1 0,-7-3 0,10 3-59,1 0 1,-1-1-1,0 1 1,0 0-1,0-1 1,0 1-1,0-1 1,0 1-1,1-1 1,-1 0 0,0 1-1,0-1 1,1 0-1,-1 1 1,1-1-1,-1 0 1,0 0-1,1 0 1,-1 1-1,1-1 1,0 0 0,-1 0-1,1 0 1,0 0-1,-1 0 1,1 0-1,0 0 1,0 0-1,0 0 1,0 0-1,0 0 1,0 0 0,0-1-1,1-3-471,1 1-1,-1-1 1,1 1 0,-1 0-1,5-7 1,-4 7 99,14-29-1786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6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6144,'28'-14'1978,"-18"12"-1199,-5 1-593,-1 1 0,0-1 0,1 0 0,-1 0 0,0-1 0,0 1 1,0-1-1,6-3 0,-7 4-83,0 0 1,0 0 0,0 1 0,0-1 0,0 1 0,0 0-1,0 0 1,0 0 0,1 0 0,3 1 0,2-1 108,-6 0-165,0 0 1,0 0-1,0 1 0,0-1 0,0 1 0,-1 0 1,1-1-1,0 1 0,0 0 0,5 3 0,-6-3-19,0 0-1,0 0 1,0 0-1,0 0 1,1 0-1,-1-1 1,0 1-1,0-1 1,1 0-1,3 1 1,0 1 302,-6-1-317,1-1-1,-1 1 1,1-1-1,-1 1 0,1 0 1,-1-1-1,1 1 1,-1 0-1,0-1 1,1 1-1,-1 0 0,0-1 1,1 1-1,-1 0 1,0 0-1,0-1 0,0 2 1,-5 13 170,4-13-158,-2 4 9,3-6-22,0 1 0,-1 0-1,1-1 1,0 1-1,-1 0 1,1-1 0,0 1-1,-1-1 1,1 1-1,-1-1 1,1 1 0,-1-1-1,1 1 1,-1-1-1,0 1 1,1-1 0,-1 1-1,1-1 1,-1 0 0,0 1-1,0-1 1,-5 3 45,-2 2 10,6-4-74,1 0 0,-1 0 0,1 0-1,-1-1 1,0 1 0,1 0 0,-1-1 0,0 1 0,1-1 0,-5 1 0,12-1-408,1-1 1,-1 1-1,0-1 0,0-1 0,-1 1 0,1-1 1,0 0-1,9-5 0,18-10-1318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6144,'33'0'2784,"33"33"-2432,-33 16 1440,-1-16-1056,18 32 1344,-18-16-1216,17 33 416,1 17-737,-34 15 33,-16 1-320,-16 16 544,-1-33-448,-81 34-1376,16-1 544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4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6976,'-17'0'3168,"17"16"-2752,17-16 1248,-1 0-992,0 0 512,1 0-704,16 0-192,-1 0-192,1 0 0,-16-16-64,15 16-1280,1 0 672,0-16-1952,-17 16 1408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8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261 247 3392,'44'-46'1947,"-38"34"-1378,-5 12-520,-1-1 0,0 1 0,1-1 0,-1 0 0,1 1 0,-1-1 0,1 1 0,-1-1 0,1 1 0,-1-1 0,1 1 0,-1 0 1,1-1-1,0 1 0,-1-1 0,1 1 0,0 0 0,-1 0 0,1-1 0,0 1 0,-1 0 0,1 0 0,1 0 0,1-1 28,2-1 111,0-1 0,-1 1 0,1-1 0,-1 0 0,1 0 0,5-6 0,18-13 822,-23 19-878,-2 1-78,-1 1-1,0 0 1,0-1-1,0 0 0,0 1 1,0-1-1,2-3 1,2-13 382,-3 9-211,3-3 42,-5 12-247,-1-1-1,1 0 1,-1 0-1,1 1 1,-1-1-1,1 0 1,-1 0-1,1 0 0,-1 0 1,0 1-1,1-1 1,-1 0-1,0 0 1,0 0-1,0 0 1,0 0-1,0 0 1,0 0-1,0 0 1,0 0-1,0 0 0,0 1 1,0-1-1,-1 0 1,1-2-1,-2 0 5,0 0 0,0 0 0,0 0 0,0 0-1,0 1 1,-1-1 0,1 1 0,-1-1 0,1 1-1,-1 0 1,0 0 0,0 0 0,0 0 0,0 0-1,0 1 1,-1-1 0,1 1 0,-6-1 0,-4-1-30,0 2 1,0-1-1,-24 2 1,21 0-10,13 0 13,-2 0-5,0 0 0,0 0 0,0 0-1,0 1 1,0-1 0,0 1 0,0 0 0,0 1 0,0-1 0,0 1 0,1 0 0,-1 0 0,-7 5 0,-3 6 34,-20 21-1,19-18-42,10-9-9,0-1 0,1 1 0,-1 0 0,1 1 0,1-1 0,-1 1 0,1 0 0,1 0-1,-4 11 1,5-13 22,1 0-1,0 0 0,0 0 0,0 0 0,0 0 1,1 0-1,0 0 0,1 0 0,-1 0 0,1 0 1,0 0-1,1 0 0,2 9 0,1-2-9,1-1 1,0 1-1,8 11 0,-12-21-27,-1-1 0,1 0 1,-1 0-1,1 1 0,0-1 0,0 0 1,0 0-1,0-1 0,1 1 1,-1 0-1,0-1 0,1 1 1,-1-1-1,1 0 0,0 0 1,-1 0-1,1 0 0,0 0 0,-1-1 1,5 1-1,-2-1-141,0-1 0,0 0 1,-1 0-1,7-3 0,-8 3 93,15-3-351,-10 2 180,0 0 0,0 0 1,-1 0-1,9-5 0,-12 5 192,-1 0-11,0 1-1,0-1 0,1 1 0,-1-1 0,0 1 0,1 0 0,-1 0 0,6 0 0,-8 1 70,-1 0 0,1 0 0,-1 0 0,1 0 0,-1 0-1,1 1 1,-1-1 0,0 0 0,1 0 0,-1 0 0,1 1 0,-1-1 0,0 0-1,1 1 1,-1-1 0,0 0 0,1 0 0,-1 1 0,0-1 0,0 1 0,1-1-1,-1 0 1,0 1 0,0-1 0,1 1 0,-1-1 0,0 0 0,0 2-1,0 0 1,1 1-1,-1-1 0,0 1 0,0-1 0,-1 1 0,1-1 0,0 1 0,-2 4 0,-7 24 45,3-9 222,-6 34 0,3 15 149,-7 0 16,-11 52 52,12 17-170,-3 26 186,10-125 38,-2 0 0,-21 57 0,29-93-457,1-2-25,0-1 0,0 1 0,0 0 1,0 0-1,0-1 0,0 1 0,-1-1 0,0 1 0,1-1 0,-1 0 1,0 1-1,0-1 0,0 0 0,0 0 0,-1-1 0,1 1 0,-5 2 1,7-3-32,-2-1 14,0 1 1,0 0 0,0-1-1,0 1 1,0-1-1,0 0 1,0 1 0,0-1-1,0 0 1,0 0-1,0 0 1,0-1 0,0 1-1,0 0 1,0-1-1,0 1 1,0-1-1,0 0 1,0 0 0,0 1-1,1-1 1,-1 0-1,-2-2 1,-3-6 13,0 0-1,1 0 1,1 0 0,-1-1-1,1 0 1,1 0 0,0 0-1,-4-14 1,1-3-13,0 0 0,-3-40 1,9 51-55,0 0 0,2 0 0,0 0 0,0 1 1,7-24-1,-2 13-78,2 1 0,15-33 1,-5 20-590,46-72 0,-49 90 68,1 0 0,1 1 0,1 0-1,27-21 1,-28 25 17,52-51-1170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8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231 182 3488,'13'-69'1115,"-13"67"-1079,1 1 1,-1-1 0,0 0 0,1 1 0,-1-1 0,1 0 0,0 1 0,-1-1 0,1 0-1,0 1 1,1-3 0,23-31 422,-23 33-267,0 0 0,0-1 1,-1 1-1,1 0 0,-1-1 1,1 1-1,-1-1 0,0 1 0,0-1 1,0 0-1,0 0 0,0 1 1,-1-1-1,1 0 0,-1 0 0,0 0 1,0-5-1,0 8-176,0 0 0,0 0 1,0-1-1,0 1 0,0 0 0,0 0 0,0 0 1,0 0-1,0 0 0,0-1 0,0 1 0,0 0 1,0 0-1,0 0 0,0 0 0,-1 0 0,1 0 1,0-1-1,0 1 0,0 0 0,0 0 0,0 0 1,0 0-1,0 0 0,0 0 0,-1 0 0,1 0 1,0 0-1,0 0 0,0 0 0,0 0 0,0-1 1,0 1-1,-1 0 0,1 0 0,0 0 0,0 0 1,0 0-1,0 0 0,0 0 0,-1 0 0,1 0 1,0 0-1,0 0 0,0 1 0,0-1 0,0 0 1,-1 0-1,1 0 0,0 0 0,0 0 0,0 0 0,0 0 1,-4 0 120,2 0-89,0 0 1,0 0 0,0 0-1,0 0 1,0 1 0,1-1 0,-1 0-1,0 1 1,0 0 0,0-1-1,0 1 1,1 0 0,-1 0 0,0 0-1,0 0 1,1 0 0,-1 0-1,1 1 1,-1-1 0,1 0-1,0 1 1,0-1 0,-1 1 0,0 1-1,-14 17 285,0-1 34,-17 30 0,-60 120 614,81-143-815,2 0 0,-11 43 0,9-26-61,3-15-23,-6 26 76,11-29-85,2 0 0,2 49 0,0-37-20,0-26-157,0-1 0,1 1 0,4 20 0,-3-26-162,0 1 0,0-1 0,0 1 0,1-1 0,0 0 0,0 0 0,7 9 0,23 22-1307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8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33 5312,'-14'27'1701,"14"-26"-1652,0 0-1,-1 0 0,1 0 1,0-1-1,-1 1 0,1 0 1,0 0-1,0 0 1,0 0-1,-1 0 0,1 0 1,0-1-1,1 3 0,-1 57 982,-1-53-899,0 1 1,0-1 0,0 0-1,-4 10 1,0 0 127,0 13 66,-1-14-123,4-12-168,1-1 0,0 0 0,0 1 1,0-1-1,0 1 0,1-1 0,-1 6 0,1 8 243,0-15-47,0-4 170,0-3-282,-1 3-75,1 0-1,0-1 1,0 1-1,1-1 1,-1 1-1,0-1 1,1 1-1,1-4 1,0 2-40,0 0 0,-1 0 1,1 1-1,-1-1 0,1 0 0,-1 0 0,0 0 1,-1 0-1,1-8 0,-1 10-9,0 1 1,0-1-1,1 0 0,-1 0 0,0 1 1,1-1-1,-1 0 0,1 1 1,-1-1-1,1 0 0,0 1 0,-1-1 1,3-1-1,3-10-10,0-10-19,-5 19-6,0 0 0,0 0-1,0-1 1,1 1 0,0 0 0,-1 0 0,1 0-1,1 0 1,-1 1 0,1-1 0,-1 1 0,6-6-1,4-4 158,-9 9-70,0 0-1,0 1 1,1 0-1,-1-1 1,1 1-1,-1 0 1,1 1-1,0-1 0,5-2 1,13-1 14,-14 5-182,0-1 1,-1-1-1,11-4 0,-10 4-256,-1 0 0,1 0-1,0 1 1,0 0-1,8-1 1,-3 0-514,34-11-772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6144,'16'-16'2784,"34"-1"-2432,-18 1 608,-15 16-608,32 0-64,-16 0-192</inkml:trace>
  <inkml:trace contextRef="#ctx0" brushRef="#br0" timeOffset="1">475 639 6720,'-16'49'3040,"0"33"-2624,-1-33 672,17-16-672,-16 16 192,-1 0-352,-15-16 96,15 16-192,-16-32-1760,17 16 864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9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77 6464,'-14'14'2090,"14"-14"-2070,0 0-1,-1 0 0,1 0 0,0 1 1,0-1-1,0 0 0,0 0 0,0 0 0,-1 0 1,1 1-1,0-1 0,0 0 0,0 0 1,0 0-1,0 1 0,0-1 0,0 0 0,0 0 1,0 1-1,0-1 0,0 0 0,0 0 1,0 0-1,0 1 0,0-1 0,0 0 0,0 0 1,0 0-1,0 1 0,0-1 0,0 0 1,0 0-1,0 0 0,0 1 0,1-1 0,-1 0 1,0 0-1,0 0 0,0 0 0,0 1 1,0-1-1,1 0 0,2 6 143,-1 1 0,0-1 0,0 1 0,-1 0 0,1 0 0,-1 11 0,0 51 1235,-1-35-1048,-1-29-341,3 28 283,-2-33-278,0 1 0,-1 0 0,2 0 1,-1 0-1,0 0 0,0-1 0,0 1 0,0 0 0,0 0 0,1-1 1,-1 1-1,0 0 0,1 0 0,-1-1 0,1 1 0,-1 0 0,0-1 1,1 1-1,0 0 0,-1-1 0,1 1 0,-1-1 0,1 1 0,0-1 1,-1 1-1,1-1 0,0 1 0,-1-1 0,2 1 0,15-42 617,4-30-758,-10 43-6,-10 25 111,0-1 0,1 1 0,-1-1-1,1 1 1,0 0 0,-1-1 0,1 1 0,1 0-1,-1 0 1,3-3 0,6-7-58,1-5 12,-8 12 112,0 0 0,0 1-1,1-1 1,4-4-1,38-37 225,-46 46-264,0-1 9,0 1 1,1 0-1,-1 0 1,0 0-1,0 0 1,1 0-1,-1 0 1,1 0-1,-1 0 1,1 0-1,-1 0 1,1 1-1,-1-1 0,1 1 1,0-1-1,-1 1 1,1 0-1,-1 0 1,1 0-1,0 0 1,1 0-1,31-6-245,-8 1-782,-24 5 969,-1 0 0,0 0-1,0 1 1,0-1-1,0 0 1,0 1 0,0-1-1,0 1 1,0-1 0,0 1-1,0-1 1,0 1-1,0 0 1,-1-1 0,1 1-1,1 1 1,0 0-8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49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6304,'0'-16'2848,"16"16"-2464,-16-16 288,17 16-448,-1 0-96,1 0-64,15-17-2048,1 17 1088</inkml:trace>
  <inkml:trace contextRef="#ctx0" brushRef="#br0" timeOffset="1">459 1 5568,'-17'0'2528,"17"16"-2208,-16 0 672,16 1-608,0-1 64,0 1-288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50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4896,'0'0'1584,"8"-3"-976,27-8-59,-33 11-437,1-1-1,-1 1 1,0-1-1,0 1 1,0 0-1,0 0 0,1 0 1,-1 0-1,0 0 1,0 1-1,0-1 1,0 1-1,0-1 1,1 1-1,-1 0 1,3 2-1,13 3 362,9-2 257,-18-3-516,0 0 1,0 1-1,-1 0 0,1 1 1,15 6-1,-15-4-35,-1 0-1,0 1 1,-1-1 0,1 2-1,-1-1 1,0 1-1,-1 0 1,11 16 0,-6-7 45,-1 0 1,-1 1 0,10 24 0,-11-15-38,0 0 1,-2 1 0,-1-1-1,3 49 1,-7-55-79,-1 1-1,0-1 1,-2 0-1,-1 0 0,-7 30 1,0-15 104,-2 0 0,-17 37 1,14-42-476,0 0 0,-2-1 0,-2-1 0,0 0 0,-2-1 0,-1-2 0,0 0 0,-38 31 1,47-46-926,-21 13 0,-1-4-439</inkml:trace>
  <inkml:trace contextRef="#ctx0" brushRef="#br0" timeOffset="1">1000 131 7712,'49'-16'3520,"17"16"-3072,-33 0 736,-17 0-736,0 0 320,17 16-448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5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0 312 7296,'49'33'3328,"17"-50"-2912,-34 1 224,1-1-448</inkml:trace>
  <inkml:trace contextRef="#ctx0" brushRef="#br0" timeOffset="1">918 17 8064,'0'-17'3648,"32"17"-3168,1 0 512,0 0-640,0 0 416,16 17-448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50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277 523 7040,'-14'-14'2282,"14"14"-2247,0 0-1,0 0 1,0-1-1,-1 1 1,1 0-1,0 0 1,-1-1-1,1 1 1,0 0-1,0 0 0,-1 0 1,1 0-1,0 0 1,-1 0-1,1-1 1,0 1-1,-1 0 1,1 0-1,0 0 1,-1 0-1,1 0 1,0 0-1,-1 0 0,1 0 1,-1 1-1,-86-1 3038,70-1-2910,0 2 1,-24 3-1,37-3-168,-1 0 0,0 0 0,1 1 1,-1 0-1,1 0 0,-1 0 0,1 0 0,0 1 0,0-1 0,0 1 1,0 0-1,-3 4 0,2-2 23,1 0 0,0 0 0,0 1 0,-6 9 0,9-13-7,1-1 1,-1 1-1,0 0 1,0-1-1,1 1 1,-1 0-1,1-1 0,-1 1 1,1 0-1,0 0 1,-1-1-1,1 1 1,0 0-1,0 0 1,0-1-1,1 1 0,-1 0 1,0 0-1,1-1 1,-1 1-1,2 3 1,0-3 12,0 1 1,0-1 0,1 0 0,-1 0 0,1 0 0,-1 0 0,1 0 0,-1 0 0,1-1 0,0 1 0,4 1-1,35 10 219,-37-12-230,-2 0 3,0 0-1,-1 0 0,1-1 0,1 1 0,-1 0 1,0-1-1,0 0 0,0 0 0,0 0 0,0 0 1,0-1-1,0 1 0,0-1 0,0 1 0,0-1 1,0 0-1,0 0 0,4-3 0,4-2 15,1 1 23,0-1 0,16-12-1,-25 16-40,0-1-1,0 1 1,-1-1-1,1 0 1,-1 1-1,1-1 1,-1 0-1,0 0 1,0 0-1,-1-1 1,1 1-1,-1 0 0,3-7 1,-3 4-6,0 1-1,-1-1 1,1 0 0,-1 0-1,-1 0 1,1 0 0,-1 0-1,0 1 1,0-1 0,-2-7-1,-4-20 14,3 3-11,1 8 62,-9-38-1,6 31 316,1-1 0,2 0 0,0-55 0,3 74-339,1 0-1,0 0 1,4-19-1,-4 25-54,1 1-1,-1-1 1,1 0 0,0 1-1,1 0 1,-1-1 0,1 1-1,-1 0 1,1 0 0,5-4-1,22-14 6,-26 19 16,0-1-83,1 1-1,-1 0 0,1 0 0,0 0 0,0 0 1,0 1-1,0 0 0,0 0 0,0 1 0,11-3 1,-8 3 21,5-3-658,1 2 0,-1 0 0,0 0 0,1 2 1,20 0-1,-21 3-47,-1-1 1,15 7 0,-27-9 749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5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81 4320,'14'-13'1392,"-14"12"-1364,1 1 1,-1 0-1,0 0 1,1-1-1,-1 1 1,0 0-1,1-1 1,-1 1-1,0-1 1,0 1-1,1 0 1,-1-1-1,0 1 1,0-1-1,0 1 1,0 0-1,0-1 1,1 1-1,-1-1 1,0 1-1,0-1 1,0 1-1,0-1 1,0 1-1,0-1 1,-1 0-1,2-4 195,0 5-156,0 0 0,-1-1 0,1 1 1,0 0-1,-1-1 0,1 1 0,0 0 0,-1 0 1,1 0-1,0 0 0,-1 0 0,1-1 0,0 1 1,0 1-1,-1-1-52,0 0 0,1 0 0,-1 0 0,0 0 0,0 0 0,0 0 0,0 0 0,0 0 0,0 0 0,0 0 0,0 0 1,0 0-1,1 0 0,-1 0 0,0 0 0,0 0 0,0 0 0,0 0 0,0 0 0,0 0 0,0 0 0,0 0 0,0 0 0,0-1 0,0 1 0,1 0 0,-1 0 1,0 0-1,0 0 0,0 0 0,0 0 0,0 0 0,0 0 0,0 0 0,0 0 0,0 0 0,0 0 0,0 0 0,0-1 0,0 1 0,0 0 0,0 0 1,0 0-1,0 0 0,0 0 0,0 0 0,0 0 0,0 0 0,0 0 0,0-1 0,0 1 0,0 0 0,0 0 0,0 0 0,0 0 0,0 0 0,0-2 134,0 0 0,-1 0 0,1 0 0,-1 1 0,0-1 0,1 0 0,-1 0 0,0 1 0,0-1 0,0 0 0,0 1 0,0-1 0,0 1 0,-3-2 0,4 2-102,0 1 1,-1 0-1,1-1 1,0 1-1,-1 0 0,1-1 1,0 1-1,0 0 0,-1-1 1,1 1-1,0 0 1,0-1-1,0 1 0,-1-1 1,1 1-1,0 0 1,0-1-1,0 1 0,0-1 1,0 1-1,0-1 0,0 1 1,0-1-1,0 1 1,0-1-1,0 1-43,0-1 0,0 1-1,0 0 1,0 0 0,0 0 0,0 0 0,0-1 0,0 1-1,0 0 1,0 0 0,0 0 0,0-1 0,0 1 0,0 0-1,0 0 1,0 0 0,0-1 0,0 1 0,0 0 0,-1 0-1,1 0 1,0 0 0,0 0 0,0-1 0,0 1 0,0 0-1,-1 0 1,1 0 0,0 0 0,0 0 0,0 0 0,0 0-1,-1-1 1,1 1 0,0 0 0,0 0 0,0 0-1,-1 0 1,0 0 19,0-1-1,1 1 1,-1 0-1,0 0 1,0 0-1,0-1 1,0 1 0,0 0-1,0 0 1,0 0-1,0 0 1,0 1-1,0-1 1,0 0-1,0 0 1,1 1-1,-1-1 1,0 0-1,0 1 1,-1 0-1,-20 15 291,7-4-272,11-9-23,1 0-1,-1 0 1,1 0 0,0 0 0,-5 7 0,-1 2 86,0 0 1,-11 21 0,-7 35 205,-12 12 218,33-60-388,-7 27 1,8-27-92,-1 2-3,-13 62 74,16-56-44,0 0 0,2 0 1,1 0-1,1-1 1,5 34-1,12 10 103,-11-47-128,15 56 119,-3-42-229,-11-22-191,14 31-1451,-17-41 1385,-1 1 1,2-1-1,9 10 1,-15-16 313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4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6304,'0'17'2848,"-16"-17"-864,32 0 448,1 16-672,-1 1-1344,17-17 192,0 16-353,0-32 1,-1 16-160,18 0-767,-18-17 383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51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132 181 5824,'0'0'1866,"-3"3"-1130,-5 4-296,-1 1 649,1 1 0,-13 16 0,17-20-901,-9 14 478,0 2 0,-20 43 1,32-61-615,0 0 0,0 0 1,0 0-1,0-1 0,0 1 1,0 0-1,-1-1 0,0 1 1,1-1-1,-4 4 1,3-4 203,4-4-123,14-23 78,-2 1-65,-5 3-95,4-10-22,6-4-23,39-53-1,5 19 38,-59 63-2,1 0 0,0 0 0,0 0 0,1 0 0,0 1 0,12-9 1,-2 0-133,-15 13-84,1-1-1,0 0 1,0 0-1,0 1 1,-1-1-1,2 1 1,-1 0-1,0 0 1,3-2-1,-1 2-68,1 1 0,-1-1 0,0 1 0,9 0 0,-13 0 238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52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6816,'0'0'3072,"33"-17"-2656,-33 1-96,33 16-256,-17 0-1088,17 0 576</inkml:trace>
  <inkml:trace contextRef="#ctx0" brushRef="#br0" timeOffset="1">230 460 6976,'49'0'3168,"33"0"-2752,-49 0 32,0 0-320,16-17-800,0 17 320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52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6656,'13'13'2144,"-12"-12"-2109,-1-1 0,0 0-1,1 1 1,-1-1 0,0 0 0,0 1 0,1-1 0,-1 1 0,0-1 0,0 0-1,0 1 1,0-1 0,1 1 0,-1-1 0,0 1 0,0-1 0,0 1 0,0-1 0,0 1-1,0-1 1,0 0 0,0 1 0,-1 0 0,1 35 541,0-33-421,0 1 0,1-1-1,-1 1 1,1-1 0,-1 1 0,1-1-1,0 1 1,2 3 0,-2-5-104,-1 0 0,1 0 1,0 0-1,-1 0 0,0 0 0,1 0 0,-1 3 1,-11 58 1089,11 25-149,1-82-940,-1-3 0,1 0-1,-1 0 1,0 0 0,0-1-1,0 1 1,0 0 0,-1 0-1,1 0 1,-1-1 0,1 1-1,-3 3 1,-4-1 195,7-5-232,0 0 1,-1 1-1,1-1 0,-1 0 0,1 0 0,0 1 0,-1-1 0,1 0 0,0 0 0,-1 1 0,1-1 0,0 0 0,0 1 0,-1-1 0,1 1 1,0-1-1,0 0 0,-1 1 0,1-1 0,0 1 0,0-1 0,0 0 0,0 1 0,0-1 0,0 1 0,0-1 0,0 1 0,0-1 0,0 0 0,0 2 1,0 0 104,-3-4-43,-11-9 19,13 10-86,0 1 0,0-1-1,0 1 1,-1-1 0,1 0 0,0 0 0,0 1 0,0-1-1,0 0 1,0 0 0,-1-2 0,1 1 9,1 1 0,-1-1-1,1 0 1,0 0 0,0 0 0,0 0 0,0 1 0,0-4 0,0-4-3,0 1-35,0-1-1,0 0 1,1 0 0,0 0 0,0 1 0,1-1-1,0 1 1,1-1 0,3-8 0,-3 12 14,1-5-46,1 0 0,0 1 0,0 0 0,1 0 0,0 0 0,1 1 0,0 0 0,11-11 0,2 5-818,42-24-1,-13 8-4260,-47 30 4887,-1-1-1,0 1 1,1-1 0,-1 1 0,1 0 0,-1 0-1,1 0 1,-1-1 0,2 2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52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6720,'0'-16'3040,"17"16"-2624,15 0 736,-15 0-704,-1 0 192,0 16-384,17-16-1152,-16 0 480,15 0-3744,-15 17 2336</inkml:trace>
  <inkml:trace contextRef="#ctx0" brushRef="#br0" timeOffset="1">312 1 5568,'0'0'2848,"-17"0"-1440,34 16-832,-34-16 256,17 16-128,0 1-576,0-1-2592,17 1 1312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09:53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0 6400,'33'17'2880,"-17"15"-2496,-16-15 1920,17 15-1344,-17 34 1728,16 0-1537,-16 48 897,0-15-1184,-16 15-128,16 1-416,-33 0-160,0-17-96,-65 0-4480,16-16 2401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0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1130 4896,'-27'0'1584,"16"-2"-976,-11-9-326,22 11-277,-1 0-1,1 0 1,0 0-1,0 0 1,-1 0-1,1 0 0,0 0 1,0-1-1,-1 1 1,1 0-1,0 0 0,0 0 1,0 0-1,-1 0 1,1 0-1,0-1 1,0 1-1,0 0 0,0 0 1,-1 0-1,1 0 1,0-1-1,0 1 0,0 0 1,0 0-1,0 0 1,0-1-1,0 1 1,0 0-1,-1 0 0,1-1 1,0 1-1,0 0 1,0-1-1,-11-29 577,20 11-127,-8 10-220,1-1 0,-1 1 0,-1 0 0,0-1 1,-1-12-1,0-4 201,1-2-150,-1 15-155,1 0 0,0 0 0,4-21 0,7-16 147,-5-2-137,7-38-29,-2 44-191,1 0 0,3 0 0,32-67 0,-36 88 131,1 0 0,2 1 1,0 1-1,33-41 0,-12 29 102,1 2 1,67-48-1,-83 66-85,4-2-29,1 1 0,41-19 0,-50 25-46,15-6 4,-29 16 6,0-1 0,0 0 0,0 1 0,0-1 0,0 1 0,0 0 0,0 0 0,0 0 0,0 0 0,0 0 0,0 0 0,0 0 0,4 1 0,-4 1 0,1 0-1,-1-1 0,1 1 1,-1 0-1,0 0 1,0 0-1,0 0 0,0 0 1,0 1-1,-1-1 0,1 0 1,-1 1-1,1 0 0,-1-1 1,0 1-1,0 0 1,1 3-1,-2-4 8,1 0 0,-1 0 0,0 0 0,0 1 1,0-1-1,0 0 0,0 0 0,0 0 0,0 0 0,-1 0 0,1 0 0,-1 0 0,1 0 1,-1 0-1,0 0 0,0 0 0,0 0 0,0 0 0,-2 3 0,-2 3 49,1 0-90,-1-1 0,0 1 0,0-1 0,0 0 0,-1-1 0,0 1-1,-1-1 1,-10 8 0,-3 1-251,-36 17 0,31-18 172,1-1-100,0-2 0,0-1-1,-36 10 1,25-8 32,25-9 136,-1 1 0,0-2 1,1 1-1,-1-1 0,-15 0 0,12-4-211,14 1 244,0 1 1,-1 0-1,1 0 1,0 0-1,0 0 1,-1 0 0,1-1-1,0 1 1,0 0-1,0 0 1,-1 0-1,1-1 1,0 1 0,0 0-1,0 0 1,0-1-1,-1 1 1,1 0-1,0 0 1,0-1 0,0 1-1,0 0 1,0 0-1,0-1 1,0 0-3,0 1 0,1-1 0,-1 1 1,0-1-1,1 1 0,-1-1 0,0 1 0,1-1 1,-1 1-1,1 0 0,-1-1 0,0 1 0,1 0 0,-1-1 1,1 1-1,-1 0 0,1-1 0,0 1 0,-1 0 0,1 0 1,-1 0-1,1 0 0,-1 0 0,1-1 0,0 1 0,-1 0 1,1 0-1,-1 0 0,1 0 0,0 1 0,4-1-1,4-1-2,-1 1 0,1 0 0,0 1-1,0 0 1,-1 1 0,1-1 0,0 2-1,-1-1 1,10 5 0,2 1 13,11 4 9,31 18 0,-52-25 18,-1 0 0,0 1 0,-1 0 0,0 1 0,0 0 0,0 1 1,11 13-1,-13-12 138,1-1 1,-1 2-1,-1-1 1,0 1 0,0 0-1,4 13 1,-8-21-97,-1 1 1,0-1-1,0 0 1,0 1-1,-1-1 1,1 1-1,0-1 1,-1 0-1,-1 5 1,0 1 131,1-5-126,0 1-1,0 0 1,0-1-1,-1 1 1,1-1-1,-1 1 1,0-1 0,0 1-1,-4 3 1,1-2 26,0 0 0,-1-1 0,-11 8 0,-3 1 4,0-1 1,0 0-1,-1-2 0,-1 0 1,0-2-1,-33 9 1,37-13-47,-27 11 1,34-10-25,3-1-74,0-1 1,0 0-1,-11 2 1,16-4-5,0-1 0,0 0 0,1 0 0,-1 0 0,0 0-1,0 0 1,1-1 0,-1 1 0,0-1 0,0 0 0,1 1 0,-1-1 0,-3-2 0,2 1-300,0 0 0,0 0 0,0 0 1,0-1-1,0 0 0,0 1 0,1-1 1,-1-1-1,1 1 0,-5-7 0,8 8 204,0 0 0,0 0 0,0 0 0,0 0-1,0 0 1,1 0 0,-1 0 0,1 1 0,0-1 0,-1 0-1,1 0 1,0 0 0,2-3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0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7040,'14'-27'2282,"-14"26"-2258,0 1 0,0 0-1,0 0 1,0-1-1,1 1 1,-1 0-1,0-1 1,0 1 0,0 0-1,0 0 1,0 0-1,1-1 1,-1 1-1,0 0 1,0 0 0,0-1-1,1 1 1,-1 0-1,0 0 1,0 0 0,0 0-1,1 0 1,-1-1-1,0 1 1,1 0-1,-1 0 1,0 0 0,0 0-1,1 0 1,-1 0-1,0 0 1,0 0-1,1 0 1,-1 0 0,0 0-1,1 0 1,-1 0-1,20 0 407,42 1 1422,-55 0-1709,1 0-1,-1 0 1,0 1 0,1 0-1,-1 0 1,9 5-1,0 0 0,-9-4-96,-1 0 0,0 0-1,1 1 1,-1-1 0,9 9-1,7 15 158,-12-17-152,-8-9-35,-1 0 1,1 1 0,-1-1 0,1 0 0,-1 1 0,0-1-1,1 1 1,-1 0 0,0-1 0,0 1 0,0 0-1,0 0 1,-1 0 0,1-1 0,0 1 0,-1 0-1,0 0 1,1 0 0,-1 0 0,0 0 0,0 0-1,0 3 1,0 1 18,0 1-1,-1-1 0,0 0 1,0 0-1,0 0 0,-1 0 1,0-1-1,0 1 0,0 0 1,-1-1-1,0 1 0,0-1 1,0 0-1,-1 0 0,-3 5 1,-40 25-105,33-21 134,15-13-57,0-1 1,0 0-1,0 1 0,1-1 0,-1 0 1,0 1-1,0-1 0,0 0 0,0 0 1,0 0-1,0 0 0,0 0 0,2 0 1,12 0 8,1 0-8,32-3 0,-34 0-8,21-8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0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8544,'0'17'3872,"49"-34"-3360,-17 17 224,1 0-512,33 0-640,-1 0 192</inkml:trace>
  <inkml:trace contextRef="#ctx0" brushRef="#br0" timeOffset="1">115 148 7648,'0'0'3456,"33"16"-3008,-17-16-32,17 0-320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1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17 7136,'-13'-14'2309,"10"11"-1413,0 6-267,-11 8 566,10-8-983,-1 0 0,0 1-1,1-1 1,-1 1 0,1 0 0,0 1 0,1-1-1,-6 8 1,-13 14 159,-1 0-141,-23 32-1,36-43-250,7-12 0,1 1 0,0 0 0,0-1 0,0 1 0,0 0 0,1 0 0,-1 0 0,1 1 0,0-1 0,1 0 0,-1 0 0,1 1 0,0 5 0,-1-8 6,1-1 0,0 0 0,0 1 0,0-1 0,0 0 0,1 1 0,-1-1 0,0 0-1,0 1 1,1-1 0,-1 0 0,1 0 0,-1 1 0,1-1 0,0 0 0,-1 0 0,1 0 0,0 0 0,0 0 0,0 0 0,0 0-1,0 0 1,0 0 0,0 0 0,0-1 0,0 1 0,2 1 0,1-1-71,0 0 0,0-1-1,0 1 1,0-1 0,0 1 0,0-1 0,5-1-1,2 1-187,-3-1 167,-1 1 1,1-1 0,-1-1 0,1 0 0,-1 0-1,1 0 1,-1-1 0,0 0 0,0 0-1,-1-1 1,10-6 0,-13 8 90,1 0 0,0 0 0,0 0 0,0 0-1,0 0 1,0 1 0,5-1 0,4-2 22,1-3 46,-13 6-33,0 1-1,1-1 0,-1 0 0,1 0 0,-1 1 0,1-1 0,0 1 1,-1-1-1,1 1 0,-1 0 0,1 0 0,1-1 0,3 1 94,-4 0 78,1 0 1,-1 0-1,1 0 1,-1 0-1,1 0 0,-1 0 1,1 1-1,-1 0 1,3 0-1,44 29 1138,11-5-685,-40-17-502,-11-5-91,0 1 0,0-2 0,1 1 0,-1-2 0,1 1 0,0-1 0,0 0-1,13-2 1,-21 1-46,22-1 100,1-1-1,25-6 0,-35 6-29,0-1-46,37-7 304,-48 9-293,0 0 0,0-1 1,0 0-1,0 1 0,0-1 0,0-1 1,-1 1-1,1 0 0,4-5 0,-8 6-27,1 1 0,0-1 0,-1 0 0,1 0-1,-1 0 1,1 0 0,-1 1 0,1-1-1,-1 0 1,0 0 0,1 0 0,-1 0-1,0 0 1,0 0 0,0 0 0,1 0-1,-1 0 1,0 0 0,0 0 0,-1 0 0,1 0-1,0 0 1,0 0 0,0 0 0,-1 0-1,0-2 1,0 0-37,-1 0-1,1 1 0,-1-1 1,0 1-1,0-1 1,-3-3-1,-64-62-1574,62 61 1122,5 6 352,0 0-1,1-1 1,-1 1 0,1 0 0,-1-1 0,1 0 0,-1 1 0,1-1 0,0 0-1,0 0 1,0 0 0,0 1 0,0-1 0,0 0 0,1 0 0,-1-1 0,0 1-1,1 0 1,0 0 0,-1 0 0,1-3 0,3-25-2962,11-3 987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12 8128,'2'-11'2640,"4"14"-1144,2 2-1360,-3-2 97,-4-3-188,0 0-1,-1 1 0,1-1 0,0 0 1,-1 1-1,1-1 0,0 0 1,-1 1-1,1-1 0,-1 1 1,1-1-1,-1 1 0,1-1 1,-1 1-1,1-1 0,-1 1 0,0 0 1,1-1-1,-1 1 0,0 0 1,1 0-1,1 4 70,9 8 337,-10-12-410,1 1 0,0 0 0,-1-1 0,1 1 0,-1 0 0,0 0 1,0 0-1,1 0 0,-1 0 0,0 0 0,1 4 0,0 13 15,-1 1 0,-1 35 0,-1-26-538,1-22 331,0 0 0,-1 1 0,-1-1 0,1 0 0,-1 0 0,0 1 0,-1-1 0,1-1 0,-1 1 0,-1 0 0,1-1 0,-6 8 0,-5 8-377,13-18 474,0-2 15,0 1-1,1-1 0,-1 0 1,0 0-1,0 0 0,-1 0 1,-1 3-1,3-4 26,-1-1-1,0 1 1,0-1-1,0 1 1,0 0 0,0-1-1,0 0 1,0 1 0,0-1-1,0 0 1,0 1 0,0-1-1,0 0 1,0 0 0,0 0-1,0 0 1,-2 0 0,3 0 8,-1 0 0,1 0 0,0 0 1,-1 0-1,1 0 0,0 0 0,-1 0 1,1 0-1,0 0 0,-1 0 0,1 0 1,0 0-1,-1 0 0,1 0 1,0-1-1,-1 1 0,1 0 0,0 0 1,-1 0-1,1 0 0,0-1 0,0 1 1,-1 0-1,1 0 0,0-1 0,-2-1 22,0 0 0,1 0-1,0-1 1,-1 1-1,1 0 1,0-1 0,0 1-1,0-1 1,1 1-1,-1-1 1,1 1 0,-1-1-1,1 1 1,0-1 0,0 0-1,0-3 1,0 3 42,0 0 1,1-1-1,-1 1 0,1 0 1,0 0-1,0 0 0,0 0 1,0 0-1,1 0 1,-1 0-1,1 0 0,-1 1 1,1-1-1,3-3 1,1 2 42,-1-1 1,1 1-1,0 1 1,1-1 0,10-4-1,-1 1 106,-10 4-199,0 0 0,1 1 1,-1-1-1,1 2 0,-1-1 1,1 1-1,-1 0 0,1 0 1,0 1-1,0 0 0,0 0 1,-1 0-1,1 1 0,0 0 1,9 3-1,-5 0-413,0 1 0,0 0 1,16 11-1,-21-12-275,0 1 1,0-1-1,0 1 1,-1 0-1,1 0 0,-1 1 1,7 9-1,-8-6-314,1 1 1,5 17-1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4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7968,'0'0'3616,"16"0"-3136,1 0 1568,-1 0-1216,17 16 288,0-16-673,16 0 33,0 17-320,-16-17-768,16 0 321,-16 0-2593,0 0 1600,-1 0-4576,-15 16 3264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0 812 7232,'0'0'2314,"3"-3"-1396,7-6-567,-3 2-116,1 0 0,-1-1 0,7-10-1,52-67 104,-17 25-302,1 0 97,61-58 0,-68 76 273,62-79-1,-92 100-212,-1 1-1,0-1 1,11-31 0,-18 40-89,43-114 1197,-47 121-1274,5-6 165,-6 10-185,1 1 1,-1 0 0,0-1 0,1 1 0,-1-1 0,1 1 0,-1 0 0,1-1 0,-1 1 0,1 0 0,-1-1 0,1 1 0,-1 0 0,1 0 0,-1 0 0,1 0 0,0-1-1,0 1 1,-1 0 4,0 1 0,1-1-1,-1 0 1,0 0 0,1 0-1,-1 0 1,0 1 0,0-1-1,0 0 1,1 0 0,-1 1-1,0-1 1,0 0 0,0 0-1,0 1 1,1-1-1,-1 0 1,0 1 0,0-1-1,0 0 1,0 1 0,0-1-1,0 0 1,0 0 0,0 1-1,0 5 70,0-1 0,0 1 0,-1-1 0,-1 10 0,-9 32 164,5 2-127,-5 0-76,6 0 6,0-23 3,2-9-7,-3 33 0,6 18-577,0-68 528,0 0-1,0 0 1,0 1 0,0-1 0,0 0-1,0 0 1,0 0 0,0 0 0,0 0-1,0 0 1,0 0 0,0 0 0,0 0-1,0 0 1,0 1 0,0-1 0,0 0 0,0 0-1,0 0 1,0 0 0,0 0 0,0 0-1,0 0 1,0 0 0,0 0 0,1 0-1,-1 0 1,0 1 0,0-1 0,0 0-1,0 0 1,0 0 0,0 0 0,0 0-1,0 0 1,0 0 0,0 0 0,0 0-1,0 0 1,1 0 0,-1 0 0,0 0 0,0 0-1,0 0 1,0 0 0,0 0 0,0 0-1,0 0 1,0 0 0,0 0 0,1 0-1,-1 0 1,0 0 0,0 0 0,0 0-1,0 0 1,1 0-49,0 0-1,1 0 1,-1 0 0,0-1-1,0 1 1,0 0 0,0-1-1,1 1 1,-1 0 0,0-1-1,0 1 1,0-1 0,0 0-1,0 1 1,0-1 0,0 0-1,-1 0 1,2-1 0,12-20-728,-2 2 383,-10 16 369,-1 1 0,1-1 0,0 0 0,-1 0 1,0 1-1,2-8 0,6-22-65,0 14 65,-5 11 23,0 0-1,-1 0 1,0-1-1,0 0 1,1-14-1,0 7 158,-1 1 0,2 0 1,0 0-1,1 0 0,0 1 0,12-19 0,-10 19 134,3 0 615,-11 14-881,1 0 0,-1 0 1,1 0-1,-1 0 0,0 0 0,1 0 1,-1 0-1,1 0 0,-1 0 0,0 0 1,1 0-1,-1 0 0,1 1 0,-1-1 1,0 0-1,1 0 0,-1 1 0,0-1 1,1 0-1,-1 0 0,0 1 0,1-1 1,-1 0-1,0 1 0,0-1 0,1 0 1,-1 1-1,0-1 0,0 1 0,0-1 1,0 0-1,1 1 0,-1-1 0,0 1 1,0 0-1,1 2 50,0-1-1,0 1 1,-1 0 0,1 0 0,-1 0 0,0 0-1,1 0 1,-1 0 0,-1 0 0,0 5 0,1 7 44,0-5-35,-1 0-1,-1 13 1,-9 16 83,9-26-72,1 1 0,1 26 0,0-9-1019,0-28 743,0-1 1,0 1-1,0 0 1,1-1-1,-1 1 0,1 0 1,-1-1-1,1 1 0,0-1 1,0 1-1,0-1 0,0 1 1,1-1-1,-1 0 0,3 4 1,-4-6 114,0 0 1,1 0 0,-1 1 0,0-1 0,0 0-1,1 0 1,-1 0 0,0 1 0,0-1 0,1 0-1,-1 0 1,0 0 0,1 0 0,-1 0 0,0 0-1,1 1 1,-1-1 0,0 0 0,1 0 0,-1 0-1,0 0 1,1 0 0,-1 0 0,0 0 0,1-1-1,26 1-3121,6 0 1050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2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33 8480,'14'-27'2730,"-12"22"-970,-4 7-581,-31 42 826,23-35-1677,-10 9 101,9-2-184,2 0 0,-13 27-1,-5 8-44,-14 26-131,17-9-90,11-35-36,6-17 14,0 2 0,1-1 0,-5 27-1,10-34-23,-1 0 0,2 0 0,0 0-1,0 0 1,0 0 0,3 10 0,-3-17 6,1 0 0,0-1 1,0 1-1,-1-1 0,1 1 1,1-1-1,-1 1 0,0-1 1,1 0-1,-1 1 0,1-1 1,0 0-1,-1 0 0,1 0 1,0 0-1,0-1 0,1 1 1,-1 0-1,0-1 0,0 0 1,1 1-1,-1-1 0,1 0 1,-1 0-1,4 0 1,26 5-1764,-26-4 1365,0 0 0,0-1 1,9 2-1,5-7-1647,-7 0 681,-7 3 831,-1 0-1,1 0 0,9 1 1,-14 0 562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2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67 9728,'-33'-17'4384,"50"17"-3808,-1-16 768,1 16-865,32 0 161,-17-17-384,50 1 96,-16 16-192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4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83 5984,'14'-54'1920,"-14"53"-1870,0 0-1,0 0 1,0 0 0,0 0 0,1 0-1,-1 1 1,0-1 0,0 0 0,1 0 0,-1 0-1,1 0 1,-1 1 0,1-1 0,0-1-1,13-12 3242,-15 14-3213,1 0 0,-1 0 0,1 0 0,-1 0 0,1 0 0,-1 0 0,1 0 0,-1 0 1,1 0-1,-1 0 0,1 0 0,-1 0 0,1 0 0,-1 0 0,1 0 0,-1 0 0,1 1 0,0-1 0,-1 0 0,1 0 0,-1 1 0,1-1 0,-1 0 0,1 1 0,0-1 1,-1 0-1,1 1 0,0-1 0,-1 0 0,1 1 0,0-1 0,-1 1 0,1-1 0,0 1 0,0 0 0,-7 11 547,-18 20-7,4 15-69,-4-3-266,15-26-150,-16 35 1,-25 97 20,35-106-180,-18 92-1,24-84-12,-10 57-349,20-96 193,-1-1-1,2 1 0,-1-1 1,2 1-1,3 16 0,-1-6-453,-2-4 194,-2-17 246,0 1 0,0 0 1,1-1-1,-1 1 0,0 0 0,1 0 0,0-1 0,0 1 0,0-1 0,0 1 1,0-1-1,0 1 0,1-1 0,-1 1 0,1-1 0,2 3 0,13 12-1609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6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393 148 5312,'-13'-13'1701,"12"12"-1659,1 1-1,-1-1 1,1 0 0,0 1-1,-1-1 1,1 1 0,0-1-1,-1 0 1,1 1 0,0-1-1,0 0 1,0 1 0,0-1-1,0 0 1,0 0 0,0 1-1,0-1 1,0 0 0,0 1-1,0-1 1,0 0 0,0 1-1,1-2 1,-1 0 185,0-1-83,0 1 0,1 0 1,-1 0-1,0 0 0,1 0 0,0 0 1,-1 0-1,1 1 0,0-1 0,0 0 1,2-2-1,-2 2-25,0 1 0,0-1-1,-1 1 1,1-1 0,0 1 0,-1-1 0,1 1 0,-1-1-1,1 0 1,-1 1 0,0-3 0,-2-4 580,-9-14-65,10 21-580,1-1 0,-1 1 0,0 0-1,0-1 1,1 1 0,-1 0 0,0 0 0,0-1-1,0 1 1,0 0 0,-2-1 0,-2-4 63,5 5-107,0 0 0,-1 0-1,1 0 1,-1 0 0,1 1 0,-1-1 0,1 0 0,-1 0 0,0 0-1,1 0 1,-1 1 0,0-1 0,0 0 0,0 1 0,1-1 0,-1 1-1,0-1 1,0 1 0,0-1 0,0 1 0,0-1 0,0 1 0,0 0-1,0 0 1,0-1 0,0 1 0,0 0 0,0 0 0,0 0 0,0 0-1,0 0 1,-2 1 0,-1-1 12,-2 0 34,1 1 1,0 0 0,0 0 0,0 1 0,0-1 0,0 1 0,0 0 0,0 1 0,0-1 0,1 1-1,-1 0 1,-6 6 0,-19 10 270,27-18-312,0 0-1,1 1 1,-1-1-1,1 1 1,0-1-1,-1 1 1,1 0-1,0 0 1,-2 3-1,3-4-19,0 1 0,0 0 0,0 0 0,0 1 0,1-1 0,-1 0 0,1 0 0,-1 0 0,1 0 0,0 0 0,0 1 0,0 2 0,-1 5-24,1-8 24,-1 0-1,1 0 0,0 0 0,-1 1 0,1-1 0,0 0 1,1 0-1,-1 0 0,0 1 0,1-1 0,-1 0 0,1 0 1,0 0-1,-1 0 0,1 0 0,2 3 0,0-3-39,-1 0-1,1 0 1,-1-1-1,1 1 1,0-1-1,0 0 1,0 0-1,0 0 1,0 0-1,0 0 1,0-1-1,0 1 1,0-1-1,0 0 0,0 0 1,0 0-1,4-1 1,7 0-445,0-2 1,18-4-1,-28 6 437,8-2-264,-1-1 0,0 0 0,12-6 1,5-2-70,-10 5 138,-18 6 248,1 1-1,-1 0 1,1-1 0,0 1 0,-1-1-1,1 1 1,0 0 0,-1 0-1,1-1 1,0 1 0,-1 0 0,1 0-1,0 0 1,-1 0 0,1 0 0,0 0-1,-1 0 1,1 0 0,0 0 0,0 0-1,-1 0 1,1 0 0,1 1 0,-2 1 39,1 0-1,-1 1 1,0-1 0,0 1 0,0-1 0,0 0 0,0 1 0,0-1 0,-1 1 0,1-1 0,-2 4 0,-15 118 1728,4-24-627,-8 133-28,9-56-859,9-146-244,-27 227-77,17-143 132,11-83-39,1-12 13,-5 24 1,3-33 2,0 1 1,-1-1 0,-6 13-1,6-14-10,0 0-56,0-1-1,-1 1 1,0-1 0,0 0-1,-1 0 1,0-1 0,-8 10-1,12-16 16,0-1 0,0 1-1,0-1 1,1 1 0,-1-1 0,-1 0 0,1 0-1,0 0 1,0 0 0,0 0 0,-1 0-1,1 0 1,0-1 0,-1 1 0,1-1-1,0 0 1,-1 0 0,1 0 0,-1 0-1,1 0 1,0 0 0,-1-1 0,1 1-1,-4-2 1,-2-1 45,-1-1-1,1 0 0,0 0 1,-14-11-1,5 3 61,10 8-92,0 0 1,1-1-1,0 1 0,0-2 1,0 1-1,0-1 1,1 0-1,0 0 0,0 0 1,-5-10-1,4 6-33,-1 0 1,1-1-1,1 0 0,0 0 1,1 0-1,-5-18 0,6 15-21,1-1-1,1 1 0,0 0 1,1-1-1,3-22 1,-1 21-45,0 1 1,2-1-1,0 1 1,0-1 0,2 2-1,-1-1 1,2 0-1,0 1 1,17-25-1,36-40-1482,-8 11 458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 1 7232,'-14'0'2314,"13"0"-2274,1 0 0,0 0 0,-1 0 0,1 0 0,-1 0 0,1 0 0,0 0-1,-1 1 1,1-1 0,-1 0 0,1 0 0,0 0 0,-1 1 0,1-1 0,0 0-1,-1 1 1,1-1 0,0 0 0,0 0 0,-1 1 0,1-1 0,0 1 0,-7 6 68,3-4 7,0 0 0,1 0 0,-1 1 0,1-1 0,0 1 0,0 0 0,1 0-1,-1 0 1,1 0 0,0 0 0,0 1 0,0-1 0,-1 6 0,-7 41 308,6-24-253,-12 37 0,9-37-45,-6 36 1,3-11 55,9-48-139,0 1 1,0-1 0,1 1 0,-1-1 0,1 1 0,0 0-1,1 4 1,-1-1 68,0-3 422,-2-5-202,-6-1-214,10-5-82,4-6-22,-4-6 21,-2 13-33,0 0-1,0 1 1,0-1 0,1 0-1,1-5 1,28-83-343,-28 87 314,1-1 1,-1 0-1,1 1 0,6-11 1,8 1-31,-6 7 20,11-18-90,5 5-192,-5-3-811,-4 19 450,-9 4 167,10-9-1710,-18 11 2073,1-1-1,-1 1 1,1-1 0,-1 1-1,1 0 1,-1 0-1,1 0 1,-1-1-1,2 2 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7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8736,'0'0'3936,"33"-17"-3424,-33 1 576,16 16-704,1 0-96,16 0-160,-17 0-2784,17 0 1440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7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7648,'-16'49'3456,"16"17"-3008,0-33 1664,0-17-1248,-17 17 576,17-1-865,-16 1 33,-1 0-352,1-17-448,0 1 96,16-1-1887,0 1 1087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8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36 262 7456,'-14'0'2421,"14"0"-2403,0 0-1,0 0 0,0 0 1,-1 0-1,1 0 1,0 0-1,0 0 1,0 0-1,0 0 1,0 0-1,0 0 1,-1 1-1,1-1 1,0 0-1,0 0 1,0 0-1,0 0 1,0 0-1,0 0 1,-1 0-1,1 0 1,0 0-1,0 1 1,0-1-1,0 0 1,0 0-1,0 0 0,0 0 1,0 0-1,0 0 1,0 1-1,0-1 1,0 0-1,0 0 1,0 0-1,0 0 1,0 0-1,0 1 1,0-1-1,0 0 1,0 0-1,0 0 1,0 0-1,0 0 1,0 0-1,0 1 1,0-1-1,0 0 1,0 0-1,0 0 1,0 0-1,0 0 1,0 1-1,0 122 4090,2-83-3350,-1-28-667,-1 0 1,0 0 0,-1 0-1,-3 20 1,1-18-3,-1 2 140,1 1 1,-1 26-1,3-69-13,0 13-272,1 0 1,0-1-1,1 1 0,3-17 0,7-3-18,-8 21 54,-3 8 11,1 0 1,0 0-1,1 0 1,-1 0 0,1 0-1,-1 0 1,1 1-1,4-6 1,4-6 62,0 1 0,19-20 1,-11 15-501,-13 12-503,1 1-1,0 0 1,0 0-1,1 0 1,11-7 0,-17 13 724,0-1 0,1 1 1,-1-1-1,1 1 1,-1 0-1,1 0 1,-1 0-1,1 0 0,1 0 1</inkml:trace>
  <inkml:trace contextRef="#ctx0" brushRef="#br0" timeOffset="1">85 33 8480,'-16'-33'3840,"32"49"-2048,-16 1-1312,16-1-128,-16 1-224,17-17-832,-1 16 416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08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17 9568,'-16'17'4320,"-1"32"-3776,17-33 512,0 17-704,-16-17-224,32 17-96,-16 0-1856,17-17 960,-17 17-3488,16-17 2432</inkml:trace>
  <inkml:trace contextRef="#ctx0" brushRef="#br0" timeOffset="1">312 1 7040,'17'16'3200,"15"17"-2752,-15 16 1920,-1-16-1376,0 16 1280,1 17-1313,-17 16 417,0-17-800,-17 33-256,1-16-192,-33 17-320,0-17 96,-33-17-2432,16-16 1409,-16 0-4481,17-32 3136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9888,'33'16'4480,"16"-32"-3904,-16 16 64,0 0-480,32-16 288,-15 16-256,15-17-1312,1 17 608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0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9152,'17'0'4128,"-1"16"-2144,0-16-1440,17 17 287,0-17-511,16 16-1087,0 0 383,0 1-2624,1-17 1696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0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7808,'-33'0'3520,"17"17"-1760,32-1-224,17 1-1088,-17-17-256,17 0-96,33 0-3008,-1-17 1600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0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0 165 6816,'47'0'4578,"18"0"-2804,50 0-841,-79-2-781,40-6 1,-40 4-58,4 0-14,-7 1 28,38-9 0,-16-2 29,-9 9 65,-10-6-6,-23 8-31,-10 3-101,0-1 0,1 0 0,-1 0 0,0 0 0,6-3 0,-8 4-47,0-1 0,0 0 0,-1 1-1,1-1 1,0 0 0,0 1-1,-1-1 1,1 0 0,-1 0 0,1 0-1,-1 0 1,1 0 0,-1 0-1,1 0 1,-1 0 0,0 0 0,1 0-1,-1 0 1,0 0 0,0 0-1,0 0 1,0 0 0,0-1 0,-3-3 110,-2 1-105,0 0 1,-1 1-1,0 0 1,1 1-1,-1-1 1,-1 1-1,1 0 1,0 0 0,0 1-1,-8-1 1,-9-3-12,-18-9-57,34 11 22,-1 0 1,1 1 0,-1-1 0,0 2-1,1-1 1,-1 1 0,-16 0 0,6 2 3,-1 1 0,-25 6 0,33-6 27,-4 1 1,1-1-72,0 1 0,0 1 1,1 0-1,-1 1 0,-20 10 1,22-8 35,0 1 0,0 0 0,1 1 0,0 0 0,-16 18 0,16-16 114,8-8-59,0 1-1,0-1 1,0 1 0,0 0 0,1 0-1,-1 0 1,1 0 0,0 0 0,0 1 0,-2 7-1,-1 3 52,-1-1-21,-1 3 14,-9 33 0,15-43-65,-1 1-1,2-1 1,-1 1 0,1-1 0,0 1-1,1 0 1,1 8 0,0-6 6,0 0 1,0 0-1,1-1 0,0 1 1,9 17-1,-9-23-6,0 1 0,0-1-1,0 0 1,0 0 0,0 0 0,1-1 0,0 1 0,0-1 0,0 0-1,0 0 1,0 0 0,1 0 0,6 2 0,2 0 26,0-1-1,1-1 1,0 0 0,-1-1 0,28 0 0,-4 1 74,-13 0-57,34 2-164,-41-6-176,22-3 1,-16 1 9,11 0-79,-21 2-18,0 0-1,0-1 1,0 0-1,0-1 1,19-7-1,-20 4-3,0 0-1,15-11 1,-26 16 363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1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8896,'-17'0'4032,"34"0"-3520,-17-16 448,16 32-640,0-32 64,17 16-224,16-17-1024,17 17 480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1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476 197 5984,'-14'0'1920,"14"0"-1906,0 0-1,0 0 1,-1 0 0,1 0 0,0 0 0,0 0 0,0 0-1,0 1 1,0-1 0,0 0 0,-1 0 0,1 0 0,0 0-1,0 0 1,0 0 0,0 0 0,0 0 0,0 0-1,-1 0 1,1 0 0,0 0 0,0 1 0,0-1 0,0 0-1,0 0 1,0 0 0,0 0 0,0 0 0,0 0 0,0 1-1,0-1 1,0 0 0,0 0 0,-1 0 0,1 0 0,0 0-1,0 1 1,0-1 0,0 0 0,0 0 0,0 0-1,0 0 1,1 0 0,-1 1 0,0-1 0,0 0 0,0 0-1,0 0 1,0 0 0,0 0 0,0 0 0,0 1 0,0-1-1,0 7 131,-1-3 13,1-1-1,0 1 1,0 0-1,0 0 1,0 0-1,1-1 0,0 1 1,1 5-1,0 0 34,0-1-1,-1 1 0,0-1 0,-1 1 1,0 0-1,0-1 0,-1 1 0,-2 11 1,-2 39 320,5 165 1084,0-206-1322,-1 1-1,-1-1 0,-1 1 1,-1-1-1,0 0 0,-1 0 1,-8 18-1,11-31-184,0 0 1,-1 0 0,1 0-1,-1 0 1,0-1-1,0 1 1,-1-1-1,1 1 1,-1-1-1,0 0 1,0-1 0,0 1-1,-7 3 1,5-3-19,-1-1 0,1-1-1,-1 1 1,0-1 0,0-1 0,1 1 0,-1-1 0,-1 0 0,1-1 0,-10 0 0,-5 0-132,-1 1-174,0-1 0,0-1 0,1-2 0,-28-5 0,43 6-141,1 0-1,0 0 0,-1 0 1,1-1-1,0 0 0,0 0 1,1-1-1,-1 0 0,1 0 1,0 0-1,0 0 0,0-1 1,0 0-1,1 0 0,0 0 0,0 0 1,0-1-1,1 0 0,-5-10 1,1-1-1174,-6-29 0</inkml:trace>
  <inkml:trace contextRef="#ctx0" brushRef="#br0" timeOffset="1">394 17 7040,'16'0'3200,"1"0"-2752,-17-16 224,0 32-448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2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1050 4992,'-14'13'1589,"14"-12"-1549,-1-1 0,1 1 0,-1-1 0,1 1 0,0 0 0,-1-1 0,1 1 0,0-1 0,0 1 0,0-1 0,-1 1 0,1 0 0,0-1 0,0 1 0,0 0 0,0-1 0,0 1 0,0 0 0,0-1 0,0 1 0,0-1 0,0 1 1,1 0-1,-1-1 0,0 2 0,0-2 71,0 3 1089,-13-3 896,10 0-1344,3 2-181,0-1-545,0-1 0,0 1 0,0-1 1,0 1-1,0-1 0,0 1 1,0-1-1,0 1 0,0-1 0,0 1 1,-1-1-1,1 1 0,0-1 1,0 1-1,0-1 0,-1 1 0,1-1 1,0 1-1,-1-1 0,1 0 1,0 1-1,-1-1 0,1 0 0,-1 1 1,1-1-1,0 0 0,-1 1 1,1-1-1,-1 0 0,1 0 0,-1 0 1,1 1-1,-1-1 0,1 0 1,-1 0-1,1 0 0,-1 0 0,1 0 1,-1 0-1,1 0 0,-2 0 1,2 0-18,0 0 1,0 0 0,0 0-1,0 0 1,0 0-1,0 0 1,0 0 0,0 0-1,-1 0 1,1 0 0,0 0-1,0 0 1,0 0 0,0 0-1,0 0 1,0 0-1,0 0 1,0 0 0,0 0-1,0 0 1,-1 0 0,1 0-1,0 0 1,0 0 0,0 0-1,0 0 1,0 0-1,0 0 1,0 0 0,0 0-1,0-1 1,0 1 0,0 0-1,0 0 1,0 0 0,0 0-1,-1 0 1,1 0-1,0 0 1,0 0 0,0 0-1,0 0 1,0 0 0,0-1-1,0 1 1,0 0 0,0 0-1,0 0 1,0 0-1,0 0 1,0 0 0,0 0-1,0 0 1,0 0 0,0 0-1,1-1 1,-1 1 20,0-1 1,0 1-1,0-1 1,0 1-1,0-1 1,0 1-1,0-1 1,-1 1-1,1-1 1,0 1-1,0-1 1,0 1-1,0-1 1,-1 1-1,1-1 1,0 1-1,0-1 0,-1 1 1,1 0-1,0-1 1,-1 1-1,1 0 1,-1-1-1,1 1 1,0 0-1,-1-1 1,1 1-1,-1 0 1,1 0-1,-1-1 1,1 1-1,-1 0 1,1 0-1,-1 0 1,1 0-1,-1 0 1,1-1-1,-1 1 0,1 0 1,-1 0-1,0 1 1,1-1-20,0 0-1,0 0 1,0 0 0,-1 0 0,1 0-1,0 0 1,0 0 0,0 0 0,0 0-1,0 0 1,0 0 0,0 0 0,0 0 0,0 0-1,0 0 1,-1 0 0,1 0 0,0 0-1,0 0 1,0 0 0,0 0 0,0 0-1,0 0 1,0 0 0,0-1 0,0 1-1,0 0 1,0 0 0,-1 0 0,1 0-1,0 0 1,0 0 0,0 0 0,0 0-1,0 0 1,0 0 0,0 0 0,0 0-1,0-1 1,0 1 0,0 0 0,0 0 0,0 0-1,0 0 1,0 0 0,0 0 0,0 0-1,0 0 1,0 0 0,0 0 0,0-1-1,0 1 1,0 0 0,0 0 0,0 0-1,0 0 1,0-2 29,0 1 0,0-1 0,-1 1 0,1-1 0,0 1 0,-1 0 0,1-1 1,-1 1-1,0-1 0,1 1 0,-3-3 0,2 3-25,0-1 1,0 0-1,0 0 1,0 0-1,0 0 1,0 0 0,1 0-1,-1 0 1,1-1-1,-1 1 1,1 0-1,0-3 1,0-2-25,1 1 0,0-1 0,0 1 0,3-8 0,2-12 0,-4 16 24,-1-1-1,-1-15 0,3-28 34,0 29-22,2-13 17,1-41 0,-6-309 53,0 376-58,1 0 0,0-1 1,1 1-1,0 0 0,1 0 0,1 0 0,0 0 0,6-12 0,-5 11-8,-1 3 27,0-1-1,-1 0 1,2-18-1,-2 9-20,-1 13-26,0 1 0,1 1 0,-1-1 0,1 0 0,0 1 1,1-1-1,3-4 0,-3 5 18,-1 0-1,0 0 1,5-11 0,-7 13-25,-1 1 0,1 0 1,0 0-1,-1 0 0,1 0 1,0 0-1,1 0 0,-1 0 0,0 0 1,0 0-1,1 0 0,-1 0 1,4-2-1,-2 3-1,0 0 1,0 0-1,-1 0 0,1 1 1,0-1-1,0 1 0,0 0 0,0 0 1,5 0-1,-7 0 0,-1 0 1,1 0-1,0 0 0,0 0 1,-1 0-1,1 1 0,0-1 1,-1 0-1,1 0 0,0 0 1,-1 1-1,1-1 0,0 0 1,-1 1-1,1-1 0,-1 1 1,1-1-1,-1 1 0,1-1 1,-1 1-1,1-1 0,-1 1 1,1-1-1,-1 1 0,0 0 1,1-1-1,-1 1 0,0 0 1,1-1-1,-1 1 0,0 0 1,0-1-1,0 1 0,0 0 1,0-1-1,0 1 0,0 0 1,0 0-1,0 0 0,2 10 28,5 7 32,-5-16-42,-1 0 0,0 1 0,0-1 0,0 1 0,0-1 0,-1 1 0,1-1 0,-1 1 1,0-1-1,1 1 0,-1 0 0,0-1 0,0 1 0,-1-1 0,1 1 0,-1-1 0,1 1 1,-1-1-1,-1 4 0,-25 87-500,26-90 373,0 0 1,0 0 0,0 0-1,0 0 1,0 0 0,-1 0-1,1-1 1,-1 1-1,0 0 1,0-1 0,0 1-1,0-1 1,0 0 0,0 0-1,-1 0 1,1 0 0,-6 3-1,1-2-232,7-3 310,-1 0 1,1 1-1,-1-1 1,1 0-1,0 0 1,-1 0-1,1 0 1,-1 1-1,1-1 1,-1 0-1,1 1 1,0-1-1,-1 0 1,1 1-1,0-1 1,-1 0-1,1 1 1,0-1-1,-1 0 1,1 1-1,0-1 1,0 1-1,0-1 1,-1 1-1,1-1 1,0 1-1,0-1 1,0 1-1,0-1 1,0 1-1,0-1 1,0 0-1,0 1 1,0-1-1,0 2 1,0 0-564,8-2-108,-7 0 690,1-1-1,0 1 0,-1 0 0,1 0 0,0 0 0,-1 0 1,1 0-1,0 1 0,-1-1 0,1 0 0,0 1 1,-1-1-1,1 1 0,-1-1 0,1 1 0,-1 0 1,1 0-1,-1 0 0,1 0 0,-1 0 0,0 0 0,0 0 1,1 0-1,-1 0 0,0 1 0,0-1 0,0 0 1,0 1-1,1 2 0,1 3 158,1-1 1,0 1 0,0-1-1,0 0 1,7 6-1,-10-11-81,1 1 1,-1-1-1,1 1 0,-1 0 1,0-1-1,0 1 0,0 0 0,0 0 1,0 0-1,1 2 0,0 27 1648,-2-30-1684,0 0 0,0 1 0,0-1 0,0 0 0,-1 0 0,1 1 0,0-1 0,-1 0 0,1 0 0,-1 0 0,0 1 0,1-1 0,-1 0 0,0 0 0,1 0 0,-1 0 0,0 0 0,0 0-1,0 0 1,0-1 0,0 1 0,0 0 0,0 0 0,0-1 0,0 1 0,-1-1 0,1 1 0,0-1 0,0 1 0,-1-1 0,1 0 0,0 1 0,0-1 0,-1 0 0,1 0 0,-3 0 0,3 0-9,-1 0-1,0 0 0,0 1 1,0-1-1,0 1 0,1-1 1,-1 1-1,0 0 1,-2 1-1,-8 3-16,6-7-231,1 0 1,0 0-1,0 0 0,0-1 1,1 1-1,-1-1 1,-7-6-1,12 9 96,-1-1 1,1 0-1,0 1 0,-1-1 1,1 1-1,0-1 0,-1 0 1,1 1-1,0-1 0,0 0 1,-1 1-1,1-1 0,0 0 1,0 1-1,0-1 0,0 0 1,0 0-1,0 1 0,0-1 1,0 0-1,0 1 0,1-1 1,-1 0-1,0-2-488,0-13-1055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2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6144,'0'0'4954,"-2"2"-3748,-2 1-752,3-3-323,0 1 1,0 0 0,0 0-1,0-1 1,0 1 0,0 0-1,1 0 1,-1 0-1,0 0 1,0 0 0,1 0-1,-1 1 1,1-1-1,-1 0 1,0 1 0,-3 8 133,1 0 1,0 0-1,1 0 1,-2 16 0,-8 24 153,-4 26-39,13-33-182,3 56 0,1-47-71,-2-31 49,-7 40 1,5-45 9,-2 30 0,5-43-179,1 0 0,-2 1 0,1-1 0,0 0 0,-1 0-1,1 0 1,-1 0 0,0-1 0,0 1 0,0 0-1,-3 4 1,3-5-105,0 0 0,0 1-1,0-1 1,1 0-1,-1 0 1,0 1 0,1-1-1,-1 0 1,1 1 0,0-1-1,0 4 1,0-4-57,0 0 0,0 0 1,-1-1-1,1 1 1,0 0-1,-1-1 0,1 1 1,-1 0-1,0-1 0,0 1 1,1-1-1,-1 1 0,0-1 1,0 1-1,0-1 0,-1 0 1,-1 2-1,4-2-132,-1-1 1,1 0-1,-1 1 1,1-1-1,-1 0 1,1 0-1,-1 1 1,1-1-1,-1 0 1,1 0-1,0 0 1,-1 0-1,1 0 1,-1 0-1,1 0 1,0 0-1,0 0 1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3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34 5984,'-14'0'1920,"14"0"-1906,0-1-1,0 1 1,-1 1 0,1-1 0,0 0 0,0 0 0,0 0-1,0 0 1,0 0 0,-1 0 0,1 0 0,0 0 0,0 0-1,0 0 1,0 0 0,0 0 0,0 0 0,0 0-1,-1 0 1,1 0 0,0 1 0,0-1 0,0 0 0,0 0-1,0 0 1,0 0 0,0 0 0,0 0 0,0 1 0,0-1-1,0 0 1,0 0 0,-1 0 0,1 0 0,0 0 0,0 1-1,0-1 1,0 0 0,0 0 0,0 0 0,0 0-1,0 0 1,0 1 0,1-1 0,-1 0 0,0 0 0,0 0-1,0 0 1,0 0 0,0 0 0,0 1 0,0-1 0,0 0-1,0 31 721,-1-3 579,5 55 0,1-58-970,-2-9-65,-1 1 1,2 23 0,-4 157 2180,-3-200-2454,2 3-1,0-2 6,0 1 0,0 0 0,0 0 1,0-1-1,0 1 0,0 0 0,0-1 0,0 1 1,0-1-1,1 1 0,-1-1 0,1 1 0,-1-1 1,1 0-1,0 1 0,-1-1 0,1 0 0,0 1 1,0-4-1,0-46-181,0 33 161,0-1 2,3-37 0,24-73-328,-24 116 333,1-7-59,11-34-1,-1 29-88,-1 4-130,-10 15 84,-3 6 148,0-1 1,1 0 0,-1 1-1,0-1 1,1 0-1,-1 1 1,0-1-1,1 1 1,-1-1 0,1 1-1,-1-1 1,1 1-1,-1-1 1,1 1-1,0-1 1,-1 1 0,1-1-1,-1 1 1,1 0-1,0-1 1,0 1-1,5-3-187,2-2-455,-7 4 532,1 0 1,-1 0 0,1 1 0,-1-1-1,1 0 1,0 0 0,-1 1 0,1-1-1,0 1 1,-1-1 0,1 1 0,0 0 0,1 0-1,11 0-2603,-11 0 890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3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8640,'0'0'3904,"16"0"-3392,1 0 1984,-1 0-2016,17 0-288,-1-17-384,1 34 96,16-17-3488,-16 0 1984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3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9312,'0'16'4768,"16"-16"-3456,1 0-832,-1 0-128,17-16-224,-17-1-1184,17 17 608,0-16-3712,-17 0 2304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5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17 7136,'0'0'2309,"0"-3"-1413,0 2-855,0 1-1,1-1 1,-1 1-1,0-1 1,-1 1 0,1 0-1,0-1 1,0 1-1,0-1 1,0 1 0,0-1-1,0 1 1,0-1-1,-1 1 1,1-1 0,0 1-1,0 0 1,-1-1-1,1 1 1,0 0 0,-1-1-1,1 1 1,0 0-1,-1-1 1,1 1 0,0 0-1,-1-1 1,1 1 0,-1 0-1,-22-2 3205,14 2-2305,4 1-773,-1 0-1,1 1 1,-1-1 0,1 1 0,0 0 0,-1 0 0,1 1 0,-7 5 0,-9 3 298,11-6-329,1 1-1,0 0 0,0 0 0,1 1 0,-10 9 0,13-11-95,0 0 0,0 0 0,1 0 0,-4 7 0,6-9-45,1 0 0,0 0 0,0 0 0,0 0-1,0 1 1,0-1 0,1 0 0,-1 0 0,1 1 0,0 3 0,0-5 0,0 1-1,0-1 0,0 0-1,0 1 1,0-1-1,1 1 1,-1-1 0,1 0-1,-1 0 1,1 1 0,0-1-1,0 0 1,0 0-1,0 0 1,0 0 0,0 0-1,1 0 1,-1 0 0,1 0-1,-1 0 1,3 2-1,1 0 34,-1 0-1,1 0 0,-1 0 1,1 0-1,0-1 0,1 0 0,-1 0 1,1 0-1,-1-1 0,1 0 1,0 0-1,0 0 0,8 1 0,19 0-177,50-2 0,-35-2-384,-39 1 479,0 0 1,-1 0-1,1-1 1,0 0-1,-1 0 0,1-1 1,-1 0-1,0-1 1,0 0-1,1 0 0,-2-1 1,1 0-1,12-8 0,10-12 371,-28 23-276,0-1 0,0 1 0,-1 0 0,1-1 0,0 1 0,0-1 0,2-3 0,-4 4-26,1 0 1,-1 0-1,0 0 1,1 0-1,-1 0 1,0 0-1,0-1 1,0 1-1,0 0 1,0 0-1,0-1 0,0-5 31,0 4-21,0-1 0,-1 1 0,1 0 0,-1-1 0,0 1-1,0-1 1,0 1 0,0 0 0,0 0 0,-1 0 0,-2-5-1,-1 1 10,0 1 0,-1-1 0,-7-6-1,6 6-16,-10-7-153,10 11-187,6 3 283,1 0 0,-1-1 0,1 1 1,-1 0-1,1 0 0,0 0 1,-1-1-1,1 1 0,-1 0 1,1-1-1,-1 1 0,1 0 1,0-1-1,-1 1 0,1 0 1,0-1-1,-1 1 0,1-1 0,0 1 1,-1-1-1,1 1 0,0-1 1,0 1-1,0-1 0,0 1 1,-1-1-1,1 1 0,0-1 1,0 1-1,0-1 0,0 1 1,0-1-1,0 1 0,0-1 1,0 0-1,1 1 0,-1-1 0,0 0-190,0 0 0,0 0-1,0 0 1,0 0 0,0 1-1,0-1 1,0 0 0,0 0-1,0 0 1,1 0-1,-1 0 1,0 1 0,2-3-1,-2 3 68,1-1 0,0 1-1,0 0 1,0-1 0,-1 1-1,1 0 1,0 0 0,0 0-1,0-1 1,0 1 0,0 0-1,0 0 1,1 1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4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11 132 7456,'14'14'2421,"-14"-14"-2399,0 0 0,0 0 0,1 0 0,-1 0 0,0 0 0,0 1 0,0-1 0,0 0 0,0 0 0,0 0 0,1 1-1,-1-1 1,0 0 0,0 0 0,0 0 0,0 1 0,0-1 0,0 0 0,0 0 0,0 0 0,0 1 0,0-1 0,0 0 0,0 0 0,0 1 0,0-1 0,0 0 0,0 0 0,0 0 0,0 1 0,0-1 0,-1 0-1,1 0 1,0 0 0,0 1 0,0-1 0,0 0 0,0 0 0,0 0 0,-1 0 0,1 1 0,0-1 0,-3 7 175,1-1 0,0 1 0,0 0 1,1 0-1,0 1 0,0 6 0,-1 51 867,2-63-1071,0 8 69,-1 0 1,0 0-1,-3 10 0,-1 12 20,6-26-59,-1 0 1,1 1-1,3 9 0,1 14 103,-5 19 1058,0-49-1178,0 1 1,0-1 0,0 0 0,0 0 0,0 0 0,0 0-1,0 0 1,0 0 0,0 0 0,0 0 0,0 0 0,0 0-1,0 1 1,0-1 0,0 0 0,0 0 0,0 0-1,0 0 1,0 0 0,0 0 0,0 0 0,0 0 0,0 0-1,0 0 1,0 1 0,0-1 0,0 0 0,1 0 0,-1 0-1,0 0 1,0 0 0,0 0 0,0 0 0,0 0 0,0 0-1,0 0 1,0 0 0,0 0 0,0 0 0,0 0 0,1 0-1,-1 0 1,0 0 0,0 0 0,0 0 0,0 0 0,0 0-1,0 0 1,0 0 0,0 0 0,0 0 0,0 0 0,1 0-1,-1 0 1,0 0 0,0 0 0,11 0 270,-11 0-270,0 0-1,0 0 0,0 0 1,0 0-1,0 0 0,0 0 1,1 0-1,-1 0 0,0 0 1,0 0-1,0 0 1,0 0-1,0 0 0,0 0 1,0 0-1,0 0 0,0 0 1,0 0-1,1 0 0,-1 0 1,0 0-1,0 0 1,0 0-1,0 0 0,0 0 1,0 0-1,0 0 0,0 0 1,0 0-1,0 0 0,0 0 1,0 0-1,1-1 1,-1 1-1,0 0 0,0 0 1,0 0-1,0 0 0,0 0 1,0 0-1,0 0 0,0 0 1,0 0-1,0 0 0,0-1 1,0 1-1,0 0 1,0 0-1,0 0 0,0 0 1,0 0-1,0 0 0,0 0 1,0 0-1,0 0 0,0-1 1,-1-15 481,1 8-392,0 1-1,0 0 0,1 0 1,1-10-1,9-16 97,-7 14-58,-2 11-87,0 1 0,0-1-1,1 0 1,3-8 0,8-10-84,22-32-1,-33 52 23,-2 4-9,1-1 0,-1 1 0,1 0 0,0 0 0,-1 0 0,1 0 0,3-2-1,12-2-405,-15 6 369,-1-1 0,1 1 0,-1 0 0,1-1 0,-1 1-1,0-1 1,1 1 0,-1-1 0,0 1 0,0-1 0,1 0-1,-1 0 1,0 0 0,0 1 0,0-1 0,0 0 0,0-1 0,0 1-1,1-2 1,4-11-2333,-5 14 2272,-1 0 1,1-1 0,0 1 0,0 0 0,0-1 0,0 1 0,-1 0-1,1 0 1,0 0 0,0 0 0,0 0 0,0 0 0,1 0 0</inkml:trace>
  <inkml:trace contextRef="#ctx0" brushRef="#br0" timeOffset="1">126 17 8320,'-16'-16'3744,"32"16"-1952,0 0-1312,1 0 192,-1 0-672,0 16-32,1-16-3136,16 0 1728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4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8736,'0'17'5408,"0"-1"-5088,0 0 32,0 1-768,17-1 224,-1-16-2016,0 17 1216,1-1-3904,-17 0 2752</inkml:trace>
  <inkml:trace contextRef="#ctx0" brushRef="#br0" timeOffset="1">246 1 7456,'0'16'3392,"0"1"-1664,0 15-1248,0-15 288,0 16-448,0 16 32,0 16-224,0 1-1248,0-1 576,-33 1-3872,17-17 2464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5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17 328 4736,'0'0'1530,"-3"0"-932,-11 0 3284,17 0-3018,28-1 2045,-7 0-2517,0 2 0,26 3 1,-17 1 76,62 3 0,19-7 150,152-5 250,192-28-117,247-50-614,-484 54-31,107-10 11,-185 20-69,394-40 94,-217 39-63,-34-1-27,-21-4 22,-40 18 45,-65 4 128,-64-4-111,71-2-56,-17 8-1579,-164 0 468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5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5632,'-27'0'1834,"21"0"-1124,6 3-166,1 12 865,0-1 0,2 16 1,-1-19-1195,1-1 0,0 0 0,0 0 0,1 0 0,0 0 0,8 12 0,-4-10-40,1-1 0,1 0 0,-1 0 0,2-1-1,17 13 1,-24-19-147,8 6 62,0 0 0,0-1 0,1-1-1,1 0 1,27 13 0,-21-15 32,24 5 0,-34-9-89,-4-1-12,7 2 14,-1 0 0,0-2-1,16 2 1,21-8 27,-16 1-33,11 1-15,89-13-2167,-103 11 1638,-7 1-927,1-1-1,44-16 1,-55 15 754,-1-1 0,15-10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5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0 7552,'-32'33'3424,"15"49"-2976,1-33 1536,16 0-1184,-17 17 640,1 0-832,0-1 95,-1-16-415,1 0-192,16 1-32,-16-18-1919,16-15 1023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6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8960,'66'-16'4064,"-1"0"-3520,-16-1 896,-16 17-896,33-16-64,-1-1-320,17 1-608,-33 16 224,1-16-2304,-1 16 1408,-33 0-5088</inkml:trace>
  <inkml:trace contextRef="#ctx0" brushRef="#br0" timeOffset="1">197 83 6048,'0'32'2752,"-17"50"-2400,1-33 1504,16-16-1088,0 16 768,-16 0-896,-1 1-96,17-18-320,-16 1-352,16 0 64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6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17 279 9728,'0'66'4384,"0"0"-3808,0-34 960,0 1-961,0-17-159,0 17-256,0 0-928,-16 0 417</inkml:trace>
  <inkml:trace contextRef="#ctx0" brushRef="#br0" timeOffset="1">476 1 6976,'-16'0'3168,"32"49"-2752,-16 0 672,0-16-672,0 49 768,-16-17-704,16 17 192,-17-16-384,1-1-800,16 1 256,-16 0-1888,16-34 1184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34 230 6400,'0'41'2058,"0"-40"-1978,0 1 0,0-1 0,0 1 0,0-1 0,-1 1 0,1-1 0,0 1 0,-1-1 0,0 2 0,-2 8 261,0 0-1,0 0 0,1 0 0,-1 16 1,3-25-246,0 0 0,0 0 0,0 0 0,0 0 0,-1 0-1,1 0 1,-1 0 0,0 0 0,1 0 0,-1 0 0,0-1 0,-2 4 0,2-3-37,0-1 0,0 1 0,0-1 0,0 1 1,1-1-1,-1 1 0,1-1 0,-1 1 0,1 0 0,-1-1 0,1 1 0,0 3 0,0 25 411,0-27-159,0-6-102,0 1-194,1-1 0,-1 1 0,0 0 0,1 0 0,0-1 0,0 1 0,-1 0 0,1 0 0,2-3 0,8-19 107,-9 17-106,1 0 35,-1 0-1,0 1 1,-1-1 0,1 0-1,-1 0 1,0-11 0,-1 7 40,1 0 0,0-1 1,1 1-1,0 0 0,1 0 1,0 1-1,0-1 0,1 0 1,1 1-1,0 0 0,0 0 1,1 0-1,1 1 0,-1 0 1,9-9-1,29-17 289,-36 28-277,0 0 1,1 1-1,0 0 1,0 1 0,1 0-1,0 0 1,11-3 0,4-1-3,46-12-19,30-1-4225,-68 8 2166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7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9056,'0'0'4096,"33"0"-3552,-33-17 544,33 17-704,-17 0-448,17 0 32</inkml:trace>
  <inkml:trace contextRef="#ctx0" brushRef="#br0" timeOffset="1">328 328 9056,'49'0'4096,"17"0"-3552,-34 0-96,1 0-352,0-16-1440,0-1 736,16 1-3296,-16 0 2176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7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6400,'13'0'2058,"-10"1"-1534,-3 6-248,0 4-137,-1-3 145,1 1 1,0-1-1,0 1 1,1-1-1,2 10 1,0-11 35,-2-5-269,0-1-1,-1 1 1,1-1-1,-1 1 1,1-1 0,-1 0-1,0 1 1,1 0 0,-1 2-1,-8 39 644,7-31-577,0-1 1,0 0-1,2 15 1,0-16-49,0 0 0,-1-1 0,-1 1 1,0 0-1,-3 12 0,0-4 78,1-11-78,1 0 1,1 0 0,0 0 0,-1 10 0,2-16-55,-2 26 449,2-27-461,0 1 0,0-1 0,0 0 0,0 1-1,0-1 1,0 0 0,0 0 0,0 1 0,0-1 0,0 0 0,0 1 0,0-1 0,0 0 0,0 0 0,0 1 0,0-1 0,-1 0-1,1 0 1,0 1 0,0-1 0,0 0 0,0 0 0,-1 0 0,1 1 0,0-1 0,0 0 0,0 0 0,-1 0 0,1 1 0,0-1 0,0 0-1,-1 0 1,1 0 0,0 0 0,0 0 0,-1 0 0,1 0 0,0 0 0,-1 0 0,1 0 0,0 0 0,0 0 0,-1 0 0,1 0-1,0 0 1,-1 0 0,1 0 0,0 0 0,0 0 0,-1 0 0,1 0 0,0 0 0,0 0 0,-1-1 0,1 1 0,0 0 0,0 0 0,-1 0-1,1 0 1,0-1 0,0 1 0,0 0 0,0 0 0,-1 0 0,1-1 0,-1 0 5,1 0-1,-1 0 1,1 0 0,0 0-1,-1 0 1,1-1 0,0 1-1,0 0 1,0 0 0,-1 0-1,1 0 1,1-2 0,-3-14 15,0 12-32,0-1 12,0 1 1,0 0 0,0-1 0,1 1 0,0-1 0,1 1 0,-1-1-1,1 0 1,0 1 0,0-1 0,2-7 0,9-20 103,-9 24-59,-1 2 12,1 0 1,1 0 0,-1 0 0,7-10 0,-5 8-10,-3 5-30,1 0 0,0 1-1,0-1 1,0 1 0,0-1 0,0 1 0,1 0-1,-1 0 1,1 0 0,0 0 0,0 0-1,0 1 1,0-1 0,1 1 0,4-2 0,19-11 183,-15 8-363,1 1 0,-1 0 0,22-7 0,-1 8-743,0-6-1386,-28 10 1890,1 0-1,0 0 0,10 1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29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93 4320,'0'-12'1677,"0"24"-213,3-12-808,8 0-171,-9 0-21,-2-3-138,0-8 90,0 8-128,3 3-16,-2 1-264,-1-1 0,1 0 0,-1 0 0,1 0 0,-1 0 0,1 0 0,-1-1 0,1 1 0,-1 0 0,1 0 0,-1 0 0,1 0 0,-1 0 0,1-1 0,-1 1 0,0 0 0,1-1 0,-1 1 0,1 0 0,-1 0 0,0-1 0,1 1 0,-1-1 0,0 1 0,1 0 0,-1-1 0,0 1 0,1-1 0,-1 1 0,0-1 0,0 1 0,0-1 0,0 1 0,1-1 0,-1 1 0,0-1 0,0 1 0,0-1 0,0 1 0,0-1 0,0 0 0,0-2 120,0 0 26,0-3-94,-2-10 778,2 15-825,0 1 0,-1-1 0,1 1 0,0-1 1,-1 1-1,1-1 0,-1 1 0,1-1 0,-1 1 1,1 0-1,-1-1 0,1 1 0,-1 0 0,1-1 0,-1 1 1,1 0-1,-1 0 0,0 0 0,1-1 0,-1 1 1,1 0-1,-1 0 0,0 0 0,1 0 0,-1 0 0,-1 0 1,-28 0 1010,25-2-784,3 0-227,0 0 0,0 1 1,-1 0-1,1-1 0,0 1 1,0 0-1,-1 0 0,1 0 1,-1 1-1,1-1 0,-1 0 1,1 1-1,-1 0 0,1-1 1,-1 1-1,1 0 0,-5 1 1,5-1-1,0-1 1,0 1-1,0 0 1,0-1-1,0 1 1,1-1-1,-1 0 1,0 0-1,-3-2 1,-3 0 21,0 11-19,6-7-26,-1 0 0,0-1 0,1 0 0,-1 1 0,0-1 0,1 0 0,-6-1 0,5 1 8,0 0 1,-1 0-1,1 0 0,0 0 0,0 0 1,-1 1-1,1-1 0,-5 3 0,0 2 23,6-4-16,1 0-1,-1 0 0,1 0 0,-1-1 0,1 1 1,-1 0-1,0-1 0,1 1 0,-1-1 0,0 1 1,1-1-1,-1 0 0,-2 0 0,2 0-5,-24 2 49,25-1-39,0-1 0,0 0 0,0 1-1,0-1 1,-1 1 0,1-1 0,0 1-1,1 0 1,-1-1 0,0 1 0,0 0-1,0 0 1,0-1 0,0 1 0,1 0-1,-1 0 1,0 0 0,0 2 0,-5 10 97,-5-7-42,6 5 0,-2-6 38,7-5-97,-1 0 0,1 0 0,-1 0 0,1 1 0,0-1 0,-1 0 0,1 0 0,0 1 0,-1-1 0,1 0 0,0 1 0,-1-1 0,1 0 0,0 1 0,0-1 0,-1 0 0,1 1 0,0-1 0,0 1 0,0-1 0,0 1 0,-1-1-1,1 0 1,0 1 0,0-1 0,0 1 0,0-1 0,0 1 0,0-1 0,0 1 0,-2 5 59,0-5-46,1 1-1,0-1 1,0 1-1,0 0 1,0 0-1,0 0 0,0 0 1,0-1-1,0 1 1,1 0-1,-1 0 1,1 3-1,-2 27 198,2-30-214,-3 6-6,2-7 8,0 1 0,1 0-1,-1-1 1,0 1 0,1-1 0,-1 1 0,1 0 0,-1 0 0,1-1 0,0 1 0,0 0 0,0 0 0,0-1 0,0 1 0,0 0 0,0 0 0,1 0 0,-1-1 0,1 1 0,-1 0 0,1-1 0,0 1 0,-1-1 0,2 3 0,-1-1 0,0-1 1,0 1-1,0 1 0,-1-1 0,0 0 1,1 0-1,-1 0 0,0 0 0,-1 0 1,1 4-1,-1 2 36,1 0-6,0 1-1,1-1 1,0 0 0,1 0 0,0 1-1,6 16 1,-7-23-37,0 1-1,-1-1 1,1 0-1,-1 1 1,1-1-1,-1 1 1,-1 3-1,3 11 52,9 4-4,-6 5-11,6-5 5,-5 5 16,10 12 187,-5-15-90,-10-22-116,0 0 1,-1 0 0,1 0 0,0-1-1,-1 1 1,0 0 0,1 0 0,-1 0 0,0 0-1,0 0 1,0 0 0,0 0 0,-1 0-1,1 2 1,-1 1 110,-2 0 95,-8 6 208,9-8-112,-1 0 11,-8 8-97,10-11-227,1 0 0,-1 1-1,1-1 1,-1 1 0,0-1 0,1 0-1,-1 1 1,0-1 0,1 0-1,-1 0 1,0 0 0,1 0-1,-1 1 1,0-1 0,1 0-1,-1 0 1,0 0 0,1 0-1,-1 0 1,0-1 0,0 1-1,1 0 1,-2 0 0,0-1 67,-113 1 1643,113 0-1731,1 0 0,-1 0 0,0 0 1,0-1-1,1 1 0,-1-1 0,0 1 0,1-1 0,-1 0 0,1 1 0,-1-1 0,1 0 0,-2-1 0,-6-3-41,-4-1 23,8-1 133,4 7-113,1-1 0,0 1 0,0-1 0,0 1 0,-1 0 0,1-1 0,0 1-1,0 0 1,-1-1 0,1 1 0,0 0 0,-1-1 0,1 1 0,0 0 0,-1 0 0,1-1 0,-1 1 0,1 0 0,0 0 0,-1 0 0,1 0 0,-1 0 0,1-1 0,0 1 0,-1 0 0,1 0 0,-1 0 0,1 0 0,-1 0 0,0 0 0,-2 0-180,1-2 42,-9-9 81,8 8 0,0 0-134,-8-8-506,9 9-251,2-12-3028,0 11 2867,0-13-5018,0 0 1862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8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8896,'0'0'4032,"17"0"-2560,-1 0-1152,1 0 64,-1 16-224,0-16-2784,17 0 1440</inkml:trace>
  <inkml:trace contextRef="#ctx0" brushRef="#br0" timeOffset="1">295 0 8960,'0'0'4064,"-16"33"-3520,16-17 960,0 17-928,0-16-224,0-1-224,0 0-1344,0 1 672,0-1-3008,16-16 1952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18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7968,'16'33'3616,"-16"0"-3136,-16-1 1568,16 1-1216,-17 33 640,17 16-865,-33-17 161,17 17-448,-33-16-1664,16-17 705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3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8736,'0'16'3936,"0"83"-3424,-17-50-128,17 0-320,-33 16-1920,1 1 992,-1-17-3936,0 17 2656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6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 5632,'-6'0'895,"4"0"-697,0 0 1,0 0-1,0 0 1,0 0-1,0 0 0,0 0 1,0-1-1,0 1 0,1-1 1,-4 0-1,3-7 847,2 12-258,0-11 90,0 4-247,0 6 15,0 60 235,0-61-879,0 0 0,0 0 0,1 0-1,-1 0 1,1 0 0,-1 0 0,1 0 0,0 0 0,0 0 0,0-1 0,0 1 0,0 0-1,0 0 1,1-1 0,-1 1 0,1-1 0,1 2 0,3 3 12,1-1-1,13 8 1,-8-6-62,-8-4-16,-1-1 0,1 0 0,0 0 0,0-1 0,0 1 0,0-1-1,0 0 1,0 0 0,0 0 0,0 0 0,0-1 0,8 0 0,-5 0-43,-1-1 1,0 0-1,1-1 1,-1 0-1,0 0 1,0 0-1,9-5 1,-6 3-126,1 0 0,0 1 0,10-2 1,-10 3 40,0-1 1,0-1 0,9-3 0,30-13-97,-48 20 302,1-1 0,-1 0-1,0 0 1,0 0 0,0 0 0,0 1 0,0-2 0,0 1 0,0 0 0,-1 0 0,1 0 0,0 0 0,-1 0-1,1-1 1,0 1 0,-1 0 0,0-1 0,1 1 0,-1 0 0,0-1 0,1 1 0,-1-2 0,0 1 88,2 4 41,15 15 734,-2-1-290,1-1 0,24 18 1,-34-29-536,-1 0 0,1-1 0,0 1 0,0-2 1,1 1-1,-1-1 0,0 1 0,1-2 0,0 1 1,-1-1-1,1 0 0,8 0 0,4-1 30,-10 1-34,1-1 1,-1 0 0,0 0 0,14-4 0,-21 3-19,0 0 1,0 0 0,-1 0 0,1-1 0,0 1-1,-1-1 1,1 1 0,-1-1 0,0 0-1,1 1 1,-1-1 0,0 0 0,0 0 0,0 0-1,1-4 1,7-8 117,-9 13-145,1 1 0,-1-1 0,1 0 0,-1 1 1,0-1-1,1 1 0,-1-1 0,0 0 1,0 1-1,1-1 0,-1 0 0,0 1 0,0-1 1,0 0-1,0 0 0,0 1 0,0-1 1,0 0-1,0 1 0,0-1 0,0 0 0,0 1 1,-1-2-1,1 0 5,0 1 3,0 0-1,0 0 1,0 1-1,0-1 1,0 0 0,0 1-1,-1-1 1,1 0-1,0 0 1,0 1 0,0-1-1,-1 0 1,1 1 0,0-1-1,-1 1 1,1-1-1,-1 0 1,1 1 0,-1-1-1,1 1 1,-1-1-1,1 1 1,-1-1 0,1 1-1,-2-1 1,2 1 5,-1-1 0,1 1 0,-1 0 0,1-1 0,-1 1 0,1-1 0,-1 1 0,1-1 0,-1 0 0,1 1 0,-1-1 0,1 1 1,0-1-1,-1 0 0,1 1 0,0-1 0,0 0 0,0 1 0,-1-1 0,1 0 0,0 0 0,0 1 0,0-1 0,0 0 0,0 0 0,1-7 14,-1 6-34,0 0 1,0 0-1,0-1 1,0 1-1,0 0 1,-1 0-1,1-1 1,-1 1-1,0-3 1,-3-2-39,-6-13-163,9 19 129,1 1 1,0-1-1,0 0 1,-1 0 0,1 0-1,0 1 1,0-1-1,0 0 1,0 0-1,0 0 1,0 1-1,0-1 1,0 0-1,1 0 1,-1 1 0,0-1-1,0 0 1,1 0-1,-1 1 1,0-1-1,1 0 1,-1 0-1,1 1 1,0-1 0,10-5-1595,-6-5-1268,-4 11 2796,0-1 0,-1 1 1,1 0-1,0-1 0,0 1 0,0 0 1,0 0-1,-1-1 0,1 1 1,0 0-1,0 0 0,0 0 1,2 0-1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7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5728,'0'-14'1840,"0"14"-1827,0 0-1,0 0 1,0 0 0,0 0 0,0-1 0,1 1-1,-1 0 1,0 0 0,0 0 0,0 0 0,0 0 0,0 0-1,0 0 1,0 0 0,0 0 0,-1-1 0,1 1 0,0 0-1,0 0 1,0 0 0,0 0 0,0 0 0,0 0-1,0 0 1,0 0 0,0 0 0,0 0 0,0 0 0,0 0-1,0-1 1,0 1 0,0 0 0,0 0 0,0 0-1,-1 0 1,1 0 0,0 0 0,0 0 0,0 0 0,0 0-1,0 0 1,0 0 0,0 0 0,0 0 0,0 0-1,0 0 1,-1 0 0,1 0 0,0 0 0,0 0 0,0 0-1,0 0 1,0 0 0,0 0 0,0 0 0,0 0-1,-14 0 3236,17 0-2746,-2 0-459,1 0-1,-1 1 1,1-1 0,-1 0 0,1 1 0,-1-1 0,0 1 0,1-1 0,-1 1 0,0 0 0,3 1 0,-2-1-20,0 1 1,0-1 0,0 0 0,0 0 0,0-1 0,0 1 0,0 0 0,0-1 0,0 1 0,0-1 0,0 0 0,4 1 0,222-1-413,-134 0-6896,-91 0 5381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4480,'-14'0'1445,"14"0"-1435,0 0 0,0 0 0,0 0-1,0 0 1,0 0 0,0 0 0,0 0 0,-1 0 0,1 0-1,0 0 1,0 0 0,0 0 0,0 0 0,0 0 0,0 0-1,0 0 1,0 0 0,0 0 0,0 0 0,-1 0-1,1 0 1,0 0 0,0 0 0,0 0 0,0 0 0,0 0-1,0 0 1,0 0 0,0 0 0,0 0 0,0 0 0,0-1-1,0 1 1,0 0 0,-1 0 0,1 0 0,0 0-1,0 0 1,0 0 0,0 0 0,0 0 0,0 0 0,0 0-1,0-1 1,0 1 0,0 0 0,0 0 0,0 0 0,0 0-1,0 0 1,0 0 0,0 0 0,0 0 0,0 0-1,0 0 1,0-1 0,0-10 470,0 11-461,0 0-1,0 0 1,0 0 0,0 0-1,0 0 1,0 0-1,0 0 1,0 0 0,0 0-1,0-1 1,0 1 0,0 0-1,0 0 1,0 0-1,0 0 1,0 0 0,0 0-1,0 0 1,0 0 0,0 0-1,0 0 1,0-1-1,1 1 1,-1 0 0,0 0-1,0 0 1,0 0-1,0 0 1,0 0 0,0 0-1,0 0 1,0 0 0,0 0-1,0 0 1,0 0-1,0 0 1,0 0 0,1 0-1,-1 0 1,0-1 0,0 1-1,0 0 1,0 0-1,0 0 1,0 0 0,0 0-1,0 0 1,0 0-1,0 0 1,1 0 0,-1 0-1,0 0 1,0 0 0,0 1-1,0-1 1,0 0-1,7-1 584,-3 1-256,0 0 0,1 0 0,-1 0 1,0 0-1,1 0 0,-1 1 0,6 1 0,-5 1-180,2 0 136,-1 1 0,1-1 0,-1 1 0,0 0 0,6 5 1,37 41 1702,-48-50-1985,-1 0 0,1 1-1,0-1 1,-1 1 0,1-1 0,-1 1 0,1-1 0,-1 1 0,1 0 0,-1-1-1,1 1 1,-1-1 0,1 1 0,-1 0 0,0 0 0,1-1 0,-1 1 0,0 0-1,0 0 1,0-1 0,1 1 0,-1 0 0,0 0 0,0-1 0,0 1-1,0 0 1,0 0 0,-1 0 0,1-1 0,0 1 0,0 0 0,0 0 0,-1-1-1,1 1 1,0 0 0,-1-1 0,1 1 0,0 0 0,-2 0 0,0 4 102,-3 6 98,4-8-191,0-1 0,0 0 0,-1 1 0,1-1-1,-1 0 1,1 0 0,-1 0 0,-1 2 0,-5 4 19,4-5-40,1 0-1,-1 1 0,1-1 0,0 1 0,-2 4 0,-1 6-338,-5-9-1231,8 2-96,3-17-1111,0-6 860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6816,'-14'0'2197,"14"0"-2181,0 0 0,-1 0-1,1 0 1,0 0 0,0 0 0,0 0 0,0 0-1,0 0 1,-1 0 0,1 0 0,0 0 0,0 0-1,0 0 1,0 0 0,0 0 0,0 0 0,0 1-1,-1-1 1,1 0 0,0 0 0,0 0 0,0 0 0,0 0-1,0 0 1,0 0 0,0 1 0,0-1 0,0 0-1,0 0 1,-1 0 0,1 0 0,0 0 0,0 0-1,0 1 1,0-1 0,0 0 0,0 0 0,0 0-1,0 0 1,0 0 0,0 1 0,0-1 0,0 0-1,0 0 1,0 0 0,0 0 0,1 0 0,-1 1-1,0-1 1,0 0 0,0 0 0,0 0 0,0 0-1,0 71 3628,0-70-3599,0-1 0,0 0 0,0 1 0,0-1-1,0 0 1,0 1 0,0-1 0,0 0 0,0 1 0,0-1 0,0 0 0,0 1 0,0-1-1,0 0 1,1 1 0,-1-1 0,0 0 0,0 0 0,0 1 0,0-1 0,1 0 0,-1 1 0,0-1-1,0 0 1,1 1 0,5 4 266,1 0-1,11 7 0,-5-4-127,-9-6-152,0 1 0,1-1 0,0 0 0,-1 0 0,1-1 0,0 1 0,0-1 0,0 0 0,0 0 0,0-1 0,0 1 0,5-1 0,7-1 29,-1-1 1,22-5-1,-10 1 98,19 1 3,-12-6-22,-5 5-63,-29 6-74,0 0-1,-1 0 0,1 0 1,0 0-1,0 0 0,-1-1 1,1 1-1,0 0 0,-1 0 1,1-1-1,0 1 0,-1-1 1,1 1-1,0 0 1,-1-1-1,1 1 0,-1-1 1,1 0-1,-1 1 0,1-2 1,-1 2-8,-1-1 0,1 1 0,-1 0 1,0-1-1,1 1 0,-1 0 0,0-1 1,1 1-1,-1 0 0,0 0 0,1 0 1,-1-1-1,0 1 0,0 0 0,1 0 1,-2 0-1,-41-1-370,40 1 328,-2 0-56,0 0 1,0-1-1,0 0 1,0 0-1,0 0 1,-6-2-1,9 2 22,0 1 0,0-1 0,0 1 0,0-1 0,1 1 0,-1 0 0,0-1 0,0 1 0,0 0 0,0 0 0,0 1 0,0-1 0,0 0 0,0 1 0,0-1 0,0 1 0,0 0 0,0-1 0,1 1 0,-4 2 0,3-2-182,1-1 0,0 1 0,-1-1 0,1 0 0,-1 1 0,1-1 0,-1 0 0,1 0 0,-3 0 0,-12 0-1591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5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17 100 6464,'-14'0'2090,"12"0"-1263,2-3-182,0-5 597,0 19 1170,5-11-1538,2 0-534,-3 1-197,0-1 1,0 0 0,-1 0-1,1 0 1,0 0-1,0-1 1,-1 0 0,7-1-1,2-2 18,2 1 0,-1 1-1,0 0 1,0 1 0,20 0-1,32-2 97,105-27-98,15 0-131,-7 13 153,-21 14 255,-98 3-642,-58 0 173,0 0 1,1 0-1,-1 1 1,0-1-1,1 0 1,-1 0-1,0 1 1,1-1-1,-1 1 1,2 0-1,-2-1 17,-1 0 1,0 1-1,0-1 0,0 0 0,1 0 1,-1 0-1,0 1 0,0-1 0,0 0 0,0 0 1,0 0-1,1 1 0,-1-1 0,0 0 1,0 0-1,0 1 0,0-1 0,0 0 1,0 0-1,0 1 0,0-1 0,0 0 1,0 0-1,0 1 0,0-1 0,0 0 1,0 0-1,0 1 0,0-1 0,0 0 1,0 0-1,0 0 0,-1 1 0,1-1 1,0 0-1,0 0 0,0 1 0,0-1 0,0 0 1,-1 0-1,1 0 0,0 0 0,0 1 1,0-1-1,-1 0 0,-13 6-821,0 5-748,12-8 1304,-1-1 0,0 1 0,0-1 0,0 0 0,0 1 0,-4 1 0,-34 12-2460,6 0 885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6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66 7232,'-41'13'2314,"30"-10"-1396,4-3-228,16-1 216,-2 1-393,1 1 0,-1-1 0,10 3 0,-10-1-341,-1-1-56,0 1 0,0-1 0,0 0 0,7 0 0,20-6 318,-17 2-250,36-3 190,11-4-44,2 4-143,1-5-91,-32 7-71,-9 2-16,44-11 0,-48 8-544,-1 1 1,1 0 0,0 2 0,0 1-1,28 1 1,-46 0 362,0 0 0,0 0 0,0 0 0,0-1-1,0 1 1,4-2 0,-1-5-1250,-4 3 551,-1 4 758,0-1-1,-1 1 1,1-1 0,0 1 0,0 0 0,0 0 0,0-1 0,-1 1-1,1 0 1,0 0 0,0 0 0,0 0 0,2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8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66 3808,'0'0'3472,"0"-3"-2747,0-8-202,0 8 655,0 1-415,0 1-736,0 1 0,0-1 1,0 1-1,0-1 0,0 0 0,0 1 0,0-1 0,0 1 1,0-1-1,-1 1 0,1-1 0,0 1 0,0 0 0,0-1 1,-1 1-1,1-1 0,0 1 0,-1-1 0,1 1 0,0 0 1,-1-1-1,1 1 0,0-1 0,-1 1 0,1 0 1,-1 0-1,1-1 0,0 1 0,-1 0 0,1 0 0,-1-1 1,1 1-1,-1 0 0,1 0 0,-1 0 0,1 0 0,-1 0 1,1 0-1,-1 0 0,1 0 0,-2 0 0,2 0-19,0 0 0,0 0 0,0 0 0,0 0 0,0 0-1,0 0 1,-1 0 0,1 0 0,0 0 0,0 0 0,0 0 0,0 0-1,0 0 1,0 0 0,0 0 0,0 0 0,0 0 0,0 0 0,-1 0-1,1 0 1,0 0 0,0 0 0,0 0 0,0 0 0,0 0 0,0 0 0,0 0-1,0 0 1,0 0 0,0-1 0,0 1 0,0 0 0,-1 0 0,1 0-1,0 0 1,0 0 0,0 0 0,0 0 0,0 0 0,0 0 0,0 0-1,0 0 1,0-1 0,0 1 0,0 0 0,0 0 0,0 0 0,0 0-1,0 0 1,0 0 0,0 0 0,0 0 0,0 0 0,0-1 0,0 1-1,0 0 1,0-11 659,0 11-660,0 0 1,1 0-1,-1 0 1,0 0-1,0 0 1,0 0-1,0 0 1,0-1-1,0 1 1,0 0-1,0 0 1,0 0-1,0 0 1,0 0-1,0 0 1,0 0-1,0 0 1,0 0-1,0 0 1,-1-1-1,1 1 1,0 0-1,0 0 1,0 0-1,0 0 1,0 0-1,0 0 1,0 0-1,0 0 0,0 0 1,0 0-1,0 0 1,0 0-1,0 0 1,0 0-1,0-1 1,-1 1-1,1 0 1,0 0-1,0 0 1,0 0-1,0 0 1,0 0-1,0 0 1,0 0-1,0 0 1,0 0-1,-1 0 1,1 0-1,0 0 1,0 0-1,0 0 1,0 0-1,0 0 1,0 0-1,0 1 1,-11-1 194,8 0-58,0-3-112,-8-5-21,6 13 32,-6-13 58,8 5 523,0 6-256,-7 8 101,7-8-127,-21-4 747,18 2-867,3-1-99,3 2-59,0 9-48,0-11-17,0 0 0,0 0 0,0 0 0,0 1 0,0-1-1,0 0 1,0 0 0,0 0 0,0 0 0,0 0 0,0 0 0,0 0 0,0 0-1,0 0 1,0 1 0,0-1 0,0 0 0,0 0 0,0 0 0,0 0 0,0 0-1,0 0 1,0 0 0,0 0 0,0 0 0,0 0 0,0 0 0,0 1 0,0-1-1,1 0 1,-1 0 0,0 0 0,0 0 0,0 0 0,0 0 0,0 0 0,0 0-1,0 0 1,0 0 0,0 0 0,0 0 0,0 0 0,1 0 0,-1 0 0,0 0-1,0 0 1,0 0 0,0 0 0,0 0 0,0 0 0,0 0 0,0 0 0,0 0 0,0 0-1,1 0 1,-1 0 0,11 0 35,1 1-1,0 0 0,21 6 1,16 3 13,-26-6-8,-1 1-1,0 1 0,0 1 0,0 0 1,23 13-1,-7 7 47,3-5 11,-25-5 11,-7-6-38,18 11 43,-23-18-93,1 1 1,-1 0-1,0 0 0,-1 1 1,1-1-1,-1 1 0,3 7 1,-1 14 246,3-8-42,-16 0 64,0 11-37,0-16 30,-18 22 0,14-20-150,1-3-29,0-1-1,0 0 0,-1-1 0,-27 20 1,-63 32 255,-5 5-314,45-21-320,52-42-124,1 1-120,9-6 498,0 0 1,0 1 0,-1-1 0,1 0-1,0 0 1,0 1 0,0-1-1,0 0 1,0 0 0,0 1 0,0-1-1,0 0 1,0 0 0,0 1-1,0-1 1,0 0 0,0 0-1,0 1 1,1-1 0,-1 0 0,0 0-1,0 0 1,0 1 0,0-1-1,0 0 1,0 0 0,1 0 0,-1 1-1,0-1 1,0 0 0,0 0-1,1 0 1,-1 1 0,1-1-86,-1 0 0,0 0-1,1 1 1,-1-1 0,0 0 0,1 0 0,-1 1 0,0-1 0,1 0 0,-1 0 0,1 0 0,-1 0 0,1 0 0,-1 0-1,0 0 1,1 0 0,-1 0 0,1 0 0,-1 0 0,1 0 0,-1 0 0,0 0 0,1 0 0,-1 0 0,1 0 0,-1 0-1,0-1 1,1 1 0,13-9-4521,-7 3 3065,23-10-1769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05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0 8064,'-2'0'399,"1"0"0,-1 1 0,1-1 0,-1 0 0,1 0 1,-1 1-1,1-1 0,-1 0 0,1 1 0,0 0 0,-1-1 0,1 1 1,-2 1-1,-8 8-8,11-10-402,-8 8 126,5-5-100,0 1-1,0-1 1,-1 0-1,0 0 1,-4 3-1,7-5-20,0-1 0,0 1-1,0 0 1,-1 0 0,1 0-1,0 0 1,1 0 0,-1 0-1,0 1 1,0-1 0,0 0-1,1 0 1,-1 0-1,0 1 1,1-1 0,-1 0-1,1 1 1,0-1 0,-1 1-1,1 1 1,-1 5-56,1 0 0,0 14 1,1-4-21,-1-16 70,0-1 0,0 1 0,0 0 0,0 0 0,1-1 0,-1 1 0,1 0-1,-1-1 1,1 1 0,0 0 0,-1-1 0,1 1 0,1 1 0,5 10-75,-4 0 37,-3-10 71,1-1 0,-1 1 0,1-1 0,0 0 0,-1 1 0,1-1 1,1 0-1,-1 0 0,0 1 0,0-1 0,1 0 0,-1 0 0,3 1 1,1 3 170,-1 0 0,1 0 0,-1 0 0,0 0 0,4 8 0,-8-13-136,1-1 0,-1 1 0,1 0 1,-1-1-1,0 1 0,1 0 0,-1-1 1,0 1-1,0 0 0,1 0 0,-1-1 1,0 1-1,0 0 0,0 0 0,0-1 1,0 1-1,0 0 0,0 0 0,0-1 1,0 1-1,-1 1 0,0 0 179,1-2-226,0 1 0,0-1 0,0 0 1,0 0-1,0 0 0,0 0 0,0 0 1,0 1-1,0-1 0,0 0 1,0 0-1,0 0 0,0 0 0,0 0 1,0 0-1,0 1 0,0-1 1,0 0-1,0 0 0,-1 0 0,1 0 1,0 0-1,0 0 0,0 0 1,0 0-1,0 1 0,0-1 0,0 0 1,-1 0-1,1 0 0,0 0 1,0 0-1,0 0 0,0 0 0,0 0 1,-1 0-1,1 0 0,0 0 1,0 0-1,0 0 0,0 0 0,0 0 1,-1 0-1,1 0 0,0 0 1,0 0-1,0 0 0,0 0 0,0 0 1,0-1-1,-1 1 0,1 0 1,0 0-1,-27 0 209,-6 0-106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3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3904,'0'0'5274,"3"0"-4975,8 0 74,-11 0-368,0 0 0,0 0-1,0 0 1,0 0-1,0 0 1,0 0-1,0 0 1,0 0 0,0 0-1,1 0 1,-1 0-1,0 0 1,0 0 0,0 0-1,0 0 1,0 0-1,0 0 1,0 0-1,0 0 1,0 0 0,0 0-1,1 0 1,-1 0-1,0 0 1,0 0 0,0 0-1,0 0 1,0 0-1,0 0 1,0 0-1,0 0 1,0 0 0,0-1-1,0 1 1,0 0-1,0 0 1,0 0 0,0 0-1,0 0 1,0 0-1,1 0 1,-1 0 0,0 0-1,0 0 1,0-1-1,0 1 1,0 0-1,0 0 1,0 0 0,0 0-1,0 0 1,0 0-1,-1 0 1,1 0 0,0 0-1,0-1 1,0 1 3,0-1 0,0 1 0,0-1 0,0 1 0,0-1 1,0 1-1,0 0 0,0-1 0,1 1 0,-1-1 0,0 1 0,0-1 1,0 1-1,0-1 0,1 1 0,-1 0 0,0-1 0,1 1 0,-1-1 1,0 1-1,0 0 0,1-1 0,-1 1 0,1 0 0,-1-1 0,0 1 1,1 0-1,-1 0 0,2-1 0,18 0 304,-12 1-159,2-1-79,-3 1-45,0-1-1,-1 1 1,1 1-1,0-1 1,12 3-1,-11 2-7,-7-3-9,1-1-1,-1-1 1,1 1-1,-1 0 1,1 0-1,0-1 0,-1 1 1,1 0-1,0-1 1,-1 0-1,1 1 1,0-1-1,1 0 1,525 0 574,-521 1-563,0 0 0,0 0 0,0 0 0,10 4 0,0 0 44,46 11-19,-59-15-43,-1 0 0,1 0 0,0 0 0,0-1 0,-1 0 1,1 0-1,0 0 0,5 0 0,1-1 34,485 1 126,-487 0-144,1 1-1,0 1 0,16 3 0,-18-2-36,1-2 0,-1 1 0,15 0-1,82-2 199,-97 0-188,-1-1 0,1 0 1,-1 0-1,8-3 0,12-2-77,-12 4 75,0 1 0,21 1 0,-18 0 52,31-3 0,-23-1-47,-9 0-10,1 2-1,23-2 1,-16 5 9,-6-1 7,0 0 0,21-3 0,-14-2 20,-9 2-4,0 0 0,25 0 0,1 4-21,-15 0 109,0-1 1,38-5-1,-40-1-61,-19 4-34,0 1 0,1-1 1,-1 1-1,12 0 0,100 1 164,-81 1-148,-15 0-54,0-1 1,39-5 0,-37 0 20,-13 2 11,-1 1-1,1 0 0,17 0 0,-15 3 24,-1 0-1,1 1 1,-1 0-1,14 4 1,-20-4-28,2-1-5,0 1 0,-1-2 0,1 1 0,0-1 0,-1 0 0,1-1 0,0 0 1,-1 0-1,1 0 0,13-5 0,-4 1 84,-10 4-66,1-1 0,-1 1 0,0 1-1,1 0 1,10 0 0,15 1-17,0 0 80,0 0-11,59-5-1,-67-1-94,-9 2 1,0 0 1,25 0-1,0 2-22,-19 0 45,-1 1 1,40 5-1,-23 6 16,-15-9-37,-1-1 1,30-1-1,-23-1 167,118 1 110,-137 0-252,0 0 1,-1-2 0,1 1 0,11-4 0,-11 3 2,-1 0 0,1 0 1,-1 1-1,14 0 0,-3 1 20,-1 1 3,-1-2-1,20-2 1,-12-1 13,-10 0-20,1 2-1,20-1 1,83 3-151,-55 0 170,176 0 267,-238 0-294,-1 0 1,1 0-1,0-1 1,-1 1-1,1 0 0,0-1 1,-1 0-1,1 0 1,0 1-1,-1-2 0,4-1 1,-3 2-5,-1 0 0,1 0 0,-1 0 0,1 0 0,-1 0 0,1 0 0,0 1 0,-1 0 0,1-1 0,0 1 0,4 0 0,124 0 501,-123-1-514,1 0 0,-1 0-1,0-1 1,17-6 0,-23 8 0,2-2 11,-1 1 0,1 1-1,0-1 1,-1 1 0,1-1-1,0 1 1,0 0 0,5 1-1,4 0 39,235-1 2096,-247 0-2129,-1 0-1,1 0 0,-1 0 0,1 0 0,-1 0 0,1 0 0,0 0 0,-1 0 1,1 0-1,-1-1 0,1 1 0,-1 0 0,0 0 0,1 0 0,-1-1 1,1 1-1,-1 0 0,1-1 0,-1 1 0,0 0 0,1-1 0,-1 1 0,1 0 1,-1-1-1,0 1 0,0-1 0,1 1 0,-1 0 0,0-1 0,0 1 0,1-1 1,-1 1-1,0-1 0,0 1 0,0-1 0,0 1 0,0-1 0,0 1 0,0-1 1,0 1-1,0-2 0,0-1 173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9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46 5568,'-13'-14'1786,"12"14"-1740,1-1-1,0 1 0,-1-1 0,1 1 1,0-1-1,-1 1 0,1-1 0,0 1 0,0-1 1,-1 0-1,1 1 0,0-1 0,0 0 1,0 1-1,0-1 0,0 1 0,0-1 0,0 0 1,0 1-1,0-1 0,0 0 0,0 1 0,0-1 1,0 1-1,1-2 0,-1 2 81,1-15 5102,-5 30-3720,1-5-1352,0 0 0,1 1 1,0-1-1,0 1 1,1 16-1,1-3 6,0-4-8,-3 37-1,-1-30-103,0-5-77,-2 41-1,7-36-410,-1 2-242,-3 30 1,-8 4-1396,8-42 1483,1-4-1140,-1 1 1,-8 27 0,-6 4-829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29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1 245 7232,'0'0'2314,"8"0"-1396,6-1-385,26-5 0,-18 2 105,1 1 1,28 0-1,75-3 533,130-23-1,-83-1-722,106-8-140,-157 24-232,72-14 57,-14 7-47,-16-4-1,-66 19-41,-48 4-29,90-13 1,-37 3 48,-80 11 14,1 1 1,-1 1-1,1 1 1,23 5-1,-41-6-49,30 2 419,-24-1-504,-11-2 38,-1 0-1,0 1 1,0-1-1,0 0 1,0 0 0,0 0-1,0 0 1,0 0-1,0 0 1,0 1 0,0-1-1,0 0 1,0 0-1,0 0 1,0 0-1,0 0 1,0 1 0,0-1-1,0 0 1,0 0-1,0 0 1,0 0 0,0 0-1,0 0 1,0 1-1,0-1 1,0 0-1,0 0 1,0 0 0,0 0-1,-1 0 1,1 0-1,0 0 1,0 1 0,0-1-1,0 0 1,0 0-1,0 0 1,0 0-1,-1 0 1,1 0 0,0 0-1,0 0 1,0 0-1,-4 2-476,0 0 0,1 0 0,-1 0 0,0-1-1,-8 2 1,-28 11-2982,4 2 1136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0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7136,'-27'0'2309,"27"0"-2274,-1 0-1,1 0 0,0 0 1,-1 0-1,1 0 1,0 0-1,-1 0 1,1 0-1,0 0 1,-1 0-1,1 0 1,0 0-1,-1 0 0,1 1 1,0-1-1,0 0 1,-1 0-1,1 0 1,0 0-1,-1 1 1,1-1-1,0 0 1,0 0-1,-1 0 1,1 1-1,-5 3 136,1 0 201,1 0 0,-1 0 1,0 0-1,-3 6 1,3-3-64,1 1 0,0 0 1,1 0-1,-1 0 0,2 0 1,-1 0-1,1 0 0,0 0 1,1 0-1,0 14 1,0-21-295,0 5 36,0 0 0,0 0-1,1 0 1,-1 0 0,1 0 0,1 0-1,-1-1 1,1 1 0,0 0 0,0-1-1,0 1 1,5 5 0,3 2 37,0 0 0,2 0 0,0-1 0,0-1 0,27 20 0,-32-27-53,-1 0 0,1 0 0,0 0-1,0-1 1,0 0 0,1 0 0,-1-1-1,1 0 1,11 1 0,4 0 34,41-2 1,-40-2-197,22 2-839,-26 0 86,0 0 0,0-2 0,22-3 1,-37 2 588,1 0-1,0 1 1,-1-2 0,8-3 0,-13 6 281</inkml:trace>
  <inkml:trace contextRef="#ctx0" brushRef="#br0" timeOffset="1">346 18 7040,'-17'49'3200,"-16"33"-2752,33-49 1280,-16-1-1024,0 17 704,-1 17-832,1-17 0,16 17-384,-16-17 32,-1 16-128,17-32-1600,0 0 800,17-33-4256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0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7648,'16'-17'3456,"66"1"-3008,-49 16 1312,0-17-1056,16 1 224,-16 16-576,16-16 64,0-1-256,0 1-1888,-16-1 896</inkml:trace>
  <inkml:trace contextRef="#ctx0" brushRef="#br0" timeOffset="1">262 164 7456,'-16'66'3392,"0"-1"-2944,-1-32 896,17-16-832,-16 15 64,-1 1-352,1 0 288,0-17-288,-1 1-1728,17-1 800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0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33 312 7648,'0'16'3456,"0"33"-3008,0-16 1376,0 0-1088,-16 0 64,16-1-480,0 18-96,0-18-128,-16 17-1184,16 1 576</inkml:trace>
  <inkml:trace contextRef="#ctx0" brushRef="#br0" timeOffset="1">394 0 6720,'-16'0'3040,"-1"33"-2624,17 0 1088,0 0-896,0 32 608,0 17-704,-16-16 64,16 16-320,-17-17 32,17 17-160,-16 0-704,0-16 320,-1-1-1472,17-16 960,-16 1-2880,16-34 2016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1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7136,'0'0'2309,"3"6"-1413,0 1-672,-1 0 0,1 0-1,-1 0 1,-1 0 0,0 1 0,1 12 0,-2 55 1098,0-38-1150,-1-25-93,1-9-63,-1 0-1,1 0 1,0 0 0,0 0-1,0 0 1,0 0-1,1 0 1,-1 0 0,1 0-1,1 4 1,4 2 16,-5-8 8,0 1 1,0-1 0,0 1 0,-1-1-1,1 1 1,0-1 0,-1 1 0,1 0-1,-1 0 1,1 3 0,-1-2 402,0-6-347,0-9-98,0 4 218,0 0 1,0 0-1,3-16 1,3 8 143,-5 12-307,1 1 0,-1-1 0,0 1 0,0-1 0,-1 1 0,1-1 0,-1-4-1,0 4-18,1 1 0,-1-1 0,0 1 0,1 0 0,0-1 0,0 1 0,0 0 0,2-7 0,3-5 82,-6 12-105,1 0 1,-1 1-1,1-1 1,0 0-1,0 1 0,0-1 1,0 1-1,0 0 1,0-1-1,1 1 1,-1 0-1,1-1 0,-1 1 1,1 0-1,0 0 1,0 1-1,0-1 1,0 0-1,0 0 0,5-1 1,-1-2-72,1 0 0,-1 0 0,7-9 0,4-1-298,-16 14 331,0 0 0,0 1-1,0-1 1,1 1-1,-1-1 1,0 1 0,0-1-1,1 1 1,-1 0-1,0 0 1,0-1-1,1 1 1,1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8736,'-16'-32'4448,"32"15"-2944,0 17-928,17 0-160,0 0-256,0-16-992,16 16 448</inkml:trace>
  <inkml:trace contextRef="#ctx0" brushRef="#br0" timeOffset="1">427 378 7648,'0'16'3456,"32"-16"-3008,-32-16 480,17 16-608,-1-17-768,17 1 224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1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7456,'-14'27'2421,"14"-25"-2348,-1-1-1,1 0 1,-1 1-1,1-1 1,0 1 0,-1-1-1,1 1 1,0 0 0,0-1-1,0 1 1,0-1-1,1 3 1,-1 67 540,0-60-301,0-1 0,1 1 1,4 18-1,0 0 71,-10-5-59,1-10-168,3-8-87,0 0 0,1 1 1,-1-1-1,1 9 0,1 11 524,-1 39 847,0-64-1438,0-1 0,0 0 0,0 0 0,0 1 0,0-1 0,0 0 0,0 0 0,0 1 0,0-1 0,0 0 0,0 0 0,0 1 0,0-1 0,0 0 0,0 0 0,0 1 0,0-1 0,0 0 0,0 0 0,0 1 0,0-1 0,0 0 0,0 0 0,0 1 0,-1-1 0,1 0 0,0 0 0,0 0 0,0 1 0,0-1 1,-1 0-1,1 0 0,0 0 0,0 0 0,0 1 0,-1-1 0,1 0 0,0 0 0,0 0 0,-1 0 0,1 0 0,-1 0 0,-8-9 111,-7-23 44,14 28-172,2 0 0,-1 1 0,0-1 0,1 0 0,-1 1 0,1-1-1,0 0 1,1-5 0,0-4-94,-1 5 86,1 1 1,0 0-1,0 0 1,1-1-1,-1 1 1,2 0-1,-1 0 1,5-9-1,5-6 33,18-24-1,-25 38-12,14-20-61,-15 25 57,-1 0 1,1 1-1,0-1 0,0 1 1,5-3-1,-6 4 5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2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82 8480,'-33'-16'3840,"49"16"-2144,1 16-352,-1-16-1056,17 0-160,-17 0-2592</inkml:trace>
  <inkml:trace contextRef="#ctx0" brushRef="#br0" timeOffset="1">279 0 7712,'0'0'3520,"0"17"-1312,0-1-1504,0 1 0,0-1-448,0 0-448,17-16 96,-1 17-2880,0-1 1632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2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9152,'16'33'4128,"1"16"-3584,-1-33 832,-16 1-864,0 48 479,16-16-543,-32 33 160,16 0-352,0 16-1120,-16-16 448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5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32 443 4736,'-27'14'1530,"27"-14"-1519,0 0-1,0 0 1,-1 0-1,1 0 1,0 0-1,0 0 1,0 0-1,-1 0 1,1 0-1,0 1 1,0-1-1,0 0 1,0 0-1,-1 0 1,1 0-1,0 0 1,0 0-1,0 0 1,0 1-1,0-1 1,-1 0-1,1 0 0,0 0 1,0 0-1,0 1 1,0-1-1,0 0 1,0 0-1,0 0 1,0 0-1,0 1 1,0-1-1,0 0 1,0 0-1,0 0 1,0 1-1,0-1 1,0 0-1,0 0 1,0 0-1,0 1 1,0-1-1,0 0 1,0 0-1,0 0 1,0 0-1,0 1 0,0-1 1,0 0-1,0 0 1,0 0-1,1 0 1,-1 1-1,0-1 1,0 0-1,0 0 1,11 22 442,-10-21-381,-1-1-1,1 1 1,-1 0 0,0-1-1,1 1 1,-1 0-1,0-1 1,1 1 0,-1 0-1,0 0 1,0-1-1,0 1 1,0 0 0,0 0-1,0-1 1,0 1-1,0 0 1,0 1 0,2 2 140,5 1 282,-7-5-473,1 1 0,-1-1 1,1 0-1,-1 0 0,0 0 0,1 1 1,-1-1-1,0 0 0,1 1 0,-1-1 1,0 0-1,1 0 0,-1 1 0,0-1 1,0 1-1,0-1 0,1 0 0,-1 1 0,0-1 1,0 1-1,0-1 0,0 0 0,0 1 1,1-1-1,-1 1 0,0-1 0,0 1 1,0-1-1,0 1 0,-1 0 0,1-1-13,0 0 0,0 0-1,0 0 1,0 0 0,0 0-1,0 0 1,0 0 0,0 0-1,0 0 1,0 1 0,0-1-1,0 0 1,0 0 0,0 0-1,0 0 1,0 0 0,0 0-1,0 0 1,0 0 0,0 0-1,0 0 1,0 1 0,1-1 0,-1 0-1,0 0 1,0 0 0,0 0-1,0 0 1,0 0 0,0 0-1,0 0 1,0 0 0,0 0-1,0 0 1,0 0 0,0 0-1,0 0 1,1 0 0,-1 0-1,0 1 1,0-1 0,0 0-1,0 0 1,0 0 0,0 0-1,0 0 1,0 0 0,0 0-1,0 0 1,1 0 0,-1 0-1,0 0 1,0 0 0,0-1-1,0 1 1,0 0 0,4 0 96,-2 1-41,0-1 0,-1 0-1,1 0 1,0 0 0,0 0 0,0 0-1,0-1 1,0 1 0,0-1 0,3 0-1,3-13 264,7 3-118,-9 7-137,0-1-1,0 1 1,7-8-1,9-6 37,0 0 0,1 2 0,28-16 0,39-28-23,-68 42-56,-4 3 78,24-15 0,-30 23-55,-1-1-1,1 0 1,-1-1-1,-1 0 1,16-16-1,-21 20-27,3-3 18,-1 0 1,0 0 0,-1-1 0,0 0-1,6-12 1,-9 16 7,-1 1 0,1-1 0,-1 1 1,5-5-1,9-2 116,-14 9-154,-1 1-1,0-1 1,0 1 0,0-1 0,0 0-1,0 0 1,-1 1 0,1-1-1,0 0 1,0-2 0,7-19 106,-7 22-104,0-1 0,1 1 0,-1 0 0,0-1 0,0 1 0,0 0 0,1 0 0,-1 0 0,1 0 0,-1 0 0,1 0 0,-1 1 0,4-2 0,-3 1 9,-1 1 1,1-1-1,-1 0 1,1 0-1,0 0 0,-1 0 1,1 0-1,-1 0 1,0 0-1,1 0 0,-1 0 1,0-1-1,2-2 1,0-3 56,-3 7-76,0 0-1,1-1 1,-1 1 0,0-1 0,0 1 0,0-1 0,0 1-1,1-1 1,-1 1 0,0 0 0,0-1 0,1 1 0,-1-1-1,0 1 1,1 0 0,-1-1 0,1 1 0,-1 0 0,0 0-1,1-1 1,-1 1 0,1 0 0,-1 0 0,1-1 0,-1 1 0,1 0-1,-1 0 1,0 0 0,1 0 0,-1 0 0,1 0 0,-1 0-1,1 0 1,-1 0 0,1 0 0,2 0 354,-3 3-117,0 188 726,0-189-956,1 1 1,-1-1 0,0 1-1,1-1 1,0 1 0,0-1-1,-1 0 1,1 1 0,1-1-1,-1 0 1,0 0-1,0 0 1,1 0 0,-1 0-1,1 0 1,0 0 0,0-1-1,0 1 1,-1 0 0,1-1-1,1 1 1,3 1 0,-5-3-13,0 1 1,0-1 0,0 0-1,0 0 1,0 1-1,0-1 1,0 0-1,0 0 1,0 0 0,0 0-1,0 0 1,0-1-1,0 1 1,0 0-1,0 0 1,0-1 0,0 1-1,0 0 1,0-1-1,-1 1 1,1-1 0,0 0-1,0 1 1,0-1-1,0 1 1,0-2-1,6-3-151,14-4-218,-17 7 286,0 1-1,0-1 1,0 0-1,0 0 1,0 0-1,0 0 1,0-1-1,-1 1 1,1-1-1,-1 0 1,0 0-1,1-1 1,-2 1-1,5-6 1,26-73-251,-28 69 218,2 8 41,-7 5 71,1 0-1,-1-1 1,1 1-1,-1 0 1,1-1-1,-1 1 1,0 0 0,1-1-1,-1 1 1,1 0-1,-1-1 1,0 1 0,0-1-1,1 1 1,-1 0-1,0-1 1,0 1-1,1-1 1,-1 1 0,0-1-1,0 1 1,0-1-1,0 1 1,0-1 0,0 1-1,0-1 1,0 1-1,0-1 1,0 0-1,0 1 1,0-1 0,0-1 14,0 0 0,0 0 0,0 1 1,1-1-1,-1 0 0,1 1 1,-1-1-1,1 0 0,-1 1 1,1-1-1,0 1 0,0-1 0,0 1 1,0 0-1,0-1 0,0 1 1,2-3-1,0 2 1400,-3 2-1389,-1-1 1,1 1-1,-1 0 0,1 0 1,-1 0-1,1 0 0,-1 0 1,1 0-1,-1 0 0,1 0 1,-1 0-1,1 0 1,-1 0-1,1 0 0,-1 1 1,1-1-1,-1 0 0,1 0 1,-1 0-1,1 1 0,-1-1 1,1 0-1,0 1 1,-1-1-1,1 0 0,0 1 1,-1-1-1,1 0 0,0 1 1,-1-1-1,1 1 0,0-1 1,-1 1-1,1-1 1,0 1-1,0-1 0,0 1 1,0-1-1,0 1 0,-1-1 1,1 1-1,0-1 0,0 1 1,0-1-1,0 1 1,0-1-1,0 1 0,1 0 1,-1 1-8,0-1 0,0 1 1,-1 0-1,1-1 0,0 1 1,-1 0-1,1 0 0,-1-1 1,0 3-1,-4 4 12,4-7-19,0 1 0,0-1 0,0 1 1,0-1-1,1 1 0,-1-1 0,0 1 0,1 0 0,-1-1 0,1 1 1,0 0-1,0 0 0,-1-1 0,1 4 0,0-1-1,0 0 1,-1 0-1,1 1 0,-1-1 0,-1 0 1,1 0-1,0-1 0,-1 1 1,-3 6-1,4-7 2,0 0 0,0 0 0,0 0 0,1 0 0,0 1 0,-1-1 0,1 0 0,0 0 0,1 0 0,-1 4 0,1 2 13,-1 56-366,0-64 331,0-1 0,0 0 0,0 0 0,0 0 0,0 0 0,0 0 0,0 0 0,0 0 0,0 0 0,0 0-1,0 0 1,0 1 0,0-1 0,0 0 0,0 0 0,0 0 0,0 0 0,0 0 0,0 0 0,0 0 0,0 0-1,0 0 1,0 0 0,0 1 0,0-1 0,0 0 0,0 0 0,0 0 0,0 0 0,1 0 0,-1 0 0,0 0-1,0 0 1,0 0 0,0 0 0,0 0 0,0 0 0,0 0 0,0 0 0,0 0 0,0 0 0,0 0-1,1 0 1,-1 0 0,0 0 0,0 0 0,0 0 0,0 0 0,0 0 0,0 0 0,0 0 0,0 0 0,0 0-1,0 0 1,1 0 0,-1 0 0,2 0-291,-1 0 0,1-1 0,0 1-1,0-1 1,0 1 0,-1-1 0,1 0 0,0 0-1,-1 0 1,1 1 0,-1-2 0,1 1 0,-1 0 0,3-2-1,2 0-2988,7 3 1046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6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344 132 4992,'0'-3'201,"0"0"0,0 0 0,0 1 0,0-1 0,0 0 0,-1 0 0,1 1 0,-1-1 0,0 0 0,0 1 0,0-1 0,0 1 0,-1-1 0,1 1 0,-3-5 0,3 7-183,1 0 0,0 0 0,0 0 0,-1-1 0,1 1 0,0 0 0,0-1 0,0 1 0,-1 0 0,1 0 0,0-1 0,0 1 0,0 0 0,0-1 1,0 1-1,0 0 0,0-1 0,0 1 0,-1 0 0,1-1 0,0 1 0,1 0 0,-1-1 0,0 1 0,0-1 0,0-1 83,0-1 1,0 0-1,-1 1 0,1-1 1,0 1-1,-2-5 0,-9-4 427,8 1-235,3 9-265,0 0-1,-1 0 1,1 0-1,0 0 1,0 0-1,-1 0 1,1 0-1,-1 0 1,1 0-1,-1 1 1,1-1-1,-1 0 1,1 0-1,-1 1 1,0-1-1,1 0 1,-1 1-1,0-1 1,0 0-1,0 1 1,1-1-1,-1 1 1,0-1-1,0 1 1,-1-1-1,-6-3 147,7 3-136,-1 0-1,1 0 1,-1 0 0,1 0-1,-1 0 1,1 1 0,-1-1-1,1 0 1,-1 1-1,0-1 1,1 1 0,-1 0-1,0 0 1,1-1 0,-1 1-1,0 0 1,0 0 0,1 1-1,-1-1 1,0 0 0,1 1-1,-1-1 1,-2 2 0,-18 14 346,-4 0-54,11-7-12,-23 18-1,9 0 278,2 1 1,-29 40 0,52-65-586,1 1 0,0 0 0,0 0 0,1 0 0,-1 0 0,1 0 0,0 1 0,0-1 0,0 1 0,0-1 0,1 1 0,0 0 0,0-1 0,0 1 0,0 0 0,1 8 0,0-9-15,1 0-1,-1 0 1,1 0 0,0 0-1,0 0 1,0 0-1,0 0 1,1-1 0,0 1-1,0 0 1,0-1 0,0 1-1,0-1 1,1 0-1,-1 0 1,1 0 0,0 0-1,0 0 1,0 0-1,7 3 1,2 2-41,1-1 1,0 0-1,0-1 1,22 6-1,-19-7-122,0-2 1,0 1-1,0-2 1,1 0-1,24-1 0,81-10-888,-74 4 723,-15 2 143,-3 1-269,58-12-1,-50 5 520,1-2 0,-1-2 0,43-20 0,-76 31 39,-1-1-1,0 1 1,0-1 0,0 0 0,0 0-1,-1 0 1,1-1 0,-1 1-1,3-5 1,2-3 549,-1-1 0,5-12 0,-11 23-624,0-2 58,4-11 500,-5 13-547,0 0 0,0 1 0,0-1 0,0 0 0,-1 0 1,1 1-1,0-1 0,0 0 0,-1 1 0,1-1 0,-1 0 0,1 1 0,0-1 0,-1 0 0,1 1 0,-1-1 0,0 0 1,0 1-29,1 0 1,0 0 0,0 0-1,0 0 1,0-1 0,0 1-1,0 0 1,0 0 0,0 0-1,0 0 1,0 0 0,0 0-1,0 0 1,-1 0 0,1 0-1,0 0 1,0-1 0,0 1-1,0 0 1,0 0 0,0 0-1,0 0 1,-1 0 0,1 0-1,0 0 1,0 0 0,0 0-1,0 0 1,0 0 0,0 0-1,-1 0 1,1 0 0,0 0-1,0 0 1,0 0 0,0 0-1,0 0 1,0 0 0,0 0-1,-1 0 1,1 1 0,0-1-1,0 0 1,0 0 0,0 0-1,0 0 1,0 0 0,0 0-1,0 0 1,-1 0 0,1 0-1,0 0 1,0 1 0,0-1 0,0 0-1,0 0 1,-11 14 333,10-12-323,0 1-1,-1-1 1,1 0-1,-1 0 1,1 0-1,-1 0 1,0 0-1,0 0 1,0 0-1,-2 2 1,-6 4-19,9-6-12,0 0 0,0 0 0,0 0 0,0 0 0,1 0 0,-1 0 0,0 0 0,1 0 0,0 1 0,0-1 0,-1 0 0,1 0 0,0 1 0,1-1 0,-1 0 0,1 3 0,0 2-54,-2-3 46,2 1 0,-1-1-1,0 0 1,1 1 0,0-1 0,0 0-1,2 7 1,-2-10-6,0 1 1,0 0-1,0 0 0,0-1 1,0 1-1,1-1 0,-1 1 1,0-1-1,1 0 0,-1 1 0,1-1 1,0 0-1,-1 0 0,1 0 1,0 0-1,0 0 0,3 1 1,3-1-174,0 0 0,0 0 0,0-1 0,0 1 0,1-2 0,-1 1 0,12-3 0,1-8-472,-7 7 427,-11 4 220,-1-1 1,1 1-1,-1-1 0,1 0 0,-1 0 0,0 0 1,1 0-1,-1 0 0,0 0 0,4-4 0,-5 5 28,-1-1 1,0 1-1,1-1 0,-1 0 0,1 1 0,-1-1 1,0 1-1,0-1 0,1 0 0,-1 0 0,0 1 0,0-1 1,0 0-1,0 1 0,0-1 0,0 0 0,0 1 0,0-1 1,0 0-1,0 1 0,0-1 0,0 0 0,-1 0 1,1-2 21,0 1 39,0 1 0,-1-1 1,1 0-1,0 0 1,-1 0-1,1 1 0,-1-1 1,0 0-1,1 1 1,-1-1-1,0 0 0,0 1 1,-1-2-1,-3-5 59,-11-24 799,10 18-756,1 11-128,-2-2-176,6 4 130,1 1 0,0 0 0,0 0-1,0-1 1,0 1 0,0 0 0,0 0 0,0-1 0,0 1 0,0 0 0,0 0-1,0-1 1,0 1 0,0 0 0,0 0 0,0-1 0,0 1 0,0 0 0,0 0-1,0 0 1,0-1 0,0 1 0,0 0 0,0 0 0,1-1 0,-1 1 0,0 0-1,0 0 1,0 0 0,0-1 0,0 1 0,1 0 0,-1 0 0,0 0 0,14-6-776,2-5-1696,-14 11 2302,-1-1 1,1 1 0,-1-1-1,1 1 1,-1 0 0,1 0-1,-1-1 1,1 1 0,1 0 0,-3 0 174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10 577 6400,'0'0'2858,"-3"0"-2218,-4-1 785,8 2-1355,-1-1 0,1 0 0,0 1 0,-1-1 0,1 0 0,-1 1-1,1-1 1,-1 1 0,1-1 0,-1 1 0,1-1 0,-1 1-1,0 0 1,1-1 0,-1 1 0,0-1 0,1 1 0,-1 0-1,0-1 1,0 1 0,0 0 0,1-1 0,-1 1 0,0 0 0,0-1-1,0 1 1,0 0 0,0 0 0,-1 14 528,3 21 205,-2-33-789,1-1 1,-1 0-1,1 1 0,0-1 0,0 0 0,0 0 0,0 0 0,0 1 0,0-1 0,1 0 0,-1 0 0,3 2 0,6 6-50,16 16 402,-25-25-409,1 1 0,0-1 0,-1 0 0,1 0 0,0 1 0,0-1 0,0-1 0,0 1 0,0 0 0,0 0 0,1-1 0,-1 1 0,3-1 0,-4 0-32,1 0 1,0 0-1,-1 0 1,1-1-1,0 1 0,0-1 1,-1 1-1,1-1 1,-1 0-1,1 1 0,-1-1 1,1 0-1,1-1 1,5-3-402,3 0 21,-8 4 388,-1 0 0,0-1-1,1 1 1,-1 0-1,0-1 1,0 1-1,0-1 1,2-2 0,2-1-14,-2 1-18,0 1 0,0-1 0,-1 0 0,6-8 0,-7 6 218,4-4-225,-6 10 151,1-1 0,-1 1 0,0 0 0,1 0 0,-1 0 0,0-1-1,1 1 1,-1 0 0,0 0 0,1 0 0,-1 0 0,0 0 0,1 0 0,-1 0-1,1 0 1,-1 0 0,0 0 0,1 0 0,-1 0 0,1 0 0,-1 0 0,0 0-1,1 0 1,-1 0 0,0 0 0,1 0 0,-1 1 0,0-1 0,1 0 0,-1 3 557,1-1-547,-1 1 0,1-1-1,0 1 1,0-1-1,0 0 1,0 1 0,0-1-1,0 0 1,0 0 0,1 0-1,-1 0 1,1 0-1,2 2 1,28 27 126,-19-19-231,-5-6-371,-5-4 315,-1-1 25,0 0 0,-1 0 0,1 0 0,0 0-1,0 0 1,-1 0 0,1 0 0,0-1 0,0 1 0,0-1 0,0 1 0,0-1 0,0 0 0,0 0-1,0 0 1,0 0 0,0 0 0,0 0 0,3-1 0,14-10-943,2 6-80,-16 4 896,0 0 0,0-1 0,-1 1 0,1-1 0,0 0 0,5-3 0,3-4-429,-5 4 291,0 0 0,12-12 0,2-10-64,-11 18 315,5-7 67,-1-10 169,-8 9-42,21-35 354,-16 20 806,0 0 0,13-63-1,-22 74-836,-1 4 333,1-1 1,8-27-1,3-1 408,-13 39-741,0-1 0,1 1 1,0 0-1,1 0 0,4-9 0,-6 14-292,-1-1-1,1 1 0,-1 0 1,1-1-1,-1 1 1,0-1-1,0 1 1,0-5-1,0 3-14,0 4-112,0 0 0,0 0 1,0 0-1,0 0 0,0 0 0,0-1 0,0 1 1,0 0-1,0 0 0,0 0 0,0 0 0,0 0 0,0 0 1,0 0-1,0 0 0,0 0 0,0-1 0,0 1 1,0 0-1,0 0 0,0 0 0,0 0 0,0 0 0,0 0 1,0 0-1,0 0 0,-1 0 0,1 0 0,0 0 1,0 0-1,0-1 0,0 1 0,0 0 0,0 0 0,0 0 1,0 0-1,0 0 0,0 0 0,0 0 0,0 0 1,-1 0-1,1 0 0,0 0 0,0 0 0,0 0 0,0 0 1,0 0-1,0 0 0,0 0 0,0 0 0,0 0 1,-1 0-1,1 0 0,0 0 0,0 0 0,0 0 0,-1 1 1,0-1-1,-1 0 0,1 1 0,0-1 1,0 1-1,0-1 0,0 1 0,0-1 1,0 1-1,0 0 0,0 0 0,0-1 1,0 1-1,1 0 0,-1 0 0,0 0 0,0 0 1,1 0-1,-1 0 0,0 0 0,1 0 1,-1 0-1,1 0 0,0 1 0,-1-1 1,1 2-1,-3 8-8,0 0 0,0 12 1,1-10 10,-9 39 5,7-14 17,-11 52-67,9-60-231,-2 31-1,3-23-14,0-9-179,2-17 181,1 0 1,0 0-1,1 1 0,1 13 1,0-23 160,0 1 0,1-1 0,-1 1 0,1-1 0,0 0 0,0 0 0,0 1 1,1-1-1,-1 0 0,1 0 0,0 0 0,-1-1 0,1 1 0,1 0 1,-1-1-1,0 1 0,1-1 0,-1 1 0,6 2 0,-3-2 34,0 0 0,0-1 0,0 0 0,0 0 0,1-1 0,-1 1 0,1-1 0,-1 0 0,1-1 0,-1 1 0,1-1 0,0 0 0,-1-1 0,1 1 0,8-3 0,19-8-152,-22 9 223,0-1 0,-1 0 0,1-1 0,-1 0 0,0-1 0,0 0 0,0 0 0,-1-1 0,14-11 0,-17 11 123,0 0 1,0-1 0,0 1-1,-1-1 1,0 0 0,0 0 0,4-12-1,9-9 881,12-24 1786,-27 42-2082,-6 9-24,2 1-635,0 1 0,0-1 1,0 1-1,0 0 0,0-1 0,0 1 0,1 0 0,-1 0 0,0 0 0,1-1 1,-1 1-1,0 2 0,0-1-34,0 0 0,1 0 1,-1 0-1,1 0 1,-1 0-1,1 0 0,0 0 1,0 0-1,0 0 0,1 3 1,-1 5-141,-1-3 94,0-1-1,0 0 1,0 1 0,-3 5 0,3-8 23,-1 0 0,1 0-1,0 1 1,0-1 0,1 0 0,-1 0 0,1 1 0,0-1 0,0 1 0,1 7-1,10 10-64,-7-9 51,-3-9-38,0 1 1,0-1-1,1 0 1,0 0-1,-1 0 1,1-1 0,3 5-1,0 0-62,-5-6 100,1-1 0,-1 0 0,1 0 0,0 1 0,-1-1 0,1 0 0,0 0 0,0 0 0,0 0 0,0 0 0,0 0 0,0 0 1,0 0-1,0 0 0,0-1 0,0 1 0,0 0 0,0-1 0,1 1 0,-1-1 0,0 1 0,0-1 0,1 0 0,-1 1 0,3-1 0,7 1-299,-8-1 270,0 0 0,-1 1 1,1-1-1,0 0 1,0 0-1,0-1 0,0 1 1,0-1-1,0 1 0,3-3 1,0-7 35,1 5 16,-7 5 13,1 0 0,-1-1-1,1 1 1,-1 0 0,0-1 0,1 1 0,-1 0 0,1-1-1,-1 1 1,0 0 0,1-1 0,-1 1 0,0-1-1,1 1 1,-1-1 0,0 1 0,0 0 0,0-1 0,1 1-1,-1-1 1,0 1 0,0-1 0,0 0 0,0 1-1,0-1 1,0 1 0,0-1 0,0 1 0,0-1 0,0 1-1,0-2 1,-1 0 14,1 0 0,0 0 0,0 1 0,-1-1 0,0 0 1,1 0-1,-1 0 0,0 0 0,0 0 0,0 1 0,0-1 0,0 0 0,0 1 0,0-1 0,-1 1 0,-2-3 0,3 2 17,-1 1 0,1 0 1,0-1-1,-1 0 0,1 1 0,0-1 0,0 0 0,0 1 1,0-1-1,0 0 0,1 0 0,-1 0 0,0 0 0,1 1 1,-1-1-1,1-4 0,0 3 5,0 1-1,0-1 1,-1 1-1,1-1 1,0 1 0,-1-1-1,0 1 1,0 0 0,1-1-1,-1 1 1,-2-3-1,2 2 1,-1 1-1,1-1 0,0 1 0,0-1 1,1 0-1,-1 0 0,0 1 1,1-1-1,0 0 0,-1 0 0,1-3 1,3-42-333,-3 43 267,1 1 1,0-1-1,0 1 1,0-1-1,0 1 1,1 0-1,0-1 1,3-4 0,0 1 36,1 1 1,0 0 0,12-10 0,-4 4-46,-8 7-18,1 1 0,0-1 0,0 1 0,1 1 0,-1-1 0,14-4 0,-2 0-8,-9 5 104,-1 1 0,1 0 0,0 0 0,0 1 0,1 1 0,-1 0 0,0 0 0,0 1 0,12 1 0,-3-1 303,-17 0-297,0 0 1,-1 0 0,1 1 0,0-1-1,-1 0 1,1 1 0,0-1 0,-1 1-1,1-1 1,0 1 0,-1 0 0,1 0 0,-1 0-1,1 0 1,-1 0 0,0 0 0,1 0-1,-1 0 1,0 0 0,0 1 0,0-1 0,2 3-1,0 2 46,0-1 0,-1 1-1,0 0 1,0 0 0,1 6-1,-2-7-69,0-1-1,2 9 74,0 0-1,0 0 0,1 23 1,-4-29-56,0 0 0,1 0 0,0 0 1,1-1-1,2 11 0,1 0 45,1 13 10,0-16-91,-5-13-5,0 1 0,0-1 1,0 1-1,-1-1 0,1 1 0,0-1 0,-1 1 0,0 0 0,1-1 0,-1 1 0,0 0 0,0 1 0,0 27-240,3-25-1,6 2 118,-4-10-165,-5 3 270,0-1-1,1 1 1,-1-1 0,1 1 0,-1-1-1,1 1 1,-1-1 0,1 1-1,0 0 1,-1-1 0,1 1 0,-1 0-1,1-1 1,0 1 0,-1 0 0,1 0-1,0 0 1,-1 0 0,1 0 0,0 0-1,0 0 1,5-3-345,10-22 15,-2 1 237,-9 14 126,1 1 0,-2-1 0,1 0 0,-1 0 0,-1-1 0,0 1 0,2-19 0,-1 17 45,9-24 0,-2 8 182,1 1 140,-8 18-242,-1 3-43,-3 6-88,0-1 1,0 1 0,0-1-1,0 1 1,0-1 0,0 1-1,0 0 1,1-1 0,-1 1-1,0-1 1,0 1 0,0 0 0,1-1-1,-1 1 1,0 0 0,0-1-1,1 1 1,-1 0 0,0-1-1,1 1 1,-1 0 0,0 0-1,1-1 1,-1 1 0,0 0-1,1 0 1,-1 0 0,1 0 0,-1-1-1,0 1 1,1 0 0,-1 0-1,1 0 1,-1 0 0,0 0-1,1 0 1,-1 0 0,1 0-1,-1 0 1,1 0 0,-1 0 0,0 1-1,1-1 1,-1 0 0,1 0-1,-1 0 1,0 0 0,1 1-1,-1-1 1,0 0 0,1 1-1,1 0 4,0 0-1,-1 0 1,1 0-1,-1 1 1,1-1-1,-1 1 1,0-1-1,1 1 1,1 2-1,1 3 7,2 1-5,-1 0 0,0 1 0,-1-1 0,7 18 0,-6-15 23,-4-8-25,1 0 0,-1 0 0,0 0 0,0 1 0,0-1 1,0 0-1,-1 1 0,1 5 0,-1-6-61,1-1 0,-1 0 0,1 1 0,-1-1 0,1 0 0,0 0 0,0 0 0,0 1 0,0-1 1,1 0-1,-1 0 0,1-1 0,1 3 0,22 21-981,-19-19 948,-5-6 78,-1 1 0,1-1 1,-1 1-1,1-1 1,-1 0-1,1 1 1,-1-1-1,1 0 1,0 0-1,-1 0 0,1 1 1,-1-1-1,1 0 1,0 0-1,-1 0 1,1 0-1,0 0 1,-1 0-1,1 0 1,0 0-1,-1 0 0,1 0 1,-1 0-1,1-1 1,0 1-1,0 0-8,13 0-91,-11 1 122,-1-1 1,1 0-1,0 0 0,-1 0 0,1 0 1,-1 0-1,1 0 0,-1-1 1,1 1-1,-1-1 0,5-1 1,1-12-10,-5 12-54,1-1 0,0 1 1,0-1-1,6-2 0,-5 3-34,0-1-1,-1 1 1,1-1-1,8-7 1,12-20-803,13-3 220,-11 0-6,14-2 245,-5-9 22,-6 6 213,-8-3 234,5 14 145,9-36 938,-34 59-1004,0 0 0,0 1 0,-1-1-1,1 0 1,-1 0 0,0 0 0,0 0 0,1-7-1,0-36 940,-2 40-892,0 3-56,0 0 0,-1 0 0,1 0 0,-1 0 0,0 0 0,0 0 0,0 0 0,-1 1 0,1-1 0,-5-6 0,6 8-56,-1 0-1,0-1 1,1 1 0,-1 0-1,1 0 1,0 0 0,0-1-1,0 1 1,0-3 0,1-3 43,-1 6 5,0 5-67,2 26-109,9-4 56,-9-16 46,-1 1 1,0 0-1,-2 16 0,1 1 9,-3 9 22,-2 0-1,-14 53 1,13-62 2,-26 81 45,1-3-200,29-93 81,2-9-41,-1 1 1,0 0-1,0 0 0,0 0 1,0-1-1,-1 1 0,0 0 1,1-1-1,-6 7 0,-6 14-251,10-18-39,3-9 118,1-1 181,0 0-1,0 0 1,0 1-1,1-1 1,0 0-1,-1 0 1,1 1 0,1-1-1,3-4 1,7-13-35,-4 4 10,1 0 0,0 0-1,26-28 1,-19 24 0,-10 11 17,-2 4 3,0 0-1,0 0 0,8-7 1,-5 7 41,1 1 1,0 0 0,0 1 0,0 0 0,0 0 0,17-4 0,-22 8 36,-1-1 0,1 1 0,-1 0 0,1 0 0,-1 0 1,1 0-1,-1 1 0,1-1 0,-1 1 0,0 0 0,1 0 0,-1 0 0,0 1 1,0-1-1,1 1 0,4 3 0,-6-4-2,-1 0-1,1 0 1,-1 1-1,0-1 1,1 0 0,-1 0-1,0 1 1,0-1 0,0 1-1,0-1 1,0 1 0,0 0-1,-1-1 1,1 1-1,0 0 1,-1 0 0,1-1-1,-1 1 1,0 0 0,0 0-1,1 1 1,1 11 180,3 4-21,5 22 470,-10-37-603,0 0 0,0 0-1,0 0 1,0 0 0,0 0-1,-1 1 1,1-1-1,-1 0 1,0 0 0,0 0-1,-2 4 1,-1-2 79,1 1 0,-2-1 0,1 1 0,-1-1 0,0 0 0,-10 8 0,-34 21 232,34-26-374,0 0 1,-1-1 0,0 0-1,0-2 1,0 0-1,-21 4 1,37-9 4,-27 4-951,26-4 868,0 0 0,0 0 0,0 0 0,0 0 0,0 0 0,0 0 0,0 0 0,0 0 0,0 0 0,0 0-1,0-1 1,0 1 0,0 0 0,0-1 0,0 1 0,0-1 0,0 1 0,1-1 0,-1 1 0,0-1 0,-1-1 0,1-1-356,0 0 0,1 1 1,-1-1-1,1 0 0,0 0 1,0-4-1,0-13-1690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8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8320,'-17'0'4256,"17"17"-1792,0-1-1760,0 0-448,0 1-1088,0-1 448,17 1-5344,-1-1 3136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39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10816,'-1'0'181,"0"0"0,-1 0 0,1 0 0,-1 1 0,1-1 0,0 0 1,-1 1-1,1-1 0,0 1 0,-1-1 0,1 1 0,0 0 0,-1-1 0,1 1 1,0 0-1,0 0 0,0 0 0,0 0 0,0 0 0,0 0 0,0 0 0,0 0 1,0 0-1,1 1 0,-1-1 0,0 0 0,1 0 0,-1 1 0,1-1 0,0 0 0,-1 1 1,1-1-1,0 1 0,0-1 0,-1 0 0,1 1 0,0-1 0,1 1 0,-1 1 1,0 2-112,1 0 1,0 0-1,0 0 1,0-1-1,0 1 1,1 0 0,-1 0-1,1-1 1,1 0-1,4 9 1,5 2-4,-6-9-43,-1 0-1,-1 1 1,1 0-1,-1-1 0,6 15 1,-7-14-9,-1-1 1,1 0 0,-1 0 0,7 10 1,16 8 36,-19-6-4,-4-8-23,4 6-20,-5-13-49,1 1 0,-1-1 1,0 0-1,0 1 0,0-1 0,-1 1 1,1 5-1,-1-8 0,0 1 1,0-1-1,-1 0 1,1 1 0,0-1-1,0 0 1,-1 1-1,1-1 1,-1 0-1,1 0 1,-1 1 0,0-1-1,1 0 1,-1 0-1,0 0 1,0 0-1,0 0 1,0 0 0,0 0-1,0 0 1,0 0-1,0 0 1,0 0-1,0-1 1,0 1-1,-1 0 1,1-1 0,0 1-1,0-1 1,-2 1-1,-5 2-236,-9 4-613,0-1 0,0-1 0,-1-1 0,-25 4-1,40-8 784,-43 3-3790,10-3 1190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4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34 492 7232,'-28'14'2314,"28"-14"-2287,0 0-1,0 0 0,-1 0 0,1 0 0,0 0 1,0 0-1,-1 0 0,1 0 0,0 1 0,0-1 1,0 0-1,-1 0 0,1 0 0,0 0 1,0 0-1,0 0 0,-1 1 0,1-1 0,0 0 1,0 0-1,0 0 0,0 0 0,0 1 0,-1-1 1,1 0-1,0 0 0,0 0 0,0 1 0,0-1 1,0 0-1,0 0 0,0 1 0,0-1 0,0 1 1,0 9 607,0-9-613,0-1 0,0 0 0,0 0 0,0 0 0,0 0 0,0 0 0,0 0 0,0 0 0,0 0 0,0 0 0,0 0 0,0 1 0,0-1 0,0 0 0,0 0 0,0 0 0,0 0 0,0 0 0,0 0-1,0 0 1,0 0 0,0 0 0,0 0 0,0 1 0,0-1 0,0 0 0,0 0 0,0 0 0,0 0 0,0 0 0,0 0 0,0 0 0,0 0 0,1 0 0,-1 0 0,0 0 0,0 0 0,0 0 0,0 0 0,0 0 0,0 0 0,0 0 0,0 0-1,0 0 1,0 0 0,1 0 0,-1 0 0,0 0 0,0 0 0,0 0 0,0 0 0,0 0 0,0 0 0,0 0 0,0 0 0,1 0 0,0 0 23,1 1 92,-1-1-1,1 0 1,0 0-1,-1 0 0,1 0 1,-1 0-1,1 0 1,0-1-1,-1 1 1,1 0-1,-1-1 0,1 1 1,0-1-1,-1 0 1,0 1-1,3-2 1,15-23 88,11 3-128,-6 4-85,83-59 52,-9 0-84,-49 50 48,-2-11 229,-38 31-106,0-1 0,-1 0 1,9-9-1,-14 13-68,0-1 0,-1 1 0,1 0 0,-1-1 0,0 0 0,0 0-1,0 1 1,1-8 0,-3 12-81,1-4 41,0 1 1,0-1-1,0 0 0,-1 0 0,0 0 0,0 0 0,0 0 0,0 0 0,0 0 1,-1 0-1,-2-7 0,3 8-18,-1-1 30,0-1 0,-1 0 0,1 1 0,-1-1 0,0 1 0,0-1 0,-1 1 0,1 0 0,-1 0 0,0 0 0,-5-5 0,1 1 168,4 5-147,0 0-1,0 0 0,0 0 1,0 0-1,-7-3 0,8 5-69,0 0 0,0 0 0,1 1 0,-1-1 0,0 1 0,0 0 0,0 0 0,0-1 0,0 1 0,0 0 0,0 0-1,0 1 1,0-1 0,1 0 0,-1 1 0,0-1 0,-2 2 0,0-1 2,1 1 0,-1 0-1,1 0 1,-1 1 0,1-1 0,0 1 0,0 0-1,0 0 1,0 0 0,0 0 0,1 0-1,-1 0 1,1 1 0,-2 3 0,-6 12 53,-12 31 1,22-49-60,-10 24 44,1 1 0,1-1 0,1 1 0,2 1 0,1-1 0,-2 46 0,6 43-184,-1-110 128,1 1 0,1 0 0,-1 0 0,1 0 0,0-1-1,0 1 1,1 0 0,0-1 0,4 11 0,-3-11-6,1 0 0,0 0 0,0 0 0,0-1 0,1 0 0,-1 0 0,1 0 0,0 0 0,0-1-1,7 4 1,-5-2-62,1-1 0,0-1 0,0 1 0,0-1 0,0 0 0,1-1 0,-1 0 0,1 0-1,0-1 1,-1 0 0,14-1 0,4 0-102,1-2-1,-1-1 1,1-1 0,-1-1-1,41-14 1,-66 19 180,10-3-52,1 0 1,0-1-1,-1 0 0,0-1 1,0 0-1,0-1 1,0-1-1,10-8 1,26-26 52,-47 41 0,10-7 53,0-1 0,-1 0 1,0 0-1,0-1 0,-1 0 1,0-1-1,13-21 0,-18 28 4,-1-1 0,0 0 0,-1 0 0,1-1 0,-1 1-1,0 0 1,0 0 0,1-8 0,0-39 879,-2 34-635,0 4-232,1 10-54,-1-1 1,0 1-1,0 0 0,0-1 1,-2-4-1,2 8-40,0-1 0,0 0 0,0 1 0,-1-1 0,1 1 0,0-1 0,-1 1 0,1-1 0,0 1 0,-1-1 0,1 1 0,-1-1 0,1 1 0,-1-1 0,1 1 0,-1 0 0,1-1 0,-1 1 0,1 0 0,-1-1 0,0 1 0,1 0 0,-1 0 0,1 0 0,-1-1 0,0 1 0,1 0 0,-1 0 0,0 0-1,1 0 1,-2 0 0,0 3-167,-1-1 165,-11 12-107,-16 21-1,26-29 113,0 0 0,0 0 0,1 0-1,0 0 1,0 0 0,0 1 0,1-1 0,-2 9-1,-1 28-51,-2-17 48,5-20 24,1 1 0,-1-1-1,1 0 1,0 9-1,1-4 3,1 21-40,0-30 8,-1 0-1,1-1 0,-1 1 1,1 0-1,0-1 1,0 1-1,0 0 0,-1-1 1,2 1-1,-1-1 1,0 0-1,2 2 0,-3-2-13,1-1-1,-1 1 1,1-1-1,0 1 1,-1-1-1,1 0 1,-1 0-1,1 1 1,0-1-1,-1 0 1,1 0-1,0 0 1,-1 1-1,1-1 1,0 0-1,0 0 0,-1 0 1,1 0-1,0 0 1,-1-1-1,1 1 1,0 0-1,0 0 1,2-1-181,-3 1 197,1 0 1,-1 1 0,1-1 0,-1 0-1,1 0 1,-1 0 0,1 0 0,-1 0-1,1 0 1,-1 0 0,1 0 0,-1-1 0,1 1-1,-1 0 1,1 0 0,-1 0 0,1 0-1,-1-1 1,1 1 0,-1 0 0,0-1-1,1 1 1,-1 0 0,1-1 0,-1 1-1,0 0 1,1-1 0,-1 1 0,0 0 0,1-1-1,-1 0 1,8-9-555,16-9 109,-15 8 391,-1 0 0,14-23 0,-9 13 160,-5 8-33,-3 5-43,1 1 0,11-14 0,10-1 64,-14 5 175,-12 13-180,1 1 0,0 0-1,0 1 1,1-1 0,-1 0-1,1 1 1,-1-1 0,6-3 0,9-5 690,26-25 0,-40 34-365,0 2-10,-2 0-353,-1 0 0,1 0 0,0 0 0,0 1 0,0-1 0,0 0 0,-1 1 0,1-1 0,0 1 0,-1-1 0,1 1 1,0-1-1,0 1 0,-1-1 0,1 1 0,-1 0 0,1-1 0,-1 1 0,1 1 0,11 18 290,-11-18-297,0 1 17,0 0 1,0 0-1,-1 0 0,1 0 1,-1 0-1,0 1 0,0-1 1,0 0-1,0 0 0,-1 4 1,1 2 23,0 75 361,0-83-418,-1-1 1,1 1-1,0 0 0,0-1 1,0 1-1,0-1 0,0 1 0,0-1 1,0 1-1,0-1 0,1 1 1,-1-1-1,0 1 0,0-1 1,0 1-1,0-1 0,1 1 0,-1-1 1,0 0-1,0 1 0,1-1 1,-1 1-1,0-1 0,1 0 0,-1 1 1,1-1-1,-1 0 0,0 1 1,1-1-1,-1 0 0,2 1 0,4 4-71,-2 1-77,-4-6 143,0 0 1,0 1-1,0-1 0,1 1 0,-1-1 0,0 0 0,0 1 1,0-1-1,1 0 0,-1 1 0,0-1 0,0 0 0,1 1 0,-1-1 1,0 0-1,0 0 0,1 1 0,-1-1 0,0 0 0,1 0 0,-1 0 1,0 1-1,1-1 0,-1 0 0,1 0 0,-1 0 0,0 0 1,1 0-1,-1 0 0,1 0 0,-1 0 0,0 0 0,1 0 0,-1 0 1,1 0-1,-1 0 0,0 0 0,1 0 0,-1 0 0,0 0 1,1-1-1,-1 1 0,1 0 0,-1 0 0,0 0 0,1-1 0,-1 1 1,1 0-1,0-1-28,12-6-100,0 1 0,0-2 0,-1 1 0,15-14 1,-14 4 74,-12 14 50,1 0 0,0 0 0,0 0 0,1 0 0,-1 0 0,0 1 0,1-1 0,5-3 0,-2 2 10,-1 0 0,1 0 0,-1-1 0,0 0 0,-1 0 0,1 0 0,5-9 0,-5 7 92,0 1 1,0 0-1,1 0 0,-1 0 0,1 1 0,12-9 0,-17 14-75,0 0-1,0-1 0,0 1 1,0 0-1,0 0 0,0 0 1,1 0-1,-1 0 0,0 0 0,0 0 1,0 1-1,0-1 0,0 0 1,0 0-1,1 1 0,-1-1 0,0 1 1,0-1-1,0 1 0,0 0 1,-1-1-1,1 1 0,0 0 1,1 1-1,1 0 26,-1 0 1,1 1-1,-1 0 0,0-1 1,0 1-1,3 4 0,0 4 66,-4-8-94,0-1 1,0 0-1,0 1 0,1-1 0,-1 0 0,1 0 0,-1 0 0,3 2 0,4 5 4,-6-7-20,-1 0 0,1-1 1,-1 1-1,1 0 0,0 0 0,0-1 1,-1 1-1,1-1 0,0 0 0,1 0 0,-1 1 1,0-1-1,0-1 0,0 1 0,1 0 0,-1 0 1,0-1-1,4 1 0,-4-1-63,0 0 1,0-1-1,-1 1 0,1 0 0,0-1 0,0 1 0,-1-1 1,1 1-1,0-1 0,-1 0 0,1 0 0,0 0 1,1-1-1,4-3-25,7 3-289,-14 2 375,0 0 0,0 0 1,0 0-1,0 0 0,0 0 0,0 0 0,0 0 0,0 0 1,1 0-1,-1 0 0,0 0 0,0 0 0,0 0 0,0 0 1,0 0-1,0 0 0,0 0 0,0 0 0,0 0 0,0 0 1,1 0-1,-1 0 0,0 0 0,0-1 0,0 1 0,0 0 1,0 0-1,0 0 0,0 0 0,0 0 0,0 0 0,0 0 1,0 0-1,0 0 0,0 0 0,0 0 0,1 0 0,-1 0 1,0-1-1,0 1 0,0 0 0,0 0 0,0 0 0,0 0 1,0 0-1,0 0 0,0 0 0,0 0 0,0 0 0,0-1 1,0 1-1,0 0 0,0 0 0,0 0 0,0 0 0,-1 0 1,1-1-3,0 0 1,1 1 0,-1-1 0,0 0 0,0 1-1,0-1 1,0 0 0,1 1 0,-1-1 0,0 1-1,1-1 1,-1 0 0,0 1 0,1-1 0,-1 1-1,1-1 1,-1 1 0,1-1 0,-1 1 0,1-1-1,-1 1 1,2-1 0,-2 1-4,1-1 1,-1 1 0,1 0-1,-1-1 1,1 1-1,-1-1 1,1 1-1,-1-1 1,1 1-1,-1-1 1,1 1-1,-1-1 1,0 0-1,0 1 1,1-1-1,-1 0 1,0 1-1,0-1 1,1 0-1,-1 1 1,0-1-1,0 0 1,0-2-115,0 6 11,0-2 163,0 1 0,1 0 1,-1 0-1,1 0 0,-1 0 0,1-1 0,0 1 0,0 0 0,0-1 1,0 1-1,0-1 0,0 1 0,0-1 0,0 1 0,0-1 0,3 3 1,-2-3 10,2 4 89,0-1 0,1 0 0,-1 0 0,7 3 0,-9-6-136,0 0-1,-1 0 1,1-1 0,0 1-1,0 0 1,0-1 0,0 1-1,0-1 1,0 0 0,0 0-1,0 0 1,0 0-1,0 0 1,0 0 0,0 0-1,3-1 1,28-10 188,-15 7-117,-14 3-39,1 0 1,-1 1-1,0-2 1,0 1-1,0 0 0,0-1 1,0 0-1,0 0 0,6-4 1,53-41 448,-60 45-485,0 0 0,0-1 0,-1 1 0,1-1 0,-1 0 0,1 0 0,-1 0 0,0 0 0,0 0 0,0 0 0,-1-1 0,1 1 0,1-6 0,-3 7-42,1 0-1,-1 0 0,0 0 1,0 0-1,0-1 0,0 1 1,0 0-1,0 0 0,0 0 1,-1 0-1,1 0 0,-1 0 1,0 0-1,1 0 0,-1 0 1,0 0-1,0 0 0,0 0 1,0 1-1,-1-1 0,0-2 1,-1 1-83,-13-16-388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0:52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6304,'16'0'2336,"1"0"-1824,-1 17-128,0-17 288,1 0-448,-1 0 64,17 0-192,0 0-416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16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3 5152,'-46'0'2789,"46"0"-2772,0 0 1,0 0-1,0 0 0,-1 0 1,1-1-1,0 1 0,0 0 1,0 0-1,0 0 0,0 0 0,0 0 1,0 0-1,0 0 0,0 0 1,0 0-1,-1 0 0,1 1 1,0-1-1,0 0 0,0 0 1,0 0-1,0 0 0,0 0 1,0 0-1,0 0 0,0 0 0,0 0 1,0 0-1,-1 0 0,1 0 1,0 0-1,0 0 0,0 0 1,0 0-1,0 0 0,0 1 1,0-1-1,0 0 0,0 0 0,0 0 1,0 0-1,0 0 0,0 0 1,0 0-1,0 0 0,0 0 1,0 0-1,0 1 0,0-1 1,0 0-1,0 0 0,0 0 0,0 0 1,0 0-1,0 0 0,0 0 1,0 11 750,0-11-750,0 0 0,0 1 0,0-1 0,0 0 0,0 0 0,0 0 0,0 0 0,0 0 0,0 0 0,0 0 0,0 0 0,0 0 0,0 1 1,0-1-1,0 0 0,0 0 0,0 0 0,0 0 0,0 0 0,0 0 0,0 0 0,0 0 0,0 0 0,0 0 0,0 0 0,0 1 0,0-1 0,0 0 0,0 0 0,0 0 1,0 0-1,0 0 0,0 0 0,-1 0 0,1 0 0,0 0 0,0 0 0,0 0 0,0 0 0,0 0 0,0 0 0,0 0 0,0 0 0,0 0 0,0 0 0,-1 0 0,1 0 0,0 0 1,0 0-1,0 0 0,0 0 0,0 0 0,0 0 0,0 0 0,0 0 0,-1 0 0,-34 0 3028,32 0-2644,5 0-108,21 0 44,-2 0-350,-12 1-40,-1-2 0,0 1 1,11-3-1,6-1-30,-9 0 138,0 2 0,31-1 0,4 2 55,-2 0-247,59 5 1,-46 7 236,-12-5-32,-15 5-149,-16-7 40,-14-3 53,0 0 1,0 0 0,0 0 0,0 1-1,0 0 1,-1 0 0,6 3 0,-2 1 18,-6-5-13,-1 0 0,0 0 0,1 0 0,-1 0 0,1 0 0,-1-1 0,1 1 0,-1 0 0,1-1 0,0 1 0,-1-1 0,1 1 0,0-1 0,0 0 0,1 0 0,-2 0-13,0 0-1,0 0 1,-1 0 0,1 0 0,0 0 0,-1 0 0,1 0 0,0 1 0,0-1 0,-1 0 0,1 0 0,-1 1 0,1-1 0,0 0 0,-1 1 0,1-1 0,0 0 0,-1 1 0,1-1 0,-1 1 0,1-1 0,-1 1 0,1-1 0,-1 1 0,1 0 0,-1 0-1,1 0 0,-1-1-1,0 1 1,1-1 0,-1 1 0,1-1 0,-1 1 0,1-1 0,0 1 0,-1-1 0,1 0 0,-1 1-1,1-1 1,0 0 0,-1 1 0,1-1 0,0 0 0,-1 0 0,1 0 0,0 1 0,-1-1 0,1 0-1,0 0 1,0 0 0,0 0 0,-1 2 6,1 12-108,0-8 98,-1 0 0,0 0 0,0 0 0,0-1-1,-1 1 1,-2 11 0,-25 62-1,9 6 96,16-75-75,-13 40 65,-11 2 69,1 3-47,-19 34-3,17-53 92,24-30-138,-1 1 0,0-1-1,-1 0 1,1-1 0,-1 1-1,-12 7 1,15-11-28,0 0 0,0 0-1,0 0 1,0-1 0,-1 1 0,1-1 0,-1 0 0,1 0 0,-1 0-1,1 0 1,-1-1 0,0 1 0,1-1 0,-1 0 0,1 0 0,-6-1-1,5 0-8,-1-1-1,1 1 0,-1-1 0,1 0 0,0 0 0,0 0 1,0-1-1,0 0 0,0 1 0,1-1 0,-6-6 0,-7-7 24,7 9-37,1-1 0,0-1 0,1 1 1,-8-13-1,-7-25-3,5 16-42,9 18 15,1-1 1,-7-17 0,7 13-360,1 0 0,1-1 0,0 0 0,2 0 0,0 0 0,-1-37 0,3 41-545,1 9 633,0 1 0,-1-1 0,2 1 0,-1-1 0,0 1 0,1-1 0,0 1 0,0-1 0,2-5 0,22-23-3317,-6 0 1130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1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5984,'66'0'3898,"-63"0"-3835,0 1 0,0-1 0,0 1 1,0 0-1,0 0 0,0 0 0,0 1 0,0-1 0,5 4 0,17 14 53,-14-2-4,-2-11-76,-8-5-27,0-1-1,0 1 0,0-1 1,0 1-1,0 0 0,0 0 1,0 0-1,0-1 0,0 1 1,0 0-1,0 0 1,0 0-1,-1 0 0,1 1 1,0-1-1,-1 0 0,1 0 1,-1 0-1,1 0 0,-1 1 1,0-1-1,1 0 1,-1 0-1,0 3 0,0 45 814,0-48-794,0-1 0,0 1 0,0 0 1,0 0-1,-1 0 0,1-1 0,0 1 1,0 0-1,-1 0 0,1 0 0,-1-1 1,1 1-1,0 0 0,-1-1 0,1 1 1,-1 0-1,0-1 0,1 1 0,-1-1 1,1 1-1,-2 0 0,2-1-17,-1 0 0,1 0 1,-1 1-1,1-1 0,0 0 0,-1 1 0,1-1 0,-1 0 0,1 1 1,0-1-1,0 0 0,-1 1 0,1-1 0,0 1 0,0-1 0,-1 1 1,1-1-1,0 1 0,0-1 0,0 1 0,0-1 0,0 1 0,-1-1 1,1 1-1,0-1 0,0 1 0,0-1 0,1 0 0,-1 1 0,0-1 0,0 1 1,0-1-1,0 1 0,0-1 0,0 1 0,1-1 0,-1 1 0,1 0 1,0 1 0,1 0 0,0 0 1,0 0-1,0 0 0,0 0 1,0-1-1,0 1 0,0-1 1,1 1-1,-1-1 0,1 0 1,-1 0-1,5 2 0,-1-1-8,0-1-1,-1 1 0,1-1 0,0 0 0,7 0 1,6-1-4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17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606 12 4800,'1'-11'1915,"-5"22"-1201,-1-6-388,4-4-248,1 0-1,-1-1 1,0 1-1,0 0 1,0 0 0,0 0-1,1 0 1,-1 0-1,0 0 1,1 0 0,-1 0-1,1 0 1,-1 0-1,1 0 1,0 1 0,-1-1-1,1 2 1,-13 36 544,-1-1-1,-2-1 1,-1 0 0,-24 36 0,-85 85 599,63-87-714,-5 23-51,-30 36 197,65-92-419,6-9-20,-23 35 0,50-62-235,-1-1 1,0 0-1,1 0 1,-1 0 0,0 0-1,0 1 1,0-1 0,0 0-1,0-1 1,-2 2-1,3-2-14,-1 0 0,1 0 0,-1-1 0,1 1 0,-1 0 0,1-1-1,0 1 1,-1-1 0,1 1 0,-1 0 0,1-1 0,0 1 0,-1-1-1,1 1 1,0-1 0,-1 1 0,1-1 0,0 0 0,0 1 0,0-1-1,-1 0 1,1 0-23,-1 0 0,1-1 0,0 1 0,0 0 0,-1 0 0,1-1 0,0 1 0,0 0 0,0 0 0,0-1 0,0 1 0,1 0 0,-1-1 0,0 1 0,1-2 0,2-5-325,1-1-1,-1 1 1,1 0-1,1 0 1,-1 0 0,8-8-1,39-47-2272,-41 52 2060,39-41-1158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17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6240,'0'-41'2005,"1"34"-1491,1 6-244,25 1 1549,-27 0-1803,0 0 0,1 0 0,-1 0 0,0 0 0,0 0 0,0 0 0,0 0 0,0 0 1,0 0-1,0 0 0,0 0 0,0 0 0,1 0 0,-1 0 0,0 0 0,0 0 0,0 0 0,0 0 0,0 0 1,0 0-1,0 0 0,0 0 0,0 0 0,0 0 0,0 0 0,1 0 0,-1 0 0,0 1 0,0-1 0,0 0 1,0 0-1,0 0 0,0 0 0,0 0 0,0 0 0,0 0 0,0 0 0,0 0 0,0 0 0,0 0 0,0 0 1,0 1-1,0-1 0,0 0 0,0 0 0,0 0 0,0 0 0,0 0 0,0 0 0,0 0 0,0 0 1,0 0-1,0 1 0,0-1 0,0 0 0,0 0 0,0 1 106,0 1-1,1 0 1,-1-1-1,1 1 1,-1-1 0,1 0-1,-1 1 1,1-1 0,0 1-1,1 1 1,5 12 401,-6-11-392,0 0-1,-1 0 0,1 1 1,-1-1-1,0 5 1,2 26 313,9 12-103,-5 2-122,-2-24-95,-1-9-39,0 0 0,0 28 0,-2-21 10,6 30 0,-3-28-358,1 35 0,-5 104-2265,-1-157 2109,0 1 0,0-1 0,0 1 1,-1-1-1,-4 14 0,4-16 9,-1 14-1019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6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16 5472,'0'0'1760,"0"-2"-1051,0-9-122,0 8 762,0 6-352,0 79 2993,0-77-3865,-1 0 1,0 1 0,0-1 0,-4 10-1,3-9-38,1 0-1,-1 0 0,1 0 1,0 0-1,0 7 0,0-6-29,1 0-1,-1 0 1,-1 0-1,1 0 1,-3 6-1,-1 4 11,2-4-21,2-9-28,1 0 0,-2 0 0,1 0 0,0-1 0,-1 1 0,0 0 0,1 0 0,-5 4-1,3-4 25,1 1-1,0-1 0,0 0 1,1 1-1,-1-1 0,1 1 1,0-1-1,0 1 0,0 0 1,1-1-1,0 10 0,0-13-54,0-1 1,0 1-1,0-1 0,0 1 0,0-1 0,0 1 0,0-1 0,0 1 0,0-1 0,0 1 0,0 0 0,0-1 0,0 1 0,0-1 0,-1 1 0,1-1 0,0 1 0,0-1 0,0 1 0,-1-1 0,1 0 0,0 1 0,-1-1 0,1 1 0,0-1 0,-1 1 0,1-1 0,-1 0 0,1 1 0,-1-1 0,1 0 0,-1 0 0,1 1 0,0-1 0,-1 0 0,0 0 0,1 0 0,-1 0 0,1 1 0,-1-1 0,1 0 0,-1 0 0,1 0 0,-1 0 0,0 0 0,-2 0-739,6-3-901,-1 1 1364,0 1 1,0-1 0,0 1-1,0 0 1,0-1-1,4 0 1,6-4-1346,4-7 162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18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7392,'-16'0'3360,"49"0"-2944,-17 0 1216,1 0-992,15 16 224,1-16-512,16 0-64,-16 17-192,16-17-1408,-16 0 736,0 0-2272,16 0 1632</inkml:trace>
  <inkml:trace contextRef="#ctx0" brushRef="#br0" timeOffset="1">639 541 7296,'-33'33'3328,"33"-1"-2912,0-15 768,0-1-736,0 1 128,0-1-384,17 0-32,-1 1-96,17-17-192,-17 0 64,17 0-2144,-16 0 1184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18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6976,'-33'0'3168,"17"0"-1760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0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4064,'0'-17'6682,"2"17"-5988,5 1-329,-3-1-193,0 0-1,1 1 1,-1-2 0,0 1-1,1 0 1,-1-1 0,6-1-1,-7 0-129,1 0 1,-1 0-1,1 0 0,0 1 0,0 0 0,0 0 1,0 0-1,0 0 0,0 1 0,7-1 0,3 1 53,-1-2 0,27-4-1,-27 3-34,0 1 0,25-1 0,93 3 100,-126 0-144,-1 0 0,0 0 0,1-1 0,7-1 0,-8 1 25,-1-1 1,1 1-1,0 1 0,-1-1 0,6 0 0,-7 1-21,0 0 1,-1 1-1,1-1 0,0 0 0,0 1 0,0 0 0,-1-1 0,1 1 0,2 1 0,8 2 612,-9-5-592,-2 1 51,-28 0-320,10 0-123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0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6240,'0'0'2816,"-16"16"-800,16 1-1344,-16 15 352,16-15-608,-17 15 192,17 18-352,-16-1 128,-1 0-224,1 0-288,16 17 64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1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1147 6144,'-14'27'1978,"13"-25"-1860,0 0 0,1 0-1,-1-1 1,1 1-1,-1 0 1,1 0 0,0 0-1,-1 0 1,1 0 0,0 0-1,0 0 1,1 0-1,-1 0 1,1 2 0,-1 1 395,0 11 905,0-16-1409,0 0 0,0 0 1,0 0-1,0 0 0,0 1 0,0-1 0,0 0 0,0 0 0,0 0 0,0 0 0,0 0 0,0 0 0,0 0 0,0 0 0,0 0 1,0 1-1,0-1 0,0 0 0,0 0 0,0 0 0,0 0 0,0 0 0,0 0 0,0 0 0,0 0 0,0 0 0,0 0 0,0 0 1,0 0-1,0 1 0,0-1 0,0 0 0,0 0 0,0 0 0,-1 0 0,1 0 0,0 0 0,0 0 0,0 0 0,0 0 0,0 0 0,0 0 1,0 0-1,0 0 0,0 0 0,0 0 0,-1 0 0,1 0 0,0 0 0,0 0 0,0 0 0,0 0 0,0 0 0,0 0 0,0 0 1,-1 0-1,-6-2 445,9-4-162,3-5-105,-4 7-129,0 1 1,0-1-1,-1 0 1,1 1-1,-1-1 1,-1-7-1,1-8 157,1 3 71,6-28 0,-1 8-106,-1-4-47,9-54 17,35-86-124,-12 34-103,-6 16 84,-23 102-3,2 2 0,24-51 0,21-13-191,-14 22 22,11 3-57,-25 31 220,-21 27 50,0 0 0,1 1 0,-1-1 0,1 1 0,1 0 0,-1 1 0,1 0 0,0 0 0,8-3 0,17-1 58,-21 3-58,-12 5-34,1 1-1,0-1 0,0 1 0,-1-1 0,1 1 0,0-1 0,0 1 0,0-1 0,0 1 1,-1 0-1,1-1 0,0 1 0,0 0 0,0 0 0,0 0 0,0 0 0,0 0 1,0 0-1,0 0 0,0 0 0,0 0 0,0 0 0,-1 0 0,1 1 0,2 0 1,10 9 226,-12-9-227,-1-1 1,0 0 0,0 0 0,0 1-1,1-1 1,-1 0 0,0 0-1,0 1 1,0-1 0,1 0 0,-1 1-1,0-1 1,0 0 0,0 1 0,0-1-1,0 0 1,0 1 0,0-1 0,0 0-1,0 1 1,0-1 0,0 0 0,0 1-1,0-1 1,0 1 0,0 6 79,1-5-99,-1 0-1,0 1 1,0-1-1,0 0 0,0 1 1,0-1-1,0 0 1,-1 1-1,1-1 1,-1 0-1,0 1 1,1-1-1,-1 0 0,0 0 1,0 0-1,-1 0 1,1 0-1,0 0 1,-1 0-1,1 0 1,-1 0-1,1-1 0,-3 3 1,-6 2-187,5-1 27,-1-1 1,1-1 0,-1 1 0,-11 4 0,-13-3-688,13 1 513,14-5 239,0 1 1,0-1-1,0 0 0,-1 0 0,1-1 0,0 1 0,0-1 0,-4 1 0,-5-2-820,24 5 354,7 7 231,-6-8 230,-9-2 96,0 0-1,0 1 0,0-1 0,0 1 0,0 0 1,0 0-1,4 3 0,-3-2 13,3 2 26,0 0 0,-1 1 0,1 0 0,-1 0 1,10 12-1,-7-5 382,-1 0 1,0 1 0,12 25-1,-20-37-320,-1 0 0,0 0-1,1 0 1,-1 0 0,0 0-1,0 1 1,0-1-1,0 0 1,-1 0 0,1 0-1,-1 0 1,1 0 0,-1 0-1,0 0 1,1 0 0,-1 0-1,0 0 1,0-1 0,-3 4-1,-1 4 129,1 0-10,3-6-152,0 0 0,0 0 0,-1-1 0,1 1 0,-1-1 0,1 1 0,-1-1 0,0 1 0,0-1 0,0 0 0,-1 0 0,1 0 0,0 0 0,-1 0 0,-4 2 0,-5 2 47,-1-1-1,0 0 1,-1-1 0,1 0-1,-1-1 1,1 0 0,-18 0-1,29-3-123,0 0-1,0 0 1,0 0-1,0 0 1,0 0-1,0 0 1,0-1-1,0 1 1,0-1-1,0 1 1,0-1-1,1 0 1,-1 0-1,0 0 1,0 0-1,0 0 1,1 0-1,-1 0 1,1 0-1,-1-1 1,1 1-1,-1-1 1,-1-2-1,-6-6-294,5 7 226,0 0 1,0 0-1,0 0 0,0 1 0,-6-3 1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1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8064,'2'-3'324,"1"0"0,0 0 0,0 0 0,0 1 0,1-1 0,-1 1 0,1 0 0,-1 0 0,1 0 0,0 1 1,-1-1-1,1 1 0,0 0 0,0 0 0,0 0 0,6 0 0,-2 1-88,-1 1-1,0 0 1,0 0-1,0 1 1,0 0 0,7 2-1,-8-1-188,-4-3 0,1 1-1,-1-1 1,0 1 0,0 0 0,0 0 0,0 0-1,0 0 1,0 0 0,0 1 0,0-1 0,0 0-1,-1 1 1,4 3 0,-4-3 11,0 1 0,0 0 1,-1 0-1,1 0 0,-1 0 0,1-1 1,-1 1-1,0 0 0,0 5 0,-1-4-38,1-1 0,0 0 0,-1 0 0,1 1-1,-1-1 1,0 0 0,0 0 0,0 0 0,-1 0 0,1 0 0,-4 5-1,-1 0 11,-1 0 0,-11 10 0,13-13-17,4-3-74,0-1 0,0 1 0,-1-1 0,1 0 0,-1 0-1,1 0 1,-1 1 0,0-1 0,1-1 0,-1 1 0,0 0-1,0 0 1,1-1 0,-1 1 0,0-1 0,-3 1 0,10-1-114,0-1 1,-1 1 0,1-1 0,-1 0 0,1 0 0,-1 0 0,1 0 0,4-3 0,8-3-313,32-9-371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2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555 17 4224,'-14'-14'1365,"12"12"630,-1 2-1243,2 0-689,-1 0 0,1 0-1,-1 0 1,1 1 0,0-1 0,-1 0 0,1 1 0,0-1 0,0 1 0,-1 0 0,1-1 0,0 1 0,0 0-1,0 0 1,0 0 0,0 0 0,0 0 0,0 0 0,0 0 0,0 0 0,-1 2 0,-2 3 60,1 1 0,0 0 0,-3 8 0,0 2 118,-24 44 403,-3-1 0,-42 59 0,-30 51 309,-40 103 722,112-205-1314,28-54-295,-2 1 1,0-1-1,0 0 1,-1-1-1,-1 0 1,-13 16 0,27-35-377,-1-1 1,1 1-1,-1-1 1,0 0-1,-1-1 1,0 1-1,0 0 1,3-14-1,6-12-616,3 1-416,31-47 0,-42 72 1172,51-74-1000,-28 42 646,39-76 0,-52 88 601,21-33 0,22-11 366,-16 8 864,-30 48-832,1 1 0,14-14 0,-21 23-177,1 0-1,0 0 1,0 0 0,0 1 0,0 0 0,1 0 0,12-5 0,-19 9-241,1-1 0,0 1 0,0 0 1,0 0-1,0-1 0,0 1 1,0 0-1,0 0 0,0 0 0,0 0 1,-1 0-1,1 0 0,0 1 0,0-1 1,0 0-1,0 0 0,0 1 1,0-1-1,0 0 0,-1 1 0,1-1 1,1 2-1,3 2 86,0 0-1,0 1 1,-1-1 0,0 1-1,0 0 1,0 1 0,0-1-1,-1 1 1,0-1 0,0 1-1,2 9 1,5 14 226,7 33 0,-13-49-361,2 18 141,4 45 0,-7-45-92,10 44-1,-7-52-270,-2 0-1,-1 0 0,1 37 1,-4-44-384,2 22 1,12 25-224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2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8320,'16'0'3744,"17"0"-3232,-1 0 416,1 0-608,16 0 64,17 0-224</inkml:trace>
  <inkml:trace contextRef="#ctx0" brushRef="#br0" timeOffset="1">754 148 9312,'-49'33'4192,"33"33"-3616,16-34 800,0 1-864,-17 16-128,17-16-257,0 0 33,17 0-96,-1-17-1087,17 0 575,-17 1-2464,17-17 1632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3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7808,'-32'-16'3520,"32"32"-2976,16-16-608,0-16-1312,1 16 768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33 6880,'0'0'2229,"11"0"-1349,256 0 2133,-155-9-2829,-16 1-122,38 8-692,-120 0 172,-34 0-1894,-15 0 906,27 0 1095,0 0 0,1-1 0,-1 0 0,1 0-1,-12-4 1,13 3 138,0 0 0,-1 1-1,1 0 1,0 0 0,-10 0 0,12 1 77,0 0 0,1 1 0,-1-1 0,0 1 0,1 0-1,-1 0 1,1 0 0,-4 2 0,-9 3-90,3-3 320,10-3-39,1 1-1,-1-1 0,1 1 0,0 0 0,-1 0 1,1 0-1,0 0 0,0 0 0,-1 0 1,1 0-1,0 1 0,0-1 0,-1 3 1,-1-1 164,1 0 1,0 0 0,1 1-1,-1-1 1,1 1-1,-1 0 1,1-1 0,0 1-1,1 0 1,-1 0 0,1 1-1,-1-1 1,1 0 0,0 0-1,1 1 1,-1-1 0,1 7-1,-3 14 174,-8 38 306,6 5-166,-6 11 235,5 3-123,-5-3 353,9-61-842,2-4 147,-2 1-1,0-1 0,-1 0 1,0 1-1,-2-1 1,1-1-1,-10 21 1,7-20 134,5-9-324,0 0 0,0-1 0,0 1 0,-1-1 0,1 0 0,-1 1 0,0-1 0,-1-1 0,-4 6 0,-19 5 389,15-9-289,6-1-49,-1-1-1,0 0 1,1-1-1,-13 3 1,10-2-54,-1 0-7,-13 2 50,2-9-77,6 0-45,-28-2 27,7-5 44,16 7-95,17 4-41,1 0-1,0 0 1,0-1 0,-1 1 0,1-1 0,0 1-1,0-1 1,0 0 0,0 0 0,0 0 0,0 0-1,0 0 1,0 0 0,0-1 0,0 1 0,1-1-1,-1 1 1,0-1 0,1 1 0,-1-1 0,1 0-1,0 0 1,0 0 0,-2-3 0,0-1-468,-2-5-719,5 10 1131,0 0 0,1 0 0,-1 0 1,1-1-1,-1 1 0,1 0 0,0 0 0,0 0 0,-1 0 0,1 0 0,0 0 0,0 0 0,2-1 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6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6720,'0'0'3546,"3"0"-2778,8 0-224,-9 0 182,1 0-177,-2 0-528,-1 0 0,0 0-1,1 0 1,-1 0 0,1 0 0,-1 0 0,1 0 0,-1 0 0,1 0-1,-1 0 1,0 0 0,1 1 0,-1-1 0,1 0 0,-1 0 0,1 0-1,-1 0 1,0 1 0,1-1 0,-1 0 0,0 1 0,1-1 0,-1 0-1,0 1 1,1-1 0,-1 0 0,0 1 0,1-1 0,-1 0-1,0 1 1,0-1 0,0 1 0,0-1 0,1 1 0,-1-1 0,0 0-1,0 1 1,0-1 0,0 1 0,0-1 0,0 1 0,0-1 0,0 1-1,0-1 1,0 0 0,-1 2 0,1 0 46,1-1 0,-1 1 0,0 0 0,0 0 0,1 0 1,-1 0-1,1-1 0,0 4 0,5 3 125,-5-6-136,0-1 0,-1 1 1,1-1-1,0 1 1,0-1-1,0 1 0,-1 0 1,1-1-1,-1 1 1,0 0-1,1-1 0,-1 1 1,0 2-1,1 20 430,-1-17-400,1 0 1,-1 0 0,0-1 0,-1 1 0,0 0 0,-2 7-1,-8 8 117,6 8-96,-11 38-17,13-59-49,0 0 0,-1 0 0,-7 14 0,7-16-160,1 0-1,-1 1 1,1-1-1,0 1 1,1 0-1,0 0 1,0 0-1,-1 10 1,3-17-7,0 0 0,0 0 0,0 1 1,0-1-1,0 0 0,0 1 1,-1-1-1,1 0 0,0 0 1,-1 1-1,1-1 0,-1 0 1,1 0-1,-1 0 0,0 0 0,1 0 1,-1 0-1,0 0 0,0 0 1,0 0-1,0 0 0,0 0 1,0 0-1,0-1 0,0 1 1,0 0-1,0-1 0,-1 1 1,1-1-1,0 1 0,0-1 0,0 1 1,-1-1-1,1 0 0,0 0 1,-3 0-1,4 0 75,0 0 0,0 0 0,0 0 0,0 0 0,0 1 0,0-1 0,-1 0 0,1 0 0,0 0 0,0 0 0,0 0 0,0 0 0,0 0 0,0 0 0,0 0 0,0 0 0,0-1 0,0 1 0,-1 0 0,1 0 0,0 0 0,0 0 0,0 0 0,0 0 0,0 0 0,0 0 0,0 0 0,0 0 0,0 0 0,0 0 0,0 0 0,0 0 0,0 0 0,-1 0 0,1 0 0,0-1 0,0 1 0,0 0 0,0 0 0,0 0 0,0 0 0,0 0 0,0 0 0,0 0 0,0 0 0,0 0 0,0 0 0,0-1 0,0 1 0,0 0 0,0 0 0,0 0 0,0 0 0,0 0 0,0 0 0,0 0 0,0-14-1895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5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8544,'-16'33'3872,"-1"-17"-3360,1 0 576,16 1-704,-16-1 128,16 1-320,0 15-96,16-15-64,-16-1 224,16-16-128,17 0-1312,-16 0 640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6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8224,'-16'0'3712,"16"-17"-3200,0 1-2848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3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8640,'-16'-16'3904,"16"32"-1536,16-16-1632,1-16 63,15 16-479,1 0-512,-16 0 96</inkml:trace>
  <inkml:trace contextRef="#ctx0" brushRef="#br0" timeOffset="1">50 229 9568,'0'0'4320,"66"17"-3776,-50-34 576,0 34-736,17-34-160,-17 17-128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4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34 558 5152,'-27'14'1648,"27"-14"-1631,-1 0 1,1 0-1,0 0 0,-1 0 1,1 1-1,0-1 1,-1 0-1,1 0 0,0 0 1,0 1-1,-1-1 1,1 0-1,0 0 0,0 1 1,-1-1-1,1 0 1,0 0-1,0 1 0,0-1 1,-1 0-1,1 1 1,0-1-1,0 0 0,0 1 1,0-1-1,0 0 1,0 1-1,0-1 0,0 0 1,0 1-1,0-1 1,0 1-1,0-1 0,0 0 1,0 1-1,0-1 1,0 1-1,0 70 2431,3-63-1664,-1-5-745,-2-1 21,1 0 0,0-1-1,0 1 1,0-1 0,0 1 0,0-1-1,0 1 1,1-1 0,-1 1 0,3 1-1,-3-2 1,1 0-1,0-1 0,0 1 0,0 0 0,-1-1 0,1 0 0,0 1 0,0-1 0,0 0 0,0 0 0,0 0 0,0 0 1,0 0-1,0 0 0,0-1 0,-1 1 0,4-2 0,24-8 247,0-1-1,52-30 1,-64 30-249,-1 0-1,29-26 1,-22 16 19,76-60-28,-86 70-66,-6 5-8,0 0 0,12-12 0,19-37-172,-19 36 138,3-6 30,-18 18 38,0 0 1,-1 0-1,5-14 1,-2 3 10,7-15 24,21-63-89,-30 81 93,0 1 1,-1-2-1,-1 1 1,1-23 0,-3 8 128,0 30-171,0 0 0,0 0 1,-1 0-1,1 0 1,0 0-1,0 0 1,0-1-1,0 1 0,0 0 1,0 0-1,0 0 1,0 0-1,0 0 1,0 0-1,0-1 0,0 1 1,0 0-1,0 0 1,0 0-1,0 0 1,0 0-1,0-1 1,0 1-1,0 0 0,0 0 1,0 0-1,0 0 1,0 0-1,0-1 1,0 1-1,1 0 0,-1 0 1,0 0-1,0 0 1,0 0-1,0 0 1,0 0-1,0 0 0,0-1 1,0 1-1,1 0 1,-1 0-1,0 0 1,0 0-1,0 0 0,0 0 1,0 0-1,1 0 1,-1 0-1,0 0 1,0 0-1,0 0 0,1 0 1,-1 0 5,1 0 0,-1 0 0,1 0-1,0 1 1,-1-1 0,1 0 0,0 0 0,-1 1 0,1-1 0,-1 0 0,1 1 0,-1-1 0,1 1-1,-1-1 1,1 1 0,-1-1 0,1 1 0,-1-1 0,1 1 0,-1-1 0,0 1 0,1-1 0,-1 1-1,0 0 1,0-1 0,1 1 0,-1 0 0,0-1 0,0 1 0,0 0 0,0-1 0,0 1-1,0 0 1,1 34 244,-2-18-155,1 142 514,0-152-595,1 0 0,0 1 0,0-1 1,1 0-1,-1 1 0,2-1 1,-1 0-1,1-1 0,0 1 0,0 0 1,1-1-1,5 8 0,-7-11-24,0 0 0,1 0-1,-1-1 1,1 1 0,0-1-1,0 1 1,0-1 0,0 0-1,0 0 1,0 0 0,1-1-1,-1 1 1,0-1 0,1 0 0,-1 0-1,1 0 1,0 0 0,-1 0-1,1-1 1,4 0 0,-1 0-187,0 0 1,1-1-1,-1 0 1,0 0-1,0 0 1,0-1-1,0 0 1,-1-1-1,8-3 1,-4 2 22,-5 1 14,1 1-1,0-1 1,0 0 0,-1-1 0,0 1 0,0-1-1,0 0 1,0 0 0,0-1 0,-1 0 0,0 1 0,0-1-1,6-10 1,1-2-96,-6 11 166,-1 0 0,0-1-1,0 1 1,0-1 0,-1 0 0,0 0-1,3-12 1,-1-25 37,2 17 129,-5 21 108,-1-1 0,1 1 0,0-11 0,-2 13 95,-3 6 40,-3 6 69,1 1 0,0 0-1,1 0 1,-1 1 0,2-1-1,-5 16 1,-2 5-75,6-21-256,1 1-1,0 0 1,1 0-1,0 0 1,1 0 0,0 0-1,0 1 1,1 10 0,0-17-56,0 2-182,0 1 0,1-1 0,-1 0 0,1 1 0,2 5 0,-3-10-27,1 0 0,0 0 0,0 0-1,0-1 1,0 1 0,0 0 0,0-1-1,0 1 1,0 0 0,1-1 0,-1 0-1,1 1 1,-1-1 0,1 0 0,-1 0 0,1 0-1,0 0 1,0 0 0,-1 0 0,5 1-1,-2-1-188,1 0-1,-1-1 1,1 1-1,7-1 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2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5216,'-17'0'6661,"20"0"-5701,73 0 2790,45 0-3180,-110 1-508,0 0 0,-1 0 0,1 1 1,0 0-1,11 5 0,-16-6-206,0 1 0,-1-2 0,1 1 0,0-1 1,0 1-1,11-3 0,-3 2-1142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11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4896,'0'0'2192,"0"-2"-1750,0-12 7708,3 14-7548,8 0-181,-11 0-413,0 0 0,0 0-1,0 0 1,0 0-1,0 0 1,0 0 0,0 0-1,0 0 1,0 0-1,0 0 1,1 0-1,-1 0 1,0 0 0,0 0-1,0 0 1,0 0-1,0 0 1,0 0-1,0 0 1,0 0 0,0 0-1,0 0 1,1 0-1,-1 0 1,0 0 0,0 0-1,0 0 1,0 0-1,0 0 1,0 1-1,0-1 1,0 0 0,0 0-1,0 0 1,0 0-1,0 0 1,0 0-1,0 0 1,0 0 0,0 0-1,0 0 1,0 0-1,0 1 1,0-1-1,1 0 1,-1 0 0,0 0-1,0 0 1,-1 0-1,1 0 1,0 0 0,0 0-1,0 0 1,0 1-1,0-1 1,0 0-1,0 0 7,0 1-1,0-1 1,0 1-1,1-1 0,-1 1 1,0-1-1,0 1 1,0-1-1,0 1 0,1-1 1,-1 0-1,0 1 1,0-1-1,1 1 0,-1-1 1,0 0-1,1 1 1,-1-1-1,0 0 0,1 1 1,-1-1-1,0 0 1,2 1-1,13 3 190,28-4-9,-26-1-134,2 2 41,-6-1-31,1 0-1,19-3 0,-7-4 42,-20 5-73,1 1-1,-1 0 1,1-1 0,7 1-1,23 1 353,-22 0-2940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43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621 164 4384,'0'-52'1994,"0"49"-1890,1-1-1,0 0 0,0 0 0,0 0 0,0 1 1,0-1-1,1 0 0,2-4 0,-2 6-8,0-9 391,-1 6-361,-1 1 0,1 0 0,0-1 0,0 1 0,1 0 0,-1 0 0,1 0 0,3-6 0,-2-4 430,-3 14-549,0 0 1,0 0-1,0 0 1,0 0-1,0 0 1,0 0 0,0 0-1,0 0 1,0-1-1,0 1 1,0 0-1,0 0 1,0 0-1,0 0 1,0 0 0,0 0-1,0 0 1,0 0-1,0 0 1,0-1-1,0 1 1,0 0-1,0 0 1,0 0-1,0 0 1,0 0 0,-1 0-1,1 0 1,0 0-1,0 0 1,0 0-1,0 0 1,0 0-1,0 0 1,0 0-1,0-1 1,0 1 0,0 0-1,0 0 1,0 0-1,-1 0 1,1 0-1,0 0 1,0 0-1,0 0 1,0 0 0,0 0-1,0 0 1,0 0-1,0 0 1,0 0-1,0 0 1,-1 0-1,1 0 1,0 0-1,0 1 1,-1-1 15,0 0-1,1 0 1,-1 0 0,0 0 0,0 1-1,1-1 1,-1 0 0,0 1-1,1-1 1,-1 1 0,0-1-1,1 1 1,-1-1 0,1 1-1,-1-1 1,0 1 0,1 0 0,0-1-1,-1 1 1,1 0 0,-1-1-1,0 2 1,-9 24 162,5-12-110,-8 19 21,-3 9 55,-42 77 0,-15-13 23,20-31-117,0 3 78,-4-3-1,-93 97 0,108-125 104,32-35-156,1-1-1,-2 0 1,1-1 0,-22 16-1,-1 1-949,66-92-1355,44-63-390,-26 48 1378,-21 35 584,57-65 0,-53 69 845,-2 0 0,31-52-1,-30 35 1072,-1 15-251,-17 19-481,-7 11-162,0 1 0,1-1-1,17-18 1,-16 20-141,-5 6-58,0-1 1,1 1 0,10-7 0,-14 10-136,-1 1-1,1 0 1,0 0 0,0 0 0,0 1 0,0-1 0,1 0 0,-1 1 0,0 0 0,0-1 0,0 1 0,0 0 0,0 0 0,1 0 0,-1 0 0,0 0 0,3 1 0,4 3 45,0 0 0,0 0 1,0 0-1,0 1 0,-1 1 1,0-1-1,10 10 0,-1-1 75,0 1 0,-1 0 0,-1 1-1,16 22 1,-22-24-100,0 1 0,-1 0 1,0 1-1,-2 0 0,1 0 1,-2 0-1,5 24 0,-1-8-15,15 47 21,-9-34-8,-2 1 0,-2 0-1,5 50 1,-13-57-69,-2 0 1,-1 0 0,-3 0-1,0 0 1,-3 0-1,-19 68 1,-2-39-728,20-47 567,5-15-58,0 0-1,1 0 1,-2-1-1,1 1 1,-1-1-1,0 1 1,0-1-1,0 0 1,-1 0-1,0 0 1,0-1-1,-7 7 1,-22 8-1351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43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6464,'-16'-33'2944,"48"50"-2560,-15-17 768,-1 0-704,33 16 480,-16-16-576,16-16 256,0 16-352,33-17-160,-16 17-32,16-16-2176,-17 16 1152,1 0-3008,-1 0 2240</inkml:trace>
  <inkml:trace contextRef="#ctx0" brushRef="#br0" timeOffset="1">885 427 6304,'-16'33'2848,"16"16"-2464,-16-16 1120,32-17-896,-16 17 192,0 16-480,0-33-128,16 17-128,-16-16 288,17-1-160,-1-16-1440</inkml:trace>
  <inkml:trace contextRef="#ctx0" brushRef="#br0" timeOffset="2">918 165 7968,'-16'16'3616,"32"-32"-3136,-16-1-352,17 1-1696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44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274 125 3648,'63'-63'3098,"-58"55"-2250,6-14 288,-11 22-1075,1-1 0,-1 0-1,1 1 1,-1-1-1,0 0 1,1 1 0,-1-1-1,0 0 1,1 1-1,-1-1 1,0 0 0,0 0-1,0 1 1,0-1-1,0 0 1,0 0-1,0 1 1,0-1 0,0 0-1,0 0 1,-1-1-1,1 0 159,-3-3 357,3 4-534,-1 0-1,1 1 1,-1-1 0,1 1-1,-1-1 1,0 1-1,1-1 1,-1 1 0,1 0-1,-1-1 1,0 1-1,1 0 1,-1-1-1,0 1 1,1 0 0,-1 0-1,-1-1 1,-16 9 516,12-6-499,-9 5 121,10-6-133,1 1 0,0 0 0,-1 0 0,1 0 0,0 0 0,0 1 0,0 0 0,0 0 0,-5 6 0,-12 14 173,2 1 1,-26 40-1,34-47-171,-1 3 20,1 0 1,0 1 0,2 1 0,-7 22-1,9-26-12,-11 41 142,1 1 1,-11 92-1,26-142-194,-14 83-37,13-79 21,0-2 7,1 0 1,-1 21-1,8 23 125,-2-39-168,0 22 0,-4-20-342,1-11 116,0 0 0,0-1 0,0 1-1,3 10 1,8 12-1849,-8-10 650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44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5824,'-14'27'1866,"14"-25"-1809,-1-1 0,0 0-1,1 1 1,0-1 0,-1 1-1,1 0 1,0-1-1,0 1 1,0-1 0,0 1-1,0-1 1,0 3-1,-2 35 838,-9 53-1,9-79-501,1 23 0,1-23-128,-3 23 0,0-20-104,-9 22 1,0 4 57,7-9-37,-2-17 64,6-13-168,0 1 0,-1-1 1,1 0-1,1 0 1,-1 1-1,0-1 0,1 0 1,0 1-1,0 4 1,0-7-73,0-1 1,0 0 0,0 0 0,0 1 0,0-1-1,1 0 1,-1 0 0,0 1 0,0-1 0,0 0-1,0 0 1,0 1 0,0-1 0,0 0-1,0 0 1,0 1 0,-1-1 0,1 0 0,0 0-1,0 1 1,0-1 0,0 0 0,0 0 0,0 1-1,0-1 1,-1 0 0,1 0 0,0 0 0,0 1-1,0-1 1,-1 0 0,1 0 0,0 0 0,0 0-1,0 1 1,-1-1 0,1 0 0,0 0 0,0 0-1,-1 0 1,1 0 0,-9-9 145,5 4-108,1 0 0,1-1-1,-1 1 1,-2-9 0,-1-19 42,2 16-95,1 11-11,2-1 1,-1 0-1,1 0 1,0 0-1,0-10 1,1 0-59,-1-1 3,2 1-1,2-23 1,-2 35 85,0 0 1,0 0-1,1 0 0,0 0 1,0 0-1,0 0 0,0 0 0,1 1 1,-1-1-1,1 1 0,1-1 1,3-4-1,1 3 137,0 0 0,1 0 1,0 1-1,0 0 0,17-6 1,1-1 31,-18 8-231,1 1 0,0 0 0,0 0 0,-1 1 0,2 1 0,-1 0-1,0 0 1,0 1 0,12 1 0,-2-1-803,-13 0 273,1-1-1,0 0 1,-1-1-1,0 1 1,14-6 0,-16 5 57,14 0-1298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6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7392,'-16'0'3360,"32"0"-1600,0 0-96,1 17-1184,-1-17 256,1 0-448,-1 0 0,17 0-192,-17-17 224,1 17-193,-1 0-670,0 0 287,1-16-1952,-1 16 1216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45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0 180 5568,'0'0'2528,"0"-16"-2208,17 16 1088,-1 0-832,1 0 256,15 0-480,1 0-288,0 0-64,0 0-352,-1 0 192,1-16-2752,0 16 1600</inkml:trace>
  <inkml:trace contextRef="#ctx0" brushRef="#br0" timeOffset="1">361 0 5408,'0'0'1728,"0"3"-1046,0-1-537,0 0-1,1-1 0,-1 1 1,1 0-1,-1 0 0,1 0 1,0-1-1,0 1 0,0 0 1,0-1-1,0 1 0,0-1 0,0 1 1,0-1-1,1 1 0,1 1 1,80 68 2282,-70-60-2081,-6-5-249,0 1 0,0 0 0,-1 0 0,0 1 0,0 0 0,-1 0 0,0 0 0,4 10 0,1 0 17,0 1-19,0 1 0,-2-1 1,0 1-1,-2 1 1,0-1-1,-1 1 0,-1 0 1,2 34-1,-4-43-37,-1 0 1,-1 1-1,0-1 0,-1 0 0,0 0 0,0 0 0,-2 0 1,1 0-1,-1 0 0,-8 17 0,-27 45 305,32-61-284,-1 0 0,0-1 1,0 0-1,-1 0 0,-1-1 0,-18 20 1,-55 51-966,78-79 690,1 1 1,-1-1-1,0 0 0,0 0 0,0 0 0,0-1 1,0 1-1,-1-1 0,1 0 0,-1 0 0,0-1 1,1 1-1,-8 0 0,-21 12-1041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45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6144,'0'-12'2320,"0"24"2581,3-12-3968,106 0 1600,-107 0-2583,0 0-1,-1 0 0,1 1 0,0-1 0,0 0 1,-1 1-1,1-1 0,0 1 0,-1-1 0,1 1 1,0 0-1,-1-1 0,2 2 0,10 5-555,5-6-606,-16-1 939,1 0 0,-1 0 1,1 0-1,-1 0 0,1 0 0,-1 1 0,1-1 0,-1 1 0,5 1 0,7 9-2831,-12-8 1035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45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 5568,'-17'16'4640,"20"-16"-3451,-1 0-910,0 0 0,-1-1-1,1 1 1,0-1 0,-1 1 0,1-1-1,0 0 1,-1 1 0,3-3 0,10-4 458,1 5-371,0 1 0,0 0 0,27 2 0,-20 0-315,19-1-1057,-16 0-3177,-23 0 2791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3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6304,'-33'0'8048,"33"3"-6928,0-2-1089,0-1 0,0 1 0,0-1 0,0 1 1,0-1-1,0 1 0,1-1 0,-1 1 0,0-1 1,0 1-1,0-1 0,1 1 0,-1-1 0,0 0 1,0 1-1,1-1 0,-1 1 0,0-1 0,1 0 1,-1 1-1,0-1 0,1 0 0,-1 1 0,1-1 1,-1 0-1,1 0 0,-1 1 0,1-1 0,-1 0 1,1 0-1,20 3 435,1-2-150,-8 2-191,2 1-19,1-1 0,0-1 0,17 0 0,272-2 40,-175 0-4516,-131 0 4339,0 0-1,1 0 0,-1 0 0,0 0 1,0 0-1,0 0 0,0 0 1,0 0-1,0 0 0,0 0 0,0 0 1,0 0-1,1 0 0,-1 0 0,0 0 1,0 0-1,0 0 0,0 0 1,0 0-1,0 0 0,0 0 0,0 0 1,0 0-1,0 0 0,0 0 1,1 0-1,-1 0 0,0 0 0,0 0 1,0 1-1,0-1 0,0 0 1,0 0-1,0 0 0,0 0 0,0 0 1,0 0-1,0 0 0,0 0 1,0 0-1,0 0 0,0 0 0,0 1 1,0-1-1,0 0 0,0 0 0,0 0 1,0 0-1,0 0 0,0 0 1,0 0-1,0 0 0,0 0 0,0 0 1,0 1-1,0-1 0,0 1-162,0-1 0,0 1 0,0 0 0,0-1 0,0 1 0,0 0-1,0-1 1,-1 1 0,1 0 0,0 0 0,0-1 0,-1 1 0,1-1 0,-1 2-1,1-2 56,-1 1 0,0-1 0,0 0 0,0 1 0,0-1 0,1 0 0,-1 0 0,0 0 0,0 1 0,0-1 0,0 0 0,0 0 0,-1-1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3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442 0 5408,'0'0'1728,"0"3"-1046,0 43 1532,-1-4-619,5 47-1,7-18-885,-9-12-266,-3-1 0,-11 79-1,7-68 17,-6-6 250,9-47-537,1-11-103,1 1 0,-1-1 0,0 0 0,-2 7 0,-2-3 126,-1 1 0,0-1-1,-12 16 1,6-10-3,-15 15 325,25-28-490,0 0 0,0 0 0,0-1 0,0 1 0,-1 0 0,1-1 0,0 0 0,-1 0-1,1 1 1,-1-1 0,1-1 0,-1 1 0,0 0 0,1-1 0,-1 1 0,0-1-1,-5 0 1,-9 2 65,-21 9 74,30-10-119,0 0 0,0 0 0,0-1 0,1 0 1,-1 0-1,0-1 0,0 0 0,0 0 0,0-1 1,0 0-1,1-1 0,-11-4 0,-6-4-20,10 4-44,-24-14-1,34 18-136,0 0-1,0 0 1,1 0 0,-1-1-1,1 1 1,-1-1-1,1 0 1,1 0 0,-6-8-1,-8-21-736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5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5216,'0'0'4277,"-3"0"-3322,-10 0 474,13 3-778,0-2-597,-1 1 0,1-1 0,0 1 0,-1-1 0,1 1 0,-1-1 0,1 1 0,-1-1 0,0 0 0,-1 3 0,-5 10 301,2 14-30,-12 10 198,16-33-439,-2 2 36,1 0 0,0 1 1,0-1-1,1 1 0,-1 13 0,1 5 58,0-16-139,1-1 0,0 1-1,0-1 1,1 0 0,2 13 0,-1-16-222,1 0 1,-1-1 0,1 0-1,4 6 1,-6-10 143,-1-1-1,1 0 1,0 1 0,0-1 0,0 0-1,-1 0 1,1 1 0,0-1 0,0 0 0,0 0-1,0 0 1,0 0 0,1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7968,'0'16'4096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7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51 5408,'14'-14'1728,"-25"9"-523,11 5-1182,-1 0 0,1-1 0,0 1 0,0 0 1,0 0-1,-1 0 0,1-1 0,0 1 0,0 0 0,0 0 0,0 0 0,0-1 0,-1 1 0,1 0 0,0 0 0,0-1 1,0 1-1,0 0 0,0 0 0,0-1 0,0 1 0,0 0 0,0 0 0,0-1 0,0 1 0,0 0 0,0 0 0,0-1 1,0 1-1,0 0 0,0 0 0,0-1 0,1 1 0,-1 0 0,0 0 0,0 0 0,0-1 0,0 1 0,0 0 1,1 0-1,-1 0 0,0-1 0,0 1 0,0 0 0,1 0 0,10-4 846,-9 4 213,-4-3-330,-9-7 70,10 9-777,1 1 1,-1-1-1,0 1 1,1-1-1,-1 1 1,0 0-1,1-1 1,-1 1-1,0 0 0,0 0 1,1 0-1,-1-1 1,0 1-1,0 0 1,1 0-1,-1 0 1,0 0-1,0 0 1,1 0-1,-1 1 1,-1-1-1,-3 1 133,1-1-123,0 1-1,1-1 0,-1 1 1,0 0-1,1 0 1,-1 0-1,1 1 0,-1-1 1,1 1-1,0 0 1,-1 0-1,1 0 0,0 0 1,-4 4-1,0 0 42,-26 20 155,0 2 0,2 1-1,2 1 1,0 2 0,-26 39-1,34-39-109,2 1 1,1 1-1,-23 60 0,28-54-101,2-1 0,1 2 0,-7 69 0,12-76-48,2 1-1,2 0 0,4 47 0,-1-64 9,0 0 0,2-1-1,0 1 1,1-1 0,1 0 0,0-1 0,1 1-1,14 22 1,-12-24-65,1-1-1,0 0 1,1-1-1,0 0 1,1-1-1,24 19 0,24 5-467,-50-30 337,-3-2-68,1 0 0,-1 0-1,15 5 1,-12-7 90,0 0-1,0-1 1,0-1 0,12 0-1,-21 0 162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5984,'-2'0'162,"0"0"1,0 0-1,1 0 1,-1 1-1,0-1 0,0 0 1,1 1-1,-1 0 1,0-1-1,1 1 0,-1 0 1,1 0-1,-1 0 1,1 0-1,-1 0 1,1 0-1,0 0 0,0 1 1,-2 1-1,3-3-162,-3 4 277,0 0 0,0 0 1,0 0-1,1 0 0,0 0 0,0 1 1,-2 5-1,-7 14 374,1-10-297,7-11-264,1 1 1,0-1-1,0 0 1,0 1-1,0-1 1,0 1-1,1 0 1,-1-1-1,0 6 1,-2 12 151,3-10-100,-1 0 0,-1 0 0,-6 17 0,2-7 30,-4 21 0,-1 5 108,11-44-209,0 1-1,0 0 1,1 0-1,-1 7 1,2-8 163,-1-16 299,0 10-462,1-1-1,-1 1 1,1 0 0,0-1-1,0 1 1,3-6-1,2-8 87,-2-2 77,-4 15-190,1-1 1,0 1-1,0 0 0,0 0 1,1 0-1,-1 0 0,1 0 1,0 0-1,5-6 0,42-56 207,-46 63-249,0 0 1,0 0-1,1 0 1,0 0-1,-1 0 1,1 0-1,0 1 0,0 0 1,0 0-1,1 0 1,-1 0-1,0 1 1,6-2-1,26-11 6,-36 14-9,9-5-73,-1 1 0,1 0 0,0 0 0,0 1 0,0 0 0,0 0 0,1 1 0,-1 0 0,1 1 0,17 0-1,-27 1 75,3 0-147,0 0-1,0 0 0,0-1 0,0 1 0,-1 0 1,5-2-1,2-6-2023,-2 11 66,-14-9-1331,4 3 1063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7040,'-17'0'8864,"34"0"-8225,-17-16-159,16 16-320,1 0-160,-1 0-32,0-16-1599,17 16 895,0-17-3712,0 17 2464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7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6656,'0'0'5120,"17"0"-4416,-17-16 704,33 16-832,-17-16 0,17 16-384,-1-17-160,1 17-64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8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33 6976,'0'-16'5792,"0"32"-4864,0 0 640,0 17-960,0 0-480,0 0-96,0 0 0,0 16 0,-17-16-1216,17-1 640</inkml:trace>
  <inkml:trace contextRef="#ctx0" brushRef="#br0" timeOffset="1">328 0 9568,'17'33'4320,"48"65"-3776,-32-48 1344,0-1-1153,0 33 545,-1-17-736,-32 34-32,0-1-320,-32 17 192,-17-33-256,-33 16-1312,16-33 640,-16 1-2687,0-33 1791,0-1-4608,17 1 3392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5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82 837 5984,'-49'0'3338,"48"0"-3242,1 0-1,-1 0 1,0 0 0,0 0-1,0 1 1,1-1-1,-1 0 1,0 0-1,0 0 1,1 1-1,-1-1 1,0 0-1,1 1 1,-1-1 0,0 0-1,1 1 1,-1-1-1,0 1 1,1-1-1,-1 1 1,1 0-1,-1-1 1,1 1-1,-1 0 1,1 0-13,-1-1 0,1 1 0,0-1 1,-1 1-1,1-1 0,-1 1 0,1-1 0,0 1 0,-1-1 0,1 0 0,-1 1 1,1-1-1,-1 0 0,0 0 0,1 1 0,-1-1 0,1 0 0,-1 0 1,1 0-1,-1 1 0,0-1 0,1 0 0,-2 0 0,-1 0 760,3-3-518,0 1-315,1 0-1,-1 0 0,0 0 1,1 0-1,-1 0 1,1 0-1,0 0 1,0 1-1,-1-1 0,1 0 1,0 0-1,1 1 1,-1-1-1,0 1 0,0-1 1,2-1-1,5-4 1,-1 1 0,12-7 1,14-14 1,5-16-7,-26 32-30,23-15 0,-19 14 8,0 0 0,15-15 0,33-45 12,-27 30 26,0-6 43,45-74 0,9-14-187,21-23 545,-106 152-324,4-10 161,-8 12-202,-2 3-14,1 0 0,0 0 1,0-1-1,0 1 1,0 0-1,0 0 0,2-3 1,-2 5-33,0-1 0,-1 1 0,1-1 0,0 0 0,0 1 0,0-1 0,0 1 0,0 0 0,0-1 0,0 1 0,0 0 0,0 0 0,1 0 0,-1-1 0,0 1 0,0 0 0,1 1 1,-1-1-10,-1-1 1,0 1 0,0 0-1,0 0 1,0 0-1,0 0 1,0 0 0,1 0-1,-1 0 1,0 0 0,0 0-1,0 0 1,0 0 0,0 0-1,1 0 1,-1 0 0,0 0-1,0 0 1,0 0 0,0 0-1,0 0 1,1 0 0,-1 0-1,0 0 1,0 0 0,0 0-1,0 0 1,0 0 0,0 0-1,1 0 1,-1 0 0,0 0-1,0 1 1,0-1 0,0 0-1,0 0 1,0 0 0,0 0-1,0 0 1,0 0 0,1 0-1,-1 1 1,0-1 0,0 0-1,0 0 1,0 0 0,0 0-1,0 0 1,0 1 0,0-1-1,0 0 1,0 0 0,0 0-1,-1 28 93,-7 39-1,3-33-80,0 29-3,0-31 7,1-10 74,-1 38 0,5 74-17,0-132-79,0 0-1,0 0 1,0 0-1,0 0 1,1 0 0,-1 0-1,1 0 1,-1 0-1,1 0 1,0 0-1,-1 0 1,1 0 0,0-1-1,0 1 1,0 0-1,1-1 1,-1 1-1,0-1 1,1 1-1,-1-1 1,4 3 0,2 3-11,-2-2 7,-4-4 5,-1 0 0,1 0-1,0-1 1,-1 1 0,1 0 0,0 0-1,0-1 1,0 1 0,0 0-1,0-1 1,0 1 0,0-1-1,0 1 1,0-1 0,0 1-1,0-1 1,0 0 0,0 0-1,0 1 1,0-1 0,0 0-1,0 0 1,0 0 0,1 0-1,-1 0 1,0 0 0,0-1-1,0 1 1,0 0 0,0 0-1,0-1 1,2 0 0,6-2-130,0-1-1,1 0 1,-1 0 0,-1 0 0,1-1 0,-1-1-1,0 0 1,0 0 0,9-9 0,-8 7 30,-1-2 0,1 1 0,-2-1 1,1 0-1,-1 0 0,-1-1 0,6-12 0,10-37-131,-3 20 14,-10 23 143,9-27 0,-15 35 135,-2 4 20,1 0 0,0-1 1,0 1-1,0 0 0,1 0 1,-1 0-1,1 1 1,7-10-1,-9 14-32,-1 0 0,0-1-1,1 1 1,-1 0 0,0 0 0,1-1 0,-1 1 0,1 0-1,-1 0 1,1 0 0,-1-1 0,1 1 0,-1 0 0,1 0 0,-1 0-1,0 0 1,1 0 0,-1 0 0,1 0 0,-1 0 0,1 0-1,-1 0 1,1 0 0,-1 0 0,1 0 0,-1 1 0,1-1-1,-1 0 1,1 0 0,-1 0 0,0 1 0,1-1 0,-1 0-1,1 1 1,0-1 3,-1 1-11,0 0-1,1 0 1,-1 0 0,0 0-1,0 0 1,1 0-1,-1 0 1,0-1 0,0 1-1,0 0 1,0 0-1,0 0 1,0 0 0,-1 0-1,1 0 1,0 0-1,0 0 1,-1 0 0,1 1-1,-5 14 167,2 0 0,0 0 0,0 31 0,2-4-50,-1-16-261,2 0 1,6 48 0,-6-73-8,0 0 0,1 0 0,0 0 0,-1-1 1,1 1-1,0 0 0,0 0 0,0-1 0,0 1 0,0-1 0,0 1 1,1-1-1,-1 1 0,0-1 0,1 0 0,-1 0 0,1 1 1,-1-1-1,4 1 0,0 0-987,-1-1 1,0 0-1,0 0 0,1 0 0,-1-1 1,0 1-1,7-2 0,19 1-2429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5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869 84 6240,'-13'-14'2005,"12"13"-1959,1 1 1,-1-1-1,1 1 0,-1-1 1,1 0-1,0 1 0,0-1 0,-1 1 1,1-1-1,0 0 0,0 1 1,0-1-1,-1 0 0,1 0 0,0 1 1,0-1-1,0 0 0,0 1 1,0-1-1,1 0 0,-1 1 0,0-1 1,0-1-1,1 0 176,-1 1-113,0-1-1,0 1 0,0 0 1,0-1-1,0 1 0,-1 0 1,1-1-1,0 1 0,-1 0 0,1 0 1,-1-1-1,1 1 0,-1 0 1,1 0-1,-1 0 0,0 0 1,0 0-1,0 0 0,1 0 0,-1 0 1,0 0-1,0 0 0,0 0 1,-1 1-1,-1-2 0,-8-4 368,9 5-376,-1 0 1,1 0-1,0 0 1,0 0-1,-1-1 0,-2-2 1,5 4-89,0 0-1,0 0 1,-1-1 0,1 1-1,0 0 1,0 0 0,-1 0-1,1-1 1,0 1 0,0 0 0,-1 0-1,1 0 1,0 0 0,-1 0-1,1 0 1,0 0 0,-1-1-1,1 1 1,0 0 0,-1 0-1,1 0 1,0 0 0,-1 0 0,1 1-1,-1-1 1,-5-1 30,3 1-35,0-1 0,0 1 1,0 0-1,0 0 0,-1 0 1,1 1-1,0-1 0,0 1 1,0-1-1,-4 2 1,2 1 43,-1 1 0,0-1 0,1 1 0,-1 0 0,1 0 0,0 0 0,0 1 0,1-1 0,-9 12 0,3 1 52,0 2 1,-10 25-1,17-38-91,-6 13 4,-21 52 5,11 8-18,14-54 10,-72 393 232,56-271-255,4-59 34,-13 89 64,24-121-18,1-7 47,-22 92 0,-11-29 43,19-45-55,12-37 173,-22 53 0,-29 24 589,53-99-758,1-1-55,-1 0 0,0-1 0,0 1 0,0-1 0,-1 0 0,0 0 1,0-1-1,-10 7 0,11-9-35,3 0-12,-1-1 0,1 0 0,-1-1 0,0 1 0,1 0 0,-1-1 0,0 0 0,0 1 0,0-1 0,-1 0 0,1-1 0,0 1 0,0-1 0,0 1 0,-1-1 0,1 0 0,-4 0 0,-1 0 6,6 0-20,1 0 0,-1 0 0,0 0 0,1 0 0,-1 0-1,1-1 1,-1 1 0,1 0 0,-1-1 0,1 1 0,-1-1 0,1 0 0,-1 1 0,-1-2-1,-4-3-144,0 0-1,1-1 0,0 0 0,-1 0 0,2-1 0,-1 1 0,1-1 0,-6-10 0,5 3-287,1 0 0,0 0-1,1-1 1,1 1 0,-3-24-1,0-75-3642,6 45 1801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55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1 6656,'-49'0'3498,"48"0"-3453,0 0 0,0 0-1,1 0 1,-1 0 0,0 0-1,0 1 1,0-1 0,0 0-1,1 0 1,-1 1 0,0-1 0,0 1-1,1-1 1,-1 0 0,0 1-1,1-1 1,-1 1 0,1 0-1,-1-1 1,0 1 0,1-1-1,-1 1 1,1 0 0,0 0-1,-1-1 1,1 1 0,-1 0-1,1 1 1,-1-1-6,1 0 0,-1 1 1,0-1-1,1 0 0,-1 0 0,0 0 0,0 0 0,0 0 0,1 0 0,-1 0 0,0 0 1,0 0-1,-1-1 0,0 2 0,-3 0 66,0 0-49,1 1-1,-1-1 0,1 0 1,-1 1-1,1 0 0,0 0 1,0 1-1,0-1 0,0 1 1,1-1-1,0 1 0,-1 1 1,-3 7-1,1-3-25,1 0-1,1 1 1,-5 13-1,-3 8-14,1-7-13,2 1-1,1 1 0,-10 49 1,8-10-2,-16 85 10,-50 279 337,66-369-273,-35 162 268,-11-70-146,19-56-61,22-53-90,5-11 15,-1-1-1,-2-1 0,-25 44 0,-20 8 59,17-16 79,-2-14-42,4-6 69,-2-10-256,24-17-334,15-17 286,0 1 1,0-1-1,0 1 0,-1-1 0,1 0 1,-1 0-1,1 0 0,-1 0 0,0 0 0,0 0 1,-4 1-1,-26 11-2555,30-19 1430,0-1 458,-10-10-543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56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1164 1 5984,'-11'0'1599,"8"0"-1444,1 0 0,-1-1 0,0 1 0,1 0 0,-1 0 0,0 1 0,1-1 0,-1 1 0,0-1 0,1 1 0,-1 0 0,1 0 0,-1 0-1,1 0 1,0 0 0,-1 1 0,1-1 0,0 1 0,0-1 0,-2 3 0,-43 31 1269,26-5-597,4-7-593,1 0 1,1 1 0,1 0-1,-20 52 1,10-11-49,-21 96-1,-3 77-116,34-164-34,-15 115 69,3-18 10,-12 20 132,27-122-174,-8 43 32,-15-1 24,16-58-70,-26 97 145,-10-16 235,51-126-412,-117 223 753,112-216-721,-50 86 262,-2-17-43,40-54-207,10-14-40,-1 0 0,0-1 0,-2 0-1,-23 22 1,23-27-217,-1 0 1,-1 0-1,-25 12 0,38-21 141,1 0 0,-1 0 0,0-1 0,0 1 0,0 0 0,0-1 0,0 1 0,0-1 0,0 0 0,0 1 0,0-1 0,0 0 0,0 0 0,-4-1 0,3 0-78,0 0-1,0-1 1,0 1 0,0-1 0,0 0 0,0 0-1,-2-3 1,-1 1-74,-27-15-623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56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49 7040,'0'-14'2282,"0"14"-2256,0 0 0,0 0-1,0-1 1,0 1-1,0 0 1,0 0 0,0-1-1,0 1 1,0 0-1,0 0 1,-1 0 0,1-1-1,0 1 1,0 0-1,0 0 1,0 0 0,0-1-1,-1 1 1,1 0-1,0 0 1,0 0 0,0 0-1,0 0 1,-1-1-1,1 1 1,0 0 0,0 0-1,-1 0 1,1 0-1,0 0 1,0 0 0,0 0-1,-1 0 1,1 0-1,-8-4 351,0-1 0,1 0 0,-11-9 0,18 14-360,-1 0 0,1 0 0,0 0 0,0 0 0,0 0 0,0-1 0,-1 1 0,1 0 0,0 0 0,0 0 0,0 0 0,0 0 0,-1 0 0,1 0 0,0 0 0,0-1 0,0 1 0,-1 0 0,1 0 0,0 0 0,0 0 0,-1 0 0,1 0 0,0 0 0,0 0 0,0 0 0,-1 0 0,1 1 0,0-1 0,0 0 0,0 0 0,-1 0 0,1 0 0,0 0 0,0 0 0,0 0 0,-1 0 0,1 1 0,0-1 0,0 0 0,0 0 0,0 0 0,-28 11 934,21-9-820,0-1-1,0 1 1,0 1 0,0-1 0,0 1 0,0 0 0,1 1 0,0 0 0,0 0 0,-9 7 0,-22 21 211,-40 31 49,64-54-355,-2 2 24,0 1 0,0 0 0,1 1 0,1 0 0,-14 18 0,-19 44 101,26-40-80,16-28-60,-8 15 27,11-21-41,1 0-1,-1 0 0,1 0 0,0 1 0,0-1 0,-1 0 0,1 0 0,0 0 1,0 1-1,0-1 0,0 0 0,0 0 0,1 0 0,-1 1 0,0-1 1,1 0-1,0 1 0,0 1-66,0-1-1,0 0 1,0 0 0,1 0 0,-1 0-1,1 0 1,0-1 0,-1 1 0,1 0 0,0-1-1,0 1 1,0-1 0,0 0 0,0 0 0,1 0-1,-1 0 1,0 0 0,0 0 0,1 0-1,-1-1 1,0 1 0,1-1 0,-1 0 0,1 1-1,2-1 1,6-1-369,-1 0 1,1-1-1,0 0 0,16-6 0,-19 6 112,8-3-313,0 0 0,-1-1 0,1-1 0,-1 0 0,19-12 0,15-14-857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5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84 6656,'0'-55'2144,"0"55"-2122,0-1 1,1 1 0,-1-1-1,0 1 1,0 0 0,0-1-1,0 1 1,0-1-1,0 1 1,0-1 0,0 1-1,0 0 1,0-1 0,0 1-1,0-1 1,0 1-1,0 0 1,-1-1 0,1 1-1,0-1 1,0 1 0,0 0-1,-1-1 1,1 1-1,0 0 1,0-1 0,-1 1-1,1 0 1,0-1 0,-1 1-1,1 0 1,0-1 0,-1 1-1,1 0 1,0 0-1,-1-1 1,-3 0 7,0-2 246,1 1 0,-1 1 0,0-1 1,0 0-1,-7-1 0,9 3 26,0 0 0,0 0 1,0-1-1,1 1 0,-1 1 0,0-1 1,0 0-1,1 0 0,-1 1 0,0-1 0,0 1 1,-2 1-1,-5 2 11,1 1 1,1 0 0,-1 1-1,-7 6 1,13-9-275,0 0 0,0 0 0,0 0 0,0 0-1,0 0 1,1 0 0,-1 1 0,1-1 0,-2 8 0,-16 62 222,-8 12-133,5 8-37,5-39-44,9-30-11,1 1 0,-5 36 0,7 7 17,-2-30-28,4-27-134,1-1-1,1 0 1,-1 1 0,2 0-1,-1-1 1,2 1-1,-1-1 1,4 15-1,7 5-807,-11-28 777,0-1-1,0 0 1,1 0 0,-1 1 0,1-1 0,-1 0-1,1 0 1,0 0 0,-1 0 0,1 0 0,0 0-1,0 0 1,0 0 0,0 0 0,-1 0 0,3 1-1,-2-2-63,1 0 0,-1 1 0,1-1 0,0 0 0,-1 0 0,1 0 0,0 0-1,-1-1 1,1 1 0,-1 0 0,1-1 0,0 1 0,-1-1 0,3 0 0,26-13-1316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5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7456,'0'0'3365,"0"3"-2682,0-1-440,0 0 0,-1 0 0,1 0 0,-1 0 0,1 0 0,-1 0 0,0-1 0,0 1 0,-1 2 0,-1 1 40,1 1 0,0-1 0,-3 10 0,0 4-35,2 1 0,0 0 0,0 36 0,4-17-70,-5 102 247,0-95-318,-5 102 170,9 144 181,-1-259-209,1 27 377,1-41-183,0-15-184,1-5 26,11-20-129,1-5-67,-12 21-70,7-17-1,2 6-62,21-23 0,15-18 15,8-19 157,16-9-64,-35 27-83,-15 23-5,48-65-44,18-29 72,-63 80 140,1 13-37,-17 6-43,-2 17-53,-5 11-80,0 1-1,0 0 0,0-1 0,0 0 1,-1 1-1,1-1 0,-1 1 0,1-1 1,-1 0-1,0 1 0,1-1 0,-1 0 1,0-2-1,0-7-1317,0 8-10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1:57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16 8736,'-16'-16'3936,"16"32"-992,-17 1-1953,17 16-63,0-1-544,-16 17-384,16 17 0,0-17-3871,-17 17 2111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0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625 230 5312,'13'-14'1701,"-12"14"-1667,-1 0 1,0 0-1,1-1 0,-1 1 0,0 0 0,1-1 1,-1 1-1,0-1 0,0 1 0,1 0 0,-1-1 1,0 1-1,0-1 0,0 1 0,0 0 0,1-1 1,-1 1-1,0-1 0,0 1 0,0-1 0,0 1 1,0-1-1,0 1 0,0 0 0,0-1 0,0 0 1,1-4 102,-1 5-105,1-1-1,-1 1 0,1 0 1,0-1-1,-1 1 0,1 0 0,0 0 1,0-1-1,-1 1 0,1 0 1,0 0-1,-1 0 0,1 0 0,1 0 1,0 0 341,1-3 320,8-7-170,-11 9-486,1 0-1,-1 1 1,1-1-1,-1 1 1,0-1-1,1 0 1,-1 1-1,0-1 1,0 0-1,1 1 1,-1-1-1,0 0 1,0 1-1,0-1 1,0 0-1,0 1 1,0-1 0,0 0-1,0 1 1,0-1-1,0 0 1,0 0-1,-1 0 1,1-2 115,0-27 1699,-3 25-1360,-3-4-178,0 0 0,0 0 0,-3-10 0,9 19-312,-1-3 21,0 1 0,0 0 0,0 0 0,-1 0 0,1 1 0,0-1 0,-1 0 0,1 0 0,-1 1 0,0-1 0,1 1 0,-1-1 0,0 1 0,0 0 0,0 0 0,-3-2 0,4 2-12,-1 1 4,1-1-1,-1 1 1,1-1-1,0 0 1,-1 0 0,1 1-1,0-1 1,0 0 0,0 0-1,0-1 1,-2 0 0,-2-3 3,1 3 5,-1 0 1,1 0-1,-1 1 0,1 0 1,-7-2-1,6 2 7,1 0 0,-1 0 1,1 0-1,-1-1 0,-5-3 1,2 0-18,6 4-15,1 0-1,0 0 1,-1 0-1,0 1 0,1-1 1,-1 0-1,1 1 1,-1-1-1,0 1 1,1-1-1,-1 1 0,0 0 1,-2 0-1,-61 0-684,65 2 587,0-1 100,0 0-1,0 0 1,0-1 0,0 1-1,1 0 1,-1-1 0,0 1-1,1 0 1,-1-1 0,0 1-1,1 0 1,-1-1 0,0 1-1,1-1 1,-1 1 0,1 0-1,0-1 1,-1 1 0,1-1-1,-1 0 1,1 1 0,0-1-1,-1 1 1,1-1 0,0 0-1,0 1 1,1 0-5,0 0 1,0 0 0,0 0-1,0 1 1,0-1-1,-1 1 1,1-1-1,-1 1 1,4 3-1,11 22-52,-14-23 47,0-1 1,0 0-1,0 0 1,0 1-1,-1-1 1,1 1-1,-1 0 1,0-1-1,0 1 1,0 0-1,-1 0 1,1 0-1,-1 0 1,0 4 0,1 15-41,10 35-24,-5 18 43,-3-42 35,7 115-1174,-25 62-73,-19-1 749,28-178 548,-2 1-1,-1-1 0,-1-1 1,-2 0-1,-1 0 0,-1-1 1,-2-1-1,-1 0 1,-1-2-1,-26 31 0,1-9 370,29-32-303,11-12-61,0-1 1,0 0-1,-1 0 1,1 0-1,-1 0 1,0 0-1,-1-1 1,1 0-1,0 0 1,-1 0 0,0 0-1,-5 2 1,5-4-13,1 1 0,-1-1 0,0 1 0,1-1 1,-1-1-1,0 1 0,0-1 0,0 0 1,0 0-1,1 0 0,-1 0 0,0-1 0,0 0 1,-7-3-1,10 4-34,-5-1 38,1-1 0,0 0 0,-11-5 1,15 6-45,-1-1 1,1 1 0,0-1 0,0 0 0,0 0 0,0 0 0,0 0-1,0 0 1,0-1 0,-2-4 0,-3-6 28,1 0-1,1 0 1,-5-19 0,2 8 45,4 13-48,1 1 0,0-1 1,1 1-1,0-1 1,0 0-1,1 0 1,1 0-1,0 0 1,0 0-1,1 0 0,4-21 1,1 18-16,-1-1 0,2 1 0,0 0 0,14-20 0,43-49 293,-52 69-260,1 1 1,1 1 0,0 0 0,1 1 0,1 0-1,-1 1 1,21-9 0,25-16 55,54-31-309,-17 6-3226,-49 39-753,1-9 1276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7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8640,'0'0'3904,"0"17"-3392,16-17 928,1 0-896,-1 0 416,17 0-576,0 0-193,-1 0-127,17-17-1567,-16 17 831,0 0-2880,0 0 1984</inkml:trace>
  <inkml:trace contextRef="#ctx0" brushRef="#br0" timeOffset="1">1 115 9216,'0'0'4192,"16"16"-2784,0-16-1120,17-16 192,0 16-320,0 0-2112,0 0 1056,16 0-2688,-17 0 2016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0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17 7040,'-13'-13'2282,"10"10"-1386,0 3-261,-8 0 496,11 0-1107,0 0-1,0 0 1,-1 0 0,1 0 0,0 0 0,0 0 0,0 0 0,-1 0 0,1 0 0,0 0 0,0 1 0,-1-1 0,1 0 0,0 0-1,0 0 1,0 0 0,0 0 0,-1 0 0,1 1 0,0-1 0,0 0 0,0 0 0,0 0 0,0 1 0,-1-1 0,1 0 0,0 0-1,0 0 1,0 1 0,0-1 0,0 0 0,0 0 0,0 1 0,0-1 0,-7 12 543,0 0 0,-12 13 0,10-11-317,1 0-1,-10 22 0,1-1-21,-24 44 220,-11 66-15,36-96-300,13-40-118,-40 131 212,37-114-198,1 1-1,1 0 1,-1 42 0,5-64-28,0 3-88,0 0-1,0 0 1,1 0-1,0 0 0,0-1 1,1 1-1,0 0 0,0 0 1,6 11-1,-1-3-214,-4-10-246,0 1 0,0-1 1,1 1-1,0-1 0,7 9 0,-7-12 247,0 0-1,0 0 1,0 0-1,0-1 1,6 3-1,-10-5 298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0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 6880,'-14'0'2229,"12"1"-1655,1 9-268,1 91 1433,0-91-1434,-1 0 1,0 0 0,-5 19-1,1-4 147,-1 24 76,-5 1-218,7-24-213,3-13-39,-1 0 1,-1-1-1,-6 19 0,-10 21 380,8-36-198,8-8-105,-1-1 5,-11-5 161,15-2-297,-1 0 0,1 0 0,-1-1 0,1 1 0,-1 0 0,1 0 0,-1 0 0,1-1 0,-1 1 0,1 0 0,-1 0 0,1-1 0,-1 1 1,1 0-1,0-1 0,-1 1 0,1-1 0,-1 1 0,1-1 0,0 1 0,0 0 0,-1-1 0,1 1 0,0-1 0,-1 0 0,-3-22 49,4 15-26,0 0 0,0 0 0,1 0 0,2-10 0,8-18 80,-3-13 90,-4 37-203,1-1-1,0 1 1,1 0 0,0 1 0,1-1-1,0 1 1,1 1 0,0-1 0,0 1 0,1 1-1,14-13 1,59-43 27,-77 61-76,1-1 0,0 1 0,0 1 0,0-1 0,11-3 0,19-2-412,-26 7-462,1 0 0,17-7 1,18-8-848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1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9792,'-32'0'5024,"48"-16"-3968,0 16-704,17 0-160,0 0-97,16-16-2366,0 16 1247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1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7456,'0'0'2421,"3"8"-1477,0 1-654,0 1 0,-1 0-1,0-1 1,0 1 0,0 18 0,-2 163 2387,-1-182-2639,1 0 0,-2 0 0,1 0 0,-4 11 0,3-14 3,0 2 0,1-1 0,0 0 0,-1 8 0,2 22 645,0-27-420,0-22 141,0 5-322,0 5-31,0-1 0,0 1 0,0 0 0,0 0 0,0-1 0,0 1 0,1 0 0,-1 0 0,2-4-1,0 3-7,0-1 0,0 1-1,-1-1 1,1 0-1,-1 0 1,0 0-1,0 1 1,0-1 0,-1 0-1,1-8 1,-1 1 11,1 0 1,1 0 0,0 0-1,1 0 1,0 0 0,7-17-1,-2 10-31,1-1-1,18-27 1,-22 39-152,0 1-1,0-1 1,1 1 0,8-7-1,1 0-340,15-17-1751,-11 11 634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99 9216,'-17'-16'6112,"34"16"-5600,-17 16 287,16-16-351,0 17-384,1-17-704,-1 16 353,0-16-2721,1 0 1696</inkml:trace>
  <inkml:trace contextRef="#ctx0" brushRef="#br0" timeOffset="1">410 1 8640,'-17'0'3904,"17"16"-3392,0 1 1056,0-1-960,-16 0-32,32 17-352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02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7648,'16'33'3456,"34"16"-3008,-34 0 1376,0-16-1088,-16 32 544,0 17-736,0 17 95,-32-17-351,-1 16-672,0-33 193,-49 1-2273,17-17 1376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2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607 34 3648,'0'0'1173,"3"-3"-703,8-8-129,-8 9 1856,-3-12-800,0 11 86,-3 6-1238,-16 23 327,5-6-349,-54 68 444,-104 133-257,149-193-315,-2-1-1,-42 37 1,-1 0 160,-44 48 417,110-110-663,0 0 1,0-1-1,0 1 1,0-1 0,0 1-1,0-1 1,0 0-1,0 0 1,-1 0-1,1 0 1,-1 0-1,1 0 1,-4 0-1,-6 3 77,11-4-83,1 0 1,-1 1 0,1-1 0,-1 0-1,1 1 1,0-1 0,-1 1-1,1-1 1,-1 1 0,1-1 0,0 1-1,0-1 1,-1 1 0,1-1 0,0 1-1,0 0 1,0-2-56,0-14-530,0 11 492,1 1 0,0 0 1,-1-1-1,1 1 0,0 0 0,0 0 0,1 0 1,-1 0-1,1 0 0,-1 0 0,4-4 1,9-17-242,11-33-400,16-1 246,-3-15-22,-22 46 369,2 1-1,0 0 1,37-37-1,-4 5 59,-29 31 129,-2 3 152,0 1 0,1 0 0,30-25 0,-33 36 52,-5 2 223,22-19 0,-34 27-433,1 0-1,0 1 1,0-1-1,0 1 0,0 0 1,0 0-1,0 0 1,1 0-1,-1 0 1,0 0-1,0 0 0,4 0 1,29 0 485,-18 1-253,-15 0-245,0 1 0,1-1-1,-1 1 1,1-1 0,-1 1 0,0 0 0,0 0 0,1 0-1,-1 0 1,0 0 0,0 0 0,0 1 0,0-1 0,0 1-1,-1-1 1,1 1 0,0 0 0,-1 0 0,1-1 0,-1 1-1,2 3 1,4 6 72,-1 0 0,8 24 1,-2-6 1,-9-24-80,6 13 33,0 0 0,-2 0 0,0 0 0,5 22 0,-3-4-102,1-1 1,17 36 0,-17-47 147,7 31 0,8 19 107,-9-33-104,-2-16 70,-10-11-105,-4-12-38,1 1-1,-1-1 1,1 1 0,0-1 0,0 0 0,0 1 0,0-1 0,0 0-1,0 0 1,3 5 0,-3-7-67,-1 0-1,1 1 1,-1 0 0,0-1-1,1 1 1,-1-1-1,0 1 1,1-1 0,-1 1-1,0 0 1,0-1-1,0 1 1,0-1 0,1 1-1,-1 0 1,0-1-1,0 1 1,0 0 0,0-1-1,-1 1 1,1-1-1,0 1 1,0 0 0,0-1-1,-1 2 1,1-2-42,0 0 57,0 0 0,0 0 0,0 0 0,0 0 0,0 0 0,0 0 0,0 1 0,0-1 0,0 0 1,0 0-1,0 0 0,0 0 0,0 0 0,0 0 0,0 0 0,0 0 0,0 0 0,0 1 0,0-1 1,0 0-1,0 0 0,0 0 0,0 0 0,0 0 0,0 0 0,0 0 0,0 0 0,0 0 0,0 0 1,0 0-1,0 0 0,0 1 0,0-1 0,0 0 0,-1 0 0,1 0 0,0 0 0,0 0 0,0 0 1,0 0-1,0 0 0,0 0 0,0 0 0,0 0 0,0 0 0,0 0 0,-1 0 0,1 0 0,0 0 1,0 0-1,0 0 0,0 0 0,0 0 0,0 0 0,0 0 0,-1 0 0,-9 0-2231,7 0 698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2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6656,'-33'0'3008,"49"0"-2624,1 0 768,-1 16-704,17-16 608,0 0-608,0 0 96,16-16-288,0 16-32,-16 0-128,-1-16-192,1 16 32,-16 0-608,-1 0 384,0 0-3232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27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6464,'0'0'2917,"3"0"-2330,-3-1-527,1 1 1,-1 0 0,1 0 0,-1 0-1,1 0 1,-1 0 0,1 1-1,-1-1 1,1 0 0,-1 0-1,1 0 1,-1 0 0,1 0 0,-1 1-1,1-1 1,-1 0 0,1 1-1,-1-1 1,1 0 0,-1 1 0,0-1-1,1 0 1,-1 1 0,0-1-1,1 1 1,-1-1 0,0 0-1,1 1 1,-1-1 0,0 1 0,0-1-1,0 1 1,1-1 0,-1 1-1,0-1 1,0 1 0,0-1 0,0 1-1,0 0 1,0-1 0,0 1-1,0-1 1,0 1 0,0-1 0,0 1-1,-1 0 1,4 2 584,1 0-495,1 0 0,0 1-1,0-1 1,0-1 0,0 1 0,0-1-1,0 0 1,0 0 0,1-1-1,-1 1 1,1-1 0,-1 0-1,8 0 1,-7-1-72,0 1-1,0-1 0,10 4 1,-10-2-29,0-1 0,0 0 1,10 1-1,34-11 228,12 4-106,4-6-33,-39 8-100,-10 2 9,0-2-1,-1 0 1,22-6-1,41-21-56,-60 27-370,-18 3 242,1 0 0,-1 0 0,1 0 0,-1 0 0,1 0 0,-1 0 0,1-1 0,-1 1 0,2-2 0,11-9-1355,-8 9-1350,7 2 902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27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17 5984,'0'-14'1920,"0"12"-1174,-3 2-191,-6-1-87,1 1-1,-1 0 1,1 1 0,-1 0 0,0 0-1,1 1 1,0 0 0,-1 1 0,-10 4-1,-19 14-13,0 2-1,1 2 0,-44 37 1,60-42-344,1 1 0,1 0 0,-21 31 0,39-51-108,-18 28 17,1 0 0,1 1-1,1 1 1,2 0 0,-14 46-1,23-61-10,1 1 0,1 0 0,0 0 0,1 0 0,0 30 0,3-34-25,0 0 0,1 0 0,0-1-1,1 1 1,0 0 0,1-1 0,1 0 0,7 15 0,-11-25-55,0-1 0,-1 0 1,1 1-1,0-1 0,0 0 1,0 1-1,0-1 0,0 0 1,0 0-1,1 0 0,-1 0 1,0 0-1,1 0 0,-1 0 1,0 0-1,1-1 0,-1 1 1,1 0-1,0-1 0,-1 0 1,1 1-1,-1-1 1,1 0-1,-1 1 0,4-1 1,8 2-840,-3 1 364,-7-2 292,1 0-1,-1 0 1,1-1-1,-1 1 1,6 0-1,20-6-2170,-12 2 1028,-4 1 97,23 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9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16 4640,'0'0'1504,"-2"0"-912,-12 0 9040,17 0-9771,22 1 278,-5 0-205,-1-2 0,26-2 0,-21-3-32,-18 4 75,1 0 1,-1 1-1,1 0 0,0 0 0,7 0 1,177 1 176,-189 0-152,0 0 1,0 0-1,0 1 0,0-1 1,0 0-1,0 1 0,0-1 0,0 1 1,0 0-1,0 0 0,0 0 0,3 2 1,-4-2 15,0 0 1,1 0 0,-1-1-1,1 1 1,0 0 0,-1-1-1,1 1 1,-1-1 0,1 1-1,0-1 1,-1 0 0,4 0-1,7 0 555,-21 3-559,3 8-100,3-9 98,-4 4 30,2 8-19,4-10-45,-1 1 0,1-1 1,-1 0-1,0 0 1,-5 8-1,-5 9-60,-11 25 1,9-18 84,1 5 45,11-23-34,-5 13 31,-19 16 92,9-15-40,14-21-62,1 1 0,0 0 0,0 0 0,0 0 0,1 0-1,0 0 1,-2 5 0,0 4 38,2-11-43,-1 1 0,1-1 0,0 0 0,-1 0 0,1 1 0,-1-1 0,0 0-1,1 0 1,-1-1 0,0 1 0,0 0 0,0-1 0,-1 1 0,1-1-1,0 0 1,-1 1 0,1-1 0,0 0 0,-1-1 0,1 1 0,-1 0 0,0-1-1,1 1 1,-1-1 0,1 0 0,-1 0 0,0 0 0,1 0 0,-1 0-1,1 0 1,-1-1 0,0 0 0,1 1 0,-4-2 0,-2-3-20,-19-7 38,6 4 61,-26-16 0,19 10 20,28 14-129,-24-12 43,0-1 0,-42-30-1,60 38-55,2 0 0,-1 1 0,0-1 0,-5-10 0,-12-12-50,-1 10-29,17 14 33,1-1 0,-1 0 1,-4-6-1,8 9 32,1-1 0,0 1-1,0-1 1,0 1 0,0-1 0,0 1-1,0-1 1,0 0 0,1 1 0,-1-1 0,0 0-1,1 0 1,0 0 0,-1 1 0,1-5-1,0 5-32,0 0-1,0 0 0,0-1 0,0 1 0,0 0 1,0 0-1,0 0 0,0-1 0,1 1 0,-1 0 1,0 0-1,1 0 0,-1 0 0,1 0 0,0 0 1,-1 0-1,1 0 0,0 0 0,-1 0 1,1 0-1,0 0 0,0 0 0,0 1 0,0-1 1,0 0-1,0 1 0,0-1 0,2 0 0,1 0-352,1 0-1,-1 0 0,1 0 0,0 1 0,-1 0 1,8 0-1,0 0-1214,18 0-228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28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6880,'-28'0'2229,"23"1"-1655,5 6-268,-1 16 145,0 11 777,6 48 0,-3-68-1135,2 12 135,3 46 0,-6-60-171,-1 0 1,2 0-1,0-1 1,5 18-1,-5-20-13,-1 10 45,-1-16-38,0 0 1,0-1-1,0 1 0,0-1 1,0 1-1,1-1 0,-1 1 1,1-1-1,1 5 0,3 0 90,-2 0 131,-3-7-256,-1 0 1,1 1-1,0-1 0,0 0 0,0 0 1,-1 0-1,1 1 0,0-1 1,0 0-1,-1 0 0,1 0 1,0 0-1,-1 0 0,1 0 1,0 0-1,0 0 0,-1 1 1,1-1-1,0 0 0,-1 0 1,1 0-1,0 0 0,-1 0 1,1-1-1,0 1 0,-1 0 1,1 0-13,0 0 1,0 0 0,0 0 0,0 0 0,0 0 0,0 0 0,0 0-1,0 0 1,-1 0 0,1 0 0,0 0 0,0 0 0,0 0 0,0 0 0,0 0-1,0 0 1,0 0 0,0 0 0,0 0 0,0 0 0,-1 0 0,1 0-1,0 0 1,0 0 0,0 0 0,0 0 0,0 0 0,0 0 0,0 0-1,0 0 1,0 0 0,0 0 0,0 0 0,0 0 0,0-1 0,0 1 0,-1 0-1,1 0 1,0 0 0,0 0 0,0 0 0,0 0 0,0 0 0,0 0-1,0 0 1,0 0 0,0-1 0,0 1 0,0 0 0,0 0 0,0 0 0,0 0-1,0 0 1,0 0 0,0 0 0,1-1 0,-2 0-2,1-1 0,0 1 0,0-1 0,-1 1 0,1-1 0,-1 1 0,0 0 0,1-1 0,-1 1 0,-1-2 0,-5-12 12,5-4 74,2 15-73,0-1-1,0 0 0,-1 1 1,1-1-1,-3-5 0,1 0-40,-1-1-19,0 0 0,1 1 0,1-1 0,-1-13 0,4-18-365,-2 39 408,1 0-1,-1 1 1,1-1 0,0 1-1,-1-1 1,1 1 0,0-1-1,1 1 1,-1 0-1,0 0 1,1-1 0,1-1-1,8-2 61,-5 4-11,13-9 171,8 5-49,-11 0 21,-13 5-168,1 0 0,-1-1 0,1 1-1,-1 1 1,1-1 0,-1 0 0,6 1 0,-2 0-326,0-1 0,-1 0 0,1 0 0,0 0 0,-1 0 0,12-5 0,-10 3-307,-5 2 91,-1 0 0,1 1 0,0-1 0,0 1 0,0 0-1,0 0 1,4 0 0,1 0-1579,9 0-760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2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7968,'0'-17'3616,"17"17"-3136,-1 0 960,17 0-1056,-17-16-256,33 16-2048,1-17 1024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2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5728,'0'0'2570,"3"2"-1994,10 11 530,-1 1-1,-1 0 0,18 27 1,-9-11-430,-10-15-366,0 1-1,10 22 1,-8-4-31,-1 0-1,-2 1 1,9 69 0,-17-86-180,-1-1 0,0 1 0,-2 0 0,0-1 0,0 0 1,-2 1-1,0-1 0,-1 0 0,-10 23 0,-12 12-797,24-46 467,0 1 0,-1-1 0,1 0 0,-1 0 0,0 0 0,-1 0 0,1-1 0,-1 1 0,0-1 0,0 0 0,-1-1 0,-9 7 0,-53 24-5177,35-18 3078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29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7968,'-16'0'3616,"32"0"-3136,1 0 576,-1 0-672,0 0 192,33 0-320,1 0 96,-1 0-192,0 0-1632,-16 17 800,0-1-3616,-17-16 2400</inkml:trace>
  <inkml:trace contextRef="#ctx0" brushRef="#br0" timeOffset="1">17 295 8544,'-17'0'3872,"50"-16"-3360,0 16 1568,-17-17-1248,33 17-65,1-16-479,-1-17-128,0 33-96,-16-16-2591,16 0 1375,-33 16-5088,1 0 3488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0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17 650 4992,'-14'13'1589,"12"-10"-960,4-3-181,4-1-73,-1 0-1,1-1 0,-1 1 0,8-4 0,-4 1-303,40-10 124,-29 8-247,31-12-1,-16 3 109,59-16 0,-65 21 11,0-1 0,0-1-1,-1-2 1,29-18-1,-52 29-47,9-6 9,0 0 0,0 0-1,22-21 1,-29 23-23,0-1 0,0 0 0,-1 0-1,0-1 1,0 0 0,-1 0 0,4-10 0,13-41 251,-3 20-61,-10 23 123,10-27 1,-8 13-51,-7 22-83,0 0 0,-1-1 0,0 1 0,-1-1 0,0 0-1,1-17 1,-3-19 391,3 40-597,8-5 5,-8 8 85,-3 6 43,0 57 699,0-53-754,-1 0 0,0-1 0,0 1 0,0-1 0,-3 8 0,-2 10 97,3 1-46,2 0 0,1 41 1,1-21-109,-1-44 11,0-1 0,0 1 0,0-1 0,0 1-1,0 0 1,0-1 0,0 1 0,0-1 0,0 1 0,0-1 0,0 1-1,0-1 1,0 1 0,0-1 0,0 1 0,1-1 0,-1 1-1,0-1 1,0 1 0,1-1 0,-1 0 0,0 1 0,0-1-1,1 1 1,-1-1 0,1 0 0,-1 1 0,0-1 0,1 0 0,-1 1-1,1-1 1,0 0 0,0 0-13,1 0 1,-1 0-1,0-1 0,1 1 0,-1 0 1,0-1-1,1 0 0,-1 1 1,2-2-1,11-5-275,-5 5 154,9-4-100,-16 4 178,0 0 0,0 0 0,0 0 0,0 0 0,0 0 0,1-4 0,4-3-78,24-28-96,-20 25 227,0 0 0,-1-1 1,9-14-1,-9 11 8,-6 10 7,1-1 1,-1 1 0,-1-1-1,1 0 1,-1 0-1,0 0 1,-1-1-1,1 1 1,-2-1-1,1 1 1,0-12-1,-2 9 46,-1 7 13,1 0 0,0 0 0,0 1 0,0-1-1,0 0 1,0 1 0,0-1 0,1 0-1,-1 1 1,1-1 0,1-4 0,6 2 446,-8 4-514,0 1-1,0 0 1,0-1 0,0 1-1,0-1 1,0 1 0,-1 0-1,1-1 1,0 1 0,0 0-1,0-1 1,-1 1 0,1 0-1,0-1 1,0 1 0,-1 0 0,1 0-1,0-1 1,-1 1 0,1 0-1,0 0 1,-1-1 0,-3 3 124,2 6 11,2-4-91,0-1-1,0 1 0,-1-1 0,0 0 0,0 0 0,0 1 0,0-1 0,-1 3 0,-4 11 128,-2 17 325,-3 14-156,5-27-478,2 1 0,0 0 0,2 0 1,0 0-1,3 41 0,-1-25-2583,0-35 339,17-20-6992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623 84 4224,'-6'-7'704,"4"5"-550,1 0-1,-1 0 0,0 0 0,0 0 1,-1 0-1,1 0 0,0 0 1,-1 1-1,1-1 0,0 1 1,-1 0-1,0-1 0,1 1 1,-1 1-1,-3-2 0,0-1 482,-1-1-366,-1-1 1,1 1-1,-1 0 1,0 1 0,-13-4-1,20 7-260,-5-2 47,-12-4-38,-20-4-1,33 9-15,1 0 0,-1 1-1,1-1 1,-1 1-1,1 0 1,-1 1-1,1-1 1,-1 1-1,-6 2 1,-11 7 99,-2-3 145,18-6-198,0 1 1,0-1-1,0 1 1,0 0-1,1 1 1,-1-1-1,1 1 1,0 0-1,-1 0 1,-6 7-1,8-5 25,0 1-1,0 0 1,1 0 0,-1 0-1,1 0 1,1 1 0,-1-1-1,1 1 1,-2 9-1,1-5 55,-6 30 144,0 0 0,3 1-1,-1 45 1,3-39-127,1-14-18,-2 28 116,10 25-2,-10-14-80,-1 15 21,7-32-11,0-18 126,-5 62 1,2-91-218,0 0 0,-1 0 1,-6 14-1,-3 12 281,10-22-246,2-12-101,0 0-1,0 0 1,0 0-1,-1 0 1,1 0-1,0 0 1,0 0-1,-1 0 1,1 0-1,-1 0 1,1 0-1,-1-1 1,1 1-1,-1 0 1,1 0-1,-1 0 1,0-1-1,1 1 1,-1 0-1,0-1 1,0 1-1,0 0 1,1-1-1,-1 1 1,0-1-1,0 0 1,-2 1-1,0 1 23,-1 0 0,0 0-1,0 0 1,0-1 0,0 0-1,0 0 1,0 0 0,0 0-1,-7 0 1,9-1-48,-1 0 1,1 0 0,0-1-1,0 1 1,0 0-1,0-1 1,0 0-1,0 1 1,0-1 0,0 0-1,0 0 1,0 0-1,0 0 1,0-1 0,0 1-1,1 0 1,-1-1-1,1 1 1,-1-1-1,1 1 1,-3-4 0,-4-5-115,2 5 94,2 1-134,0 1 1,1-1-1,-1 0 1,1 0-1,-1 0 1,1-1-1,1 1 1,-1-1-1,1 1 1,-1-1 0,1 0-1,-2-7 1,3 1-208,0 0 1,1-13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2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18 7296,'-14'-13'2368,"14"12"-2315,-1 1 0,1-1 1,-1 1-1,0 0 0,1-1 0,-1 1 1,0 0-1,1-1 0,-1 1 1,0 0-1,1 0 0,-1 0 1,0 0-1,1-1 0,-1 1 0,0 0 1,1 0-1,-1 1 0,0-1 1,0 0-1,1 0 0,-1 0 1,0 0-1,-2 1 172,-4-1 212,5 0-224,-1-1-1,0 1 1,1 1 0,-1-1-1,0 0 1,1 1 0,-6 1-1,0 2-12,4-3-166,1 1 0,-1-1 1,0 1-1,1 0 0,-1 1 0,1-1 0,0 1 1,0-1-1,0 1 0,-4 4 0,0 4 88,0-1 92,-12 21 0,-30 65 79,41-79-219,0 0 0,2 0-1,-9 34 1,-2 5 36,-8-1 38,9-22-61,-38 111 176,20-45-25,18-57-14,5-16-104,1 1 0,1 0 0,-5 31 0,9-12-40,-6-10 27,5-6 10,0-16 45,5-13-150,0 1 0,0-1-1,0 0 1,1 1 0,-1 0 0,0-1-1,1 1 1,0-1 0,-1 1 0,1 0-1,0-1 1,0 3 0,0 9-300,0-13 281,0 0 0,0 0 1,0 0-1,0 1 0,0-1 0,0 0 1,0 0-1,0 0 0,0 0 0,0 0 1,0 0-1,0 0 0,0 0 1,0 0-1,0 1 0,0-1 0,0 0 1,0 0-1,0 0 0,0 0 0,0 0 1,0 0-1,0 0 0,0 0 0,0 0 1,-1 0-1,1 0 0,0 1 0,0-1 1,0 0-1,0 0 0,0 0 1,0 0-1,0 0 0,0 0 0,0 0 1,0 0-1,0 0 0,0 0 0,-1 0 1,1 0-1,0 0 0,0 0 0,0 0 1,0 0-1,0 0 0,0 0 0,0 0 1,0 0-1,0 0 0,-1 0 1,1 0-1,0 0 0,0 0 0,0 0 1,0 0-1,-1 0-40,1 0 0,-1 0 1,1 0-1,-1 0 0,1 0 0,-1 0 0,0 0 1,1 0-1,-1 0 0,1-1 0,-1 1 1,1 0-1,-1 0 0,1-1 0,-1 1 1,1 0-1,-1 0 0,1-1 0,-1 1 1,1-1-1,0 1 0,-1 0 0,1-1 1,0 1-1,-1-1 0,1 1 0,0-1 0,-1 1 1,1-1-1,0 1 0,0-1 0,0 1 1,-1-1-1,1 1 0,0-1 0,0 1 1,0-1-1,0 0 0,0 1 0,0-1 1,0 1-1,0-1 0,0 1 0,0-1 1,1 1-1,-1-1 0,0 0 0,1 0 0,0-3-511,1-1-1,0 0 1,0 1-1,0 0 1,5-7-1,9-19-2891,0-3 1114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2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 83 6816,'-13'-14'2197,"12"14"-2164,1 0 0,0 0 0,0-1-1,-1 1 1,1 0 0,0 0 0,0-1 0,0 1-1,-1 0 1,1-1 0,0 1 0,0 0 0,0 0 0,0-1-1,0 1 1,0 0 0,0-1 0,0 1 0,0 0-1,0-1 1,0 1 0,0 0 0,0-1 0,0 1 0,0-1-1,0-21 646,0 22-623,0 0 0,0-1 0,0 1 0,0 0 1,0-1-1,0 1 0,0 0 0,0-1 0,0 1 0,0 0 1,0-1-1,0 1 0,0 0 0,0-1 0,0 1 1,0 0-1,1-1 0,-1 1 0,0 0 0,0 0 0,0-1 1,0 1-1,1 0 0,-1 0 0,1-1 0,9-10 985,-7 8 54,-6 1-390,-7-9-75,9 10-619,1 1 1,-1 0-1,1-1 1,-1 1-1,1 0 1,-1-1-1,0 1 1,1 0-1,-1 0 0,1 0 1,-1 0-1,0-1 1,1 1-1,-1 0 1,1 0-1,-1 0 1,0 0-1,1 0 1,-1 0-1,1 0 1,-1 1-1,0-1 0,1 0 1,-1 0-1,1 0 1,-1 1-1,0-1 1,1 0-1,-1 1 1,0-1-1,0 1 18,0 0-17,-1 1 0,0-1 0,0 1 0,1 0 0,-1 0 0,1 0 0,0-1 0,-1 1 0,1 0 1,0 1-1,0-1 0,-1 4 0,-9 29 154,-8 63 150,13-69-268,2 0 1,0 0 0,2 0-1,2 31 1,0-59-46,0 412 467,-10-256-200,6-120-165,1-3-33,2-10 133,-2 1 0,-9 39 0,10-56-144,-1 0 0,-1 0 0,1 0-1,-1 0 1,0-1 0,-1 0 0,0 0 0,0 0 0,0 0-1,-7 5 1,3-4-4,0 0-1,0-1 0,-1-1 1,0 0-1,0 0 0,-20 8 1,14-8-59,-1-1 0,1 0 0,-1-2 0,0 0 0,0 0 0,0-2 0,0 0 0,-1-1 0,1-1 0,-19-3 0,-10-7-967,31 9 691,13 2 39,0-1-1,-1 1 1,1 0 0,-1-1 0,1 0-1,0 1 1,-1-1 0,1 0 0,0 0 0,0-1-1,0 1 1,0 0 0,0-1 0,0 1-1,-2-3 1,-13-12-1770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3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6144,'0'0'4778,"3"0"-4186,1 0-447,-2 0-31,0 0 0,0 0 0,0 0 0,1 0 0,-1 0 0,0 1 0,0-1 0,0 1 1,2 0-1,2 13 398,-4-11-401,1 1 1,-1-1 0,1 0 0,0 1 0,-1-2-1,5 4 1,-2-1 79,0-1 0,-1 1 0,6 8 0,14 19 237,-13-18-247,-1 0 0,11 21 0,-20-32-165,18 35 418,26 39 1,-31-50-243,-14-26-156,1 1-1,-1-1 1,1 0-1,-1 1 1,1-1-1,-1 0 1,1 0-1,0 0 1,-1 0-1,1 0 1,0 0-1,0 0 1,1 2-1,-1-3 10,0 0 0,1 1 0,-1-1 0,0 0 0,0 1 0,0-1 0,1 0 0,-1 0 0,0 0 0,0 0-1,2-1 1,7 1 247,-9 0-271,0 0-1,0 0 1,0 0-1,0 0 1,0 0 0,0 0-1,0 0 1,0-1-1,0 1 1,0 0 0,0-1-1,0 1 1,0-1-1,0 1 1,0-1 0,0 1-1,-1-1 1,1 0-1,0 1 1,0-1 0,-1 0-1,2-1 1,0-2 10,0 0 0,-1 1-1,0-1 1,1 0 0,0-6 0,1-5 115,34-85 374,-27 77-421,-6 12-364,1 0-1,0 0 1,1 1-1,0-1 1,1 2-1,0-1 1,0 1-1,11-10 1,-1 2-844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4480,'0'-33'8122,"3"36"-7514,11 5-164,-12-7-392,0 0-1,0 0 1,0 0-1,0 0 1,0 0 0,0 0-1,-1 0 1,1 1-1,0-1 1,-1 1 0,1-1-1,-1 1 1,1-1-1,-1 1 1,2 4 0,5 24 390,14 5-127,-11 12 58,-8-40-316,1 1 1,0 0-1,5 7 0,-2-3 90,10 22 0,-8-11-51,-6-11 27,2 0 1,0 0-1,0 0 0,1-1 0,1 0 1,0 0-1,11 14 0,-17-25-108,0 1 0,-1 0 0,1-1 0,-1 1 0,1 0 0,0-1 0,-1 1 0,1-1 0,0 1 0,0-1 0,-1 1 0,1-1 0,0 0 0,0 0 0,0 1 0,0-1 0,0 0 0,-1 0 0,1 0 0,0 0 0,0 0 0,0 0 0,0 0 0,0 0 0,0 0 0,0 0 0,-1 0 0,1 0 0,2-1 0,-1-1 43,1 0-1,-1 0 0,1-1 0,-1 1 1,0 0-1,1-1 0,-1 0 1,3-4-1,30-59 577,42-60-223,-57 85-393,-17 33-104,1 1-1,-1 0 1,1 0-1,0 0 1,1 0 0,6-7-1,36-21-3672,-31 18-615,0 1 1324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9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6656,'11'5'813,"-6"-3"-379,0 0-1,-1 0 1,1 1-1,6 5 1,-3-3-327,-1 1 160,1-1-1,0 0 1,1 0-1,-1-1 1,18 7 0,-16-9 15,-8-2-214,0 0-1,0 1 0,1-1 1,-1 1-1,0 0 0,0-1 1,3 3-1,19 21 904,-17-20-829,-1 0 0,0-1 0,11 4 1,-8-4 28,-1 1 0,13 7 0,61 38 336,-64-33-295,-16-15-219,-1 1 0,0-1 0,0 0 0,1 1 0,-1-1 0,1 0 0,-1 0 0,1 0 0,0 0 0,-1 0 0,1 0 0,0-1 1,0 1-1,-1-1 0,1 1 0,0-1 0,0 1 0,3-1 0,5 0-137,-4 0-4901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5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363 391 6144,'-14'-14'1978,"14"14"-1938,0 0 0,-1-1 0,1 1 0,0 0 0,-1-1 0,1 1 0,0 0 0,0-1 0,-1 1 0,1-1 0,0 1 0,0 0 0,0-1 0,-1 1 0,1-1 0,0 1 0,0-1 0,0 1 0,0 0 0,0-1 0,0 1 0,0-1 0,0 1 0,0-1 0,0 1 0,0-1 0,-1-4 208,-6 0 448,7 5-661,-1 0-1,1-1 1,-1 1 0,1 0 0,0 0-1,-1-1 1,1 1 0,-1-1 0,1 1 0,0 0-1,-1-1 1,1 1 0,0-1 0,-1 1-1,1 0 1,0-1 0,0 1 0,0-1-1,-1 1 1,1-1 0,0 1 0,0-1-1,0 1 1,0-1 0,0 1 0,0-1 0,0 1-1,0-1 1,0 1 0,0-1 0,0 0-1,0-2 75,-1 0 0,1 0 1,-1 1-1,0-1 0,0 0 0,0 1 0,0-1 0,-1 1 0,1-1 0,-1 1 0,1-1 0,-4-2 0,3 2-8,-1 0 0,0 1 0,1-1 0,-1 1 0,0-1-1,0 1 1,0 0 0,-1 0 0,-5-2 0,4 2 42,0 1 1,0 1-1,0-1 1,-1 1-1,1 0 0,0 0 1,-1 0-1,-8 2 1,2 1 137,1 0-1,-19 6 1,16-3-22,1 1 0,-23 15-1,17-10-47,7-5-126,1 1 0,-1 0 1,-18 18-1,27-23-80,1-1 0,-1 1-1,1 0 1,0 0 0,0 0-1,-3 5 1,5-7-3,-1 0 0,1 0 0,0 0 0,-1 0 0,1 0-1,0 0 1,0 0 0,0 0 0,0 0 0,0 0 0,0 0 0,0 0-1,0 0 1,0-1 0,0 1 0,1 0 0,-1 0 0,0 0 0,1 0 0,-1 0-1,1 0 1,-1 0 0,1 0 0,-1 0 0,1-1 0,-1 1 0,2 1-1,0 0-14,1-1 0,-1 1 0,1-1 0,-1 1 0,1-1 0,0 0 0,-1 0 0,1 0 0,0 0 0,0-1-1,0 1 1,3 0 0,38 0-711,-36-1 515,-4 0 121,-1 0 1,1 0-1,-1 0 1,0-1-1,1 0 1,-1 1-1,0-1 1,1-1 0,-1 1-1,0 0 1,0-1-1,0 1 1,0-1-1,0 0 1,3-3-1,10-6-368,0 3 145,12-8-50,-15 3 259,-1 0 1,-1-1 0,0 0-1,0-1 1,13-26 0,-16 23 106,0-2 0,-1 1 1,5-26-1,5-16 299,-13 46 216,0 1 1,-1-1-1,-1 1 0,0-1 1,-1 0-1,-1-26 0,0 59-324,0-1 0,-1 0-1,-1 1 1,-1-1-1,-7 27 1,8-37-174,-6 18 20,1 0-1,2 1 0,0-1 1,-1 45-1,5-49-24,1-12-60,-1 0 0,2 0 1,-1 1-1,4 14 0,-2-15-215,1 0 1,7 18 0,-8-24 107,-1-1 1,1 1 0,-1 0-1,1-1 1,0 1-1,0-1 1,0 1-1,1-1 1,-1 0 0,1 0-1,-1 0 1,5 3-1,-6-5 105,0 1-1,0-1 0,0 0 1,0 0-1,-1 1 0,1-1 1,0 0-1,0 0 1,0 0-1,0 0 0,0 0 1,0 0-1,0-1 1,0 1-1,0 0 0,0 0 1,-1-1-1,1 1 0,0 0 1,0-1-1,0 1 1,0-1-1,1 0 0,17-18-621,-12 11 445,1-2 122,0 0 0,-1-1 0,0 0 0,-1 0 0,0-1 1,-1 1-1,5-19 0,-1 8 110,0-2 91,-3 12 20,-1-2 0,5-18 0,-8 19 146,-2 10-166,1 0 0,-1 1 0,1-1 0,-1 1-1,1-1 1,0 1 0,0-1 0,0 1 0,0-1 0,0 1 0,1 0 0,2-5 0,-1 5 528,-3 7-202,1 2-263,-1-1 0,2 0 0,2 11 0,3 10 102,-6-16-143,0 0-1,-1 13 1,0-13-49,1 0 1,1 14 0,9 10 117,-7-16-119,-2-11-46,0 0 0,0-1 0,1 1 0,3 8 0,0-5 71,0 0 0,10 12 1,-13-19-2,0 0 1,1 0 0,0 0 0,-1-1 0,1 1 0,0-1 0,9 5-1,-13-8-90,0 1 0,1-1 0,-1 0 0,0 0 0,0 1 0,1-1 0,-1 0 0,1 0 0,-1 0 0,0 0 0,1 0 0,-1 1 0,0-1 0,1 0 0,-1 0 0,0 0 0,1 0 0,-1 0 0,1 0 0,-1 0 0,0 0 0,1 0 0,-1 0-1,1 0 1,-1-1 0,0 1 0,1 0 0,-1 0 0,0 0 0,1 0 0,-1-1 0,0 1 0,1 0 0,-1 0 0,0-1 0,0 1 0,1 0 0,-1 0 0,0-1 0,0 1 0,1 0 0,-1-1 0,0 1 0,0 0 0,0-1 0,8-7 115,16 0-21,-20 4-77,0 1-1,0-1 0,-1 0 1,1 0-1,-1-1 0,4-5 1,16-33-12,35-94-121,-34 75-22,-20 53 130,11-26 18,5 7-213,-13 19-494,-1 1 0,8-15 0,2-10-691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6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8896,'0'0'4032,"0"17"-3520,0-1 704,0 0-768,0 1 128,0-1-384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6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592 279 6720,'12'-2'2183,"-15"-4"-933,-3-2-1019,5 4 163,0 1 1,0 0 0,1-1 0,-1 1 0,1-1-1,0 1 1,0-1 0,1-5 0,-1-6 20,0 6-131,-2 1 0,1 0 1,-1-1-1,-4-10 0,-2-8 87,3 13-136,-2-1 1,1 1 0,-2 1 0,0-1 0,-11-14 0,9 14-158,10 13-85,-1 0-1,0-1 1,0 1 0,0 0-1,0 0 1,-1-1 0,1 1 0,0 0-1,0 0 1,-1 0 0,1 1 0,0-1-1,-1 0 1,1 0 0,-1 1 0,1-1-1,-1 1 1,0-1 0,1 1 0,-1 0-1,1-1 1,-1 1 0,0 0 0,1 0-1,-1 0 1,0 0 0,1 1-1,-1-1 1,1 0 0,-1 1 0,0-1-1,1 1 1,-1-1 0,1 1 0,-1 0-1,1 0 1,0 0 0,-1-1 0,1 1-1,0 1 1,0-1 0,-1 0 0,1 0-1,0 0 1,0 1 0,-1 1-1,-1 2-9,1 0-1,0-1 0,0 1 0,0 0 0,1 0 0,-1 0 0,1 0 0,1 0 0,-1 6 0,0 52-195,1-36 72,1-9-45,1-1 1,3 19-1,-1-17-117,-2 1 0,1 23 0,-11 65-514,2-55 556,3-2-30,1-20 105,-1 0 1,-11 47-1,-32 49 23,30-87 177,8-20 55,-20 37 1,20-46-4,-19 21 0,16-18 15,-11 14 155,12-16-85,1 0 1,-1 0-1,-1-1 0,-12 10 0,-56 41 1134,77-61-1243,-20 14 536,21-15-537,0 1 0,0-1 0,-1 1 0,1-1 0,0 0 0,0 1 0,-1-1-1,1 0 1,0 0 0,0 0 0,-1 0 0,1 0 0,0 0 0,0 0 0,-1 0 0,1-1 0,0 1 0,-2-1-1,0-1 29,0 0 0,0 0-1,0 0 1,1 0-1,-1-1 1,1 1 0,0-1-1,0 1 1,-1-1-1,2 0 1,-1 0 0,-2-4-1,1 1-21,0-1 0,1 0-1,0 0 1,-2-7 0,2 3-19,1 0-1,0-1 1,0 1 0,2-17-1,0-3-11,-1 7-38,1 0 0,1-1-1,1 1 1,11-40-1,-5 34-113,23-53 0,-24 69 50,0-1 0,0 2 0,2-1 0,-1 1-1,21-20 1,-30 33 86,20-20-184,23-18 0,1 10-9,-22 15 71,1-2-54,19-11-175,2 9-4,-22 10 16,10-6-532,0 0-707,35-8 1,-2 5-3719,1-1 1584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7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33 7552,'-30'-30'4138,"27"27"-2559,1 3-507,0 0-974,0 1-1,0-1 1,0 1 0,0-1-1,0 1 1,0 0 0,0-1 0,1 1-1,-1 0 1,0 0 0,0 1-1,1-1 1,-3 2 0,-21 22 250,15-14-165,0-1-97,1 1 0,0-1 1,1 2-1,-8 14 0,-21 50 139,27-54-167,-3 11 25,1 0 1,1 1-1,2 1 0,-8 57 0,16-79-154,1 1 0,0-1 0,1 1 0,1-1 0,5 22 0,-5-25-47,1 7-69,-3-12-17,1-1 0,0 0-1,0 0 1,0 0 0,0 1 0,1-1 0,-1-1 0,1 1 0,0 0 0,4 6 0,24 23-1006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7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84 263 7808,'-3'3'421,"-1"1"0,1 0 1,0 0-1,0 0 0,0 0 1,1 1-1,0-1 0,0 1 1,-3 7-1,0 18 950,-6-5-470,5 15-170,0-16-435,4-17-235,1-1 0,-1 1 0,1-1-1,0 1 1,1 8 0,0-10-24,0 0 1,-1 0-1,1 0 0,-1 0 1,0 1-1,0-1 0,0 0 1,-1 0-1,0-1 0,-3 8 1,4-8 51,0-1 0,0 1 1,1 0-1,-1-1 1,1 1-1,0 0 0,0 0 1,1 5-1,-1-1 104,0-6 57,0-4-132,0-10-92,0 2 110,0 1 0,0-1 0,3-12 0,13-46 430,-14 59-558,1 0 0,0 1 0,0-1 0,1 1 0,0 0 0,0 0 1,1 1-1,-1-1 0,2 1 0,-1 0 0,1 0 0,8-6 0,9-7 10,1 0-1,32-19 0,-44 32-14,37-23-755,0 11 154</inkml:trace>
  <inkml:trace contextRef="#ctx0" brushRef="#br0" timeOffset="1">248 33 10720,'0'-16'4864,"33"16"-4256,-17-16-289,17 32-319,16-16-511,-16 0 287,16 0-4064,0 16 2368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7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9376,'-17'0'4256,"34"0"-3680,-1 0 1504,1 0-1249,-1-16 97,17 16-576,0-17-96,16 17-160,0-16-3711,-16 16 1951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8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50 262 8544,'1'5'1028,"-1"-3"-794,0 0 0,0 0 1,0-1-1,0 1 0,0 0 1,0-1-1,0 1 0,-1 0 1,1-1-1,-1 1 0,0 2 1,-1 2-133,-2 7 140,2 0 0,-1 1 0,2-1 0,-1 15 0,2-20-119,-1-1 1,0 1-1,0-1 1,-4 11-1,3-10-51,0 0-1,0 0 1,1 1 0,0 11 0,1 46-147,0-17 838,0-49-758,0 0 0,0 0 0,0 0 0,0 1 1,0-1-1,0 0 0,0 0 0,0 0 1,0 1-1,0-1 0,0 0 0,0 0 1,0 0-1,0 1 0,0-1 0,0 0 1,0 0-1,0 1 0,0-1 0,0 0 1,0 0-1,0 0 0,0 0 0,0 1 1,0-1-1,-1 0 0,1 0 0,0 0 0,0 1 1,0-1-1,0 0 0,0 0 0,-1 0 1,1 0-1,0 0 0,0 0 0,0 1 1,-1-1-1,1 0 0,0 0 0,0 0 1,0 0-1,-1 0 0,1 0 0,0 0 1,0 0-1,-1 0 0,-8-7 282,8 6-274,1 1 0,0-1-1,-1 1 1,1-1 0,0 1 0,0-1 0,-1 1-1,1-1 1,0 0 0,0 1 0,0-1-1,-1 1 1,1-1 0,0 0 0,0 1 0,0-1-1,0 0 1,0 1 0,0-1 0,1 1-1,-1-1 1,0 0 0,0 1 0,0-1 0,0 1-1,1-1 1,-1 1 0,0-1 0,1 1-1,-1-1 1,1 0 23,10-19 140,-6-10 176,6-5-53,-6 6-53,-3 16-149,0 1 0,1-1 0,4-13 0,0 8 7,-2 6-13,12-24-1,-15 32-82,1 0-1,0 1 1,0-1-1,0 0 1,1 1-1,-1 0 1,1 0-1,5-4 0,-6 5-47,0 0-1,-1-1 0,1 1 0,0-1 0,-1 1 0,0-1 0,0 0 0,4-6 0,6-8-460,-10 15 405,0 0 0,0 0 0,0 1-1,0-1 1,0 1 0,0-1 0,0 1 0,1 0-1,3-1 1,19-2-3752,5 4 1304</inkml:trace>
  <inkml:trace contextRef="#ctx0" brushRef="#br0" timeOffset="1">116 16 9376,'16'-16'4256,"1"16"-3424,-1 16-832,0-16-2624,1 0 1440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9472,'-16'17'4288,"16"16"-3200,0-17-960,0 0-736,16 17 320,1-16-6752,-17-1 3872</inkml:trace>
  <inkml:trace contextRef="#ctx0" brushRef="#br0" timeOffset="1">345 17 8736,'16'33'3936,"17"16"-3424,-33-16 1504,0 16-1216,0 16 95,-16 34-543,-1-17 256,-15-1-352,-17-15 32,16 0-192,-16-17-1760,-17 0 929,0-16-3873,1-1 2560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9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18 6304,'-49'0'7472,"51"0"-6630,3 0-526,-2 1-214,0-1-1,0 0 0,0-1 0,1 1 0,-1 0 0,0-1 0,3-1 1,10-2-10,0 1 0,0 0 0,0 1 0,1 1 0,30 1 0,-44 0-68,40-1 126,-3 0 25,52 6 1,-60 1-144,-23-4-52,1 0 0,0-1 0,14 1 0,25-2-897,-47 0 878,0 0 1,0 1 0,0-1 0,0 1 0,-1-1-1,1 1 1,0-1 0,0 1 0,0 0 0,-1 0-1,3 1 1,-4-2 32,1 0 0,-1 1-1,0-1 1,0 0 0,0 0 0,0 0-1,0 0 1,1 0 0,-1 0 0,0 0-1,0 1 1,0-1 0,0 0 0,0 0-1,0 0 1,0 0 0,0 0 0,1 1-1,-1-1 1,0 0 0,0 0 0,0 0-1,0 0 1,0 1 0,0-1 0,0 0-1,0 0 1,0 0 0,0 0 0,0 1-1,0-1 1,0 0 0,0 0 0,0 0-1,0 0 1,0 1 0,-1-1-1,1 0-39,-1 1-1,0-1 1,0 0-1,0 1 0,1-1 1,-1 0-1,0 0 0,0 1 1,0-1-1,0 0 0,0 0 1,1 0-1,-3 0 0,-73 0-518,73 0 529,-1 0 1,1 0 0,-1 0-1,1 1 1,0 0-1,0 0 1,-1 0 0,1 0-1,-5 3 1,-3 0-32,6-2 52,1 0 0,0 0 1,0 0-1,0 0 1,0 1-1,0-1 1,0 1-1,1 0 1,-1 1-1,1-1 0,0 0 1,0 1-1,0 0 1,0 0-1,1 0 1,-1 0-1,1 0 1,0 0-1,-2 8 0,-1 5 66,1-1 0,1 1 0,-2 33-1,2-24 1,0-1 0,-2 21 69,10 6 101,-2-28-117,0 2-13,-2-9 74,1 0 1,1-1-1,8 26 0,-3-17 12,1 5 468,23 46 0,-30-71-411,1 0 1,-1 0-1,0 1 1,0-1-1,-1 1 1,0-1-1,1 10 1,-2-14-163,0 0 0,0 0 0,0 1 0,0-1-1,0 0 1,0 0 0,-1 1 0,1-1 0,-1 0 0,1 0 0,-1 0 0,1 1 0,-1-1 0,0 0 0,1 0 0,-2 1 0,1-1-47,-1 0 1,1 0-1,0 0 0,-1 0 1,1-1-1,-1 1 0,1 0 1,-1-1-1,1 1 1,-1-1-1,1 0 0,-1 1 1,1-1-1,-1 0 1,0 0-1,-1 0 0,-5-1 59,1 0-1,0 0 0,0 0 0,-10-4 1,0 0 33,-16 0 187,-3-6-150,19 8-129,13 3-25,0 0-1,0-1 1,0 0 0,1 0 0,-1 0-1,0 0 1,0-1 0,1 1-1,-1-1 1,1 0 0,-4-2 0,-18-8 15,-6-2-363,30 13 285,-1 0 0,0-1 1,0 1-1,1-1 0,-1 1 1,1-1-1,-1 0 0,1 1 0,0-1 1,0 0-1,0 0 0,0 0 1,-2-3-1,2 0-478,0 0-1,0 0 0,1 0 1,-1 0-1,1 0 1,0 0-1,0 0 1,1 0-1,0 0 0,1-8 1,12-3-1480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39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12 8320,'-13'0'2763,"22"0"610,30 0 101,188 0-658,-216 0-2782,0-1 0,13-1-1,-8-2 17,4 0 28,-17 4-74,-1 0 0,1 0-1,-1 1 1,1 0-1,-1-1 1,4 3-1,-3-2-99,0 0-1,0 0 1,0 0-1,1-1 1,-1 1-1,6 0 1,38-1-3227,-47 0 3270,0 0 1,0-1-1,0 1 0,0 0 0,0 0 1,0 0-1,0 0 0,0 0 0,0 0 0,1 0 1,-1 0-1,0 0 0,0 0 0,0 0 1,0 0-1,0 0 0,0 0 0,0 0 1,0 0-1,0 1 0,0-1 0,1 0 0,-1 0 1,0 0-1,0 0 0,0 0 0,0 0 1,0 0-1,0 0 0,0 0 0,0 0 1,0 0-1,0 0 0,0 0 0,0 0 0,0 0 1,0 1-1,0-1 0,0 0 0,0 0 1,1 0-1,-1 0 0,0 0 0,0 0 1,0 0-1,0 0 0,0 0 0,0 0 0,0 1 1,0-1-1,0 0 0,0 0 0,-1 0 1,1 0-1,0 0 0,0 0 0,0 14-2037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59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1 7872,'0'13'2560,"0"-12"-2532,0-1 1,0 0-1,0 0 1,0 0-1,0 1 1,0-1-1,0 0 1,0 0-1,0 1 1,0-1-1,0 0 1,0 0-1,-1 0 1,1 1-1,0-1 1,0 0-1,0 0 1,0 0-1,-1 0 1,1 1-1,0-1 1,0 0-1,0 0 1,0 0-1,-1 0 1,1 0-1,0 0 1,0 0-1,-1 1 1,1-1-1,0 0 0,0 0 1,0 0-1,-1 0 1,-12 5 184,7-3 168,1 0 1,-1 0-1,1 1 0,0-1 1,0 1-1,0 1 1,-5 3-1,5-2-13,-1-1 0,1 0 0,-9 5 1,-5 4 14,9-5-241,1-1 0,-1-1 0,-1 0 1,1 0-1,-22 8 0,22-11-73,0 0 1,-17 10-1,-11 14 48,28-21-89,-1 0 0,0-1-1,1-1 1,-2 0-1,-16 4 1,7-5-39,16-2-65,0-1 0,0 1 0,0 0 0,0 0-1,1 0 1,-1 1 0,0 0 0,1 0 0,-1 0 0,1 0 0,0 1 0,0 0 0,0 0 0,-7 5 0,10-6-116,0-1 0,0 1 0,-1-1 0,1 0 0,-1 0 0,1 1 0,-1-1 0,0 0 0,1-1 0,-1 1 0,0 0 0,0 0 0,1-1 0,-1 1 0,0-1 0,-3 1 0,3-1-1285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40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30 7456,'0'-1'140,"1"0"1,-1 0-1,0 0 0,0-1 1,0 1-1,0 0 0,0 0 1,-1 0-1,1 0 0,0 0 1,0 0-1,-1 0 1,1 0-1,-1 0 0,1 0 1,-1 0-1,1 0 0,-1 0 1,0 0-1,1 0 0,-1 0 1,0 0-1,0 1 1,1-1-1,-1 0 0,0 1 1,0-1-1,0 0 0,0 1 1,0-1-1,-2 0 1,1 1-55,1 0 1,-1 0 0,0 0 0,1 1 0,-1-1 0,0 0 0,1 1-1,-1-1 1,1 1 0,-1-1 0,1 1 0,-1 0 0,1 0 0,-1-1 0,1 1-1,-1 0 1,1 1 0,0-1 0,-2 2 0,1-2 20,1 1-1,-1-1 1,0 1-1,0-1 1,0 0-1,0 0 1,0 0 0,0 0-1,-1 0 1,1 0-1,0-1 1,-3 1-1,-15 6 312,14-2-339,0-1 1,0 1 0,0 0 0,1 1 0,0-1 0,0 1 0,1 0 0,-9 13 0,1 0 22,-16 17 145,9-11 27,-30 50-1,22-19 63,3 1 0,2 2 0,-17 72 0,32-96-293,2 0 0,1 0-1,1 52 1,3-66-26,1 1 0,1 0 1,7 33-1,-7-47-233,0 1 0,1-1 1,0 0-1,1 0 0,-1 0 1,2-1-1,-1 1 0,1-1 1,0 0-1,10 10 0,-11-12-541,1-1 0,0 1 0,1-1 0,-1-1 1,0 1-1,13 5 0,-14-7 311,28 14-2188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4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34 7456,'-28'27'2421,"28"-26"-2371,-1 0-1,0 0 1,0 0 0,1 0-1,-1 0 1,0 0 0,1 0-1,-1 0 1,1 0 0,0 0 0,-1 0-1,1 0 1,0 0 0,-1 1-1,1-1 1,0 0 0,0 0-1,0 2 1,-13 68 622,8-54-247,2-6-90,0-1 0,1 1 1,1 0-1,-2 19 0,3-20-146,-1 0 0,0 0 0,0 0 0,-4 11 0,2-12-61,2 0 0,-1 0 0,1 1-1,0 9 1,1 44 992,0-63-1110,0 0-1,0 0 0,0 1 1,0-1-1,0 0 0,0 0 1,0 0-1,0 0 0,0 0 1,0 0-1,0 0 0,0 0 1,0 0-1,0 0 1,0 1-1,0-1 0,0 0 1,0 0-1,0 0 0,0 0 1,0 0-1,0 0 0,0 0 1,0 0-1,0 0 0,0 0 1,0 1-1,0-1 1,0 0-1,0 0 0,0 0 1,0 0-1,0 0 0,1 0 1,-1 0-1,0 0 0,0 0 1,0 0-1,0 0 0,0 0 1,0 0-1,0 0 1,0 0-1,0 0 0,0 0 1,1 0-1,-1 0 0,0 0 1,0 0-1,0 0 0,0 0 1,0 0-1,0 0 0,0 0 1,0 0-1,1 0 0,0 0 46,-1 0-41,1 0 0,-1 0 0,1 0 1,-1 0-1,1 0 0,-1 0 0,0 0 0,1 0 0,-1 0 0,1 0 1,-1 0-1,1 0 0,-1-1 0,0 1 0,1 0 0,-1 0 1,1 0-1,-1-1 0,0 1 0,1-1 0,0 0 28,-1-1 0,1 1-1,-1-1 1,1 1 0,-1-1 0,0 1-1,0-1 1,0 1 0,0-1-1,0-2 1,0-6 86,0-1 9,0-1 0,3-20 0,2-3-11,0 3 83,15-60 0,-19 88-197,4-12 58,14-28 0,-16 39-64,-1 1 1,1 0-1,0-1 1,0 1-1,1 0 1,-1 0 0,1 1-1,0-1 1,0 1-1,6-5 1,13-3-1,46-17 1,-35 15-164,-25 10-206,-1 0 0,1 0 1,0 1-1,0 1 1,13-2-1,22 2-7298,-37 1 5637,10 0-2232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4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9792,'0'-16'4448,"33"16"-3872,-17 0 544,1 0-736,15 0 191,1 0-319,0 0-2079,0 0 991</inkml:trace>
  <inkml:trace contextRef="#ctx0" brushRef="#br0" timeOffset="1">311 1 8384,'-16'0'3808,"32"33"-1952,-16-17-1344,0 0 0,0 1-320,0-1-2016,0 17 960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41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7296,'16'0'3328,"1"0"-2912,-1 16 1568,17 17-1184,-17 16 928,17 17-992,0-1 1087,0 17-1023,-1 17 224,-15 15-608,-17 1 128,0-33-320,-17 16-128,1-32-64,-50-17-1536,17 0 832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52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17 803 5632,'-17'-32'2112,"34"-1"-1664,32-16-96,-33 16-480,17 0 0,16-32 672,33 16-288,0-1 480,16-15-416,1-17 128,-1 16-288,17-16 0,-17 17-96,0-1-544,-16 34 256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52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48 6400,'-14'-13'2058,"12"10"-794,4 0-666,0 2-510,0-1-1,0 1 1,0 0 0,0 0 0,0-1 0,0 1 0,0 1 0,0-1 0,0 0 0,1 0 0,-1 1-1,4-1 1,35 0 753,2-1-467,-16-3-241,-17 3-41,0 0-1,0 0 0,0 1 1,0 1-1,0-1 1,15 3-1,24 9 245,-41-10-264,0 0-1,0 1 1,-1 0 0,1 0-1,13 7 1,-18-7-35,0 0 0,-1-1-1,1 2 1,-1-1 0,0 0 0,1 0 0,-1 1 0,0-1 0,0 1 0,-1 0 0,1-1 0,0 1-1,-1 0 1,0 0 0,0 0 0,0 0 0,0 0 0,1 6 0,-1-1-107,-1 1-1,1 0 1,-2-1 0,1 1 0,-1-1-1,0 1 1,-4 12 0,-2 1-911,-13 33 1,-7-3-2454,8-8 724,17-41 2207,0 0 0,1-1 0,-1 1-1,0 0 1,0-1 0,-4 4-1,6-6 497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53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214 552 5728,'0'-2'178,"0"0"1,0 1 0,0-1 0,1 0-1,-1 0 1,1 0 0,0 1-1,-1-1 1,1 0 0,0 1-1,0-1 1,1-1 0,-1 1-122,0 1 1,0-1-1,0 0 1,0 1 0,-1-1-1,1 0 1,-1 0 0,1 0-1,-1 1 1,1-1-1,-1 0 1,0-2 0,1-13 838,0 13-689,-1-1 1,0 1-1,0-1 0,0 1 1,0-1-1,-1 1 1,1-1-1,-4-7 0,-7-8 300,9 8-355,2 11-145,0 0 0,-1 0 0,1 0 0,0 0 0,0 1 0,-1-1 0,1 0 0,0 0 0,-1 0 0,1 0 0,-1 0 0,1 0 0,-1 1 0,0-1 0,1 0 0,-1 0 0,0 1 0,1-1 0,-1 0 0,0 1 0,0-1 0,0 1 0,0-1 0,1 1 0,-1-1 0,-2 1 0,-1-3-3,1 2 9,0-1 1,0 1-1,0-1 1,-1 1-1,1 0 0,0 0 1,-6-1-1,8 3-3,-1-1 0,1 0 0,-1 0-1,1 0 1,-1 1 0,1-1 0,-1 1 0,1-1 0,0 1-1,-1-1 1,1 1 0,0 0 0,0 0 0,-1 0 0,1-1-1,0 1 1,0 0 0,0 1 0,0-1 0,0 0-1,0 0 1,0 0 0,0 2 0,-26 44 452,17-30-256,-19 28 1,20-33-195,0 0 0,1 0 0,0 1 0,1 0 1,1 0-1,-10 27 0,16-38-10,-1-1-1,1 1 1,-1 0 0,1-1 0,-1 1-1,1 0 1,0 0 0,0-1 0,0 1-1,0 0 1,0 0 0,0-1 0,1 1-1,-1 0 1,1-1 0,-1 1 0,1 0-1,-1-1 1,1 1 0,0 0-1,0-1 1,0 1 0,0-1 0,1 2-1,-1-2 6,1 0-1,-1 0 1,0 0-1,0-1 1,1 1-1,-1 0 1,0-1-1,1 1 1,-1-1-1,1 0 1,-1 1-1,1-1 1,-1 0-1,0 0 1,1 0-1,-1 0 1,1 0-1,-1 0 1,1 0-1,-1 0 1,1-1-1,-1 1 1,1-1-1,-1 1 1,0-1-1,3-1 1,29-22-503,-20 14 148,-1-1-1,23-24 1,-13 12-63,-3 5 125,11-11-95,-19 15 281,0-1 0,0 0 0,-1-1 0,-1 0 1,-1-1-1,-1 0 0,0 0 0,-1-1 0,0 1 0,3-28 0,-6 18 113,-3-42 0,0 58 11,-1 0 1,0 0-1,-1 1 1,0-1 0,-1 1-1,-7-19 1,7 23 43,-1 1 1,0-1 0,-5-6-1,2 3 42,2 3 57,0-1-1,0 1 1,0 0 0,-1 1 0,0-1 0,-12-7 0,0-3 344,17 15-459,0 0 1,0-1-1,0 1 0,0 0 1,0 0-1,-1 0 0,1 0 1,0 1-1,-3-2 0,0 8 183,2 1-118,-1 5 6,0 0-1,0 1 1,1-1-1,1 1 1,0-1-1,1 17 1,2-2 11,1 0-1,8 29 1,3 44 149,-12-70-160,2 0-1,9 34 1,6-4 9,-12-44-367,-2 0 0,0 1-1,-1-1 1,-1 1 0,0 0-1,0 26 1,-1-18-1070,-2-25 1250,0 1 0,0 0 1,0 0-1,0-1 0,1 1 0,-1 0 1,0-1-1,0 1 0,1 0 1,-1 0-1,0-1 0,1 1 0,-1-1 1,0 1-1,1 0 0,-1-1 1,1 1-1,-1-1 0,1 1 0,-1-1 1,1 1-1,0-1 0,-1 1 1,1-1-1,-1 0 0,1 1 0,1-1 1,3-8-1973,-4 8 1932,0-1 0,-1 1-1,1-1 1,0 1 0,0 0 0,0 0-1,0-1 1,0 1 0,-1 0 0,1 0-1,0 0 1,0 0 0,2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54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80 6656,'13'-27'2144,"-10"57"-182,-3 295-122,0-321-1842,0 0 0,0-1 0,0 1 0,0 0 0,1 0-1,0 0 1,0 0 0,0 0 0,0-1 0,1 1 0,-1 0 0,1-1 0,0 1-1,2 3 1,10 1-419,-12-5 296,-2-2 115,0-1 0,0 0 0,1 0 1,-1 1-1,0-1 0,0 0 0,0 0 0,0 1 0,0-1 1,1 0-1,-1 0 0,0 0 0,0 1 0,1-1 1,-1 0-1,0 0 0,0 0 0,0 0 0,1 1 1,-1-1-1,0 0 0,1 0 0,-1 0 0,0 0 0,0 0 1,1 0-1,-1 0 0,3-1-95,0 1 0,0-1 0,0 0 0,0 0 1,4-3-1,4-4-391,-8 4 413,0 1 1,0-1 0,0 1 0,-1-1-1,1 0 1,-1 0 0,0 0-1,0 0 1,-1-1 0,1 1 0,-1 0-1,0-1 1,1-6 0,10-23-179,-8 23 200,0 0 1,3-15-1,-5 11 103,-1-1-1,-1-15 1,0 19 78,0 8 164,-3 6 40,2 0-241,-1 1-1,0 0 0,1 0 0,-1 0 0,1 0 0,0 0 1,0 0-1,0 0 0,0 0 0,1 0 0,-1 1 1,1-1-1,0 0 0,0 1 0,0-1 0,1 4 1,-1-1 45,0 37 407,2 78 567,9-1-521,-7-49-348,12 132 190,0 42 148,-13-135-374,1-75-144,0 17 12,-5-38-45,0-1 1,0 1 0,-1-1-1,-1 0 1,0 0 0,-1 0-1,-8 20 1,11-31-17,0 0 1,-1 0-1,1 0 1,0 0-1,-1 0 1,1-1-1,-1 1 1,1 0-1,-1 0 1,0-1-1,1 1 1,-1-1-1,0 0 1,0 0-1,0 0 1,-1 1-1,1-2 1,0 1-1,0 0 1,0 0 0,-1-1-1,1 1 1,-4-1-1,2 0-8,0 0 1,0 0-1,0-1 0,0 0 1,0 1-1,0-2 0,1 1 1,-1 0-1,0-1 0,1 1 1,-4-3-1,-3-3-3,1 0-1,0-1 1,0 1 0,-10-13 0,-12-10 6,22 22 0,1 2-4,0-1 0,0-1-1,1 1 1,-11-15 0,11 10-19,1-1 1,0 0-1,0 0 1,-4-21 0,6 21-13,1 0 0,0-1 1,1 1-1,1-1 1,0 0-1,1 1 1,1-1-1,0 0 1,0 1-1,1-1 0,7-19 1,0-5-59,2 0 0,2 2 1,2 0-1,1 0 0,1 1 1,33-47-1,-33 55-283,1 1 1,1 0-1,2 2 1,35-34-1,187-171-4316,-243 228 4690,13-11-228,-1 0 1,0-1-1,-1-1 1,-1 0-1,11-19 0,-20 30 299,0 0-1,0 0 1,-1 0-1,1 0 1,-1 0-1,0 0 0,0 0 1,0 0-1,0 0 1,-1 0-1,1 0 1,-1 0-1,-1-4 0,-1 1 212,0 1 0,-1 0 0,1 1 0,-1-1 0,-1 0 0,1 1 0,-7-5 0,4 3 183,5 3 519,4 6-810,2-1-133,-3-2-32,0 1 1,0 0 0,0 0-1,0 0 1,0 0-1,0-1 1,-1 1 0,1 0-1,0 1 1,0-1 0,-1 0-1,1 0 1,-1 0-1,1 0 1,0 2 0,1 3 41,1 1 1,-1-1 0,-1 1 0,1 0 0,-1-1-1,0 11 1,1 50 619,-3-48-488,1-6 1,-1 0 0,-6 25 0,5-25 54,-1 1 0,0 26 0,3-38-198,1 1 1,-1-1-1,0 1 0,-1-1 1,1 1-1,0 0 0,-1-1 1,1 0-1,-1 1 0,0-1 1,0 1-1,0-1 0,0 0 1,0 1-1,0-1 0,-1 0 1,1 0-1,-1 0 0,-1 2 1,1-3 16,1 1 0,-1-1 0,1 0 1,0 1-1,0-1 0,0 1 0,0-1 1,0 1-1,0 0 0,0-1 1,0 1-1,1 0 0,-1 0 0,0 0 1,1 0-1,-1 2 0,1-4-50,0 0-1,0 0 0,0 0 1,0 0-1,0 1 0,0-1 1,0 0-1,0 0 1,0 0-1,0 0 0,0 0 1,0 0-1,0 0 0,0 0 1,0 0-1,0 0 0,0 1 1,0-1-1,0 0 1,0 0-1,0 0 0,0 0 1,0 0-1,0 0 0,0 0 1,1 0-1,-1 0 1,0 0-1,0 0 0,0 1 1,0-1-1,0 0 0,0 0 1,0 0-1,0 0 0,0 0 1,0 0-1,0 0 1,0 0-1,1 0 0,-1 0 1,0 0-1,0 0 0,0 0 1,0 0-1,0 0 1,0 0-1,0 0 0,0 0 1,0 0-1,0 0 0,1 0 1,-1 0-1,0 0 0,0 0 1,0 0-1,1 0 1,0 0 1,-1-1-1,1 1 0,0 0 0,0 0 0,-1 0 1,1-1-1,0 1 0,-1 0 0,1-1 0,0 1 0,-1-1 1,1 1-1,0-1 0,-1 1 0,1-1 0,-1 1 1,1-1-1,-1 0 0,1 0 0,12-22-30,-10 17 12,33-76-354,34-76-701,-64 144 1008,1-3-8,1-1-179,10-32-1,-16 38 160,1-3 19,-2 15 72,-1-1 0,0 1 0,1-1 0,-1 1 0,1-1 0,-1 1 0,1 0 0,-1-1 0,1 1 0,-1 0 0,1-1 0,0 1 0,-1 0 0,1 0 0,-1-1-1,1 1 1,-1 0 0,1 0 0,0 0 0,-1 0 0,1 0 0,0 0 0,0 0 0,0 0 13,-1 0 0,1 0-1,-1 0 1,1 0 0,-1-1 0,1 1-1,-1 0 1,1 0 0,0 1 0,-1-1-1,1 0 1,-1 0 0,1 0 0,-1 0-1,1 0 1,-1 1 0,1-1-1,-1 0 1,1 0 0,-1 1 0,1-1-1,-1 0 1,1 1 0,-1-1 0,1 1-1,-1-1 1,0 0 0,1 1-1,-1-1 1,0 1 0,1-1 0,-1 1-1,0-1 1,0 1 0,0-1 0,1 1-1,-1 0 1,0-1 0,0 1 0,0-1-1,0 1 1,0 0 0,2 5 178,3 13 125,4 23 1,-5-21-211,8 26 0,-5-25-34,28 70 104,-30-81-117,1 0 0,0 0-1,1-1 1,1 0 0,-1 0 0,10 9 0,-15-17-65,-1-1-2,0 0 0,-1 0 0,1 0 0,0 0 0,0 0 0,-1-1 0,1 1 0,0 0 0,0 0 0,0-1 1,0 1-1,0-1 0,0 1 0,0-1 0,0 1 0,0-1 0,1 0 0,-1 1 0,0-1 0,0 0 0,0 0 0,0 0 0,0 0 0,1 0 0,-1 0 0,0 0 0,0 0 0,2-1 1,16-10-737,-7 8 475,-11 3 224,0 0 0,0 0 0,0 0-1,0-1 1,0 1 0,0 0 0,0-1 0,0 1 0,0 0 0,0-1 0,0 1 0,-1-1 0,1 0 0,0 1 0,0-1 0,-1 0 0,1 1 0,0-1 0,-1 0 0,1 0 0,0 1 0,-1-1 0,0 0 0,1 0 0,-1 0 0,1-1 0,10-17-544,-7 6 209,-3 8 256,0 1 0,0 0 0,1 0 0,-1 0 0,1 0 0,0 0 0,3-3 0,-3 3 45,1 0 1,-2 1 0,1-1 0,0 0-1,-1 0 1,1 0 0,-1 0-1,1-7 1,-1-37-233,-1 23 185,0-248 3361,0 273-3240,0 1-1,0-1 1,0 0 0,0 1-1,0-1 1,0 1 0,0-1-1,0 1 1,-1-1 0,1 1 0,0-1-1,0 0 1,0 1 0,0-1-1,-1 1 1,1-1 0,0 0-1,0 1 1,-1-1 0,1 0-1,0 1 1,0-1 0,-1 0 0,1 1-1,0-1 1,-1 0 0,1 0-1,-1 1 1,1-1 0,-1 0-1,-6 5-32,1 12 26,5-12 10,-2 2 0,1 0 0,0 0 0,0 1 0,1-1 0,-1 14 0,1-11-10,1 0 1,-1-1-1,-1 1 1,-2 8-1,1-8-7,1-1 0,1 1 0,-1-1 0,1 11-1,1 106-152,0-126 161,0 0 1,0 1 0,0-1 0,0 0 0,0 1-1,0-1 1,0 0 0,0 1 0,0-1 0,0 0-1,0 1 1,0-1 0,1 0 0,-1 1 0,0-1-1,0 0 1,0 1 0,0-1 0,0 0 0,1 0-1,-1 1 1,0-1 0,0 0 0,1 0-1,-1 1 1,1 0-41,1 0-1,-1 0 0,0 1 1,0-1-1,1 0 0,-1-1 0,1 1 1,-1 0-1,1 0 0,0-1 1,-1 1-1,1 0 0,-1-1 1,1 0-1,0 1 0,0-1 1,-1 0-1,1 0 0,0 0 0,-1 0 1,1 0-1,0-1 0,0 1 1,-1 0-1,1-1 0,0 1 1,-1-1-1,1 0 0,-1 1 1,1-1-1,-1 0 0,1 0 1,-1 0-1,0 0 0,1 0 0,-1 0 1,0 0-1,0-1 0,0 1 1,2-3-1,-2 2 11,1 0-7,0-1 0,0 1 0,-1-1 0,0 0-1,1 0 1,-1 0 0,0 0 0,0 0 0,0 0 0,-1 0 0,1 0 0,-1 0 0,0 0-1,0-4 1,1-1-21,0-1 0,1 1 1,0 0-1,5-16 0,-6 21 55,0 0 12,0-1 0,0 0 0,-1 0 0,1 1 0,-1-1 0,0 0 0,0 0 0,-1-5-1,1-1 39,0 8-22,0 0 0,-1-1 0,1 1-1,0 0 1,-1 0 0,1 0 0,-1 0 0,0 0-1,0 0 1,0 0 0,0 0 0,-2-3 0,2 4 107,1 0-1,-1 0 1,0-1 0,0 1 0,1-1 0,-1 1 0,1 0 0,-1-1-1,1 1 1,0-1 0,-1-2 0,1 5-106,1 1 1,-1-1-1,0 1 1,1-1-1,-1 1 1,1-1-1,-1 1 0,1-1 1,0 1-1,0-1 1,-1 0-1,1 1 0,0-1 1,0 0-1,0 0 1,0 0-1,2 2 1,-1-2 7,0 1 1,0 0-1,-1 0 1,1 0 0,-1 0-1,1 1 1,-1-1-1,2 5 1,1 6 43,-4-10-57,0-1 0,1 1 1,0-1-1,-1 0 0,1 1 0,0-1 1,0 0-1,0 0 0,1 0 0,-1 1 0,0-1 1,1 0-1,1 1 0,11 10 63,-9-8-31,0-1 1,0 1-1,-1 0 0,1 0 1,4 8-1,-6-6 63,-3-7-100,0 1 1,1-1 0,-1 1 0,0-1-1,0 1 1,0-1 0,1 1-1,-1-1 1,0 1 0,1-1 0,-1 0-1,0 1 1,1-1 0,-1 1 0,0-1-1,1 0 1,-1 1 0,1-1-1,-1 0 1,1 0 0,-1 1 0,1-1-1,-1 0 1,1 0 0,-1 0 0,1 0-1,-1 0 1,1 1 0,-1-1-1,1 0 1,-1 0 0,1 0 0,-1 0-1,1-1 1,-1 1 0,1 0 0,0 0-1,15 0-193,-16-3-22,-1-3 137,0 1-1,-1-1 1,1 0 0,-1 1 0,-4-8 0,-3-7-91,-12-34-1,18 44 88,2 7 50,0 0 0,1 0 0,-1 0-1,1 0 1,-1 0 0,1 0 0,0 0 0,0 0 0,0 0 0,1 0-1,-1 0 1,1 0 0,1-5 0,5 2-56,-3 4 93,-2-2 57,4-3 107,-2 6-106,0 0-1,1 1 1,-1-1-1,0 1 1,9 0 0,-6 0 141,-1 3 72,0 4-181,-1 1 0,1 0 0,-1 0 0,0 0-1,5 15 1,-1-6 39,-6-9-67,0-1-1,0 1 1,-1 0-1,2 8 1,0 3 150,-1-8-118,2 11 81,-16 40 341,11-59-506,0-1 0,0 0 0,0 0 0,-1 0 1,1 0-1,-1 0 0,1 1 0,-1-1 0,0 0 0,0 0 0,0 0 0,-2 2 0,2-3 14,0 1 0,0-1 0,1 0 0,-1 1 0,1-1 1,-1 0-1,0 1 0,1-1 0,0 1 0,-1-1 0,1 4 0,0-5-32,0 0 0,0 0 0,0 0 0,0 0-1,0 0 1,0 0 0,0 0 0,0 0 0,0 0 0,0 0-1,0 1 1,0-1 0,0 0 0,0 0 0,0 0 0,0 0-1,0 0 1,0 0 0,0 0 0,0 0 0,0 0 0,0 0-1,0 1 1,0-1 0,0 0 0,0 0 0,0 0 0,0 0-1,0 0 1,0 0 0,-1 0 0,1 0 0,0 0 0,0 0-1,0 0 1,0 0 0,0 0 0,0 0 0,0 0 0,0 0-1,0 0 1,0 1 0,0-1 0,-1 0 0,1 0 0,0 0-1,0 0 1,0 0 0,0 0 0,0 0 0,0 0 0,0-1 0,0 1-1,0 0 1,-1 0 0,1 0 0,-11 0 7,11 0-13,0 0 0,0 0 0,0 0 1,0 0-1,-1 0 0,1 0 1,0 0-1,0 0 0,0 0 1,0 0-1,0 0 0,0 0 1,-1 0-1,1 0 0,0 0 1,0 0-1,0 0 0,0 0 1,0-1-1,0 1 0,0 0 1,-1 0-1,1 0 0,0 0 1,0 0-1,0 0 0,0 0 1,0-1-1,0 1 0,0 0 0,0 0 1,0 0-1,0 0 0,0 0 1,0-1-1,0 1 0,0 0 1,0 0-1,0 0 0,0 0 1,0 0-1,0-1 0,0 1 1,0 0-1,0 0 0,0 0 1,0 0-1,0 0 0,0 0 1,0-1-1,0 1 0,0 0 1,1 0-1,-1-49-579,0 33 372,2 1 0,0-1 0,1 1 0,6-18 0,24-61-442,-26 77 515,12-23 0,-17 36 107,1 1 0,-1-1 0,1 0-1,-1 1 1,1-1 0,0 1 0,1 0 0,-1 0 0,1 0 0,6-4 0,-9 6 51,0 1 0,-1 0 0,1-1 1,0 1-1,-1 0 0,1-1 1,0 1-1,0 0 0,-1 0 0,1 0 1,0 0-1,0-1 0,0 1 0,-1 0 1,1 0-1,0 1 0,0-1 1,-1 0-1,1 0 0,0 0 0,0 0 1,-1 1-1,1-1 0,0 0 0,0 1 1,-1-1-1,1 0 0,0 1 1,-1-1-1,1 1 0,-1-1 0,1 1 1,-1 0-1,1-1 0,-1 1 0,1-1 1,-1 1-1,1 0 0,-1-1 1,0 1-1,1 0 0,-1 0 0,0-1 1,1 3-1,0 1 65,0 1 0,0 0 0,-1 0 1,1 0-1,-1 5 0,0-3 26,1-1 1,0 1-1,0 0 1,4 10 0,1 8 59,-1 18 78,6-4-86,-5 2 1,4-17-28,-6-10-38,-4-12-81,1 0 0,-1 1 0,1-1 0,0 0 1,-1 1-1,1-1 0,0 0 0,1 0 0,-1 1 0,0-1 1,1 0-1,-1 0 0,3 2 0,9 9 253,-7-26-485,5-1-58,-9 12 199,0 0-1,0 1 1,-1-1-1,1 0 1,-1 0 0,1 0-1,-1-1 1,2-3-1,-2 2-22,0-1 1,-1 1-1,1 0 0,-1-9 1,0 7-39,0 0 1,0 0 0,3-9 0,-1 5 3,0 7 95,-1 0-1,0-1 0,-1 1 1,1-1-1,0-4 1,-2-4-40,-1 0 1,0 0 0,-6-20 0,4 19-14,1 0 0,0 0 0,-2-25 1,5-8-154,0 45 242,0 1 1,0 0 0,0 0 0,0 0 0,0 0-1,0 0 1,0 0 0,0 0 0,0 0 0,0 0-1,0-1 1,0 1 0,0 0 0,0 0 0,0 0 0,0 0-1,0 0 1,0 0 0,0 0 0,0 0 0,0 0-1,0 0 1,0-1 0,0 1 0,1 0 0,-1 0-1,0 0 1,0 0 0,0 0 0,0 0 0,0 0-1,0 0 1,0 0 0,0 0 0,0 0 0,0 0-1,0 0 1,0 0 0,1 0 0,-1 0 0,0 0-1,0 0 1,0 0 0,0 0 0,0 0 0,0 0 0,0 0-1,0 0 1,0 0 0,0 0 0,1 0 0,-1 0-1,0 0 1,0 0 0,0 0 0,0 0 0,1 0 23,-1 0 0,1 0 1,-1 0-1,1 0 1,-1 0-1,1 0 1,-1 0-1,1 0 0,-1 1 1,1-1-1,-1 0 1,1 0-1,-1 0 1,1 1-1,-1-1 0,0 0 1,1 1-1,-1-1 1,0 0-1,1 1 0,-1-1 1,0 1-1,1-1 1,-1 0-1,0 1 1,1-1-1,-1 1 0,0-1 1,0 2-1,3 18 469,-1 0-182,8 15-20,-7-17-240,-3-14-52,1 0-1,-1 0 0,1 0 1,0-1-1,0 1 1,0 0-1,1-1 1,-1 1-1,1-1 1,0 1-1,3 3 1,4 12-519,-7-14 460,1 0-1,-1 0 1,1 0 0,0 0-1,5 6 1,-7-11-130,0 1 0,-1 0 0,1 0 0,0 0 1,0-1-1,0 1 0,0 0 0,0-1 0,0 1 0,1-1 0,-1 1 0,0-1 0,0 0 0,0 1 0,0-1 0,0 0 0,1 0 0,-1 0 1,0 0-1,0 0 0,0 0 0,1 0 0,-1 0 0,0-1 0,0 1 0,0 0 0,0-1 0,0 1 0,0-1 0,2 0 0,13-13-1438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5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6464,'0'30'3386,"0"-30"-3375,0 0-1,0 0 1,0 0-1,0 0 1,0 0-1,0 0 1,0 0-1,0 1 1,0-1-1,0 0 1,0 0-1,0 0 1,0 0-1,0 0 1,0 0-1,0 0 1,0 0-1,0 0 0,0 0 1,0 1-1,0-1 1,0 0-1,0 0 1,0 0-1,0 0 1,0 0-1,0 0 1,0 0-1,0 0 1,0 0-1,1 0 1,-1 0-1,0 0 1,0 0-1,0 0 1,0 1-1,0-1 1,0 0-1,0 0 1,0 0-1,0 0 0,0 0 1,0 0-1,1 0 1,-1 0-1,0 0 1,0 0-1,0 0 1,0 0-1,0 0 1,0 0-1,0 0 1,0 0-1,0 0 1,1 0-1,-1-1 1,5 1 153,12 1-7,-1-1 0,0-1 0,0 0 0,1-1 0,-1-1 1,23-7-1,-21 3-462,0 0 0,-1-2-1,0 0 1,30-22 0,-28 18 56,-6 3 107,18-16 0,-26 21 121,3-5 62,-8 10-26,0 0-1,-1-1 0,1 1 0,0-1 1,0 1-1,-1 0 0,1-1 0,0 1 1,-1 0-1,1 0 0,0-1 0,-1 1 1,1 0-1,0 0 0,-1-1 0,1 1 1,-1 0-1,1 0 0,-1 0 0,-2-2 65,1 1-42,1 0 1,-1 1-1,0-1 1,0 0-1,1 1 0,-1-1 1,0 1-1,0-1 1,0 1-1,0 0 0,-2 0 1,-23 9 460,26-9-485,-28 11 280,18-8-34,1 1-1,0 0 0,1 0 1,-1 1-1,1 0 1,0 1-1,0 0 0,-13 12 1,14-11-95,0 2 0,1-1 0,0 1 1,1 0-1,0 0 0,-5 11 1,9-17-159,1 0 0,0-1 0,0 1 0,1 0 0,-1 0 1,1-1-1,-1 1 0,1 0 0,0 0 0,0 0 0,0 0 1,1 5-1,0-6-5,0 0 0,0 1 0,0-1 1,0 0-1,0 0 0,0 0 0,1 0 0,-1-1 1,1 1-1,-1 0 0,1 0 0,0-1 1,-1 1-1,1-1 0,0 0 0,0 1 0,0-1 1,3 1-1,39 14 42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56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346 229 3488,'-1'-1'83,"0"0"0,0 0 0,0 0 0,0 0 0,0 0 0,0 0 0,1 0 0,-1 0 0,1 0 0,-2-3 0,5-7 442,1 0-406,-3 2 568,1 0 0,-2 0 0,1-1 0,-2-13 0,1 4 363,0 17-984,-1 0-1,1 0 1,0 1-1,-1-1 1,1 0-1,-1 0 1,1 0-1,-1 1 0,0-1 1,0 0-1,0 1 1,0-1-1,0 1 1,0-1-1,0 1 1,0-1-1,-1 1 1,-1-2-1,-13-16 425,12 13-395,0 1 1,-1 0-1,1 0 1,-1 0 0,0 0-1,0 0 1,-10-5-1,11 7-51,1 1 0,-1 1 0,0-1 0,0 0 0,0 1 0,0 0-1,0 0 1,0 0 0,0 0 0,0 1 0,0-1 0,0 1 0,-1 0 0,1 1-1,-7 0 1,5 1-7,0 0 0,0 0-1,0 0 1,0 1 0,0 0-1,0 0 1,1 1-1,-9 6 1,-38 39 243,40-36-228,6-7-4,1-1 0,0 1 0,0 1 0,1-1 0,0 1 0,0 0 0,0 0 0,1 0 0,0 0 0,1 0 0,-1 1 0,-1 13 0,-2 0 111,2 1 0,1 0 0,-2 28 0,5-37-87,1 0 1,0 1-1,1-1 0,0 0 0,1 0 0,9 22 0,-7-21-37,2-1 1,0 0 0,0-1-1,2 0 1,-1 0-1,1-1 1,1 0-1,0 0 1,19 15 0,1-3 55,0-1 0,49 25 0,-64-39-240,0 0 0,0-1-1,0 0 1,1-2 0,0 0-1,23 4 1,59 8-2603,-94-16 2520,0-1-1,0 1 1,0-1-1,0 0 1,-1 1-1,1-2 1,0 1-1,0 0 1,0-1-1,0 0 1,7-2-1,-10 2 160,0 1-1,0-1 0,0 1 1,0-1-1,0 0 0,0 0 1,-1 1-1,1-1 0,0 0 1,0 0-1,-1 0 0,1 0 0,0 0 1,-1 0-1,1 0 0,-1 0 1,1-1-1,0 0 39,-1 0-1,0-1 1,0 1 0,1 0-1,-1 0 1,-1 0-1,1 0 1,0-1 0,0 1-1,-1 0 1,1 0-1,-2-3 1,-2-5 23,0 1 1,-1-1-1,0 1 0,-10-15 0,8 15 72,3 3-9,0 1-1,0 0 0,-4-9 1,-7-25 124,10 24 124,-11-23 0,15 35-270,0 1 1,0 0-1,0-1 0,0 1 0,0 0 1,0-1-1,0 1 0,1-1 0,-1 0 1,1 1-1,0-1 0,0 1 0,0-6 1,2 3 16,0 0 0,0 1 1,0-1-1,1 1 1,-1-1-1,5-4 0,-1 1 15,-4 4-30,0 1-1,0-1 1,1 1 0,0-1 0,-1 1 0,1 0 0,0 0 0,1 0-1,-1 1 1,0-1 0,1 1 0,0 0 0,4-3 0,5 1 86,-1 0 1,1 1 0,0 0 0,0 1-1,19-1 1,-29 3-74,0 0 0,0 0-1,-1 0 1,1 0 0,0 1 0,0-1 0,-1 1-1,1 0 1,0 0 0,-1 0 0,1 0 0,-1 0-1,1 0 1,-1 1 0,0-1 0,1 1-1,-1 0 1,0 0 0,0-1 0,0 1 0,0 1-1,-1-1 1,1 0 0,0 0 0,-1 1 0,0-1-1,1 0 1,-1 1 0,0 0 0,1 4 0,0 2 136,-1 1 0,0-1 0,-1 1 0,-1 14 0,1-7-14,-1-6-46,0 0-1,0 0 0,-1 0 1,0 0-1,-1-1 1,-5 13-1,-4 21 181,-5 21 159,16-61-401,-4 9-313,4-13 200,1 0 0,-1 1 0,1-1-1,-1 0 1,1 0 0,-1 1 0,1-1 0,-1 0 0,1 0 0,-1 0-1,1 0 1,-1 0 0,1 0 0,-1 0 0,1 0 0,-1 0 0,0 0 0,-2 0-777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07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1 394 4736,'0'0'3413,"0"-3"-2736,0 2-628,0 1-1,0-1 1,0 1-1,0-1 0,0 1 1,0-1-1,0 0 0,0 1 1,0-1-1,0 1 1,1-1-1,-1 1 0,0-1 1,0 1-1,1-1 0,-1 1 1,1-1-1,0 0 56,0 1-1,0-1 1,0 1-1,0-1 1,0 1-1,0 0 1,0 0-1,0-1 1,0 1-1,0 0 1,0 0-1,0 0 1,2 0-1,-2 0-83,-1 0-1,0 1 0,1-1 0,-1 0 0,1 0 0,-1-1 1,1 1-1,-1 0 0,0 0 0,1 0 0,-1 0 1,1 0-1,-1 0 0,1-1 0,-1 1 0,0 0 1,1 0-1,-1 0 0,0-1 0,1 1 0,-1 0 0,0-1 1,1 1-1,-1 0 0,0-1 0,0 1 0,1 0 1,-1-1-1,0 1 0,1-1 0,3-6 314,7 1-2,-6-1-111,-5 7-210,0 0 1,1-1 0,-1 1-1,0-1 1,1 1-1,-1-1 1,0 1 0,1 0-1,-1-1 1,0 1 0,1 0-1,-1-1 1,1 1 0,-1 0-1,0-1 1,1 1-1,-1 0 1,1 0 0,-1 0-1,1-1 1,-1 1 0,1 0-1,-1 0 1,1 0-1,-1 0 1,1 0 0,0 0-1,-1 0 1,1 0 0,-1 0-1,2 1 1,9-1 195,-6 0-160,-1 0 0,1 0-1,0 0 1,-1-1-1,8-1 1,10-9 93,11 5-11,-21 4-56,6-2 64,-1 1 0,31-1 0,-28 3-74,39-7-1,-41 5-93,33-2-1,-34 5 18,0-2 0,19-3 0,-16 1 30,-1 2 0,25-1 0,-15 4 55,-3-1 50,50-4 0,-65 3-120,136-11-75,-106 12 38,79-3-33,80-24 374,45 21-485,-163-5 149,-2 6 27,-38-1 4,-14 2-6,35 0-1,148 4-46,-82-8 51,-10 0-15,-2-1 208,-4 1-193,9 0-41,1 0 72,134 8-50,-214 0 43,64 3-63,-67 1 19,68 5-55,143-9 131,-181-1 41,117 5-17,-163-1-89,-11 0-9,24-1 0,28-6-72,33-3 10,651 7 94,-600-8-70,-6 0 225,480 8-86,-465 8-45,1 0-12,160-8-129,-265 0 157,92 3 36,-91 2-67,103 4-88,-61-8 23,117-5-70,-166-1 106,87-4-8,160 9-37,-167-8 91,9 0-10,-5-1-19,-84 4 11,45 0 77,-6-6-27,9 5-31,-1-4-60,-56 6-63,1 1-56,45-10-1,-49 7 47,45-4-1,-47 7 79,48-8 7,-1 6-17,-39 0-29,80-4-80,-84 10 117,-5-1 10,44-4 0,-12-6 9,4 4 0,-41 3 0,105-8 0,326 11-246,-354 8 312,5 1-41,-72-9-14,86 3 5,-81 2-16,61 3 0,-6 0 32,1 1 42,455-9 892,-548 0-930,0 0 1,0 1-1,0 0 1,0 0-1,9 4 1,-10-3-23,0 0 0,1-1 0,-1 0 0,0 0 0,9 0 1,5-1 4,-10 1-31,0-1-1,1 0 1,-1 0-1,14-4 1,-7-2 150,-13 5-111,1 0 0,-1-1-1,1 1 1,-1 1 0,1-1 0,-1 0-1,6 1 1,92 0 522,-94-1-539,-1 1 0,1-1-1,-1 0 1,12-4 0,6-1 16,1 3 4,-1 1 0,45 3 0,-28 0-24,-22 0 2,0 1 0,21 4 0,-22-3-3,0-1-1,18 1 0,-23-3 14,0 1 0,0 0 0,-1 1-1,1 0 1,21 8 0,-13-5 21,-1-1-1,1 0 1,-1-2 0,1-1-1,28-1 1,-39 0-37,6 1 21,1 1 0,21 4 0,-24-3-5,0-1 0,18 1 0,1-4-7,-18 0-4,0 1-1,0 1 1,19 3-1,-10 6 16,-15-8-45,-1-1 1,1 0-1,0-1 0,15 0 1,-4-1-1913,-22-4 15,-9-17-2752,8 16 1387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0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1 6400,'0'1'192,"0"1"-1,1 0 1,-1-1 0,0 1-1,1 0 1,-1-1 0,1 1-1,-1 0 1,1-1 0,0 1-1,-1-1 1,1 1 0,0-1 0,0 1-1,0-1 1,0 0 0,3 3-1,-1-2 977,-6 4-261,-27 70 1989,30-76-2895,-12 25 509,-1-2 0,-30 44-1,31-53-353,-1 0 0,0-1-1,-1-1 1,0 0-1,-30 19 1,-27 18 494,30-27-340,17 2-60,3-16-148,19-7-96,0-1-1,0 1 1,0 0 0,0 0 0,-1 0 0,1 0 0,1 0 0,-1 0 0,-3 2-1,5-3-31,0-1 0,0 1 0,-1-1 0,1 1 0,0-1-1,0 1 1,0 0 0,0-1 0,0 1 0,0-1 0,0 1 0,0-1-1,0 1 1,0-1 0,0 1 0,0-1 0,0 1 0,0-1-1,1 1 1,-1-2 0,11-3-443,-3-9-337,17-5 193,-3-8-96,8 5 266,-14 10 284,57-47-377,-64 51 550,-1 0 0,0 0 0,-1-1 0,0-1 0,-1 1 0,7-13 0,-8 13 157,1 0 0,0 0 1,0 0-1,0 1 0,1-1 0,14-11 0,-12 11 66,-7 8-154,-1-1 0,1 1 1,0-1-1,0 1 0,0 0 1,0-1-1,1 1 1,-1 0-1,0 1 0,0-1 1,1 0-1,3 0 1,30 0 1197,-21 1-884,-13 0-358,1 1 1,-1-1-1,1 1 1,-1 0-1,1 0 0,-1 0 1,1 0-1,-1 0 0,0 0 1,1 1-1,-1-1 0,0 1 1,0-1-1,0 1 0,0 0 1,-1 0-1,1 0 1,1 2-1,1 1 73,1-1-1,-1 0 1,8 6 0,15 9 165,-5 8 86,-7-13-220,-11-11-113,0 1-1,-1-1 0,1 1 1,-1 0-1,0 0 1,0 0-1,5 8 0,74 152 153,-71-143-124,-8-16-48,0-1 0,-1 1 0,1-1 0,-1 1 1,0 0-1,-1 0 0,1 0 0,-1 1 0,1 8 1,-2 6-322,0-10-880,0-18-657,-2 3-13,-9-6-1264,8 8 1024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57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17 181 6816,'0'2'2197,"0"1"-2098,0-1 0,0 0-1,-1 0 1,1 1 0,-1-1-1,1 0 1,-1 0 0,0 0 0,0 1-1,-2 2 1,2-2 21,0 0 1,0-1-1,-1 1 1,2 0-1,-1 0 1,0 0-1,0 0 0,1 0 1,0 0-1,0 6 1,0 136 2012,0-139-2084,1 1 0,0-1 0,0 1 0,5 11 0,-5-13-12,1 0-1,-1 0 0,0 0 0,1 7 1,-2-8 125,3-5 17,0-4-203,1 1-1,-1-1 1,0 0 0,0 0-1,0-1 1,-1 1 0,0 0 0,0-1-1,0 1 1,1-9 0,-1 4-212,2 0-1,6-17 1,-6 17 73,0 0 1,-1 1-1,3-12 1,-4 11 19,1 0 0,0 1 0,5-11 1,-4 13 7,0-1 1,1 0-1,0 1 1,10-11-1,-12 14 102,1 1 0,-1 0 0,0 0 0,1 1 1,0-1-1,0 1 0,-1 0 0,1-1 0,1 2 0,7-4 0,-3 4 150,0-1 1,0 2-1,0-1 1,16 2-1,-4 0 59,126-1 1264,-130-1-1314,-1-1 0,24-5 0,-14 3-30,-8 1-46,-7 2 34,0-1 0,0-1 0,0 0 0,11-4 0,-13 3-54,0 1 84,-1 0 0,1-1 0,10-7 0,-17 10-77,0 0 0,0-1 1,0 1-1,-1 0 0,1-1 1,-1 0-1,1 1 0,-1-1 0,0 0 1,1 1-1,-1-1 0,0 0 1,0 0-1,0 0 0,-1 0 0,1 0 1,0 0-1,-1 0 0,1 0 1,-1 0-1,0-3 0,1 4-27,-1 1 0,0-1 0,0 0 0,0 0 0,0 1-1,0-1 1,-1 0 0,1 0 0,0 0 0,0 1 0,0-1 0,-1 0 0,1 1-1,0-1 1,-2-1 0,2 1-11,-1 1-1,0-1 1,0 1 0,0 0-1,0-1 1,0 1 0,-1 0-1,1 0 1,0 0-1,0 0 1,0 0 0,0 0-1,-2 0 1,-1 0-7,0 0 1,0 0-1,0-1 1,-7-1 0,3-2-5,-6 0-3,-16 12-6,18-5-4,8-2 12,0 0-1,0 0 1,0 0 0,0 0 0,0 1-1,1 0 1,-1 0 0,-5 3 0,4-2-36,-1 0 0,0-1 1,-9 4-1,11-5 8,-1 0 0,0 1 0,0 0 0,1 0 0,-1 1 0,1-1 0,-8 7 0,9-6 32,0 1-1,1 0 1,0 0-1,0 1 1,0-1 0,0 0-1,1 1 1,0-1 0,-1 1-1,2-1 1,-1 1-1,0-1 1,1 1 0,0 5-1,0-5 14,0-1 0,0 1 0,1 0 1,-1-1-1,1 1 0,0-1 0,0 1 0,0-1 0,1 0 0,0 1 0,0-1 0,0 0 0,0 0 0,5 6 0,-4-7 16,0 0 0,1 0-1,0 0 1,0 0 0,0 0 0,0-1 0,0 0-1,0 0 1,0 0 0,1 0 0,-1-1 0,1 0-1,-1 1 1,1-2 0,0 1 0,-1 0 0,1-1-1,0 0 1,0 0 0,5-2 0,39-8 65,-28 7-238,-13 2 58,-1 0 1,0 0-1,1-1 0,-1 0 0,0 0 0,0-1 0,9-4 0,37-18-748,-12 6 70,53-33 0,-91 51 764,-1-1 0,1 1 1,-1-1-1,0 0 0,0 0 0,1 0 1,-1 0-1,-1 0 0,1-1 0,0 1 1,0 0-1,-1-1 0,2-4 0,-3 5 26,-1-1 0,0 0 1,0 0-1,-1 1 0,1-1 0,0 1 0,-1-1 0,0 1 0,-3-5 0,-4 6 53,1 0-1,-1 0 1,0 0-1,-15 2 1,9 0 142,12-1-150,-1 0 1,1 0-1,0 0 1,-1 1-1,1 0 1,0 0-1,0 0 1,-1 0-1,-4 3 1,-3 0 155,10-4-199,0 0 1,0 1-1,0-1 0,1 0 1,-1 0-1,0 1 1,0-1-1,0 0 1,0 1-1,1-1 1,-1 1-1,0-1 1,0 1-1,1-1 1,-1 1-1,0 0 1,1-1-1,-1 1 1,1 0-1,-1 0 0,1-1 1,-1 1-1,1 0 1,-1 0-1,1 0 1,0-1-1,-1 1 1,1 0-1,0 0 1,0 0-1,0 0 1,-1 1-1,-1 10 155,-2-2-40,4-10-132,0 1 0,-1-1-1,1 1 1,0-1 0,-1 1-1,1-1 1,0 1 0,-1-1 0,1 1-1,0-1 1,0 1 0,0 0-1,0-1 1,0 1 0,0-1 0,0 1-1,0 0 1,0-1 0,0 1-1,0-1 1,0 1 0,0 0-1,0-1 1,0 1 0,0-1 0,1 1-1,-1-1 1,0 1 0,1 0-1,-1-1 1,0 1 0,1-1 0,-1 1-1,0-1 1,1 0 0,-1 1-1,1-1 1,-1 1 0,1-1 0,-1 0-1,1 1 1,-1-1 0,1 0-1,-1 0 1,2 1 0,33 18 190,-31-17-185,-1 0 0,1 0 0,0 0 0,0-1 0,-1 1 1,1-1-1,0 0 0,0 0 0,0 0 0,0-1 0,0 0 0,1 1 0,6-2 1,2-1-65,0 0 0,0-1 0,12-5 0,27-6-658,-44 13 579,0 0 1,0 0-1,-1-1 0,1 0 0,0 0 1,-1-1-1,0 0 0,1-1 0,-1 1 1,13-10-1,9-10-348,59-53-264,-86 75 761,-1-1-1,1 0 1,-1 0 0,1 0-1,-1 0 1,0 0-1,0 0 1,0-1 0,0 1-1,0 0 1,0 0 0,-1-1-1,1 1 1,-1-1-1,1 1 1,-1 0 0,0-1-1,-1-4 1,1 4 552,0 6-15,0 90 2292,0-90-2794,1 1-1,-1-1 0,0 0 1,1 1-1,0-1 0,-1 0 1,1 0-1,1 1 0,1 4 1,2 3 1,11 38 10,-15-46-18,0 0 1,0 0 0,0 0-1,0 0 1,0-1 0,1 1-1,-1 0 1,1-1 0,-1 1-1,4 2 1,-2-2 150,-4-4-222,1 0 0,0 1 0,0-1-1,0 0 1,1 0 0,-1 1 0,0-1-1,0 0 1,0 1 0,0-1 0,1 0 0,-1 1-1,0-1 1,1 0 0,-1 1 0,0-1 0,1 1-1,-1-1 1,1 1 0,-1-1 0,1 1 0,-1-1-1,1 1 1,-1-1 0,2 0 0,-2 1 1,1 0 1,0-1-1,-1 1 1,1-1-1,-1 1 1,1-1 0,-1 1-1,1-1 1,-1 1-1,0-1 1,1 0-1,-1 1 1,0-1-1,1 0 1,-1 1-1,0-1 1,0 0 0,1 1-1,-1-1 1,0 0-1,0 1 1,0-1-1,0 0 1,0 1-1,0-2 1,0-64-2377,3 66 2762,-2 0-300,-1 0-39,1 0 0,-1 0 0,1 0-1,-1 0 1,1 0 0,-1 0 0,1 0 0,-1 0 0,0 0-1,1 0 1,-1 1 0,1-1 0,-1 0 0,1 0 0,-1 0 0,0 0-1,1 1 1,-1-1 0,0 0 0,1 1 0,0 0 116,0 1 0,-1-1 1,0 1-1,1-1 0,-1 1 1,0 0-1,0-1 0,1 1 1,-1-1-1,-1 3 0,1 3 93,-1-2-120,1 0 0,-1 1 0,1-1 0,0 0 0,1 1 0,-1-1 0,1 0 0,2 6 0,8 6-129,-11-16-46,1 0-1,-1 0 1,0-1 0,1 1-1,-1 0 1,1 0 0,-1 0-1,1 0 1,-1-1-1,1 1 1,0 0 0,-1 0-1,1-1 1,0 1 0,-1 0-1,1-1 1,0 1-1,0-1 1,0 1 0,0-1-1,0 0 1,0 1 0,-1-1-1,1 0 1,0 1 0,0-1-1,0 0 1,0 0-1,0 0 1,0 0 0,0 0-1,0 0 1,0 0 0,0 0-1,2-1 1,3 1-740,11 0-621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2:57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6464,'0'28'3295,"0"10"-4526,0-37 1142,0 1 0,0 0 1,1 0-1,-1-1 0,1 1 1,-1 0-1,1-1 0,-1 1 0,1-1 1,0 1-1,0 0 0,0-1 1,1 2-1,3 5-269,-2 0-290,1-1 166,11-5-2313,12-2 603,-27 0 2199,0 0 0,0 0 1,0 0-1,0 0 0,0 0 0,0 0 1,1 0-1,-1 0 0,0 0 1,0 0-1,0 0 0,0 0 1,0 0-1,0 0 0,0 0 0,0 0 1,0 0-1,1 0 0,-1 0 1,0 0-1,0 0 0,0 0 0,0 0 1,0 0-1,0 0 0,0 0 1,0 0-1,0 0 0,0 0 1,0 0-1,0 0 0,1 0 0,-1 0 1,0 0-1,0 1 0,0-1 1,0 0-1,0 0 0,0 0 1,0 0-1,0 0 0,0 0 0,0 0 1,0 0-1,0 0 0,0 0 1,0 1-1,0-1 0,0 0 1,0 0-1,0 0 0,0 0 0,0 0 1,0 0-1,0 0 0,0 1 1,-2 22 5397,-6 12-2282,4-17-2009,-12 64 1857,10-49-2251,0-17-413,5-15-293,0 1-1,0-1 1,0 1 0,1 0 0,-1-1-1,1 1 1,-1 0 0,1-1 0,0 1-1,0 0 1,0 0 0,-1-1 0,2 1-1,-1 0 1,0 0 0,0-1-1,1 4 1,0-3-24,0-1-1,-1 1 0,1-1 1,0 1-1,0 0 0,0-1 1,1 0-1,1 3 0,-2-3-89,-1-1-1,1 1 1,-1-1-1,1 0 1,0 1-1,-1-1 1,1 0 0,0 0-1,-1 1 1,1-1-1,0 0 1,-1 0-1,1 0 1,0 0-1,-1 0 1,1 0-1,0 0 1,-1 0 0,1 0-1,0 0 1,0 0-1,-1 0 1,2-1-1,0 1-469,15 0-1131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00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290 460 3712,'28'-55'1221,"-15"28"-757,77-167 2203,-75 163-2110,-12 27-301,-1 0 0,0 0 1,0-1-1,0 1 0,0-1 1,-1 1-1,0-1 0,1 0 0,-1-6 1,-2 22-80,0-1 0,-1 1 0,0 0 0,-1-1 0,0 0 0,0 1 0,-10 18 0,-8 21 177,7-1 116,-16 98 0,22-103-359,-52 246 486,24-58-319,29-179-356,-2 107 1,9-151 71,1 22-16,-1-30 13,1 0 0,-1 1 0,0-1 0,1 0 0,-1 0 0,1 1 0,-1-1 0,1 0 0,0 0 0,-1 0 0,1 0 0,0 0 0,0 0 0,0 0 0,0 0 0,-1 0 0,2 0 0,-1 0 0,1 1 0,-1-2 2,0 0 0,0 0 0,-1 1 0,1-1 0,0 0 0,-1 0 0,1 0 0,0 0 0,0 0 0,-1 0 0,1 0 0,0 0 0,0 0 0,-1 0 0,1 0 0,0 0 0,0-1 0,-1 1 0,1 0 0,0 0 0,-1-1 0,1 1 0,0-1 1,-1 1-1,2-1 0,5-5-54,1 0 0,-1-1 0,0 0 1,-1 0-1,0 0 0,0-1 1,0 0-1,-1 0 0,0 0 0,-1-1 1,0 0-1,4-10 0,-5 9 55,-1-1 0,0 1 0,-1-1 0,0 1 0,0-1 0,-1 1 0,0-1 0,-1 1 0,-3-14 0,2 0 18,-1 0 37,0 0 0,-1 1 0,-11-35 0,9 42 7,-1 1-1,-1 0 0,0 0 1,-1 1-1,-13-17 0,5 8 171,-1 0-1,0 2 0,-27-24 1,-2 9 643,9 6-341,-25-3-400,62 33-153,0 0 0,0 0 0,0-1 0,-1 1 0,1 0 0,0 0 0,0 0 0,0 0 0,0 0 0,0 0 0,-1 1 0,1-1 0,0 0 0,0 1 0,0-1 0,0 0 0,0 1 0,0-1 0,0 1 0,-1 1 0,2-2 19,-1 0 1,1 0-1,0 0 1,0 0-1,0 0 1,-1 0 0,1 0-1,0 1 1,0-1-1,0 0 1,0 0-1,0 0 1,-1 0-1,1 1 1,0-1-1,0 0 1,0 0 0,0 0-1,0 1 1,0-1-1,0 0 1,0 0-1,0 0 1,0 1-1,0-1 1,0 0-1,0 0 1,0 1 0,0-1-1,0 0 1,0 0-1,0 0 1,0 1-1,1-1-12,-1 1 0,1-1 0,0 1 0,-1-1 0,1 0 0,0 0-1,0 1 1,-1-1 0,1 0 0,0 0 0,0 0 0,-1 0 0,1 0 0,0 0-1,0 0 1,0 0 0,20 1-346,-12-1 146,0 0-1,-1 0 1,1 0 0,15-4-1,11-7-325,-14 8 281,-14 2 159,1 0 0,0-1 1,-1 0-1,1 0 1,12-6-1,8-6-106,-8 3 152,28-10 1,-36 16-66,0 0 0,19-11 0,-21 10 33,1 1-1,17-7 1,-24 11 79,0 0 0,0 1 1,0-1-1,7 1 0,-1 0 4,-9-1 32,1 1-1,-1 0 0,1 0 1,0 0-1,-1 0 0,1 0 1,-1 0-1,1 1 0,-1-1 1,1 0-1,-1 1 0,4 1 1,0 9 247,2-7 49,-2 0-17,-3 10-1,-2-12-317,0 0 38,0 1 0,0 0 0,0 0 0,0-1 0,0 1 0,-1 0 0,1-1 0,-2 5 0,-9 6 14,11-12-42,-1-1 0,1 1 0,0-1 0,-1 1 0,1-1 0,0 1 0,-1-1 0,1 1 0,0 0 0,0-1 0,0 1 0,-1-1 0,1 1 0,0 0 0,0-1 0,0 1 0,0 0 0,0-1 0,0 1 0,0 0 0,0-1 0,1 1 0,-1-1 0,0 1 0,0 0 0,0 0-4,0 1-67,17-2 38,-16 0 37,1 0 0,-1 0 0,1 0 0,-1 0 0,1 0 0,-1 0 0,1-1 0,-1 1 0,2-1 0,16-10 0,-5 7 0,-12 4 4,1 0 1,-1-1-1,0 0 0,1 1 0,-1-1 0,0 0 0,1 0 0,-1 0 1,0-1-1,0 1 0,0 0 0,0-1 0,2-1 0,3-5 15,-3 4-35,-1 1-1,0-1 1,1 1-1,0 0 1,4-2-1,24-12-148,-31 17 171,0-1 1,0 1-1,0-1 0,0 1 0,0 0 1,0 0-1,0-1 0,1 1 1,-1 0-1,0 0 0,1 0 1,1 0 104,-3-2 27,0-7-4,2 18-60,-1-9-69,-1 0 1,1 1-1,-1-1 0,1 0 0,0 1 0,-1-1 0,1 0 0,-1 0 0,1 0 1,-1 0-1,1 1 0,0-1 0,-1 0 0,1 0 0,-1 0 0,1 0 0,0 0 1,0-1-1,1 1 52,-2-2 39,0 1-91,0 1 1,0-1-1,0 1 1,0-1-1,0 1 1,0-1-1,0 1 1,0-1-1,0 1 1,1-1-1,-1 1 0,0-1 1,0 1-1,0-1 1,1 1-1,-1-1 1,0 1-1,0-1 1,1 1-1,-1 0 1,0-1-1,1 1 0,-1 0 1,1-1-1,-1 1 1,0 0-1,1-1 1,-1 1-1,1 0 1,-1 0-1,1 0 1,-1-1-1,1 1 1,-1 0-1,1 0 0,-1 0 1,1 0-1,-1 0 1,1 0-1,-1 0 1,2 0-1,1 0 33,-3-3-28,-1 3-12,1-1-1,0 1 0,0 0 1,0-1-1,0 1 1,0-1-1,0 1 0,1-1 1,-1 1-1,0-1 0,0 1 1,0 0-1,0-1 1,0 1-1,1-1 0,-1 1 1,0 0-1,0-1 1,1 1-1,-1 0 0,0-1 1,1 1-1,-1 0 0,0-1 1,1 1-1,-1 0 1,0 0-1,1-1 0,-1 1 1,1 0-1,6-5-54,-1-6-114,-6 11 164,1-1 0,0 1 0,0-1 0,0 1 1,0 0-1,-1 0 0,1-1 0,0 1 0,0 0 0,0 0 0,0 0 1,0 0-1,1 0 0,19 0 9,-13-1 42,1 1-1,0 0 0,0 1 0,14 2 1,-14 1 4,4 0 21,5-8 2,-15 2-53,0 1-1,0 0 1,0 0 0,0 1 0,1-1 0,-1 1-1,4-1 1,39 1 900,-46 0-927,-1 0 1,1 0 0,-1 0 0,1 0 0,-1 0 0,1 0 0,-1 0 0,1 0-1,-1 0 1,1 0 0,-1 0 0,1-1 0,-1 1 0,1 0 0,-1 0 0,1 0-1,-1-1 1,1 1 0,0 0 0,-1-1 0,1 1 0,-1 0 0,1-1 0,0 1-1,-1-1 1,1 1 0,0-1 0,0 1 0,-1 0 0,1-1 0,0 1-1,0-1 1,0 1 0,0-1 0,0 1 0,-1-1 0,1 1 0,0-1 0,0 1-1,0-1 1,1 0 0,-4-5-141,-8-5-59,8 8-11,6 3-207,-3 0 414,1 0 0,-1 0 1,1 0-1,-1 0 1,1 0-1,-1 0 1,0 0-1,1 0 1,-1 1-1,1-1 0,-1 0 1,1 0-1,-1 0 1,0 0-1,1 1 1,-1-1-1,0 0 0,1 0 1,-1 1-1,1-1 1,-1 0-1,0 0 1,0 1-1,1-1 0,-1 0 1,0 1-1,0-1 1,1 1-1,-1-1 1,0 1-1,5 6-109,9-1 57,-11-4 91,1 0 1,-1 1 0,0-1-1,1 1 1,-1 0 0,2 4-1,0-2 14,-1-1 0,1 1 0,8 5 0,-11-8-39,3 2 22,1-1-1,-1 0 0,0 1 1,1-2-1,-1 1 0,1-1 1,0 1-1,0-2 1,0 1-1,0-1 0,12 2 1,58-3-1870,-74 0 1742,1 0-1,-1-1 0,0 1 1,0-1-1,1 1 0,-1-1 1,0 0-1,0 1 0,0-1 1,0 0-1,0-1 0,0 1 1,2-2-1,20-21-1085,-11 11 496,-10 9 585,0 0 1,0 0-1,0 0 0,0 0 0,-1 0 1,0 0-1,0-1 0,0 1 0,2-8 1,1-2-106,35-107-563,-31 89 743,1 2 213,-5 14 70,0 1 0,-1-1 1,-1 0-1,0-1 0,0-18 1,-3-58 3078,0 88-2283,0 10-330,0 5-368,1 0-101,-1 0 1,-1 1-1,-2 11 1,-1 2-100,0 1 1,-1 38 0,5 180-2372,0-237 1657,0 1 0,-1-1 1,-1 11-1,-12 15-958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01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16 262 7232,'-14'-41'2314,"14"41"-2287,0 0-1,0 0 0,0-1 0,-1 1 0,1 0 1,0 0-1,0-1 0,0 1 0,0 0 0,-1-1 1,1 1-1,0 0 0,0-1 0,0 1 1,0 0-1,0-1 0,0 1 0,0 0 0,0-1 1,0 1-1,0 0 0,0 0 0,0-1 0,0 1 1,0 0-1,1-1 0,-1 1 0,0 0 0,0-1 1,0 1-1,0 0 0,1 0 0,-1-1 0,0 1 1,11-14 479,-8 6-202,2 1 116,12 5-146,-1 1-146,-1-2 0,1 0 0,-1-1 0,28-10 0,-22 7-107,-12 4-14,195-60-1107,-184 58 970,2 1 88,-1-2 0,-1 0 1,1-1-1,-1-1 1,0-1-1,19-11 0,-15 6 208,-18 11 20,-12 3-117,-34 3-621,37-3 474,1 1 0,-1-1 0,0 1 0,1 0 0,-1 0-1,1 0 1,0 1 0,-1-1 0,1 0 0,0 1 0,0 0 0,-3 1 0,-3 8-1081,-1 0 0,-12 23 0,7-13-249,4-6 612,7-12 691,1 1 1,-1 0-1,1-1 1,0 1-1,0 1 1,0-1-1,-2 6 1,-12 69 1453,14-66-714,1 1-1,0-1 1,1 1 0,2 15-1,-1-17-214,0-1-1,-1 1 1,-1 0-1,0-1 1,-2 15-1,-2-9 54,3-10-263,0 0-1,0 0 0,1 0 1,-1 10-1,-1 14 635,3-30-845,-1 1 1,1 0-1,-1-1 0,0 1 1,1-1-1,-1 1 1,0-1-1,0 1 1,0-1-1,-3 2 1,5-2-1,-1-1 0,1 0 0,-1 0 0,1 0 0,-1 1 0,1-1 0,-1 0-1,1 0 1,-1 0 0,1 0 0,-1 0 0,1 0 0,-1 0 0,1 0 0,-1 0 0,0 0 0,1-1 0,-1 1 0,1 0 0,0-1 0,6-9 27,-7 8-27,1 1-1,0-1 1,0 0-1,0 1 0,0 0 1,0-1-1,0 1 1,0 0-1,0-1 0,0 1 1,1 0-1,1-2 1,4-1-79,-1-1 1,0 0 0,0 0 0,-1-1-1,1 0 1,7-12 0,18-17-227,-23 27 284,0 0 0,-1-1 0,0 0 0,-1 0 0,6-11 1,-10 16 64,0 0 1,1 0-1,-1 1 1,1-1-1,-1 1 1,1 0-1,0-1 1,0 1-1,1 0 0,-1 1 1,1-1-1,6-3 1,-10 6-25,1 0 0,-1 0 0,0-1 0,0 1 0,1 0 0,-1 0 0,0 0 0,0 0 0,0 0 0,1 0 0,-1 0 1,0 0-1,0 0 0,0 0 0,1-1 0,-1 1 0,0 0 0,0 0 0,0 0 0,0 0 0,1-1 0,-1 1 0,0 0 0,0 0 0,0 0 0,0-1 0,0 1 0,0 0 0,0 0 0,0-1 0,0 1 0,1 0 1,-1 0-1,0-1 0,-2-7 423,-3 11-31,3 0-310,0 0 1,0 1-1,1-1 0,-1 1 1,1-1-1,-2 7 0,1 0-5,-1 1-21,0-1 0,1 1-1,1 0 1,-1 12 0,1 0-97,0 17-8,1-37 42,0 0 1,0 0 0,0 0-1,1 0 1,-1 0 0,1-1-1,0 1 1,0 0 0,2 4-1,-1-5-10,1 1 0,-1-1 0,1 1 0,-1-1 0,1 0 0,4 2-1,15 13-312,-22-16 292,1 0 0,-1-1 1,1 1-1,-1-1 1,1 1-1,-1 0 0,1-1 1,-1 1-1,1-1 1,0 1-1,-1-1 0,1 1 1,0-1-1,-1 0 1,1 1-1,0-1 0,-1 0 1,1 0-1,0 1 1,0-1-1,-1 0 1,1 0-1,0 0 0,0 0 1,0 0-1,-1 0 1,1 0-1,0 0 0,0 0 1,-1-1-1,1 1 1,0 0-1,0 0 0,-1-1 1,1 1-1,0 0 1,-1-1-1,1 1 0,1-1 1,3-2-129,3-1-69,-4 2 94,0 0 1,0 0-1,0 0 1,-1-1-1,6-3 1,-8 4 109,1 1 0,-1-1 0,0 1 1,0-1-1,0 1 0,0-1 0,0 0 0,0 0 1,-1 1-1,1-1 0,-1 0 0,1 0 1,-1 0-1,1 0 0,-1 1 0,0-1 0,0-3 1,0-7 25,1 7-17,-1 1 0,0-1 1,0 1-1,-1-1 0,1 1 1,-1-1-1,0 1 0,0 0 0,0-1 1,-1 1-1,1 0 0,-1 0 0,0 0 1,-3-5-1,-1 0 10,2-2-1,-7-17 1,1 3 85,10 24-96,0 0 0,-1 1 0,1-1 1,-1 1-1,1-1 0,0 0 0,-1 0 0,1 1 1,0-1-1,0 0 0,-1 1 0,1-1 0,0 0 0,0 0 1,0 1-1,0-1 0,0 0 0,0 0 0,0-1 0,2-7-196,-2 8 196,0 0 0,1 0 0,-1 0 0,0 0 0,1 0 0,-1 0 0,1 1 0,-1-1 0,1 0 0,-1 0 0,1 0 0,0 1 0,-1-1 0,1 0 0,0 1 0,0-1 0,0 0 0,-1 1 1,1-1-1,0 1 0,0-1 0,0 1 0,0 0 0,0-1 0,2 1 0,34-10 16,-14 5-7,-1-6 43,8 6 0,-14-1-11,-13 5-28,0-1-1,0 1 0,0 0 1,1 0-1,-1 1 0,0-1 1,1 1-1,6-1 0,33 1 104,-37 3 251,-6-3-345,1 1 1,-1-1-1,1 1 1,-1-1-1,1 0 1,-1 1-1,1-1 1,-1 1 0,0 0-1,1-1 1,-1 1-1,0-1 1,1 1-1,-1-1 1,0 1-1,0 0 1,0-1-1,0 1 1,1 0-1,-1-1 1,0 1-1,0 0 1,0-1-1,0 1 1,0-1-1,-1 1 1,1 0-1,0-1 1,0 1-1,0 0 1,0-1-1,-1 1 1,1-1-1,0 1 1,-1 0-1,0 2 55,0-1-1,0 1 1,0-1 0,0 0-1,0 1 1,1-1-1,0 1 1,-1-1-1,1 4 1,1 4 103,-1-6-116,1 0 1,-1 0-1,0-1 1,-1 1-1,1 0 1,0 0-1,-1-1 0,-2 6 1,-1 2 11,2-8-55,1 0 0,0 0 0,0 1-1,0-1 1,0 0 0,0 0 0,0 1-1,1-1 1,0 6 0,0 35 138,3-38 15,-3-6-162,0 1-1,0-1 0,1 0 1,-1 1-1,1-1 0,-1 1 1,0-1-1,1 0 0,-1 1 1,1-1-1,-1 0 0,1 1 1,-1-1-1,1 0 1,-1 0-1,1 0 0,-1 0 1,1 1-1,-1-1 0,1 0 1,0 0-1,8-11 234,4-9-206,-10 16-52,3-3-37,0-1 0,-1 0 0,1-1 0,-2 1 0,1-1 0,4-14 0,-5 4-119,-2 11 108,0 0-1,0 1 0,0-1 0,5-8 1,-2 6 21,-1 3 14,0 0 0,0-1-1,-1 1 1,0-1 0,-1 0-1,1 1 1,-2-1 0,1 0-1,0-10 1,-2 16 419,0 7-42,0 3-181,1-1 1,1 0-1,2 11 0,-1-9-39,-1 0 0,0 0 0,0 17 0,-2-21-140,0 0-1,1-1 1,-1 1 0,1 0-1,0 0 1,0-1 0,0 1-1,1 0 1,0-1 0,0 1-1,4 6 1,10 8-206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0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50 5568,'-16'-5'683,"10"4"-320,0-1 1,0 0 0,1 0-1,-10-5 1,-7-4 73,20 10-303,0 0 0,0 0 0,0 1 0,0-1 0,0 1 0,0-1 0,0 1 0,0 0 0,0 0-1,0 0 1,0 0 0,0 0 0,0 0 0,-2 1 0,2-1-45,1 1 0,-1-1 0,1 0 0,-1 0-1,1 0 1,-1 0 0,1 0 0,-1 0 0,1 0 0,0-1 0,-1 1 0,1 0 0,-3-2 0,-5-3 396,8 4-396,-1 0 0,1 0-1,-1 0 1,1 0 0,-1 1-1,0-1 1,1 1 0,-1-1 0,0 1-1,-3-1 1,3 1 24,4 2-55,2 2-40,-1-2 1,1 1 0,0 0 0,0-1 0,0 0-1,0 0 1,1 0 0,-1 0 0,1-1 0,-1 1-1,1-1 1,7 1 0,10 0 9,34-1-1,-32-2 4,112 10 206,4-1 166,155-8-1000,-290 0 476,0 0 0,1 0 1,-1 0-1,0 1 0,0 0 1,0 0-1,1 0 0,-1 1 0,0-1 1,8 6-1,-6-5-132,-7-2 234,1 0 1,-1 0-1,0 0 0,1 0 0,-1 1 1,1-1-1,-1 0 0,1 0 0,-1 0 1,0 0-1,1 0 0,-1 1 1,0-1-1,1 0 0,-1 0 0,0 1 1,1-1-1,-1 0 0,0 1 0,1-1 1,-1 0-1,0 1 0,0-1 1,0 0-1,1 1 0,-1-1 0,0 1 1,0-1-1,0 0 0,0 1 1,0-1-1,1 1 0,-1-1 0,0 0 1,0 1-1,0-1 0,0 1 0,0-1 1,-1 1-1,1-1 0,0 0 1,0 1-1,0-1 0,0 1 0,0-1 1,0 0-1,-1 1 0,1-1 0,0 0 1,0 1-1,-1 0 0,0 0-2,0 0-1,0 1 0,0-1 0,0 0 0,-1 0 1,1 0-1,0 0 0,0 0 0,-1 0 1,1 0-1,-1-1 0,1 1 0,-1 0 0,1-1 1,-1 1-1,1-1 0,-1 1 0,0-1 1,1 0-1,-1 0 0,-2 0 0,-9 3-32,-3 1 26,0-1 1,0 0-1,0-1 0,-16-1 0,17-1 41,-1 1-1,1 1 1,0 0-1,0 0 1,-21 8-1,29-8 24,1 1-1,0 0 1,0 0-1,0 0 1,0 1 0,0 0-1,1 0 1,-1 1-1,1-1 1,0 1-1,0 0 1,-6 10 0,9-12-14,-2 2 29,0 1-1,0 1 0,0-1 0,1 0 0,0 1 0,0 0 1,1-1-1,0 1 0,0 0 0,-1 9 0,-1 5 70,-1-4-53,2 1-1,0 0 0,1 0 0,0 0 1,2 0-1,1 19 0,10 37 68,-7 167 382,-5-146-200,1-60-186,1-21-69,0 1 1,-2-1-1,0 0 1,-5 25-1,3-30-3,-1 0 1,0 0-1,0 0 1,-6 8-1,-8 15 157,16-28-172,0-1 0,0 1 1,0 0-1,-1-1 0,1 0 1,-1 0-1,0 1 1,0-1-1,0-1 0,0 1 1,0 0-1,-1-1 0,1 0 1,-9 4-1,-23 15 88,27-15-119,0-1 1,0 0 0,-12 4 0,19-8-17,0-1 1,0 1 0,0-1 0,0 0 0,0 0 0,0 0 0,0 0 0,0 0 0,-1 0 0,1 0 0,0 0 0,0 0 0,0 0 0,0 0 0,0-1 0,0 1-1,0-1 1,0 1 0,0 0 0,0-1 0,0 0 0,0 1 0,-1-2 0,-10-4-67,-2 2 19,11 4 17,1-1 0,0 0-1,-1 1 1,1-1 0,-1 0 0,1 0 0,0 0-1,0 0 1,-1 0 0,-3-4 0,4 2-201,4 3-245,1 1 476,0-1 0,0 0 1,0 1-1,0 0 0,0 0 0,5 1 0,18 6 53,32-2 164,-4 4-16,9-4 102,-30-2-199,-3 1 7,38 0 1,110-5-3154,-143 0 102,-18 0 1750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07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229 133 5824,'-41'-13'1866,"39"12"-1752,0 0 0,-1 0-1,1 1 1,0-1-1,0 1 1,0 0-1,-1-1 1,1 1 0,0 0-1,0 0 1,-5 1-1,-6 0 802,11-1-831,1 0 0,-1 1 1,1-1-1,-1 1 1,1-1-1,-1 1 0,1-1 1,0 1-1,-1 0 0,-1 1 1,-12 5 299,2-4-94,9-2-200,0 1 1,0-1-1,0 0 0,0 1 1,0 0-1,0 0 1,-4 3-1,0 0 83,4-3-126,1 0 0,-1 0 0,1 1 0,-1-1 0,1 1 0,0 0 0,0-1 0,0 1 0,0 1 0,1-1 0,-1 0 0,1 1 0,0-1 0,0 1 0,0 0 0,0 0 1,1 0-1,-2 4 0,2 0-35,0-1 0,1 1 0,0 0 0,0-1 0,1 1 0,0-1 0,0 1 0,1-1 0,0 1 0,0-1 0,1 0 1,4 8-1,-1-3 68,0 0 1,1 0-1,1-1 1,-1-1-1,18 19 1,-19-24-42,-1 0 1,1 0-1,0-1 1,0 0-1,0 0 1,0 0-1,1-1 1,0 0-1,-1 0 1,1-1-1,0 0 1,0 0-1,1 0 1,6 0-1,0 0 14,16 4-29,0-1-1,41 0 1,-52-5-65,0-1-1,-1-1 1,1-1 0,0 0 0,18-7 0,-14 2 76,0-1 0,-1-1 0,0 0 0,-1-2 0,0-1 0,25-20 0,-40 28 27,-1 0 0,1 0 0,-1 0 0,0-1 0,8-11 0,-11 15-43,-1-1 1,0 1 0,0-1-1,0 1 1,0-1 0,0 1-1,0-1 1,-1 0-1,1 1 1,-1-1 0,1 0-1,-1 0 1,0 1 0,-1-1-1,1 0 1,0 0 0,-1 1-1,1-1 1,-1 0 0,-1-2-1,-5-10 81,-1 0 0,-1 1 0,0 0 0,-1 1 0,0 0 0,-1 0 0,-18-16 0,11 15-17,0 0-1,-1 1 1,-24-11 0,-4 2-110,15-3-138,22 20 57,1-1-636,9 6 708,0-1-1,0 1 1,0 0-1,-1 0 1,1-1-1,0 1 1,0 0 0,0 0-1,0-1 1,0 1-1,0 0 1,0 0-1,0-1 1,0 1-1,0 0 1,0 0 0,1-1-1,-1 1 1,0 0-1,0 0 1,0 0-1,0-1 1,0 1 0,0 0-1,0 0 1,1 0-1,-1-1 1,0 1-1,0 0 1,0 0 0,0 0-1,1 0 1,-1-1-1,3 0-221,-1 0-1,1 1 1,-1-1 0,1 0-1,-1 1 1,1 0 0,0-1-1,-1 1 1,1 0-1,-1 1 1,1-1 0,2 1-1,8-1-878,34 0-809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07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575 50 6048,'-13'-14'1952,"10"8"-1179,3 5-714,0-1 1,-1 1-1,1-1 0,0 0 0,-1 1 1,1-1-1,-1 1 0,0-1 1,0 1-1,1-1 0,-1 1 0,-2-2 1,3 2-35,-1 0 0,1 1 0,-1-1 1,1 1-1,-1-1 0,0 1 0,1-1 1,-1 1-1,0-1 0,1 1 0,-1-1 1,0 1-1,0 0 0,1 0 0,-1-1 1,0 1-1,0 0 0,1 0 0,-1 0 1,0 0-1,0 0 0,0 0 0,1 0 1,-1 0-1,0 0 0,0 0 0,0 0 1,1 1-1,-1-1 0,0 0 0,-1 1 1,-18 11 719,14-8-615,0 0-1,0 0 1,-8 2 0,-1 0 17,-5 2-29,1 0 0,-1 1-1,-20 15 1,5 3 44,1 1 0,1 1 0,2 2-1,1 2 1,-29 40 0,41-46-75,1 0 1,1 1-1,2 1 1,-22 59-1,27-57-43,1-1 0,1 1 0,2 0 0,1 1 0,2-1 0,1 1 0,5 56 0,-3-78 7,0-1 0,1 0-1,0 0 1,1 0 0,0 0-1,0-1 1,1 1 0,0-1-1,9 13 1,1-2-127,0-2-1,26 25 1,-32-35-4,2 3-246,1 0 1,0-1 0,1-1-1,0 1 1,0-2 0,18 8-1,19 15-868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08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33 6976,'-27'28'2256,"26"-28"-2207,1 1 0,-1 0 0,0 0 0,1 0 1,-1-1-1,0 1 0,1 0 0,-1 0 0,1 0 1,-1 0-1,1 0 0,0 0 0,0 0 0,-1 1 0,1-1 1,0 0-1,0 2 0,-5 23 424,1 0 0,-1 39 0,4-49-161,0 0 0,-6 23 1,4-29-195,1 1 1,1-1 0,-1 1-1,2-1 1,-1 1 0,2 0-1,-1-1 1,4 15 0,0-7-43,-1-11 15,-1 0-1,-1 0 0,0 0 1,1 10-1,0-5 228,1-9 287,-2-4-574,0 0 0,0 0-1,-1 1 1,1-1 0,0 0 0,-1 0 0,1 0 0,-1 0-1,1 0 1,-1 0 0,1 0 0,-1 0 0,1-2 0,0-1-9,0 0 0,-1-1 0,1 1 0,-1 0 0,0-6 0,2-24 64,27-71 120,-11 46-156,-16 50-60,2-3-24,-1 0 0,7-13 0,17-16-56,-18 25 77,-7 12 14,0 1 0,-1-1-1,1 1 1,1 0 0,-1 0 0,0 0 0,1 0 0,0 0-1,-1 0 1,1 0 0,0 1 0,0 0 0,1-1 0,4-1 0,22-16-50,-25 17 75,-1 0 0,0 0 0,1 0 0,-1 0 0,1 1-1,0-1 1,0 1 0,-1 1 0,2-1 0,-1 1 0,0-1 0,9 0 0,33 2-1168,-46 0 992,1 1-1,0-1 1,0 0 0,-1 0-1,1 1 1,0-1 0,-1 1-1,1 0 1,-1-1-1,1 1 1,0 0 0,-1 0-1,2 1 1,5 3-566,6 1-1647,-14-6 2249,1 1 1,-1 0-1,1 0 0,-1 0 0,0-1 0,0 1 0,1 0 0,-1 0 0,0 0 0,0 0 0,0 0 1,0 0-1,0 1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0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50 6720,'-16'0'6624,"32"0"-6304,1-16 64,16 16-224,16 0 224,0-17-256,16 1-448,-15 16 128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0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 7712,'16'49'3520,"50"33"-3072,-33-49 736,-1-1-736,18 50 544,-18 0-576,1 33 384,-33 0-448,-16-17-384,-50-16 0,1 16-1568,-17 1 864,0-18-1728,16-15 1408,1-17-2240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0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34 5728,'-14'14'1840,"14"-14"-1823,0 0 0,0 1 0,0-1 0,0 0 0,0 0 0,-1 0 0,1 0 0,0 0 0,0 1 0,0-1 0,-1 0 0,1 0 0,0 0 0,0 0 0,0 0 0,-1 0 0,1 0 0,0 0 0,0 0 0,0 0 0,-1 0 0,1 0 0,0 0 0,0 0 0,-1 0 0,1 0 0,0 0 0,0 0 0,0 0 0,-1 0 0,1 0 0,0 0-1,0 0 1,0 0 0,-1-1 0,1 1 0,0 0 0,0 0 0,0 0 0,0 0 0,-1 0 0,1-1 0,-22-10 591,17 8 747,4 3-1296,1 0 0,-1 0-1,1 0 1,-1 0 0,1 0 0,-1 0-1,1 0 1,-1 0 0,1 0 0,-1 0 0,1 0-1,-1 0 1,1 0 0,-1 0 0,0 0-1,1 1 1,-1-1 0,1 0 0,0 0 0,-1 1-1,1-1 1,-1 0 0,1 0 0,-1 1-1,1-1 1,0 1 0,-1-1 0,1 0 0,0 1-1,-1-1 1,1 1 0,0-1 0,-1 1-1,1-1 1,0 1 0,0-1 0,0 1 0,0-1-1,-1 1 1,1-1 0,0 1 0,0-1-1,0 1 1,0-1 0,0 1 0,0 0 0,0 2 1791,99-3 171,-96 0-2012,1-1-1,-1 1 1,1-1-1,-1 1 0,0-1 1,0 0-1,1 0 0,4-3 1,3-1 33,38-11 203,-46 15-221,0 0 0,1 1 1,-1-1-1,0 1 0,0 0 0,0 0 0,4 0 0,-3 0 39,-1 0 86,0 0 198,-3 0-346,0 0 0,0 0 0,0 0 0,1 1 1,-1-1-1,0 0 0,0 0 0,0 0 0,1 0 0,-1 0 0,0 0 0,0 0 0,0 0 0,1 0 0,-1 0 1,0 0-1,0 0 0,0 0 0,1 0 0,-1 0 0,0-1 0,0 1 0,0 0 0,1 0 0,-1 0 1,0 0-1,0 0 0,0 0 0,0 0 0,1-1 0,-1 1 0,0 0 0,0 0 0,0 0 0,0 0 0,0-1 1,1 1-1,-1 0 0,0 0 0,0 0 0,0-1 0,0 1 0,0 0 0,0 0 0,0 0 0,0-1 0,0 1 1,-7-10-466,6 10 390,1 0-1,-1-1 0,1 1 0,-1-1 1,1 1-1,-1 0 0,0 0 0,1-1 0,-1 1 1,1 0-1,-1 0 0,0 0 0,1-1 0,-1 1 1,1 0-1,-1 0 0,0 0 0,1 0 0,-1 0 1,0 0-1,1 1 0,-1-1 0,0 0 0,1 0 1,-2 1-1,2-1-76,-16 0-3903,13 0 2236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0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7136,'0'-16'6720,"17"-1"-5760,16 17-576,-17 0 64,33 0-224,-16 0 415,32 0-351,-32 0-2015,0 0 895,0 17-3488,0-1 2432,-1 1-2752</inkml:trace>
  <inkml:trace contextRef="#ctx0" brushRef="#br0" timeOffset="1">50 426 8736,'-17'-16'3232,"50"32"-2528,33-16-192,-50-16 224,33 16-512,0-16-32,17-1-96,-1 1-5216,17-17 2784,-33 17-1824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12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5216,'14'-14'1696,"-14"14"-1681,0 0 0,0 0 1,1 0-1,-1 0 0,0-1 0,0 1 1,0 0-1,0 0 0,0 0 0,0-1 1,1 1-1,-1 0 0,0 0 0,0 0 1,0-1-1,0 1 0,0 0 0,0 0 1,0 0-1,0-1 0,0 1 0,0 0 1,0 0-1,0 0 0,0-1 0,0 1 1,0 0-1,0 0 0,0-1 0,0 1 1,0 0-1,-1 0 0,1 0 0,0 0 1,0-1-1,0 1 0,0 0 0,0 0 1,0 0-1,-1 0 0,1-1 1,0 1-1,-11-22 491,8 17 1212,6 7-1233,-2 0-444,-1-1 0,1 0 0,0 0 1,-1 0-1,1 0 0,-1 1 0,1-1 0,-1 0 0,0 0 0,1 1 1,-1-1-1,0 0 0,0 1 0,0-1 0,0 0 0,0 1 0,0-1 1,-1 0-1,1 0 0,0 1 0,0-1 0,-1 0 0,1 0 0,-2 2 1,1 2 68,0 1 0,0-1 0,0 0 0,0 7 0,2 6 89,-1-7-78,0 0 0,0 0 0,-4 20-1,0-12-45,2-11-42,0 1 0,0-1 0,1 1 1,0-1-1,0 1 0,1 0 0,0-1 0,3 17 1,2-9-20,-3-13-181,-1 0 0,0 0 0,0 0 0,0 1 0,0-1 0,-1 0 1,1 1-1,-1 6 0,0 15-1290,0-1-2484,0 6 1307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13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34 7136,'-14'-14'2309,"9"11"-1413,-3 3-610,12 0 406,25 0 959,361 0 397,-287-8-1864,2 0-229,7 8-2643,-112 0 2665,0 0 0,0 0 1,0 0-1,0 0 0,0 0 0,1-1 0,-1 1 0,0 0 1,0 0-1,0 0 0,0 0 0,0 0 0,0 0 1,1 0-1,-1 0 0,0 0 0,0 0 0,0 0 0,0 0 1,0 0-1,1 0 0,-1 0 0,0 0 0,0 0 1,0 0-1,0 0 0,0 0 0,1 1 0,-1-1 1,0 0-1,0 0 0,0 0 0,0 0 0,0 0 0,0 0 1,0 0-1,0 0 0,1 0 0,-1 1 0,0-1 1,0 0-1,0 0 0,0 0 0,0 0 0,0 0 1,0 1-1,0-1 0,0 0 0,0 0 0,0 0 0,0 0 1,0 0-1,0 1 0,0 10-2297,0-9 731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13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421 35 3968,'-14'0'1285,"14"0"-1276,0 0 0,0 0 0,0 0 0,0 0 1,0 0-1,0 0 0,0 0 0,0 0 0,0 0 0,-1 0 0,1 0 0,0 0 0,0 0 0,0 0 0,0 0 0,0 0 0,0 0 1,0 0-1,0 0 0,0 0 0,0 0 0,-1 0 0,1 0 0,0 0 0,0 0 0,0 0 0,0 0 0,0 0 0,0 0 0,0 0 1,0 0-1,0 0 0,0-1 0,0 1 0,0 0 0,0 0 0,0 0 0,0 0 0,0 0 0,0 0 0,-1 0 0,1 0 0,0 0 1,0 0-1,0-1 0,0 1 0,0 0 0,0 0 0,0 0 0,0 0 0,0 0 0,0 0 0,1 0 0,-1 0 0,0 0 0,0-1 0,0 1 49,0-1 0,-1 1-1,1-1 1,0 1 0,1-1-1,-1 1 1,0-1 0,0 1-1,0-1 1,0 1 0,0-1-1,0 1 1,1-1 0,-1 1-1,0-1 1,0 1-1,1-1 1,-1 1 0,0-1-1,1 1 1,-1 0 0,0-1-1,1 1 1,-1-1 0,1 1-1,-1 0 1,1 0 0,-1-1-1,1 1 1,-1 0-1,1 0 1,-1 0 0,1-1-1,-1 1 1,1 0 0,-1 0-1,1 0 1,-1 0 0,1 0-1,-1 0 1,1 0 0,-1 0-1,1 0 1,-1 0-1,1 0 1,0 1 0,-4-4 998,-8-8-299,11 11-697,-1-1-1,1 1 1,-1-1 0,1 1-1,-1 0 1,0-1 0,1 1-1,-1 0 1,0 0-1,1-1 1,-1 1 0,0 0-1,1 0 1,-1 0 0,0 0-1,0 0 1,1 0 0,-1 0-1,0 0 1,1 0 0,-1 0-1,0 0 1,0 1 0,-2-1 129,-3 0-83,-1 0 0,0 0-1,0 1 1,1-1 0,-1 2-1,0-1 1,1 1 0,-1 0 0,1 0-1,-10 5 1,-8 3 288,-42 14 1,41-16-99,-40 18 0,49-18-228,1 1 1,-1 1-1,2 0 0,-18 16 1,28-22-60,1 1 0,0 0 0,-1 0 0,2 0 0,-1 0 0,0 1 0,1-1 0,0 1 0,0-1 0,1 1 0,0 0 0,0-1 0,0 1 0,1 0 0,-1 9 0,2-7 0,0-1 0,0 0 1,0 1-1,5 11 1,-5-13 1,1 3 21,1-1 0,0 0 0,0 1 0,0-1 0,1 0 0,1-1 0,-1 1 0,1-1 0,0 0 0,1 0 0,-1 0 0,2-1 0,-1 0 0,1 0 0,-1 0 0,1-1 0,1 0 0,-1-1 0,15 7 0,-2-3-299,0-2 0,1 0-1,0-1 1,0-1 0,0-1-1,1-1 1,26 0 0,-33-2-244,-8 0 93,0 0 0,-1 0 0,1 0 0,0-1 0,7-1 0,10-10-1951,-23 12 2202,0-1 1,-1 1 0,1-1 0,0 0-1,0 1 1,-1-1 0,1 0-1,0 0 1,-1 1 0,1-1 0,-1 0-1,1 0 1,-1 0 0,1 0 0,-1 0-1,0 0 1,0 0 0,1 0-1,-1 0 1,0-1 0,0-15-2378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13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8544,'-33'0'3872,"49"0"-3360,1 0 352,-1 0-576,33 0 608,17 16-512,16-16 64,-17-16-256,1 16-96,16 0-64,-33-17-1952,0 17 1056,-16 0-2112,-17 0 1696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17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98 3712,'0'-2'181,"0"-1"1,0 0-1,0 0 0,0 0 1,-1 1-1,1-1 0,-1 0 1,0 0-1,0 1 0,0-1 0,0 1 1,0-1-1,0 1 0,-1-1 1,-2-3-1,4 6-134,-1-1 0,1 1 0,0 0 0,-1 0 0,1-1 0,0 1 0,-1-1 0,1 1 0,0 0 0,0-1 0,-1 1 0,1 0 0,0-1 0,0 1 0,0-1 0,0 1 0,0-1 0,-1 1 0,1-1 0,0 1 0,0 0 0,0-1 0,0 1 0,0-1 0,0 1 0,1-1 0,-2-4 311,-10-1 282,6-1-289,1 2-50,-9 3-100,9 3-150,0-2 0,0 1 1,0 0-1,-7-2 0,-14-9 130,13 10-108,0 0-1,0 1 1,0 0-1,0 1 1,0 0-1,-19 6 1,8-3 33,8-2-55,-19 4 68,22-1-42,0 0 0,1 1-1,0 1 1,0 0-1,0 0 1,1 1 0,0 0-1,0 1 1,1 0-1,-12 16 1,10-8 23,1 1 0,1 1-1,0 0 1,2 0 0,0 1 0,-6 29 0,1 9 219,-7 89 0,15-104-195,-13 239 530,17-1-135,0-147-497,2-1 4,-6 160 156,-7-192-97,8-63-74,1-8 69,-11 53 0,11-74-106,0-1 0,-1 1 0,0-1-1,0 0 1,-1 0 0,0-1 0,0 1 0,-1-1-1,0 0 1,-11 11 0,3-5-117,-1 0 1,-1-1-1,-22 13 0,32-22 54,-1 0 0,0 0 0,0-1 0,0 1 0,-1-1 0,1-1 0,0 1 0,-13 0 0,7-2-155,0 0 0,0 0 1,-19-5-1,26 4 85,-1 0 0,0 0 0,1-1-1,-1 0 1,1 0 0,-8-5 0,6 2-33,1 1 0,-1-2 0,-9-9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17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673 68 3904,'0'-2'120,"0"1"0,0-1 1,-1 0-1,1 0 0,0 1 1,-1-1-1,1 1 0,-1-1 1,0 0-1,0 1 0,1-1 0,-1 1 1,0-1-1,0 1 0,0 0 1,0-1-1,-3-1 0,1 0 883,1 0-283,-9-10-22,10 12-638,1-1 0,-1 1 0,1 0-1,-1 0 1,0 0 0,0 0 0,1 0-1,-1 0 1,0 0 0,0 0 0,-2-2-1,1 3 26,1-1 0,-1 1 0,0 0 0,0-1 0,0 1 0,1 0 0,-1 0 0,-3 0-1,-3 0 25,-1 0-16,5-1-74,1 1 1,0 0 0,0 0-1,0 0 1,0 0 0,0 0-1,0 1 1,0-1 0,0 1-1,-4 1 1,2 1 18,-1 0-1,1 0 1,0 1-1,0-1 1,0 1 0,1 0-1,-1 0 1,1 1-1,0 0 1,0-1-1,1 1 1,-1 0 0,-4 10-1,1 3 69,0 0 1,2 1-1,-5 24 0,5-22-49,-44 227 588,-23 115-169,35-182-232,16-75-148,-43 189-144,18-133 32,19-51 160,-15 53 6,-7 17-769,45-164 439,-1 3-194,0 1 0,-14 30 1,6-29-939,12-21 1222,1 1 1,-1-1-1,1 1 0,-1-1 1,1 0-1,0 1 1,0-1-1,0 1 0,0 1 1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18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820 16 4896,'-54'-14'1584,"44"12"-1184,6 4-192,-7 9 133,11-10-319,-1-1 0,1 0 0,0 1 0,-1-1 0,1 0 0,0 1 0,-1-1 0,1 0 0,0 0 0,-1 1 0,1-1 0,-1 0 0,1 0 1,0 0-1,-1 1 0,1-1 0,-1 0 0,1 0 0,-1 0 0,1 0 0,0 0 0,-1 0 0,1 0 0,-1 0 0,1 0 0,-1 0 0,-4 1 76,1 4 65,1 0-1,0 0 0,1 1 0,-3 5 0,0 22 633,-1-3-365,2 0 0,0 55 0,-4 78 297,2-77-387,1 83 39,-6 30-54,8-113-238,-11 161 124,6-169-117,-22 90-1,-13 7 110,32-132-166,-5 23 134,-45 120 0,-40 3-7,77-149-142,-9 14-424,-49 59-1,69-96 91,-2 0 0,-23 22 0,33-34 167,-1 0 0,-1 0 1,1-1-1,-1 0 0,1-1 1,-1 1-1,0-1 0,-1-1 0,1 1 1,-9 1-1,14-4 41,-1 1 0,0-1 0,1 1-1,-1-1 1,0 0 0,0 0 0,1 0 0,-1 0 0,0-1-1,1 1 1,-1-1 0,0 1 0,1-1 0,-1 0 0,1 0 0,-1-1-1,1 1 1,-1 0 0,1-1 0,-4-2 0,4 1-117,-1 0 0,1 0 0,0 0-1,-1 0 1,2 0 0,-1-1 0,0 1 0,1-1 0,-1 1 0,1-1 0,0 1 0,0-5 0,-2-28-1555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18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339 408 5568,'-4'-4'300,"1"0"-1,0 0 1,0 0 0,0 0-1,0 0 1,1 0 0,-1-1 0,1 1-1,-2-9 1,1-14 644,0 16-304,1 7-505,2 2-81,-1-1 0,-1 1 0,1-1 0,0 1 0,-1-1 0,1 1 0,-1 0-1,0-1 1,0 1 0,1 0 0,-2 0 0,1 1 0,0-1 0,0 0-1,-5-2 1,-23-1 394,26 4-413,1 0-4,0 0 0,0 0 0,0 0 0,0 0 0,0 1 0,0 0 0,0 0 0,0-1 0,0 2 0,0-1 0,0 0 0,0 1 0,0-1 0,0 1 0,0 0 0,0 0 0,0 0 0,-4 3 0,1-2 20,0 1-1,0 0 0,1 1 0,0-1 0,-1 1 1,1 0-1,1 1 0,-1-1 0,1 1 0,-1 0 1,-4 7-1,-7 14 138,1 0-1,2 1 1,0 0 0,-12 39 0,14-31-138,8-27-46,-1 1 0,2 0 0,0 0 0,0 0 0,-1 11 0,3-17 2,1 0-1,-1 0 0,1 1 1,-1-1-1,1 0 0,2 5 1,-1-3 4,-1-3 5,-1 0-1,1 0 1,0-1-1,0 1 1,-1-1-1,1 1 1,0 0 0,0-1-1,1 1 1,-1-1-1,0 0 1,0 1-1,1-1 1,-1 0-1,1 0 1,-1 0-1,1 0 1,-1 0-1,1 0 1,0-1-1,-1 1 1,1 0-1,0-1 1,0 1 0,-1-1-1,1 0 1,0 1-1,2-1 1,4 1 65,-2 0-130,-1-1 0,0 1 1,1-1-1,-1 0 1,1-1-1,-1 1 1,0-1-1,1 0 0,-1 0 1,0-1-1,6-2 1,7-2-311,7-2-115,0-1 1,0-2-1,-1 0 0,0-2 1,28-19-1,-44 25 352,1-1 0,-1 1-1,0-2 1,0 1 0,-1-1 0,0 0-1,8-15 1,-3 1-72,20-51 0,-27 60 161,-1 0 0,0 0-1,-2-1 1,3-23 0,-5-60 155,-1 45 500,1 35-84,-8-38 0,5 38 406,-2-34 0,4 118 115,5 113-260,0-135-712,5 90 366,-9 44-89,0-176-366,0 1 1,0-1-1,0 1 0,0-1 1,0 1-1,0 0 0,1-1 1,-1 1-1,1-1 0,-1 1 1,1-1-1,0 1 0,0-1 1,0 0-1,1 0 0,-1 1 1,0-1-1,1 0 0,3 3 1,14 23-1257,-19-28 1140,5-2-290,-1 0 0,1 0-1,-1-1 1,8-5 0,-8 4 131,-1-1 1,1 0 0,-1 0-1,0 0 1,0-1 0,-1 1-1,3-8 1,13-45-979,-14 41 891,45-168-681,-19 89 3356,-27 83-1817,-2 10-366,-1 0 0,0 1 0,1-1 0,0 1-1,0-1 1,0 1 0,0 0 0,0-1 0,0 1 0,0 0 0,4-4 0,-3 4 482,1 6 8,0 5-345,0-1 0,-1 1-1,0-1 1,2 15 0,-1-3 49,7 32 181,-5-14-230,-1-8-78,7 30 1,-10-54-161,5 21 141,2 0 1,1 0-1,16 34 1,-12-31 27,-12-29-181,-1 1 0,1-1 0,-1 1 0,1-1 1,-1 0-1,1 1 0,0-1 0,0 0 1,0 1-1,0-1 0,0 0 0,0 0 0,0 0 1,0 0-1,0 0 0,0 0 0,0 0 1,1 0-1,-1 0 0,0-1 0,1 1 1,1 0-1,-1-1 2,0 1 1,0-1-1,0 0 1,0 0-1,1-1 1,-1 1-1,0 0 1,0-1-1,0 1 1,0-1-1,0 0 1,0 1 0,0-1-1,2-2 1,6-3 54,0-1 0,0-1 0,0 0 0,11-12 0,-13 11-62,-1 0 1,0 0-1,0 0 1,-1-1-1,-1 0 0,1 0 1,5-18-1,-3 10-7,16-36 26,51-108 280,-45 92-489,-20 45-795,1 0 0,20-33 0,-15 39-1282,0 3 730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19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67 5152,'0'8'887,"0"-5"-157,0-4-130,1 0-526,-1 1 1,0-1-1,0 1 1,1-1-1,-1 1 1,0-1-1,1 1 1,-1-1-1,1 1 1,-1-1-1,1 1 1,-1-1-1,1 1 1,-1 0 0,1-1-1,-1 1 1,1 0-1,-1-1 1,1 1-1,-1 0 1,1 0-1,0 0 1,-1 0-1,1-1 1,1 1-1,3-2 902,-4 0-858,0 1 0,1 0-1,-1 0 1,0-1-1,0 1 1,-1-1 0,1 1-1,0-1 1,0 1 0,0-4-1,2-26 1720,-3 31-1825,0-1-1,0 1 1,0-1 0,-1 1 0,1-1-1,0 1 1,0-1 0,0 1-1,0-1 1,-1 1 0,1-1 0,0 1-1,0 0 1,-1-1 0,1 1-1,0-1 1,-1 1 0,1 0 0,-1-1-1,1 1 1,0 0 0,-1-1-1,1 1 1,-1 0 0,-17-5 222,12 5-172,0 0 0,-1 1 0,1 0 0,-10 2 0,12-2-26,0 0-1,-1 1 0,1 0 1,0 0-1,0 0 1,0 0-1,1 1 0,-1 0 1,1 0-1,-5 4 0,-2 4 27,-15 21 0,9-11-20,8-11-71,1 1-1,0-1 1,1 1 0,0 0-1,0 0 1,2 1 0,-1 0-1,1 0 1,1 0 0,0 0-1,-1 15 1,3-23 27,1 1 0,-1-1-1,1 1 1,0 0 0,1-1 0,-1 1 0,1 0 0,0-1-1,0 1 1,0-1 0,4 9 0,-2-6-6,1-1 0,0 0 1,0 0-1,1 0 0,-1 0 1,8 6-1,-9-9-26,0 0 1,1 0 0,0 0-1,0 0 1,0-1-1,0 1 1,0-1-1,0 0 1,0 0-1,9 2 1,1 1-100,-7-2 12,-1 0 0,1-1 1,0 0-1,0 0 0,0 0 1,0-1-1,14 0 0,-18-1 84,0 0-10,0 0 1,-1 0-1,1 0 1,0 1-1,0-1 0,0 1 1,0-1-1,0 1 1,2 1-1,-3-1 33,-1 0-1,0 0 0,0 0 1,0 0-1,0 0 1,0 0-1,0 0 0,0 1 1,-1-1-1,1 0 1,0 1-1,-1-1 1,1 0-1,-1 1 0,1-1 1,-1 1-1,1-1 1,-1 0-1,0 1 0,0-1 1,0 1-1,0-1 1,0 4-1,0 13 112,0 7 182,-3 33 1,-4-7 632,-19 73 0,19-100-718,-10 47 327,6 25-100,5-70-280,-16 43 0,13-44 99,1 1 0,-5 27 0,11-38-105,2-11-86,0 0-1,-1 0 1,0 0 0,0 0-1,-2 5 1,2-7-3,0 0 1,0-1-1,-1 1 1,1 0-1,-1-1 0,1 1 1,-1-1-1,-3 3 0,-1 1 129,0 4 96,6-9-264,0 1-1,-1-1 1,1 1-1,0-1 1,0 0-1,0 1 1,0-1-1,-1 0 1,1 1 0,0-1-1,0 0 1,-1 1-1,1-1 1,0 0-1,0 0 1,-1 1-1,1-1 1,0 0 0,-1 0-1,1 0 1,0 0-1,-1 1 1,1-1-1,-1 0 1,1 0-1,0 0 1,-1 0 0,1 0-1,-1 0 1,1 0-1,0 0 1,-1 0-1,1 0 1,0 0-1,-1 0 1,1 0-1,-1 0 1,1 0 0,0 0-1,-1-1 1,1 1-1,0 0 1,-1 0-1,1 0 1,0-1-1,-1 1 1,1 0 0,-1-1-1,-1-1 10,-1 0-1,1 0 1,-1 0-1,1 0 1,0-1-1,0 1 1,0-1-1,0 0 0,0 0 1,-2-5-1,-2-3 18,2 6-22,2 2-8,0 0-1,0 0 1,1 0-1,-1-1 1,-2-5-1,0-6-12,1 0-1,0 0 0,0-1 1,2 1-1,0 0 0,1-1 1,2-17-1,8-27-184,2 1-1,26-73 0,-34 120 142,0-1 0,2 1-1,-1 0 1,1 1-1,1-1 1,0 1-1,1 0 1,0 1-1,10-10 1,-9 10 12,9-10-550,1 0 0,1 2 0,1 0 0,32-21 0,-31 26-251,24-12 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1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5216,'0'13'1696,"0"-13"-1685,0 0 1,0 0-1,0 0 1,0 1-1,0-1 1,0 0-1,0 0 1,0 0-1,0 0 1,0 0-1,0 0 1,0 0-1,0 0 1,0 0-1,0 1 1,0-1-1,0 0 1,0 0-1,0 0 1,0 0-1,0 0 1,0 0-1,0 0 1,0 0 0,0 0-1,0 0 1,0 0-1,0 1 1,0-1-1,0 0 1,0 0-1,-1 0 1,1 0-1,0 0 1,0 0-1,0 0 1,0 0-1,0 0 1,0 0-1,0 0 1,0 0-1,0 0 1,0 0-1,-1 0 1,1 0-1,0 0 1,0 0-1,0 0 1,0 0-1,0 0 1,0 0-1,0 0 1,0 0-1,0 0 1,0 0-1,-1 0 1,-29 0 10521,33 0-10331,57 0 225,-57 0-410,1 0-1,-1-1 1,1 1-1,-1-1 1,0 1-1,1-1 1,-1 0-1,6-3 1,7-2 10,-2 4 35,1 0 0,-1 1 0,1 1 0,21 1 1,1 1 10,59-2 748,-94 0-1061,-2-3-469,0-8-1627,0 8 646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8480,'16'0'3840,"1"17"-3360,-17-1 672,0 17-736,0-17 128,0 17-352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0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49 6464,'0'-28'2090,"1"28"-2074,-1 0-1,0 0 0,0 0 1,0 0-1,0 0 0,0 0 1,0 0-1,0-1 0,0 1 0,0 0 1,0 0-1,0 0 0,0 0 1,0 0-1,0-1 0,0 1 1,0 0-1,0 0 0,0 0 1,0 0-1,0 0 0,0-1 0,0 1 1,0 0-1,0 0 0,0 0 1,0 0-1,0 0 0,0 0 1,0-1-1,0 1 0,0 0 1,0 0-1,-1 0 0,1 0 0,0 0 1,0 0-1,0 0 0,0 0 1,0-1-1,0 1 0,0 0 1,-1 0-1,1 0 0,0 0 1,0 0-1,0 0 0,0 0 1,0 0-1,-1 0 0,1 0 0,0 0 1,0 0-1,-1 0 23,0 0 1,1 0-1,-1-1 0,0 1 0,1 0 1,-1 0-1,0-1 0,1 1 0,-1 0 0,1-1 1,-1 1-1,1 0 0,-1-1 0,0 1 1,1-1-1,0 1 0,-1-1 0,1 1 1,-1-1-1,1 0 0,-1 0-5,1 1-1,0-1 1,-1 1 0,1 0-1,0-1 1,0 1-1,-1-1 1,1 1 0,-1 0-1,1-1 1,0 1 0,-1 0-1,1-1 1,-1 1-1,1 0 1,-1 0 0,1-1-1,-1 1 1,1 0 0,-1 0-1,1 0 1,-1 0-1,1 0 1,-1 0 0,0 0-1,1 0 1,-1 0-1,1 0 1,-1 0 0,1 0-1,-1 0 1,1 0 0,-1 0-1,1 0 1,-1 1-1,1-1 1,-1 0 0,-48 30 884,43-27-857,1-1 0,0 1 1,0 0-1,0 0 0,1 0 0,-1 0 0,1 1 0,0 0 1,0 0-1,0 0 0,0 1 0,1-1 0,-5 9 1,-8 18 139,2 0 1,1 1 0,2 1 0,1 0 0,-8 44 0,7-18-69,-6 50 47,14-88-149,2 0 0,1 0 1,2 24-1,9 23 50,-10-59-46,1 6-211,5 25 0,-5-35 15,0 1 0,0-1 0,1 1 0,-1-1 0,1 0 0,0 0 0,5 6 0,25 25-835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1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50 7552,'-6'10'927,"4"-6"-515,0 0 0,0 0-1,0 0 1,0 1-1,-1 5 1,-4 9-160,2-8-74,1 0-1,0 0 1,1 0-1,0 1 1,-1 17-1,4 39 453,0-66-594,-1 0 1,1 0 0,0 0 0,-1 0 0,1 0 0,-1 0 0,0 0 0,0-1 0,-2 4-1,0 3 220,3-8-252,0 0 0,0 0 1,0 0-1,0 0 1,0 1-1,0-1 0,0 0 1,1 0-1,-1 0 1,0 0-1,0 0 0,0 0 1,0 0-1,0 0 1,0 0-1,0 1 0,0-1 1,0 0-1,1 0 1,-1 0-1,0 0 0,0 0 1,0 0-1,0 0 1,0 0-1,0 0 0,1 0 1,-1 0-1,0 0 1,0 0-1,0 0 0,0 0 1,0 0-1,0 0 0,1 0 1,-1 0-1,0 0 1,0 0-1,0 0 0,0 0 1,0 0-1,0-1 1,0 1-1,1 0 0,-1 0 1,0 0-1,0 0 1,0 0-1,0 0 0,0 0 1,0 0-1,0 0 1,0-1-1,0 1 0,0 0 1,0 0-1,-3-7 72,2 5-66,0 0-1,0 1 1,1-1 0,-1 0-1,0 0 1,0 0 0,1 0-1,-1 0 1,1 0 0,0 0 0,0-3-1,-1-10 53,1 5-20,-1 0 0,2 0 0,-1 0 0,3-11 0,11-4 54,-12 21-82,0-1 11,1 0 0,0-1 0,0 1 0,0 0 0,1 0 0,0 1-1,0-1 1,0 1 0,0 0 0,9-7 0,0 0 1,-11 9-28,0 0 1,0 0-1,1 0 0,-1 0 0,1 0 0,0 1 0,-1-1 0,1 1 1,0 0-1,0 0 0,0 0 0,0 0 0,5-1 0,19-7-1335,0-2 1,28-15-1,-22 10-599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1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6400,'0'-33'4992,"16"33"-4288,1-17 64,-1 17-448,17-16-160,0 0-96</inkml:trace>
  <inkml:trace contextRef="#ctx0" brushRef="#br0" timeOffset="1">198 361 8064,'-17'17'3648,"50"-1"-3168,0-16 160,0 0-448,16 0 192,0-16-224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1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0 7040,'0'0'2282,"0"6"-1386,0 1-721,1-4-27,-1 1-1,0 0 1,0 0 0,0 0 0,0-1-1,-1 1 1,0 0 0,-1 5-1,-28 92 1299,25-84-1385,2 1 0,-3 18 1,1 2 10,-6 12 56,9-38-114,-1 6 323,-9 31 0,10-33-145,2-15-220,0 0 0,0 0 1,0 0-1,0-1 0,0 1 1,0 0-1,0 0 0,0 0 1,-1-1-1,1 1 0,0 0 1,0 0-1,-1 0 0,1-1 1,-1 2-1,1-2 19,-1 0 1,1 0-1,-1-1 1,1 1-1,0 0 1,-1 0-1,1 0 0,0 0 1,-1 0-1,1-1 1,-1 1-1,1 0 1,0 0-1,0-1 0,-1 1 1,1 0-1,0 0 1,-1-1-1,1 1 1,0 0-1,0-1 0,0 1 1,-1 0-1,1-1 1,-6-15-189,4 8 149,-1 1 33,1 0 16,0 0-1,0 1 1,0-1 0,1 0-1,0 0 1,0-11 0,0-11-31,1 7 33,0-1-1,4-28 1,-3 45 27,0 1-1,1-1 1,0 1-1,0 0 1,1 0 0,-1 0-1,1 0 1,0 0-1,1 0 1,6-7-1,1 2 101,0-1-1,19-12 0,-20 16-116,23-12 67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17 214 8896,'-16'-33'4544,"16"50"-3936,16-1-448,1-16 0,15 16-96,1 1-832,0-1 416</inkml:trace>
  <inkml:trace contextRef="#ctx0" brushRef="#br0" timeOffset="1">394 1 5312,'-16'0'2720,"32"0"-2496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2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3968,'-13'0'1285,"10"0"-768,3-3-42,0-5 314,0 2 2822,3 6-2630,8 0-341,-9 0 400,-2 36 235,-1-14-982,1 1 1,4 27-1,1-24-219,-2-10 77,-1 0 1,2 25-1,-4-29-358,1 1 1,1-1-1,0 0 1,5 14-1,-6-19-99,0-2 68,0 1-1,0 0 0,-1 9 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2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7392,'0'0'3360,"33"49"-2944,0 0 1344,-17 0-1056,33 33 928,-16 17-960,0-17 287,-17 49-575,-32-17 0,-1 1-224,-15 0 32,-17-33-96,-1-17-2463,1 1 1311,0-17-4384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394 100 6240,'-14'13'2005,"14"-12"-1958,0-1 1,-1 1-1,1-1 1,0 1-1,-1-1 0,1 1 1,0 0-1,-1-1 1,1 1-1,0-1 0,0 1 1,0 0-1,0-1 0,-1 1 1,1-1-1,0 1 1,0 0-1,0-1 0,0 1 1,1 0-1,-1-1 0,0 1 1,0 0-1,0-1 1,1 2-1,-1-2 76,0 5 81,1 1 0,-1-1 1,1 1-1,1-1 0,-1 1 0,1-1 1,0 0-1,0 0 0,1 0 0,-1 0 1,1 0-1,0 0 0,0-1 0,5 6 1,8 12 261,-9-11-339,1 0 0,1 0 1,0 0-1,0-1 0,12 9 0,-20-18-100,1 0-1,0 0 1,-1 0 0,1 0 0,0-1-1,0 1 1,3 0 0,2 0 36,2 2-22,0 0 7,0-1 0,0 0 0,0-1 1,0 1-1,1-2 0,-1 1 0,0-1 0,0-1 1,10-1-1,13-9 203,-19 9-183,-9 1-42,0 0 0,0 0 0,-1 0 1,1-1-1,0 1 0,0-1 0,-1 0 0,6-4 1,3 0 13,-10 5-31,0 0 0,0 0 0,0 0 0,0 0-1,0 0 1,-1 0 0,1 0 0,0-1-1,0 1 1,-1-1 0,1 1 0,-1-1-1,0 1 1,1-1 0,-1 0 0,0 0-1,0 0 1,0 0 0,0 0 0,0 0-1,-1 0 1,1 0 0,0 0 0,-1 0-1,0 0 1,1-3 0,-1-17 258,1 10-201,-1 0 0,0 0 0,-1 0 0,-2-13 0,0 14-76,-1 0 1,0 0-1,0 1 0,-1-1 0,-8-12 1,11 21 0,-1-1 0,1 0 0,-1 1 0,0 0 1,-5-4-1,-1 0-18,-6-9-40,12 12 49,1 0 0,-1 0-1,0 0 1,0 0-1,0 1 1,0 0-1,0-1 1,0 1-1,-8-3 1,3 4-58,0-1 0,0 2 0,0-1 0,0 1 0,0 0 0,0 1 0,-12 2 0,16-1 45,-1 1 1,1-1 0,0 1-1,1 0 1,-1 0-1,1 0 1,-1 0 0,1 1-1,0-1 1,0 1 0,-3 5-1,3-4-9,-4 5 61,1 0 0,0 0 0,1 1 0,0 0 0,1 0 0,-5 22 0,-1 2 120,1-11 2,0 2 7,-6 30-1,-4 34-170,-6 6 5,19-40 57,4-27-13,-3 14 12,-4 61 80,9 57-168,0-157 27,0 0-1,0-1 1,0 1 0,-1 0-1,0-1 1,0 1-1,0 0 1,0-1-1,-1 1 1,1-1 0,-4 6-1,2-5-34,-1 1 0,0-1 1,0 0-1,0 0 0,0 0 0,-1-1 0,-6 5 0,4-4 80,-1 1-1,0-2 0,0 1 1,0-1-1,0 0 0,-1 0 1,1-1-1,-16 1 0,-2 2 141,18-3-138,-12 2 130,0-1 0,0 0 0,-27-1 0,34-2-39,7 1-59,0-1-1,0 0 1,0 0 0,0-1 0,-7-1 0,11 1-76,1 1 1,0 0 0,0-1-1,0 1 1,0-1 0,-1 1-1,1-1 1,0 0 0,0 1-1,0-1 1,0 0-1,0 0 1,0 0 0,1 0-1,-1 0 1,0 0 0,0 0-1,1 0 1,-1 0 0,1 0-1,-1 0 1,1-1-1,-1 1 1,1 0 0,-1 0-1,1 0 1,0-1 0,0 1-1,0 0 1,0-3 0,0 2-154,0 0 1,1 0 0,-1-1 0,1 1-1,-1 0 1,1 0 0,0 0 0,0 0-1,0 0 1,0 0 0,0 0 0,0 0-1,0 0 1,1 1 0,-1-1 0,1 0-1,-1 1 1,1-1 0,3-2 0,5-4-863,26-31-4308,-22 21 3609,15-23 0,6-25-193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50 5152,'-14'-13'1648,"14"12"-1637,0 1 1,0 0 0,0 0-1,0 0 1,0 0-1,-1 0 1,1 0 0,0 0-1,0 0 1,0 0-1,0 0 1,0 0 0,0 0-1,0-1 1,0 1-1,0 0 1,0 0 0,-1 0-1,1 0 1,0 0-1,0 0 1,0 0 0,0-1-1,0 1 1,0 0-1,0 0 1,0 0 0,0 0-1,0 0 1,0 0-1,0-1 1,0 1 0,0 0-1,0 0 1,0 0-1,0 0 1,0 0 0,0 0-1,0 0 1,1-1-1,-1 1 1,0 0 0,0 0-1,0 0 1,0 0-1,0 0 1,0 0 0,0 0-1,0 0 1,0-1 0,0 1-1,1 0 1,-1 0-1,0 0 1,0 0 0,0 0-1,2-1 87,-1-1 0,0 1-1,0-1 1,0 1 0,0-1 0,0 1 0,0-1-1,0 0 1,0 1 0,0-1 0,-1 0-1,1 0 1,-1 0 0,1-2 0,-1 4-85,0 0 1,0-1-1,0 1 1,0 0-1,0 0 1,0 0-1,0 0 1,0 0-1,0 0 0,0 0 1,0 0-1,0 0 1,0 0-1,0-1 1,0 1-1,0 0 1,0 0-1,0 0 1,0 0-1,0 0 1,0 0-1,0 0 1,0 0-1,0 0 1,0 0-1,0 0 1,0-1-1,0 1 0,0 0 1,-1 0-1,1 0 1,0 0-1,0 0 1,0 0-1,0 0 1,0 0-1,0 0 1,0 0-1,0 0 1,0 0-1,0 0 1,0 0-1,-1 0 1,1 0-1,0 0 0,0 0 1,0 0-1,0 0 1,0 0-1,0 0 1,0 0-1,0 0 1,0 0-1,-1 0 1,1 0-1,0 0 1,-12 0 850,-47 2 1098,54-2-1891,0 1 1,1 0-1,-1 0 1,1 0-1,-1 0 1,1 1-1,-1 0 1,1 0-1,-7 4 1,8-3-27,0-1 1,1 1-1,-1 0 1,1 0-1,-1 1 1,-2 4-1,-1 2 37,-4 4 35,-8 13 97,1 0-1,-15 33 0,10-3 205,-21 79 0,24-70-224,13-46-161,0-3 51,1 0 0,1 0 1,1 0-1,0 0 0,0 29 0,2-17-103,4 72 352,-2-91-583,1-1 0,-1 0 0,1 0 0,1 0 0,0-1 0,0 1 0,1-1 0,8 15 0,-11-22 68,0 1-1,0 0 1,0-1 0,1 1-1,-1-1 1,0 1-1,1-1 1,0 0 0,2 2-1,-3-2-218,1-1 0,-1 1 0,1-1 0,-1 0 0,1 0 0,-1 1 0,1-1 0,-1 0 0,2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31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3968,'0'0'11328,"3"0"-10928,158 0 149,-143 0-509,0-2 0,18-4 1,-17 3-2,0 0 1,21 1 0,206 2 120,-221 1-126,1 2-1,32 7 1,-40-8-12,1-1 0,34-1-1,-31-1-11,-22 1-2,1 0-1,-1 0 1,0 0 0,1 0 0,-1 0 0,0 0-1,1 0 1,-1 0 0,0 0 0,1 0 0,-1 0-1,0 0 1,1 0 0,-1 1 0,0-1 0,0 0-1,1 0 1,-1 0 0,0 0 0,1 1 0,-1-1-1,0 0 1,0 0 0,1 0 0,-1 1-1,11 10 180,-6-8 160,3-3-128,-16 0-118,3 2-64,-2 3-78,-1 0 1,0-1-1,0-1 0,0 1 0,-12 2 1,19-5 28,-1-1 20,0 1 0,0-1-1,1 1 1,-1 0 0,0-1-1,1 1 1,-1 0 0,0 0-1,1 0 1,-1 1 0,1-1-1,0 0 1,-1 0 0,1 1-1,0-1 1,0 1 0,0-1 0,-2 4-1,-5 7 130,-55 70-169,27-35-177,25-34 119,-19 28-1,6 17-15,6-32 61,6-9 20,-7 12-10,-1 3 207,-1-1 0,-31 33-1,49-62-157,-1 3 37,-1 0 0,0-1 0,0 0 0,-6 5 0,8-8-29,1 0 0,-1 0-1,0 0 1,0 0-1,0-1 1,0 1 0,0-1-1,0 1 1,0-1 0,-3-1-1,1 1-1,1 0-1,0 0 1,0-1-1,0 0 1,0 0-1,0 0 1,0 0-1,-7-4 1,2 0-11,0-1 0,-11-8 0,10 7-11,2 0-1,-1-1 1,1 0 0,0 0 0,1-1 0,-1 0 0,2 0 0,-1 0 0,-7-18-1,-63-112-365,71 129 333,1 0 0,-1 0 0,1 0 0,-5-19-1,-7-33-252,16 58 263,0 1-1,1-1 0,-1 1 0,1 0 0,-1-1 0,1 1 1,0-1-1,1 1 0,-1-1 0,0 1 0,1-1 0,1-4 0,9 3-86,-6-2-86,-2 2 134,11 3-2025,19 2-2013,-3 0 2380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4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0 7136,'-13'28'2309,"12"-28"-2245,1 1 0,-1 0 0,1 0 0,0 0 0,0-1 0,-1 1 0,1 0 0,0 0 0,0 0 0,0 0 0,0 0 0,0 0 0,0 1 0,-3 23 619,0-1-1,-10 34 1,10-50-492,1-1 1,-2 1-1,-3 8 0,-7 13 159,4-4 7,-10 43 0,19-61-271,-1 0-1,0 1 0,0-1 1,-1 0-1,-4 9 0,5-3 507,2-12-584,0-1-1,0 0 0,0 0 0,0 0 1,0 0-1,0 0 0,0 0 1,0 0-1,0 0 0,0 0 0,0 0 1,0 1-1,0-1 0,0 0 1,0 0-1,0 0 0,0 0 1,0 0-1,0 0 0,0 0 0,0 0 1,0 0-1,0 0 0,0 1 1,-1-1-1,1 0 0,0 0 1,0 0-1,0 0 0,0 0 0,0 0 1,0 0-1,0 0 0,0 0 1,0 0-1,0 0 0,0 0 1,0 0-1,-1 0 0,1 0 0,0 0 1,0 0-1,0 0 0,0 0 1,0 0-1,0 0 0,0 0 0,0 0 1,0 0-1,0 0 0,-1 0 1,1 0-1,0 0 0,0 0 1,0 0-1,0 0 0,-1 0 7,1 0-1,-1 0 1,1-1-1,-1 1 1,0 0 0,1 0-1,-1-1 1,1 1-1,-1 0 1,1-1-1,-1 1 1,1-1-1,-1 1 1,1 0-1,0-1 1,-1 1 0,1-1-1,0 1 1,-1-1-1,1 0 1,0 1-1,0-1 1,-1 1-1,1-1 1,0 1 0,0-2-1,-5-26 18,5 19-70,0 1 0,1-1 1,-1 1-1,4-13 0,-2 15 20,0 1 1,1 0 0,0 0-1,5-7 1,4-7-23,-5 3 11,-4 9 67,0 1 0,0 0 0,1-1 0,0 1 0,8-9 0,2 3 47,0 2 1,1 0 0,1 0-1,27-12 1,-34 18-71,41-16-670,-42 15 405,-7 4 52,1 0 0,-1 0 1,1 1-1,-1-1 0,1 0 0,0 0 0,-1 1 0,1-1 1,0 1-1,-1 0 0,1-1 0,0 1 0,1 0 0,11 0-2051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4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8224,'17'-16'3712,"-17"0"-3200,16 16 416,0 0-608,1 0 0,15 16-192,-15-16-384,-1 0 160,17 0-2592,-17 0 1472</inkml:trace>
  <inkml:trace contextRef="#ctx0" brushRef="#br0" timeOffset="1">295 17 7872,'0'-16'3584,"0"32"-1152,0 17-1760,17-17-384,-17 33 288,0-16-320,16 0-2368,-16 16 1120,16-33-6016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5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8640,'17'0'3904,"32"66"-3392,-33-17 1408,1 0-1152,15 33 1055,-15 16-1087,-1-16 0,-32 0-448,-1-16-416,-15-1 64,-1 1-2751,-49-17 1567,0 16-5696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25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17 262 5312,'-2'-1'140,"1"0"0,-1 0 0,1-1 0,0 1-1,0-1 1,0 1 0,0-1 0,0 0 0,0 1 0,0-1 0,0 0 0,0 0 0,1 1 0,-1-1 0,1 0 0,-1-3-1,4 0 384,3-4 134,0 0 0,-1 0 0,5-10 0,-10 19-650,1-2 68,0 0 1,-1 0-1,1 0 0,-1 1 1,1-1-1,-1 0 1,0 0-1,0-3 1,0 5-55,0-1 0,0 1 1,0-1-1,0 1 1,0-1-1,0 1 0,0 0 1,0-1-1,0 1 1,0-1-1,0 1 1,0-1-1,0 1 0,0-1 1,1 1-1,-1 0 1,0-1-1,0 1 0,0-1 1,1 1-1,-1 0 1,0-1-1,0 1 0,1 0 1,-1-1-1,0 1 1,1 0-1,-1-1 1,1 1-1,-1 0 0,0 0 1,1-1-1,-1 1 1,1 0-1,-1 0 0,0 0 1,1 0-1,-1 0 1,1 0-1,-1-1 0,1 1 1,-1 0-1,1 0 1,-1 0-1,1 1 1,0-1-1,-1 0-13,0 0 1,0 0 0,1 0-1,-1 0 1,0 0-1,0 0 1,1 0-1,-1 0 1,0 0-1,0 0 1,0 0-1,1 1 1,-1-1-1,0 0 1,0 0-1,0 0 1,1 0 0,-1 0-1,0 1 1,0-1-1,0 0 1,0 0-1,0 0 1,1 1-1,-1-1 1,0 0-1,0 0 1,0 0-1,0 1 1,0-1-1,0 0 1,0 0 0,0 1-1,0-1 1,8 19 280,-1 1 1,-1-1 0,-1 1 0,4 32-1,3 12 300,-9-50-501,24 133 619,-25-120-619,4 28 80,-3-41-86,1 0 1,7 13 0,-6-13 14,0 0-1,0 0 1,3 23-1,-6-13 52,-2-18-106,0 0 1,1 0-1,-1 0 0,1-1 1,1 1-1,-1 0 0,1-1 1,0 1-1,0-1 0,4 7 0,3 3 123,-8-14-145,-1 0-1,0 0 1,1 0-1,-1 0 0,1 0 1,0 0-1,-1 0 0,1-1 1,0 1-1,-1 0 0,1 0 1,1 1-1,-1-3-8,0 1 1,0 0-1,0 0 1,-1 0-1,1 0 0,0-1 1,0 1-1,-1 0 1,1-1-1,0 1 0,-1 0 1,1-1-1,0 1 1,-1-1-1,1 1 0,-1-1 1,1 1-1,-1-1 1,1 0-1,0 0 0,1-1 8,0 0 0,-1 0 0,1 0 0,0 0 0,-1-1 0,1 1 0,-1 0 0,2-6 0,16-49 253,9-11-80,-20 40-109,8-21 69,9 6-53,-9 15-65,20-41-16,13-23-41,82-135 337,-114 198-218,15-40 0,-30 63-105,1 0 0,0 0 0,0 1 0,0-1 0,1 1 0,8-10-1,-9 12-256,-3 6-694,0 2 676,0-2-349,0 0 1,0 0-1,0 0 1,0 0-1,-1 0 1,1 0-1,-2 4 1,-12 23-2141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47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1 896,'-65'98'416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49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211 389 6816,'-14'-27'2197,"14"27"-2177,0 0 0,0-1 0,0 1-1,-1 0 1,1 0 0,0 0 0,0 0 0,0-1 0,0 1-1,0 0 1,0 0 0,-1 0 0,1-1 0,0 1 0,0 0 0,0 0-1,0 0 1,0-1 0,0 1 0,0 0 0,0 0 0,0 0-1,0-1 1,0 1 0,0 0 0,0 0 0,0-1 0,0 1 0,0 0-1,0 0 1,1 0 0,-1-1 0,0 1 0,0 0 0,0 0-1,0 0 1,0 0 0,0-1 0,0 1 0,1 0 0,-1 0 0,0 0-1,1-2 26,0 1-1,0 0 0,-1 0 0,1-1 0,0 1 0,-1 0 1,1-1-1,-1 1 0,0-1 0,1 1 0,-1-1 1,0 1-1,0-1 0,0 1 0,0 0 0,0-1 1,0 1-1,0-1 0,-1 1 0,1-1 0,0 1 1,-1-1-1,1 1 0,-1 0 0,0-1 0,1 1 0,-3-2 1,0-8 381,4 8-396,-1 1-1,-1-1 0,1 1 1,0-1-1,0 1 0,-1 0 1,0-1-1,1 1 0,-1 0 1,0-1-1,0 1 0,0 0 1,-1 0-1,1 0 0,0 0 1,-1 0-1,-2-3 0,-7-6 51,5 4-53,-1 0 0,0 1 1,0 0-1,-14-9 0,20 14-29,-1 0-1,0 0 0,0 0 0,0 1 0,0-1 0,0 1 0,0-1 0,0 1 0,0 0 1,0-1-1,-1 1 0,1 0 0,0 0 0,0 1 0,0-1 0,0 0 0,0 1 0,0-1 1,0 1-1,0 0 0,0 0 0,0-1 0,0 1 0,-3 3 0,-2 1-26,-1 1 0,2 0-1,-12 12 1,5-4-51,12-13 65,0 0 1,0 0 0,-1 0-1,1 1 1,0-1-1,0 0 1,1 1-1,-1-1 1,0 0-1,0 1 1,1-1-1,-1 1 1,1-1-1,-1 1 1,0 3-1,2-4 12,-1 1-1,0-1 1,1 1-1,-1-1 1,1 1-1,-1-1 1,1 1-1,0-1 1,0 1-1,0-1 1,0 0-1,0 1 1,0-1-1,0 0 0,2 2 1,-1-1 2,0 0-1,0-1 1,0 1-1,1-1 1,-1 0 0,0 1-1,1-1 1,-1 0-1,1 0 1,-1-1 0,1 1-1,3 0 1,35 1-159,-4-1-115,-25 2 194,-1 0 0,0 1 0,0 0 0,0 1 0,15 9 0,-19-10 46,-1 1-1,1 0 1,-1 0-1,-1 0 1,1 1-1,-1-1 1,0 1-1,0 1 1,8 12-1,-8-8 40,0 0-1,0 0 0,-1 1 1,0 0-1,3 20 0,-3-2 126,-1 0 0,-2 0 0,-1 0 0,-5 33 0,-10 29 76,3-20-288,10-50 48,-4 24 49,2-32 84,-2 0 0,1 0 0,-12 19 0,5-10 81,8-15-81,4-5-65,-1 0 0,0-1 0,-1 1-1,1-1 1,0 0 0,-1 1 0,1-1-1,-1 0 1,0 0 0,0 0 0,0 0 0,0 0-1,0 0 1,0 0 0,0-1 0,-4 3 0,2-3-9,0 0 1,0-1 0,0 1 0,0-1-1,0 0 1,0 0 0,0 0 0,0 0-1,0-1 1,0 1 0,0-1 0,0 0 0,-4-2-1,6 1-3,0 0 0,0 0-1,0 0 1,0 0-1,0 0 1,-1-4 0,-4-3 37,2 2-38,0 0 0,0 0 0,1 0 0,0 0 0,0 0 0,0-1 0,1 0 0,1 0 0,-1 0 0,1 0 0,-1-9 0,0-16-236,3-43 0,0 38-152,0 19 141,1 1-1,0-1 1,1 1 0,1-1 0,1 1-1,1 0 1,0 0 0,1 1-1,1-1 1,1 1 0,0 1 0,13-20-1,117-155-5274,-42 64 4013,-37 38 5718,-33 49-1967,-17 28-1642,0 0 1,-1-1 0,-1 1-1,10-25 1,-15 26-283,-3 8-102,0 3 465,-1 5-690,0-1 0,1 1 0,-1 0 0,1-1 0,0 1 0,0 0 0,0 0 0,1 9 1,1 3 22,4 22 1,0-2 25,-1-1-22,-1 1-4,9 38 1,-8-59-27,25 96-246,-15-66 116,-13-40 123,0 0 1,1-1-1,-1 1 1,1-1 0,1 0-1,-1 0 1,1 1 0,0-2-1,4 7 1,-2-4-45,-5-7 25,13 17-354,-11-16 337,-1-1 0,0 0-1,0 1 1,0-1 0,1 0-1,-1 0 1,0 0 0,0 1 0,1-1-1,-1-1 1,2 1 0,8 0-411,-10 0 398,1-1 0,0 1 0,-1-1 0,1 0 0,-1 0 1,1 1-1,-1-1 0,0 0 0,1 0 0,-1 0 0,0 0 0,1 0 0,-1-1 0,0 1 0,0 0 0,0-1 0,0 1 0,0 0 0,-1-1 0,2-2 0,1-2-70,0 0-1,0-1 1,-1 1 0,0-1-1,1-8 1,3-42-517,0 23 371,-3 18 194,-1 1 0,0-21 0,-2 15 60,-1 13 130,1 0-1,0 1 1,0-1 0,1 1 0,2-14 0,11-9 1059,-11 44-705,6 9-227,1-1-1,1 0 0,1-1 1,25 33-1,-28-44-138,0-1 0,1 1-1,0-2 1,16 11 0,-14-9-55,1-1 65,0 0 0,20 11-1,-27-17-57,-1-1-1,1 0 0,0-1 0,-1 1 0,1-1 0,0 0 0,0 0 0,9-1 1,-4 1-111,-9-1 10,1 1-1,0-1 1,-1 0 0,1 0 0,0 0 0,-1 0 0,1 0 0,0-1 0,0 1 0,-1-1 0,5-1 0,-2-15-706,-2 10 610,-1 1-39,0-1 0,0 0-1,0 0 1,-1 0 0,0 0 0,0-10-1,-2 4-34,0 0-1,-5-21 0,3 20 79,1 0 0,-1-27 0,2 34 232,0-1 0,0 1 0,0-1 1,-1 1-1,-4-13 0,4 15-44,2 4-30,-1 0 0,1 0-1,0 0 1,-1 0 0,1 0-1,0 0 1,0 1-1,0-1 1,0 0 0,0 0-1,0 0 1,0 0 0,0 0-1,0 0 1,1-1 0,-1 2-15,0 0 1,0-1 0,0 1 0,1 0 0,-1 0 0,0 0-1,0 0 1,1-1 0,-1 1 0,0 0 0,0 0-1,1 0 1,-1 0 0,0 0 0,0 0 0,1 0 0,-1 0-1,0 0 1,1 0 0,-1-1 0,0 2 0,1-1-1,-1 0 1,0 0 0,0 0 0,1 0 0,-1 0 0,0 0-1,0 0 1,1 0 0,2 2 70,0-1 1,0 0-1,-1 1 1,1 0-1,0 0 1,-1 0-1,5 4 1,3 5 87,-2-3-8,0 0 1,0-1 0,10 8 0,-3-4 35,33 18 0,-41-25-143,0-1 0,1 0 0,-1 0 0,1 0 0,0-1 0,-1-1 0,1 1 0,13 0 0,0-4 72,0 0 0,0 0 0,0-2 0,-1-1 1,38-13-1,-52 16-134,0 0 0,0 0 0,1-1 1,-1 0-1,-1 0 0,1 0 0,0-1 1,-1 1-1,0-1 0,0-1 0,0 1 0,6-7 1,8-19-233,-18 28 223,0 0 0,1 0 0,-1 0 0,0 0 0,0 0 0,-1 0 0,1 0 0,0 0 0,-1-1 0,1 1 0,-1 0 0,0 0 0,0 0 1,0-1-1,0 1 0,0 0 0,0 0 0,0-1 0,-1 1 0,1 0 0,-1 0 0,-1-3 0,-1-9-73,2 9 55,0 1 0,0-1 0,-1 0 1,1 1-1,-1-1 0,0 1 0,0-1 0,0 1 1,-1 0-1,-2-4 0,0 4-8,1 0 0,-1 0 1,0 0-1,0 0 0,0 1 0,-1 0 0,-6-3 0,6 4 3,1-1 0,-1 1 1,-1 0-1,1 0 0,0 0 0,0 1 0,-9 0 0,12 0 44,0 1 1,-1 0-1,1 0 1,0 1-1,0-1 0,0 1 1,0 0-1,0-1 1,1 1-1,-1 0 0,0 1 1,0-1-1,0 0 1,1 1-1,-1 0 0,1-1 1,-4 4-1,2 0 12,0 0 0,1 0 0,-1 0 1,1 1-1,0-1 0,0 1 0,1-1 0,0 1 0,0 0 0,0 0 0,0 0 0,1 1 0,0-1 0,1 0 0,-1 10 0,2-1 20,-1-1-1,2 1 1,0-1-1,1 0 0,7 23 1,-7-28-17,1 4 99,0-1 0,1 0 0,12 22-1,-15-32-83,0 1 0,1 0-1,-1-1 1,1 0 0,-1 1 0,1-1-1,0 0 1,0-1 0,0 1-1,0 0 1,0-1 0,0 1 0,0-1-1,1 0 1,-1 0 0,4 0-1,7 3 88,-9-2-102,0 0 1,0-1-1,1 0 1,-1 0 0,9 0-1,33-6-595,-18 1 309,-12 2 2,0 0 0,29-9 1,-29 5-29,28-13 0,-39 16 233,-1 0-1,1-1 0,-1 0 1,0 1-1,0-2 1,0 1-1,-1 0 1,5-7-1,-3 2-22,0-1 0,-1 0 0,0 0 0,6-17 0,-9 20 97,0 0 0,1 0 0,0 0 0,1 1-1,-1-1 1,1 1 0,8-9 0,-12 15 36,0 1 1,0 0 0,1-1-1,-1 1 1,0 0-1,0-1 1,0 1-1,0 0 1,0-1-1,0 1 1,0 0-1,0-1 1,0 1-1,0 0 1,0-1-1,0 1 1,-1 0-1,1 0 1,-11 17 693,9-15-658,0 0 1,0 0-1,0 1 0,0-1 1,0 1-1,1-1 0,-3 8 1,2 2 74,1 1 0,0-1 1,1 20-1,0-26-107,1-1 0,0 0 0,0 1 0,0-1-1,1 0 1,-1 1 0,2-1 0,-1 0 0,4 6 0,-4-9-17,-1-1 0,1 0 1,0 0-1,0 0 0,0 0 1,0 0-1,0 0 0,0 0 1,1-1-1,-1 1 0,1-1 1,-1 1-1,1-1 0,-1 0 1,1 0-1,0 0 0,-1-1 0,4 1 1,8-5 197,-6 0-97,22-4 27,3-17-389,-3 4-122,-8-9-486,5-6 203,-21 26 515,-1 0 1,0 0 0,-1-1 0,-1 0 0,1 1 0,-2-1 0,1 0 0,-2-1 0,2-18 0,-3 34 198,-1-1 0,1 0 0,-1 0 0,0 0 0,0 0 0,-2 5-1,-4 15 410,2 7-79,3-13 81,-10 31 1,9-40-384,1 0-1,-1 0 1,2 1 0,-1-1-1,1 0 1,0 12 0,1-16-146,1 0 1,-1 0-1,1 0 0,0-1 1,0 1-1,1 0 0,-1 0 1,1-1-1,-1 1 0,1-1 1,1 1-1,-1-1 0,0 0 1,1 0-1,4 5 1,-5-6-208,-1-1 0,1 1 1,-1-1-1,1 0 1,-1 0-1,1 0 1,0 0-1,0 0 0,0 0 1,-1 0-1,1 0 1,0-1-1,0 1 1,0-1-1,0 1 0,0-1 1,0 0-1,0 0 1,0 0-1,0 0 1,0 0-1,0 0 0,0-1 1,4 0-1,26-13-3066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49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49 5056,'-23'0'1605,"18"0"-221,14 0-48,-7 0-312,1 3-139,-1-2-824,-1 1-1,1-1 0,-1 0 0,1 0 1,0 0-1,0 0 0,0 0 0,-1-1 0,1 1 1,0 0-1,0-1 0,3 1 0,29 1 320,-31-2-369,13 0 165,-7 0-71,1 0 0,-1 0 1,15-3-1,23-8 92,-31 9-153,17-4-61,19-16-303,-15 16 75,-17 4-27,12-6-772,-26 7 767,-1-1 1,1 1-1,0 0 1,7 0-1,0 1-910,-16 0 79,-18 3 112,-1 8 527,0-5 513,15-5 51,-1 1-1,0 1 0,-9 4 0,2 0 332,10-6-293,0 1 0,1 1 0,-1-1 0,1 0-1,0 1 1,0 0 0,0 0 0,0 0 0,-5 6 0,1 5 227,1 1 0,0-1 0,1 1 0,0 1 0,2-1 0,0 1 0,-3 21 0,1 29 237,2-33-286,-1-4 8,1 43 1,6-26-104,9 50 0,-8-65 113,-1 1 1,-3 35-1,0-17 427,1-50-753,0 3 87,0-1 0,0 1 0,0-1 0,0 1 0,0 0 0,0-1 0,-1 1 0,0-1 0,1 1-1,-2 3 1,1-6-77,1 1 0,-1-1 0,1 0 0,0 1 0,-1-1-1,1 0 1,-1 1 0,1-1 0,-1 0 0,1 1 0,-1-1 0,1 0-1,-1 0 1,1 0 0,-1 0 0,1 0 0,-1 1 0,0-1-1,0 0 1,-20-4 177,15 1-138,0-1-1,-1 1 0,1-1 0,1 0 0,-1 0 0,-7-8 0,-3-1-25,-5-3-66,0 2-1,-33-19 0,38 25-65,10 6 38,0-1 0,0 0 0,0 0 1,0 0-1,1-1 0,0 0 0,-1 0 0,1-1 1,-7-8-1,-7-17-1404,3 11 427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0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8544,'16'0'3872,"1"0"-3360,-1 0 160,17 0-480,-17 0 352,33 0-320,1 0-1728,15 0 800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16 5728,'0'0'1840,"0"-2"-1110,0-9-170,0 8 582,-2 6-321,-2 0-573,-5 6-11,0 0-1,1 1 1,0-1-1,1 1 1,0 1-1,-7 12 1,-1 12-102,1 1-1,2 0 1,-10 51 0,-3 6 20,7-30-28,15-51-95,1 1 0,1 0 0,0-1 0,0 1 0,1 0 0,1-1 0,3 17 0,0-10-308,0-1 0,2 1 0,10 24 0,0-8-422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0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17 411 7552,'-14'27'2448,"14"-26"-2380,-1-1-1,1 1 1,0 0 0,-1 0 0,1 0 0,0 0-1,0 0 1,-1-1 0,1 1 0,0 0 0,0 0-1,0 0 1,0 2 0,0 70 2300,0-71-2308,1 0 1,-1 0 0,0-1-1,0 1 1,1 0-1,-1-1 1,1 1-1,0 0 1,-1-1 0,1 1-1,0-1 1,0 1-1,1 1 1,3 5 104,0 4 121,-4-10-227,0 0 1,1 1 0,-1-1 0,0 0 0,0 0-1,3 3 1,-3-4-37,-1-1 0,1 0 0,-1 1 0,1-1 0,0 0 0,-1 0 0,1 1 0,-1-1 0,1 0 0,-1 0 0,1 0 0,0 1 0,-1-1 0,1 0 0,-1 0 0,1 0 0,0 0 0,-1 0 0,1 0 0,-1-1 0,1 1 0,0 0 0,-1 0 0,1 0 0,-1 0 1,1-1-1,0 1 0,-1 0 0,1-1 0,0 1 0,0-1 42,2-1-35,-1-1 0,1 1 1,0-1-1,-1 0 0,1 1 1,-1-1-1,0-1 0,0 1 1,3-6-1,0-1-104,6-6-31,-7 12 33,-1-1-1,0 1 1,-1-1 0,1 0 0,-1 0 0,0 0 0,0 0 0,-1-1 0,2-7 0,8-28-200,-6 8 90,1 17 32,-4 12 132,-1 1 0,0 0 0,0-1 1,0 1-1,0-1 0,-1 1 0,1-6 0,-1 7 29,0 1 1,0 0-1,0-1 0,0 1 0,1 0 1,-1 0-1,0-1 0,1 1 1,-1 0-1,1 0 0,-1-1 1,1 1-1,0 0 0,-1 0 1,1 0-1,0 0 0,0 0 1,0 0-1,0 0 0,0 0 0,0 0 1,0 0-1,0 1 0,0-1 1,0 0-1,0 1 0,1-1 1,-1 1-1,2-1 0,1-1 18,-3 1-21,0 1 0,0-1 0,-1 1 0,1 0 0,0-1 0,0 1 0,0 0 0,0-1 0,0 1 0,0 0 0,0 0 0,0 0 0,0 0 0,0 0 0,0 0 0,6-1-3,1-4-12,-6 3-17,-1 1-1,1 1 1,-1-1-1,1 0 1,-1 0 0,1 0-1,0 1 1,-1-1-1,1 1 1,0 0 0,-1-1-1,1 1 1,0 0-1,3 0 1,7 1-775,18-1-1630,-7-4-3180,7-9 2121</inkml:trace>
  <inkml:trace contextRef="#ctx0" brushRef="#br0" timeOffset="1">132 34 7136,'-17'0'3232,"34"-17"-2816,-1 17 416,0 0-544,1-16 32,15 16-192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3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8896,'17'17'4032,"15"-1"-2560,-15 0-704,-1-16-128,1 0-448,-17-16-2432,16 16 1216,0-16-3072,1 16 2336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1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7392,'16'-17'3360,"17"50"-2944,-33-17 1216,16 17-992,33 33 1056,-32-1-960,16 17 479,-17 17-703,-16 15 0,0-32-320,-33 33-512,0-17 128,-16-16-2943,0-16 1727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1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6720,'-17'17'3040,"1"81"-2624,16-65 832,0-1-768,0 34 224,0-17-416,-17 0 160,1-16-224,0 0-2112,16 0 1024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2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296 132 6048,'-14'27'1952,"14"-27"-1935,0 1 1,-1-1-1,1 0 1,0 0 0,0 1-1,0-1 1,0 0-1,0 0 1,0 1 0,-1-1-1,1 0 1,0 0-1,0 1 1,0-1-1,0 0 1,0 1 0,0-1-1,0 0 1,0 1-1,0-1 1,0 0-1,0 0 1,1 1 0,-1-1-1,0 0 1,0 1-1,0-1 1,0 0-1,0 0 1,0 1 0,1-1-1,-1 0 1,0 0-1,0 0 1,0 1-1,1-1 1,-1 0 0,0 0-1,0 0 1,1 1-1,-1-1 1,0 0 0,1 0-1,4 6 113,-3-4-56,1 0 0,-1 1 1,1-1-1,-1 0 0,1 0 0,0 0 0,0-1 0,0 1 0,0-1 0,0 1 0,0-1 0,5 1 0,20 9 260,-22-8-298,0 0 1,1 0-1,0-1 1,-1 0-1,1 0 0,0 0 1,0-1-1,8 0 1,-4-1-14,0-2 0,0 1 1,0-1-1,0-1 1,0 0-1,17-7 0,-9 2-307,-1-1 1,28-18-1,-44 26 266,-1-1 0,1 1 0,-1 0 1,0 0-1,1 0 0,-1-1 0,0 1 0,0-1 1,0 1-1,0-1 0,0 1 0,0-1 1,-1 0-1,1 1 0,0-1 0,-1 0 0,0 0 1,1 1-1,-1-1 0,0-2 0,3-9-78,3-2 14,-5 13 62,0-1 0,0 0 0,0 1 1,0-1-1,-1 0 0,1 0 1,-1-4-1,0 5 14,0 0 1,-1 0-1,1 1 0,-1-1 1,1 0-1,-1 1 0,0-1 1,0 0-1,0 1 1,0-1-1,0 1 0,0-1 1,0 1-1,0 0 0,-3-2 1,-9-14 127,12 15-80,0 0 1,-1-1-1,1 1 0,0 0 0,-1-1 0,0 1 0,1 0 0,-1 0 0,-4-3 0,4 4 25,-1 0 0,1-1 1,-1 2-1,0-1 0,1 0 0,-1 0 0,0 1 0,0 0 1,1-1-1,-1 1 0,-4 1 0,-121-1 1720,120 0-1755,1 1 0,-1 0 0,0 1 1,1-1-1,0 2 0,-1-1 1,1 1-1,0 0 0,0 0 1,1 1-1,-1 0 0,1 0 0,0 1 1,-10 8-1,1 2 118,0 1-1,1 0 1,-24 35-1,31-40-36,0 1 1,1 0-1,0 0 0,-5 18 0,-9 52 216,12-41-152,3-21-131,-6 27 96,-3 48 0,12-79-97,1-1 1,1 1-1,1-1 1,0 1-1,1-1 1,1 1-1,6 21 1,-4-17-124,-1-1 0,0 1 0,-2 0 0,0 0 1,-2 32-1,0-39-117,0-9 137,0-2 23,0 0 0,0 0 1,0 0-1,0 0 1,0 0-1,0-1 1,0 1-1,-1 0 1,1 0-1,-1 0 0,1 0 1,-1 0-1,0 0 1,0-1-1,1 1 1,-1 0-1,-1-1 0,1 1 1,0-1-1,0 1 1,-1-1-1,1 1 1,0-1-1,-4 2 1,-7 5-169,0 1-19,-1 0 0,-26 12-1,38-21 203,0 0 0,0 1-1,0-1 1,0 0-1,0 0 1,-1 0 0,1 1-1,0-1 1,0 0 0,0-1-1,0 1 1,0 0 0,0 0-1,0 0 1,0-1 0,0 1-1,0 0 1,0-1-1,0 1 1,0-1 0,0 1-1,0-1 1,-2-1 0,-8-4-345,6 5 274,1 0 1,0 0-1,-1 1 0,-7 0 1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2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17 5568,'-3'-3'1786,"-8"-8"-1071,8 8-128,1 3 762,-3 1-1211,0-1 0,0 0 0,0 1 0,0 0 0,0 0-1,1 1 1,-1-1 0,0 1 0,1 0 0,0 0 0,-1 1 0,1-1 0,0 1 0,0 0 0,0 0-1,1 0 1,-1 0 0,1 1 0,-1 0 0,-2 5 0,-60 73 843,53-66-801,0 1-1,1 1 1,1 0-1,1 0 1,-10 26 0,12-19-26,0 0 0,2 0 0,-4 40 0,4-25-24,-2 13 169,-1 107 0,9-156-329,0 5 86,0-1 0,1 0 0,0 1 1,2 8-1,-3-14-153,1 0 0,1 0 1,-1 0-1,0 0 0,1-1 1,-1 1-1,1 0 0,0-1 0,0 1 1,0-1-1,0 1 0,0-1 1,1 0-1,-1 0 0,4 2 1,40 26-3819,-44-29 3676,0-1 0,-1 1 0,1-1 0,0 1 0,-1-1 0,1 0 1,0 0-1,0 0 0,1 0 0,27 0-4401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2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6976,'1'27'1087,"0"-13"-573,-1-1-1,-1 1 1,-3 21-1,0-12-312,1-10 88,0 0 1,1 1 0,1 16 0,1 66 841,-1-94-1107,1-1 1,0 1 0,1 0 0,-1-1 0,0 1 0,0-1 0,1 1-1,-1 0 1,1-1 0,-1 1 0,1-1 0,0 1 0,0-1-1,-1 1 1,1-1 0,0 0 0,0 1 0,0-1 0,3 2 0,-4-2-10,3 1 385,-3-4-112,0-94 256,0 90-534,1-1 1,0 1-1,0 0 1,1 0-1,-1 0 1,1 0-1,1 0 1,2-6-1,9-25-339,-12 23 206,-2 12 138,1 0 0,-1 0-1,0 1 1,0-1 0,1 0 0,-1 0 0,1 1-1,0-1 1,-1 0 0,1 1 0,0-1 0,0 0-1,0 1 1,0-1 0,0 1 0,0 0 0,1-1-1,-1 1 1,0 0 0,1 0 0,1-1 0,11-8 203,1-1 1,19-18 0,-33 28-199,1-1 0,0 1 0,0-1 0,0 1 0,0 0 0,1-1 0,-1 1 0,0 0 0,0 0 0,1 1 0,-1-1 0,0 0 0,4 1 0,7-4-204,9-7-984,5 6-150,-8-6-1290,-17 10 2430,-1 1-1,1-1 0,-1 1 1,1 0-1,-1-1 0,1 1 1,-1 0-1,1 0 0,1 0 1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3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8544,'0'0'3168,"17"0"-1952,-1 0-544,0-16-480,17 16-288,0 0 32,16 0-3808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3:53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7232,'0'16'2656,"33"1"-2048,-16 32-192,-1-16 1408,-16-1-1088,16 18 704,1-18-864,-1 50 0,-16-16-384,0 16 319,-16-17-287,-1 1-2495,-15-1 1215,-18-15-3680,-15-18 2656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7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7872,'-16'0'3584,"-1"16"-3104,17 17 0,0-17-352,-16 17-96,16-17-64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622 165 6144,'0'-13'1978,"0"10"-1199,0 0-240,11-27 1173,-12 26-1577,0 0 1,-1 0-1,1 0 1,-1 0-1,0 0 1,0 0-1,-3-4 0,-3-5-29,5 9-98,1 0-1,-1 0 1,0 0 0,0 1 0,-1-1-1,1 1 1,-1 0 0,1 0 0,-1 0 0,-8-3-1,5 2 1,0 0 0,-1 1 0,1-1 0,-1 2 0,-10-3 0,9 4 46,0 0 0,-1 0 0,-14 1 0,8 0 93,9 1-113,-1 0 0,0 0 1,1 0-1,-1 1 0,1 0 0,0 0 0,0 1 1,0 0-1,0 1 0,0-1 0,-8 7 1,13-8-42,0-1 0,0 1 1,1 0-1,-1-1 0,1 1 1,-1 0-1,1 0 0,0 0 1,0 0-1,0 0 0,0 0 1,0 1-1,0-1 0,1 0 1,-1 0-1,1 1 0,0-1 1,-1 0-1,1 1 0,0-1 1,0 0-1,0 1 0,1-1 1,-1 0-1,1 1 0,-1-1 1,2 4-1,12 19-36,5 15-122,8 1-96,-5 20-470,5 7 198,-11-18 280,-3 1 1,8 55-1,-20-86 232,-1 0-1,0 0 0,-1 0 0,-5 22 0,1 0-7,-1 29 21,3-28 149,-1 0-1,-3-1 1,-12 43-1,7-42 138,-22 89 532,28-101-561,2-11-26,-11 32 0,12-45-163,0 0 0,0 0-1,-1 0 1,0-1 0,0 0-1,0 1 1,-1-2 0,-6 7-1,4-5 24,0 0 1,-1 0-1,0-1 0,0 0 0,0-1 0,-1 1 0,-18 7 0,22-12-67,0 1 0,0-1 1,1 0-1,-1 0 0,0-1 0,0 1 0,0-1 0,0 0 0,0-1 0,0 1 0,0-1 0,1 0 0,-1 0 0,0 0 1,0-1-1,1 1 0,-1-1 0,1 0 0,-6-4 0,9 6-16,-4-3-1,0 0 0,0-1 1,0 1-1,0-1 0,0 0 0,1 0 1,0-1-1,0 1 0,0-1 0,0 0 0,1 0 1,-1 0-1,-3-9 0,-12-23-214,-24-71-1,39 95 167,1 0 0,0 0 0,0-1 0,1 1-1,1-1 1,0 0 0,1 1 0,1-1 0,3-23 0,0 24-78,9-23 1,-5 16 27,-2 4 29,-3 6 41,0 1 0,1 0-1,7-12 1,-2 8 21,1 1 0,0 1 1,1-1-1,0 2 0,0-1 0,18-10 1,84-53 13,-112 74-6,43-26-99,50-30-2094,96-75 0,-108 65 753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8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5984,'-17'0'2688,"1"32"-2336,0 1 960,16 0-800,-33 49 704,17-17-704,-17 34 160,0-1-384,17 0-32,-1 1-160,1-1-352,16 0 160,16-32-1408,1-17 864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32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14 509 6144,'-14'14'1978,"15"-14"-1917,-1 0-1,1 0 1,-1 0-1,1 1 1,-1-1-1,1 0 1,-1 0-1,1 0 0,-1 0 1,1 0-1,-1 0 1,1 0-1,-1 0 1,1 0-1,-1 0 1,1 0-1,-1 0 0,1-1 1,-1 1-1,1 0 1,2-9 744,-3 15-224,3-14 171,-2 7-720,-1 1 0,1-1 0,0 1 0,0 0 0,0-1 0,-1 1 0,1 0 0,0 0 1,0 0-1,0 0 0,0-1 0,0 1 0,-1 0 0,3 1 0,16-4 159,-11-1-147,1 0 0,-1-1 0,11-7 0,16-9 52,-24 15-95,0-1-1,-1 0 1,0 0-1,0-1 1,0-1-1,-1 0 1,0 0-1,8-11 0,7-14 97,24-42-1,-34 52 54,-12 20-137,5-7 23,0-1 0,0 0 0,-2 0 0,1-1 0,3-16 0,-5 13-119,-4 11 58,1 0-1,0-1 0,0 1 0,1 0 1,0 0-1,0 1 0,0-1 0,3-4 1,-3 6 50,-1 1 1,1-1-1,0 0 1,-1 0 0,1 0-1,-1 0 1,0 0-1,0 0 1,0 0 0,0 0-1,-1 0 1,1 0-1,-1 0 1,0-5 0,0 7-3,0 0 0,0 0 0,0 0 0,0 0 0,0 0 0,0 0 0,0 1 0,0-1 0,0 0 0,1 0 0,-1 0 0,0 1 0,1-1 1,-1 0-1,0 0 0,1 0 0,-1 1 0,1-1 0,-1 0 0,1 1 0,0-1 0,-1 1 0,1-1 0,-1 0 0,2 0 0,-1 1-7,-1 0 1,1-1-1,-1 1 0,1 0 0,-1-1 0,1 1 0,-1 0 0,0-1 0,1 1 0,-1-1 1,0 1-1,1-1 0,-1 1 0,0-1 0,0 1 0,1-1 0,-1 1 0,0-1 0,0 1 1,0-1-1,0 1 0,0-1 0,0 1 0,0-1 0,0 0 0,0 1-10,0 0-1,0-1 1,0 1-1,0 0 1,0 0-1,0 0 1,0 0-1,0 0 1,0 0-1,0 0 1,0 0-1,0 0 1,0 0 0,0-1-1,0 1 1,0 0-1,0 0 1,0 0-1,0 0 1,0 0-1,0 0 1,0 0-1,0 0 1,0 0-1,1 0 1,-1 0-1,0-1 1,0 1-1,0 0 1,0 0-1,0 0 1,0 0-1,0 0 1,0 0-1,0 0 1,0 0-1,0 0 1,0 0 0,1 0-1,-1 0 1,0 0-1,0 0 1,0 0-1,0 0 1,0 0-1,0 0 1,0 0-1,0 0 1,0 0-1,0 0 1,1 0-1,-1 0 1,0 0-1,0 0 1,0 0-1,0 0 1,1 0 27,-1 0 1,1 0-1,0 1 1,-1-1-1,1 0 0,0 0 1,-1 0-1,1 1 1,0-1-1,-1 0 1,1 1-1,-1-1 1,1 1-1,-1-1 0,1 1 1,-1-1-1,1 1 1,-1-1-1,0 1 1,1-1-1,-1 1 0,1 0 1,-1-1-1,0 1 1,0-1-1,1 1 1,-1 0-1,0-1 0,0 1 1,0 0-1,0-1 1,0 1-1,0 1 1,0 31 387,0-17-347,0-8-19,1 0 1,0 0 0,1 0-1,2 9 1,-2-10-22,0 1 0,0 0 0,-1 0 0,0 10 0,0-11-2,-1 1 1,1-1-1,1 1 1,0-1-1,4 13 1,-4-14-10,-1-4-20,0 1 26,-1 1-1,2-1 1,-1 0-1,0-1 1,1 1 0,2 4-1,-3-6-31,0 0-1,0 0 0,0 0 1,0-1-1,0 1 0,0-1 1,0 1-1,0-1 0,0 1 1,1-1-1,-1 1 0,0-1 1,0 0-1,1 0 0,-1 0 1,0 0-1,0 0 0,2 0 1,0 0-114,-1 0 0,0-1 0,0 1 0,1-1 0,-1 1 1,0-1-1,0 0 0,0 0 0,0 0 0,0 0 0,0 0 0,0-1 1,0 1-1,0 0 0,2-4 0,3-3-380,0 0-1,8-12 1,5-6-61,5 4 270,-19 4 164,-4 9 72,9-13-33,-6-5 21,-2 18 40,-2 8 26,-1 0 1,1 0 0,-1 0 0,0 0 0,0 0-1,1 0 1,-1 0 0,0 0 0,0 0-1,0 0 1,0 0 0,0 0 0,0 0 0,0 0-1,0 0 1,0 1 0,-1-1 0,1 0-1,0 0 1,-1 0 0,1 0 0,-1 0-1,1 0 1,-1 0 0,1 0 0,-2 0 0,2 0-1,-1-2 65,0 0 0,1 0 0,-1-1 0,0 1 0,1 0 0,0-1-1,0 1 1,0 0 0,1-5 0,-1-4 741,-2 12-333,-5-1 295,7 1-740,1 1 0,-1-1 0,0 0 1,1 0-1,-1 0 0,1 1 0,-1-1 0,0 0 1,1 0-1,-1 1 0,1-1 0,-1 1 1,0-1-1,0 0 0,1 1 0,-1-1 0,0 0 1,1 1-1,0 4 68,0-1 1,-1 0-1,1 1 1,-1-1-1,0 0 1,0 7-1,0-3-2,0-1 0,0 1-1,2 9 1,9 16 69,-7-14-66,-3-14-78,0 0 0,0 0 0,1 0 0,-1-1 0,1 1 0,0 0 0,3 5 0,2 0-128,17 20-1,-21-26-253,1-1-1,0 1 0,1-1 0,-1 0 1,0 0-1,7 2 0,-10-4 94,1-1 0,-1 1-1,0-1 1,1 0 0,-1 1 0,1-1-1,-1 0 1,1 0 0,1 0 0,14 0-1588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8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82 6400,'-41'27'2058,"41"-27"-2033,-1 1-1,1-1 0,-1 0 0,1 1 1,-1-1-1,1 0 0,-1 1 0,1-1 1,-1 0-1,1 1 0,0-1 0,-1 1 1,1-1-1,0 1 0,-1-1 0,1 1 1,0-1-1,0 1 0,-1-1 0,1 1 0,0-1 1,0 1-1,0-1 0,0 1 0,0 0 1,0-1-1,0 1 0,0-1 0,0 1 1,0-1-1,0 1 0,0 1 0,0 6 110,1-3-18,-1 0 0,-1 0 0,1 0 0,-1 0 0,1-1 0,-2 1 0,1 0 0,0 0 0,-1-1 0,0 1 0,-3 5 0,-4 14 700,-1-2-331,8-19-442,1-1 1,-1 1-1,0 0 0,1 0 1,-1-1-1,1 1 1,0 0-1,0 0 0,0 1 1,0-1-1,1 0 0,-1 0 1,1 0-1,0 5 1,0-6-9,0 0 0,0-1 0,0 1 1,0 0-1,0-1 0,-1 1 1,1-1-1,-1 1 0,1 0 1,-1-1-1,1 1 0,-1-1 0,0 1 1,0-1-1,0 0 0,0 1 1,0-1-1,0 0 0,-2 2 0,2-2-4,1-1-1,-1 1 0,1-1 0,-1 1 0,1-1 0,-1 0 1,1 1-1,-1-1 0,1 0 0,-1 0 0,0 1 1,1-1-1,-1 0 0,0 0 0,1 0 0,-1 0 0,1 0 1,-1 0-1,0 0 0,1 0 0,-1 0 0,0 0 1,1 0-1,-1 0 0,1-1 0,-2 1 0,2 0 28,0 0-53,0 0-1,0 0 1,0 0-1,0 0 1,-1 0-1,1 0 1,0 0-1,0 0 1,0 0-1,0 0 1,0 0-1,0 0 1,0 0-1,0 0 1,0 0-1,-1 0 1,1 0-1,0 0 1,0 0-1,0 0 1,0 0-1,0 0 1,0 0-1,0 0 1,0 0-1,0 0 0,0 0 1,0-1-1,0 1 1,-1 0-1,1 0 1,0 0-1,0 0 1,0 0-1,0 0 1,0 0-1,0 0 1,0 0-1,0 0 1,0 0-1,0-1 1,0 1-1,0 0 1,0 0-1,0 0 1,0 0-1,0 0 1,0 0-1,0 0 1,0 0-1,0 0 1,0 0-1,0-1 1,0 1-1,0 0 1,0 0-1,0-2 7,1 1 1,-1-1-1,0 1 0,1-1 0,-1 1 1,1-1-1,-1 1 0,1 0 0,0-1 1,1-1-1,5-12 52,-2-12 134,6 2-79,-8 12-118,-3 9-4,0 1-1,1-1 1,0 1-1,0-1 0,1-3 1,0 5 1,-1 0 1,0 0-1,1 1 1,-1-1-1,1 0 0,0 1 1,-1-1-1,3-1 1,5-4-2,13-23 26,-16 21-26,1 1 0,-1 1 0,2-1 0,-1 1 0,1 1 1,13-10-1,11 6-263,1-12-783,3 11-321,7-14-1888,-7 6 977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9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8064,'-33'-16'3648,"17"-1"-3168,32 17 1056,1 0-928,-1 0-352,17 0-32,0-16-128,-1 16-2880,18 0 1536</inkml:trace>
  <inkml:trace contextRef="#ctx0" brushRef="#br0" timeOffset="1">443 509 7712,'33'16'3520,"16"1"-3072,-16-17 256,0 0-480,0 0 128,-1 0-224,18-17-1472,-18 17 736,34-16-3744,-17 0 2432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4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6656,'0'-30'4426,"0"31"-4391,0-1 1,0 1-1,0 0 0,0-1 0,0 1 0,0-1 0,1 1 0,-1-1 0,0 1 1,0-1-1,0 1 0,0-1 0,1 1 0,-1-1 0,0 1 0,1-1 0,-1 1 1,0-1-1,1 1 0,-1-1 0,1 1 0,-1-1 0,1 1 0,0 0 17,1 0 0,-1 0-1,0 0 1,0 0-1,0 1 1,0-1 0,-1 0-1,1 1 1,0-1 0,0 0-1,-1 1 1,1-1 0,-1 1-1,1-1 1,-1 3 0,6 13 395,11 26 0,4 9-51,1 24 100,11 5-73,-6-14-14,-18-40 45,22 45 0,-24-59-156,1-1 1,0 1-1,1-1 1,0-1-1,11 12 1,-11-14-56,-8-7-179,0 0 0,0 0 0,1-1 0,-1 1 0,1-1 0,0 1 1,-1-1-1,1 0 0,0 1 0,0-1 0,0 0 0,0 0 0,0 0 0,0-1 0,0 1 0,0 0 1,0-1-1,0 1 0,0-1 0,0 0 0,4 1 0,0-2 55,1 0 0,-1 0 0,1 0 0,-1 0 0,0-1 0,0 0 0,0 0 0,0-1 0,0 0 0,0 0 0,5-4 0,3-3 2,-1 0 1,23-23-1,-26 23-88,-1-1-1,0 0 1,14-24 0,-3 4 7,24-24-83,-9-2-309,-23 41 230,-9 12 39,-1 0 1,1 0 0,0 0 0,1-5 0,4-18-754,-7 21 440,1 0 0,-1 0 0,1 0 0,4-6 0,-4-1-2367,-2 10 865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5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7552,'0'-17'3872,"17"17"-1728,16 0-992,-1 17-672,1-17 0,16 16-288,17-16 320,-17 0-289,17 16-1374,-17-16 607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5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8544,'17'17'3872,"48"-17"-3360,-15 0 0,15 0-384,17 0-96,-16 0-64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5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591 1 4576,'0'0'1450,"-3"2"-868,2-1-538,0 1 7,0-1 0,0 0 0,0 0 0,-1 0-1,1 0 1,0 0 0,-1 0 0,1-1 0,-1 1 0,1 0 0,-1-1-1,1 1 1,-1-1 0,1 0 0,-1 1 0,1-1 0,-1 0-1,0 0 1,-2 0 0,3 0-25,1 0 0,-1 0-1,1 0 1,-1 0 0,1 0 0,0 0 0,-1 0-1,1 0 1,-1 0 0,1 0 0,0 1 0,-1-1-1,1 0 1,-1 0 0,1 0 0,0 1-1,-1-1 1,1 0 0,0 0 0,-1 1 0,1-1-1,0 0 1,-1 1 0,1-1 0,0 0 0,0 1-1,-1 0 1,-7 7 457,-17-3 195,3 6-166,-5-5 154,2 4-234,-16-4-32,3 5-165,-8-6 5,20 0-151,10-2 38,0 0-1,-25 0 1,-87-3 135,124 0-281,0 0 0,0 0 0,1-1 0,-1 1 1,0-1-1,0 0 0,1 0 0,-6-3 0,-7-2-350,-8 1-1231,23 5 1555,1-1 1,-1 1-1,1-1 1,-1 1-1,1 0 1,0-1-1,-1 1 1,1-1-1,0 1 1,-1-1-1,1 1 1,0-1-1,0 1 1,0-1-1,-1 1 1,1-1-1,0 1 1,0-1-1,0 1 1,0-1-1,0 0 1,0 1-1,0-1 1,0 1-1,0-2 1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53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 6400,'-28'0'2058,"28"0"-2027,-1 0 0,1 0 0,-1 0-1,1 0 1,-1 0 0,1 0 0,0 0 0,-1 0-1,1 0 1,-1 0 0,1 1 0,-1-1-1,1 0 1,-1 0 0,1 0 0,0 1-1,-1-1 1,1 0 0,0 1 0,-1-1 0,1 0-1,0 1 1,-1-1 0,1 0 0,-1 1-1,-23 21 461,7-14 224,9 6-299,-10 0-175,12-11-204,1 1 0,0 0 0,0 0 1,1 0-1,-1 0 0,1 1 0,-4 5 0,5-5-20,1-2-10,1-1 1,-1 0-1,1 0 0,-1 0 0,0 0 1,1 0-1,-4 2 0,-22 7 73,5 14-27,16-20-37,-1-1 0,1 1 0,-1-1 0,0-1 0,0 1 0,-13 4 0,9-4 49,-1 1-1,-15 9 1,8-5 61,6-6-62,10-3 38,6 3 212,10 12-10,20 30 0,-29-39-263,0-1 0,1 0 0,-1 0-1,1 0 1,0 0 0,0-1 0,11 7-1,15 14 77,-17-10-68,-12-12-34,1 0 1,-1 0-1,0-1 1,1 1-1,0-1 0,-1 0 1,1 0-1,0 0 1,0 0-1,7 3 1,14 5 222,-22-8-180,0-1-1,0 0 1,0 0 0,0 0 0,0-1 0,0 1-1,1 0 1,-1-1 0,4 1 0,-3-1 427,-6-3-224,-8-8-271,8 8-54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9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7552,'-14'41'2448,"14"-40"-2396,-1 0 1,1 0 0,0-1 0,0 1-1,-1 0 1,1 0 0,0 0 0,0 0-1,0 0 1,0 0 0,0 0 0,0 0-1,0 0 1,1 0 0,-1 0 0,0 0-1,1 2 1,10 43 544,-9-37-304,-1-1 0,0 1 0,0 0 0,-1-1 0,-1 13 0,0 8 355,1 168 861,0-194-1476,0 0-1,0 0 1,0 0 0,-1-1 0,1 1-1,-2 4 1,2-6-13,0-1-1,-1 0 1,1 1-1,0-1 1,0 0-1,-1 1 1,1-1-1,0 0 0,-1 1 1,1-1-1,0 0 1,-1 0-1,1 1 1,0-1-1,-1 0 1,1 0-1,0 0 1,-1 0-1,1 0 1,-1 1-1,1-1 1,-1 0-1,1 0-7,0 0 0,1 0 0,-1 0 1,0 0-1,0 0 0,1 0 0,-1 0 0,0 0 0,0 0 0,0-1 0,1 1 0,-1 0 1,0 0-1,0 0 0,0 0 0,1 0 0,-1 0 0,0 0 0,0-1 0,0 1 0,1 0 0,-1 0 1,0 0-1,0-1 0,0 1 0,-2-4 94,1 3-88,0 1 0,0-1 1,1 0-1,-1 0 0,0 0 0,0 1 0,0-1 0,1 0 1,-1 0-1,0 0 0,1 0 0,-1 0 0,1 0 0,-1-2 0,-2-2-14,1 0-1,0 1 0,1-1 0,-1 0 0,1-1 0,0 1 0,1 0 0,-1 0 0,1 0 0,0-1 0,0 1 0,0 0 0,2-6 0,25-54-307,-20 34 169,-6 25 86,0-1 0,1 1 1,0-1-1,0 1 0,0 0 0,1-1 0,0 1 0,0 1 0,7-9 0,9-13-591,11 2-186,2-13-1158,-28 34 1752,0 1 0,0 0 0,0 0 0,0 1 0,9-5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9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7552,'0'0'4704,"17"0"-4416,-1 0 96,1 0-224,-1 0-1088,17 0 512,0 0-2336,-1 0 1568</inkml:trace>
  <inkml:trace contextRef="#ctx0" brushRef="#br0" timeOffset="1">394 17 5216,'0'-16'2368,"-17"16"-160,1 16-1312,16 1-544,-16-1-192,16 0-96,0 1-416,16-1 192,0 17-2624,1-17 1536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0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 5216,'0'13'1696,"0"-10"-1040,2-3-43,9 0 902,-11 0-1482,1 0 0,-1 0 0,0 0 0,0 0 0,1 0 0,-1 0 0,0 0 0,0 0 0,1 1 0,-1-1 0,0 0 0,0 0 1,0 0-1,1 0 0,-1 0 0,0 0 0,0 1 0,0-1 0,0 0 0,1 0 0,-1 0 0,0 0 0,0 1 0,0-1 0,0 0 0,0 0 0,0 1 1,0-1-1,0 0 0,1 0 0,-1 0 0,0 1 0,0-1 0,0 1 0,58 130 3534,-49-109-3355,-2 1 1,-1 0-1,-1 0 1,3 28-1,-6-18 32,-2 0 0,-6 57 0,-23 68 485,20-118-581,-2-1 0,-1 1 0,-24 51 0,-13-9-788,40-68 512,2-3 34,-5 8-387,-26 33 1,21-35-340,-1-1 0,-21 16 1,-29 20-914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3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6560,'0'0'2976,"0"33"-2592,0-17 1344,17 1-1024,-17 16 768,0-1-832,16 17-224,-16 1-256,0-1 96,16-16-160,1-1-736,-17 1 352,16-33-2464,-16 17 1536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1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6400,'0'-30'3450,"0"27"-2282,5 3-330,47 0 655,-9-1-1038,105 5 327,-68 7-590,-1-6 38,-37 1-153,-23-3-153,37 2 0,53-5-2836,-103 0 747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0 4800,'-27'28'1557,"22"-20"-1162,4 14-187,1 87 261,2-69 143,1 0 0,10 52 0,-1-10-43,-8-41-348,12 101 977,-16-142-1196,6 36 663,3 46 1,-8-71-447,-1 0 1,-1 0-1,0 0 0,0 0 0,-1 0 1,-1 0-1,0-1 0,-5 14 1,-19 28 1209,24-45-1235,-1-1 0,1 0 0,-1 1 1,-9 9-1,10-13-109,0 0 0,-1-1 1,1 1-1,-1-1 0,1 0 1,-1 0-1,0 0 0,0 0 1,-6 1-1,-4 1 56,0 0 1,0-1 0,0 0-1,0-1 1,-1-1-1,-18 0 1,23-1-105,1-1 1,0 0-1,0-1 1,0 0-1,0-1 0,0 1 1,0-2-1,1 1 1,-1-1-1,-12-9 0,-54-46-24,52 39-63,9 9 19,8 6-55,-1 0 1,2 0-1,-7-7 1,8 7-114,1 0 0,0 0 0,0-1 0,1 1 1,-3-7-1,3 6 0,-14-29-830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2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17 197 6816,'-17'66'3072,"17"-1"-2656,0-16 128,0-16-384,17 0 288,-17 0-256,0-1 96,16-15-160</inkml:trace>
  <inkml:trace contextRef="#ctx0" brushRef="#br0" timeOffset="1">312 0 8896,'-49'0'4032,"49"17"-3424,16-34-1280,0 17 416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32 8064,'-28'-27'2592,"28"27"-2565,0-1 0,0 1 0,0 0-1,-1-1 1,1 1 0,0 0 0,-1 0 0,1-1 0,0 1 0,0 0 0,-1 0 0,1-1 0,-1 1 0,1 0 0,0 0 0,-1 0 0,1 0 0,0 0 0,-1 0 0,1-1 0,-1 1-1,1 0 1,0 0 0,-1 0 0,1 0 0,-1 0 0,1 0 0,0 1 0,-1-1 0,1 0 0,0 0 0,-1 0 0,1 0 0,-1 0 0,1 1 0,0-1 0,-1 0 0,-10 4 139,1 0 0,0 1 0,0 0 0,1 0 0,-1 1 0,1 0 0,-12 11 0,8-2-118,1 1 1,-20 33-1,20-30-44,-7 15-29,1 0 0,-14 43 1,-22 75 107,52-146-76,-14 47-106,2 1 1,-13 110-1,15 103-218,16-186-472,-3-71 596,1 0 0,0 0-1,1 0 1,5 14 0,-7-21-29,1 1 0,0-1 0,0 0 0,0 1 0,0-1 0,1 0 0,-1 0 0,1 0 0,0-1-1,5 5 1,24 12-1484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2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82 295 6464,'-27'14'2090,"22"-10"-1550,4 8-253,2 7-130,0 3 214,-1 0-1,-5 33 1,-5-6 189,-7 63 731,15-74-1036,3-31-209,-1 1 0,-1 0 0,0 0 0,-1 7 0,-3 3 11,3-11-6,0 0-1,0 0 1,1 0-1,-1 10 1,2-16-35,2 25 1020,-2-25-1029,0-1 0,0 0 0,0 0 0,0 0 0,0 0 0,0 0 0,0 0 0,0 0 0,0 0 0,0 0 0,1 1 0,-1-1-1,0 0 1,0 0 0,0 0 0,0 0 0,0 0 0,0 0 0,0 0 0,0 0 0,1 0 0,-1 0 0,0 0 0,0 0 0,0 0 0,0 0-1,0 0 1,0 0 0,0 0 0,1 0 0,-1 0 0,0 0 0,0 0 0,0 0 0,0 0 0,0 0 0,0 0 0,0 0 0,1 0-1,-1 0 1,8-7 145,-8 7-144,0 0 1,0-1-1,1 1 1,-1 0 0,0 0-1,0-1 1,0 1-1,1 0 1,-1-1 0,0 1-1,0 0 1,0 0 0,0-1-1,0 1 1,1 0-1,-1-1 1,0 1 0,0 0-1,0-1 1,0 1-1,0 0 1,0-1 0,0 1-1,0 0 1,-1-1 0,3-8 105,0-1 1,1 1 0,0 0 0,0 0 0,8-14 0,-2 2-138,-3 8 41,0 0 0,11-16-1,1-1 74,-1-15 33,-14 34-32,1 1 0,10-20 0,13-5-76,-5 5-565,-18 27 480,0 0 0,-1 0 0,1 0-1,1 1 1,4-3 0,-8 5 63</inkml:trace>
  <inkml:trace contextRef="#ctx0" brushRef="#br0" timeOffset="1">49 66 7040,'-16'-33'3200,"32"49"-2080,1 1-896,-1-34 544,17 17-448,0 0-128,16-16-128,-17 16-1568,18-17 832,-18 17-2592,1-16 1792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3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5888,'0'-16'2688,"0"32"1344,0 1-3328,0-1-128,16 1-352,-16-1-32,0 0-96,0 1-544,16 16 224,-16-17-1728,17 0 1056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8064,'33'65'3648,"16"34"-3168,-33-50 1056,1 0-928,15 17 480,-15 16-640,-17 16 223,-17 17-383,-32-17-448,16-16 96,-16 0-1215,0-17 703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57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14 214 5472,'-14'-14'1760,"25"8"-651,-6 0-768,-4 5-312,-1 0 0,1 1 0,0-1 0,-1 0-1,1 1 1,0-1 0,0 0 0,-1 1 0,1-1 0,0 1 0,0-1 0,0 1 0,0 0 0,0-1 0,0 1 0,0 0 0,0-1 0,1 1 0,18-9 351,-15 6-292,1 0 0,0 0 0,0 1 0,0 0 1,0 0-1,10-1 0,61-3 547,31-6-213,43-3-98,-94 13-242,58-4 18,87-16-26,3 11-10,-5-10 73,7-2-7,-19 10-18,-21 7-48,-79 1-53,83-3 37,-89 8 53,-73-1-74,-1 1-1,1 1 1,12 1 0,-21-2-20,1 1 0,-1-1 0,1 0 0,-1 0 0,1 1 0,-1-1 0,1 0 0,-1 1 1,1-1-1,-1 1 0,1-1 0,-1 0 0,0 1 0,1-1 0,-1 1 0,0-1 0,1 1 0,-1-1 1,0 1-1,0-1 0,0 1 0,1 0 0,-1-1 0,0 1 0,0-1 0,0 1 0,0 1 0,0-1-7,0 0 0,-1 0 0,1 0 0,0 0 0,-1 0 0,1 0 0,0 0 0,-1 0 0,1 0 0,-1 0 0,0 0 0,1 0-1,-1 0 1,0 0 0,0 0 0,1-1 0,-1 1 0,-2 1 0,-16 10-181,0-1-1,0-1 1,-1 0 0,-34 10-1,-66 18-527,-17 19 224,29-18 206,-159 33 1,-117 0 1619,346-65-1087,23-3-168,0-2 0,-32 2 0,44-5-86,12-4 101,13-5 97,1 2 1,0 0-1,1 1 1,37-6-1,105-20 138,-111 21-272,95-20 37,198-17 22,-199 30-112,-3-1 13,519-55-2128,-648 73 1918,0 1 0,0 1 0,0 0 0,-1 2 0,1 0 0,30 8 0,-40-7-474,-9 2-61,-11 22-244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03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3648,'0'0'1643,"0"-3"-1265,0-8 523,0 8-197,0 1 203,0-9-256,0 11-639,0 0 1,0-1-1,0 1 1,0 0-1,-1 0 1,1 0-1,0 0 1,0 0 0,0 0-1,0 0 1,0 0-1,0 0 1,0 0-1,0-1 1,0 1-1,0 0 1,1 0-1,-1 0 1,0 0-1,0 0 1,0 0 0,0 0-1,0 0 1,0 0-1,0 0 1,0 0-1,0-1 1,0 1-1,0 0 1,0 0-1,0 0 1,0 0-1,0 0 1,0 0 0,0 0-1,1 0 1,-1 0-1,0 0 1,0 0-1,0 0 1,0 0-1,0 0 1,0 0-1,0 0 1,0 0-1,0 0 1,0 0 0,1 0-1,-1 0 1,0 0-1,0 0 1,0 0-1,0 0 1,0 0-1,0 0 1,0 0-1,2 0 48,-1 0-1,1-1 0,0 1 0,-1 0 1,1-1-1,-1 1 0,0-1 1,1 0-1,-1 0 0,2-1 0,12-5 335,-10 6-318,1 0 1,-1 1 0,0-1 0,10 2 0,-15-1-77,69-7 452,-2 0-195,56 4 114,11 0-134,24-7-40,14 4-53,28-5 59,-139 9-154,64-4 19,52-16-4,-68 16-56,-54 4-42,90-9-222,-28 6 48,-57-1 76,44-2-99,-38 8-276,-66 0 492,0 0-1,0 0 0,0 0 0,0 0 1,0 0-1,0 0 0,0 0 1,0 0-1,0 0 0,0 0 0,1 0 1,-1 0-1,0 0 0,0 0 1,0 0-1,0 0 0,0 0 0,0 0 1,0 0-1,0 0 0,0 0 0,0 0 1,1 0-1,-1 0 0,0 0 1,0 0-1,0 0 0,0 0 0,0 0 1,0 0-1,0 0 0,0 0 1,0 1-1,0-1 0,0 0 0,0 0 1,0 0-1,0 0 0,0 0 1,0 0-1,0 0 0,1 0 0,-1 0 1,0 0-1,0 1 0,0-1 1,0 0-1,0 0 0,0 0 0,0 0 1,0 0-1,-1 0 0,1 0 0,0 0 1,0 0-1,0 1 0,0-1-11,0 1 0,0 0 0,0-1-1,0 1 1,0-1 0,0 1 0,-1 0-1,1-1 1,0 1 0,0-1 0,-1 1-1,1-1 1,-1 1 0,1-1 0,0 1 0,-1-1-1,1 1 1,-1-1 0,1 1 0,-1-1-1,1 0 1,-1 1 0,1-1 0,-1 0-1,1 1 1,-1-1 0,-1 0 0,-14 6-380,0 0 0,-26 4-1,-12 4-226,-312 62-3035,144-47 3469,152-22 490,-179 9 2169,72-2 623,155-12-2607,19-2-380,0 0-1,0 0 0,1 0 1,-1 0-1,0 1 0,0-1 1,0 1-1,0 0 0,1 0 0,-1 0 1,0 0-1,1 0 0,-1 1 1,1-1-1,-4 3 0,6-1 190,11-3-61,60-3 220,36-8-171,49 6-70,257-28 23,-272 19-167,-46 5-10,263-14 229,-262 23-127,-45 2 53,-31 3-127,-19-5-76,-1 0-1,1 0 1,-1 0-1,0 1 1,1-1-1,-1 0 1,1 0-1,-1 1 1,0-1-1,1 0 1,-1 1-1,0-1 1,1 0-1,-1 1 1,0-1-1,1 0 1,-1 1-1,0-1 1,0 1-1,0-1 1,1 1-1,-1-1 1,0 1-1,0-1 1,0 1-1,0 0-12,-1 0 0,1 0 0,-1 0 0,0 0 0,1 0 0,-1 0 0,0-1 0,0 1 0,1 0 0,-1 0 0,0-1 0,0 1 0,0-1 0,0 1 0,-1 0 0,-7 5-77,0 1-109,-1 0 0,0-1 0,-1-1 0,0 1 0,0-2 0,-22 8 1,-53 17-2040,41-12 449,-24 2-184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0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344 279 4896,'0'0'1584,"2"3"-976,8 4-192,-10-7-391,0 0 1,0 0-1,1 0 0,-1 0 1,0 0-1,0 0 0,0 0 1,1 0-1,-1 0 0,0 0 0,0 0 1,0 0-1,0 0 0,1-1 1,-1 1-1,0 0 0,0 0 1,0 0-1,0 0 0,1 0 1,-1-1-1,0 1 0,0 0 1,0 0-1,0 0 0,0 0 1,0-1-1,0 1 0,1 0 1,-1 0-1,0 0 0,0-1 1,0 1-1,0 0 0,0 0 1,0-1-1,0 1 0,0 0 1,0 0-1,0 0 0,0-1 1,0 1-1,0 0 0,-1 0 1,1 0-1,0-1 0,0 1 1,0 0-11,0 0-1,0 0 1,0 0 0,0-1 0,0 1-1,0 0 1,0 0 0,0 0 0,0 0 0,0 0-1,0 0 1,0 0 0,0 0 0,0 0-1,0 0 1,0-1 0,0 1 0,0 0 0,0 0-1,0 0 1,0 0 0,0 0 0,0 0 0,0 0-1,0 0 1,0 0 0,0 0 0,0 0-1,0-1 1,0 1 0,1 0 0,-1 0 0,0 0-1,0 0 1,0 0 0,0 0 0,0 0-1,0 0 1,0 0 0,0 0 0,0 0 0,0 0-1,0 0 1,1 0 0,-1 0 0,0 0 0,0 0-1,0 0 1,0 0 0,0 0 0,0 0-1,0 0 1,0 0 0,0 0 0,0 0 0,1 0-1,1 0 101,1 1-1,-1-1 1,0-1-1,1 1 1,-1 0 0,1 0-1,-1-1 1,0 0-1,1 1 1,-1-1-1,0 0 1,1 0-1,-1 0 1,0 0-1,0-1 1,0 1-1,0 0 1,3-4-1,7-7 175,-8 9-173,0-1 0,0 0 1,0 0-1,-1 0 0,1-1 1,-1 1-1,0-1 0,0 0 1,-1 0-1,4-9 0,-4 8-42,0 4-42,-1-1 0,-1 0 1,1 0-1,0 0 0,0 0 0,-1-4 0,0 4 15,0 0 1,-1 0-1,1-1 1,-1 1-1,0 0 1,-1-5-1,-6-19 208,6 22-245,0 0 1,0 1 0,0-1 0,0 1 0,0 0-1,-1-1 1,0 1 0,0 0 0,-6-5 0,1 1-4,0 1 0,0 0 0,-1 0 0,-10-5 1,14 9 2,-1 0 1,1 1-1,0 0 1,-1 0-1,0 1 1,1-1-1,-10 0 1,-44 0 81,55 2-95,1 0 0,-1 0 0,0 1 1,1 0-1,-1-1 0,1 1 0,0 1 1,-1-1-1,1 0 0,0 1 0,0 0 1,0 0-1,0 0 0,0 0 0,-4 4 1,-2 1-8,7-6 4,-1 1 1,1-1-1,-1 1 0,1 0 0,0 0 0,0 0 0,0 0 1,0 0-1,0 0 0,0 1 0,1-1 0,-1 1 0,1-1 0,-1 1 1,1 0-1,0-1 0,0 1 0,0 0 0,1 0 0,-1 4 1,-6 12-45,6-16 21,-1 1 0,1 0 0,0 0 0,0-1 0,0 1 0,1 0 1,-1 0-1,1 0 0,0 0 0,0 0 0,0 0 0,0-1 0,1 1 0,0 0 0,1 4 1,-1-4-16,1-1 1,-1 0 0,1 1 0,0-1 0,0 0 0,0 0 0,1 0 0,-1 0 0,1 0 0,0-1-1,-1 1 1,1-1 0,0 0 0,1 0 0,-1 0 0,0 0 0,1 0 0,-1-1 0,0 0 0,1 1-1,0-1 1,4 0 0,10 3-176,1-2 0,-1 0 0,28-2 0,-34 0 113,-9 0 88,-1 0-1,1 0 0,-1 0 1,1 0-1,-1 0 0,1 1 1,-1-1-1,1 1 0,-1 0 1,1 0-1,-1 0 0,0 0 1,1 0-1,-1 0 0,0 1 1,0-1-1,0 1 0,0 0 1,0-1-1,0 1 0,-1 0 1,1 0-1,0 0 0,-1 0 1,0 0-1,1 0 0,0 4 1,4 26 76,-5-24-43,0-3 4,1 0 0,-2 0 1,1 1-1,-1-1 0,1 0 0,-2 8 1,-1 0 109,-9 22 1,2-4 21,-13 68 169,-5 13 75,15-54-247,-28 113 56,5-21-70,18-73 9,-29 103 732,40-156-602,-1-1 1,-1 0-1,-18 35 0,24-53-218,0-1 0,0 0 0,-1 1 0,1-1 0,-1 0 1,0-1-1,-1 1 0,1-1 0,-1 1 0,1-1 0,-1 0 0,0 0 0,-4 2 0,6-4-36,1 0 0,-1 0 1,1 0-1,0 0 1,-1 0 0,0-1-1,1 1 1,-1 0 0,1-1-1,-1 1 1,0-1 0,1 0-1,-1 1 1,0-1-1,1 0 1,-1 0 0,0 0-1,1 0 1,-1 0 0,0-1-1,0 1 1,1 0 0,-1-1-1,1 1 1,-1-1-1,0 0 1,1 0 0,-1 1-1,1-1 1,-1 0 0,1 0-1,0 0 1,0 0 0,-1-1-1,-1-1 1,0-1 7,0-1 1,0 1 0,0-1 0,1 0-1,0 1 1,0-1 0,0 0-1,0-1 1,1 1 0,-2-9-1,2-2-64,1 1 0,0 0 0,1-1-1,0 1 1,2 0 0,0 0 0,0 0-1,1 0 1,7-16 0,9-17-345,34-59 1,-31 68-187,3 1 0,1 1 0,58-62 0,13-2-584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32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7648,'-14'14'2453,"14"-14"-2436,0 0 0,0 0 0,0 0 0,0 0 0,0 0 0,-1 0 0,1 0 0,0 0 0,0 0 0,0 0 0,0 0 0,0 0 0,0 1 0,0-1 0,0 0 0,0 0 1,0 0-1,0 0 0,-1 0 0,1 0 0,0 0 0,0 0 0,0 1 0,0-1 0,0 0 0,0 0 0,0 0 0,0 0 0,0 0 0,0 0 0,0 1 0,0-1 0,0 0 0,0 0 0,0 0 0,0 0 0,0 0 0,0 0 0,1 1 0,-1-1 0,0 0 0,0 0 0,0 0 0,0 0 0,0 0 0,0 0 0,0 0 0,0 0 0,0 1 0,0-1 0,0 0 1,1 0-1,-1 0 0,0 0 0,0 0 0,0 0 0,6 9 682,0 0 0,0 0 1,4 10-1,-10-19-696,1 3 98,-1-1 0,1 1 0,0-1 1,-1 1-1,1-1 0,-1 1 0,0-1 1,0 1-1,0 4 0,1 15 183,10 10 83,-7-23-256,-1 1 0,0 0-1,3 14 1,0 33 167,5-5-108,5 58 86,-14-99-299,-1 1 0,0-1-1,-2 17 1,1-3-1250,0-23 1097,0-1 0,0 1 1,-1 0-1,1 0 1,-1-1-1,1 1 1,-1 0-1,1-1 1,-1 1-1,0-1 0,0 1 1,1-1-1,-1 1 1,0-1-1,-1 1 1,1-1-1,-2 2 1,0 0-1389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08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82 5152,'-13'-41'1648,"7"30"-987,-21-16 2230,27 26-2873,0 1-1,0 0 1,0 0 0,0 0 0,0 0 0,0 0 0,0 0 0,-1 0 0,1-1-1,0 1 1,0 0 0,0 0 0,0 0 0,0 0 0,0 0 0,0 0-1,0 0 1,0 0 0,-1 0 0,1 0 0,0 0 0,0 0 0,0 0 0,0 0-1,0 0 1,0 0 0,-1 0 0,1 0 0,0 0 0,0 0 0,0 0 0,0 0-1,0 0 1,0 0 0,-1 0 0,1 0 0,0 0 0,0 0 0,0 0 0,0 0-1,0 0 1,0 0 0,0 0 0,-1 0 0,1 0 0,0 0 0,0 0-1,0 0 1,0 1 0,0-1 0,0 0 0,0 0 0,0 0 0,0 0 0,0 0-1,0 1 1,-14 9 596,13-9-595,0-1 1,0 0-1,0 1 1,0-1 0,0 1-1,1-1 1,-1 1-1,0 0 1,0-1 0,0 1-1,1 0 1,-1-1-1,0 1 1,1 0 0,-1 0-1,1-1 1,-1 1-1,1 0 1,-1 0 0,1 0-1,0 0 1,-1 0-1,1 0 1,0 0-1,-1 1 1,-4 17 68,-20 30 83,18-28-129,0 1 0,2-1 1,-5 38-1,4-24-9,-8 42 40,-21 108 153,18-93-113,16-79-189,0-1 0,1 1 1,1 0-1,0 0 0,2 12 1,-1-19 14,-1-1 0,1 1 0,1-1 0,3 8 1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08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7040,'-14'41'2282,"13"-39"-2182,1 0-1,-1 0 1,1 1 0,-1-1-1,1 0 1,0 1-1,0-1 1,0 4-1,0 125 1549,-1-111-1172,-6 36-1,4-38-228,-2 33 1,5 64 1234,0-128-1378,0-4-137,3-30 0,2 23-34,-2 14-39,-1-1 0,-1 0 0,1-17 0,-2 16 39,1 1 0,0-1-1,1 1 1,0 0 0,0 0 0,1 0 0,1 0-1,0 0 1,10-19 0,-11 25 76,-1 1 1,1-1-1,0 1 0,0 0 1,1 0-1,-1 1 1,8-7-1,4-3 33,6-12 102,-19 24-147,0 0-1,0 0 1,0 0-1,1 1 1,-1-1-1,0 1 1,3-1-1,5-1-170,26-12-1048,10-2 332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09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33 5888,'-49'-16'2688,"32"16"576,34 0-2336,-1 0-544,17 0-64,0 0-192,32-16-64,1 16-32,-17 0-1952,17 16 1056,-17-16-2528,0 0 1888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09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82 5728,'-17'0'2570,"17"-3"-1962,0-3 455,1 7-317,-1 0-662,1 0-1,-1-1 1,1 1-1,0 0 0,-1-1 1,1 1-1,0-1 1,-1 1-1,1-1 1,0 0-1,0 1 0,0-1 1,-1 0-1,1 1 1,0-1-1,0 0 1,0 0-1,0 0 1,0 0-1,-1 0 0,1 0 1,2 0-1,38 1 1121,-12 0-912,0-1 0,33-5 0,-13-5-201,0 4-43,-24 1-22,-9 2-21,1 1 1,23-2 0,-31 5-69,0-2 1,17-1 0,-1-9-125,-1 8-95,-23 3 270,-1 0 1,0 0-1,1 0 1,-1 0-1,0 0 1,1 0-1,-1 0 1,0 0-1,1 0 1,-1 0-1,0 0 1,1 0-1,-1 0 1,0 0-1,1 0 1,-1 0-1,0-1 1,0 1-1,1 0 1,-1 0-1,0 0 1,0-1-1,1 1 1,-1 0-1,0-1 1,2 0-108,-1 0 0,0 0 0,0 0-1,1-1 1,-1 1 0,1 1 0,-1-1 0,1 0 0,-1 0 0,1 0 0,-1 1 0,1-1 0,0 1-1,-1-1 1,1 1 0,0 0 0,2 0 0,-4-3-841,0-8-859,0 8 577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0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5888,'0'-13'1898,"-1"13"-1884,1 0-1,0 0 1,0 0-1,0-1 0,0 1 1,0 0-1,0 0 0,0 0 1,0 0-1,0 0 1,0 0-1,0 0 0,0 0 1,0 0-1,0-1 1,0 1-1,0 0 0,0 0 1,0 0-1,0 0 0,0 0 1,1 0-1,-1 0 1,0 0-1,0 0 0,0 0 1,0 0-1,0-1 0,0 1 1,0 0-1,0 0 1,0 0-1,0 0 0,0 0 1,0 0-1,0 0 0,0 0 1,1 0-1,-1 0 1,0 0-1,0 0 0,0 0 1,0 0-1,0 0 1,0 0-1,0 0 0,0 0 1,0 0-1,1 0 0,-1 0 1,0 0-1,0 0 1,0 0-1,0 0 0,0 0 1,0 0-1,28 0 1256,-28 0-1259,0 0-1,0 0 0,0 0 0,0 0 1,0 0-1,0 0 0,0 0 0,0 0 1,0 0-1,0 0 0,1 0 1,-1 0-1,0 0 0,0 0 0,0 0 1,0 0-1,0 0 0,0 0 0,0 0 1,0 0-1,0 0 0,0 0 0,1 0 1,-1 0-1,0 0 0,0 0 0,0 0 1,0 0-1,0 0 0,0 1 1,0-1-1,0 0 0,0 0 0,0 0 1,0 0-1,0 0 0,0 0 0,0 0 1,0 0-1,0 0 0,0 0 0,1 0 1,-1 1-1,0-1 0,0 0 0,0 0 1,0 0-1,0 0 0,0 0 0,0 0 1,0 0-1,-1 0 0,1 0 1,0 1-1,0-1 0,0 0 0,1 4 85,-1 0-1,1 0 0,0-1 0,0 1 0,0 0 1,0 0-1,1-1 0,0 1 0,3 5 1,-2-4 18,-1 0 0,1 1 0,-1 0 0,3 11 1,-3-4 53,-1 1 1,0 20 0,1 14 207,4-13-150,-3-20-80,-1 1 0,0 16 0,-2 99 1920,0-128-1760,-1-10-252,1 0-1,-1 0 0,1 0 1,1-12-1,0 1-46,-1 2-111,0 0 0,1 0 0,0 0 0,1 1 0,1-1 0,7-20 0,-2 13-62,12-23 0,-16 37 113,0 1 0,1 0 0,0 0 0,1 0 0,7-8 0,20-9-100,3-2 70,-24 20-47,1 1 1,0 0 0,0 1 0,15-4 0,-22 8 35,-1 0 0,1 1 0,10-1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0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7872,'-16'0'4064,"32"0"-2016,1 0-1472,-1 0-384,0 16-128,17-16-32,0 0-2784,-17 0 1504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0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7232,'-17'16'3264,"17"17"-2848,0 0 864,17 0-800,-17-1 160,0 18-384,0-1-32,0-17-128,16 1-2304,-16 16 1184</inkml:trace>
  <inkml:trace contextRef="#ctx0" brushRef="#br0" timeOffset="1">295 0 6400,'0'0'2880,"49"66"-2496,-16-34 1120,0 18-896,0-1 1248,-1 16-1056,-15 1 32,-17 16-512,-17 16 480,1-16-417,-33 0-1598,0 0 639,-33-17-2720,16-15 1856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35 181 5728,'-30'-30'3189,"29"30"-3101,1-1 0,-1 1-1,1-1 1,0 1 0,-1-1 0,1 1-1,0-1 1,0 1 0,-1-1 0,1 0-1,0 1 1,0-1 0,0 1 0,0-1 0,0 0-1,-1 1 1,1-1 0,1 0 0,-1 1-1,0-1 1,0 0 0,0 1 0,0-1-1,0 1 1,1-2 182,-1-1-140,0 0 1,0 0-1,0 0 0,0 0 1,0 0-1,1-1 1,0 1-1,0 0 0,0 1 1,0-1-1,0 0 1,0 0-1,1 0 0,-1 1 1,1-1-1,0 1 0,0-1 1,0 1-1,0-1 1,0 1-1,5-3 0,-3 1 42,3-4-29,-4 4-94,1 1 0,-1-1 0,1 1 0,-1 0 0,5-2 0,3 0 23,-8 4-48,-1 0 0,0 0 0,1-1 0,-1 1 0,0-1 0,0 1 0,0-1 0,2-1 0,-2 1 1,0 0 1,0 1-1,0-1 0,0 1 1,0 0-1,0-1 0,0 1 0,0 0 1,0 0-1,1 1 0,-1-1 0,0 0 1,1 1-1,-1-1 0,1 1 0,-1 0 1,0 0-1,6 0 0,0 3 391,14 11-106,-11 2 31,10 0-128,-10 3-21,-9-16-159,-1-1-16,0 0 1,0 0-1,1 0 1,-1-1-1,0 1 1,1 0-1,-1-1 0,1 0 1,-1 1-1,1-1 1,0 0-1,0 0 1,-1 0-1,1 0 1,0 0-1,0 0 1,0 0-1,0 0 1,0-1-1,0 1 1,0-1-1,0 0 0,0 0 1,3 0-1,16 1 323,-10 0-106,0-1-1,0 0 1,16-3 0,-25 3-204,1-1 1,-1 0-1,1 1 0,-1-1 1,1 0-1,-1 0 1,1 0-1,-1-1 0,0 1 1,0 0-1,0-1 1,0 0-1,0 1 1,0-1-1,0 0 0,0 0 1,-1 0-1,1 0 1,1-4-1,3-8-14,1 9-495,-7 5 444,1 0 0,-1 0 0,1 0 0,-1-1 0,0 1 0,1 0 0,-1-1 0,1 1 0,-1 0 0,0-1 0,1 1 0,-1-1 0,0 1 0,0-1 0,1 1 0,-1-1 0,0 1 0,0 0 0,1-1 0,-1 1 0,0-1-1,0 1 1,0-1 0,0 0 0,0 1 0,0-1 0,0 1 0,0-1 0,0 1 0,0-1 0,0 0 0,0-1-147,0 0-1,0 0 1,1 0-1,-1 0 1,1 0-1,-1 0 1,1 0-1,0 1 1,2-4-1,0-3-858,-4 8 971,1-1 0,0 1 0,0 0 1,0 0-1,0 0 0,-1-1 0,1 1 0,0 0 1,0 0-1,0 0 0,-1 0 0,1-1 1,0 1-1,0 0 0,-1 0 0,1 0 0,0 0 1,0 0-1,-1 0 0,1 0 0,0 0 1,-1 0-1,1 0 0,0 0 0,0 0 0,-1 0 1,1 0-1,0 0 0,-1 0 0,-1 0-1444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2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13 131 6880,'-12'0'1675,"17"1"170,-2-1-1528,0 0 1,-1 0 0,1-1 0,0 1-1,0-1 1,3-1 0,27-25 1746,3 14-1549,-26 10-422,-5 1 15,0 1 1,0 0 0,0 1 0,1-1 0,-1 1 0,0 0 0,9 1 0,7 0 172,-8-1-213,-5 1 49,1-1 1,-1-1 0,17-2-1,11-8-181,-16 8-477,-14 3 267,0-1 0,0 0 0,0 0 0,0-1 0,-1 1 0,1-1-1,-1-1 1,11-5 0,27-19-4030,-7 8 1286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3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15 705 6144,'-13'13'1978,"11"-10"-1468,9 0-241,-1-1-187,-1-1 0,1 1 0,0-1 1,7 1-1,-12-2-51,1 0 0,-1 0 1,1-1-1,-1 1 0,1 0 0,-1-1 1,1 1-1,-1-1 0,3-1 1,3-1 103,29-3 121,-18 2-147,1-1 1,-1-1-1,33-15 0,52-32 161,-91 47-236,25-14 10,0-2 1,-2-1-1,0-2 1,-2-1-1,41-41 1,120-141 419,-188 201-451,8-9 127,17-26 0,-26 34-87,-1 0 1,0 0-1,0 0 0,-1-1 1,0 1-1,2-14 0,-2-19 38,-3 39-80,0 0 0,0 0 0,0 0 1,0 1-1,0-1 0,0 0 0,-1 0 0,1 0 0,-1 1 1,1-1-1,-1 0 0,0 1 0,0-1 0,0 1 0,-1-4 1,-4-3 86,4 2-27,2 5-69,0 1 0,0 0 0,0-1-1,-1 1 1,1-1 0,0 1 0,0 0 0,0-1 0,0 1 0,0-1 0,-1 1 0,1 0 0,0-1 0,0 1 0,-1 0 0,1-1 0,0 1-1,0 0 1,-1-1 0,1 1 0,0 0 0,-1 0 0,1-1 0,0 1 0,-1 0 0,1 0 0,-1 0 0,1 0 0,0-1 0,-1 1-1,1 0 1,-1 0 0,1 0 0,0 0 0,-1 0 0,1 0 0,-1 0 0,1 0 0,-1 0 0,1 0 0,0 0 0,-1 0 0,1 1 0,-1-1-1,1 0 1,0 0 0,-1 0 0,1 1 0,0-1 0,-1 0 0,0 1 0,-2 1 1,0 1-1,0-1 1,1 1 0,-1 0-1,1 0 1,-1 1 0,1-1-1,0 0 1,0 1 0,0-1-1,1 1 1,-1-1 0,0 6-1,-2 3 23,0 1 1,1 0-1,1 0 0,-2 20 0,1-5 31,0-5-23,-7 99-77,1-16 82,1-18 132,8-82-134,1 1 0,-1 0 1,1 0-1,1 0 0,3 13 0,0-3 3,-3-8-102,-2-5 87,1 0 1,0 1 0,0-1-1,1 0 1,2 5-1,-4-8-70,0 0-1,1-1 1,-1 1 0,0-1-1,1 1 1,-1 0-1,1-1 1,-1 1-1,1-1 1,-1 1-1,1-1 1,0 0-1,-1 1 1,1-1-1,0 0 1,-1 1-1,1-1 1,0 0-1,-1 0 1,1 1-1,0-1 1,-1 0 0,1 0-1,0 0 1,0 0-1,-1 0 1,1 0-1,0 0 1,-1 0-1,1 0 1,0 0-1,0-1 1,-1 1-1,1 0 1,0 0-1,-1-1 1,1 1-1,1-1 1,14-13-1031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33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33 459 7136,'-33'0'3232,"50"0"-672,-1 0-1184,0 0-832,1-16-128,-1 16-256,17-17-64,-17 17-32,17-16-2016,0-1 1056,16 1-2656,-16 0 1984</inkml:trace>
  <inkml:trace contextRef="#ctx0" brushRef="#br0" timeOffset="1">131 49 6720,'-32'0'3040,"32"-16"-1024,0 32 64,16-16-1472,0 0 32,1-16-384,16 16-32,-1 0-128,17-16-2720,1 16 1408,15-17-3808,-16 17 2816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4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 8064,'-13'0'3616,"20"-1"-3083,-14 5-48,1 9-234,3-7-122,0 1-342,0-1 1,0 1-1,-1-1 0,0 0 1,-6 6-1,6-8-434,-1 1 0,1-1 0,0 1 0,-3 6 0,5-8 355,1-1 0,0 1 0,0 0 0,0-1 0,0 1 0,1 0 0,-1-1 0,1 1 0,0 0 0,0 3 0,0 10-1669,0-11 1676,0 0-1,0 1 1,-1-1 0,-1 10 0,-3 2 1612,-7 37 3159,-8 26-1114,-3 15-1144,20-75-1914,2-12-193,0 0 1,0-1-1,-1 1 0,0-1 0,-1 1 0,-3 8 1,1-7-21,3-6-62,1 0 0,-1 0-1,1 0 1,0 0-1,0 0 1,0 0 0,0 0-1,0 0 1,1 1 0,-1-1-1,1 6 1,0 16-247,0-25 180,0 0 0,0 0 1,0 0-1,0 0 0,0 0 0,0 0 1,0 0-1,0 1 0,-1-1 0,1 0 1,0 0-1,0 0 0,0 0 0,0 0 1,0 1-1,0-1 0,0 0 0,0 0 1,0 0-1,0 0 0,0 0 0,0 1 1,0-1-1,0 0 0,1 0 0,-1 0 1,0 0-1,0 0 0,0 0 0,0 1 1,0-1-1,0 0 0,0 0 0,0 0 1,0 0-1,0 0 0,1 0 0,-1 0 1,0 0-1,0 1 0,0-1 0,0 0 1,0 0-1,0 0 0,1 0 0,-1 0 1,0 0-1,0 0 0,0 0 0,0 0 1,0 0-1,1 0 0,-1 0 0,2 1-502,5-1 118,3-4-3355,17-9 1666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4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6144,'0'87'4901,"0"-61"-4498,-1 0-13,5 48 1,-1-59-363,0 0 0,1 0 0,0-1 0,1 1 0,1-1 0,1-1 0,7 14 0,-12-24-3,0-1 0,0 1 0,0 0 0,-1 0-1,0 0 1,1 0 0,-1 0 0,0 0 0,0 0 0,-1 0 0,1 0 0,-1 0-1,1 0 1,-1 5 0,0-6-4,0 0 1,0-1-1,0 1 0,0 0 0,0-1 1,0 1-1,1 0 0,-1-1 0,1 1 0,-1-1 1,1 1-1,0-1 0,0 1 0,0-1 1,-1 1-1,1-1 0,1 0 0,-1 1 0,2 1 1,-3-3-9,3 3 493,-3-58-1098,0 29 293,-1-10-4,5-38-1,-2 64 278,0-1 1,1 1 0,1 0 0,0 1 0,0-1 0,10-15 0,-10 19 31,0 0 0,1 0 0,0 0 1,0 1-1,0 0 0,1 0 0,-1 0 0,1 1 1,1 0-1,-1 0 0,12-5 0,-16 8 10,0 1 0,-1-1 0,1 1 0,0 0 0,0 0 0,-1 0 0,1 0 0,0 0 0,0 0 0,-1 0 0,1 1 0,0-1 0,0 1 0,-1-1 0,1 1 0,0 0 0,-1-1 0,1 1 0,-1 0 0,1 0 0,-1 0 0,1 0 0,-1 0 0,0 1 0,1-1 0,-1 0 0,2 3 0,-2-2 22,-1 0 1,1 0-1,0 0 0,0 0 0,-1 0 0,1 0 0,0 4 0,1 4 105,-1-6-106,2 9 155,0 0 0,0 0 0,0 23 1,-3 68 895,0-60-619,0-42-192,3-4-271,5-6-348,-1 2 110,-1-1 0,1 0 0,9-14 0,6-23-1058,11-2 350,-6 10 530,-24 31 385,0 0 0,0 0 0,1 0-1,-1 1 1,1-1 0,0 1 0,1 0 0,-1 0-1,1 1 1,6-5 0,-10 7 32,0 1 1,0-1-1,0 0 1,-1 1-1,1-1 1,1 1-1,-1 0 0,0-1 1,0 1-1,0 0 1,0-1-1,0 1 1,0 0-1,0 0 0,0 0 1,3 0-1,-4 0 11,1 1 0,0-1-1,-1 0 1,1 1 0,-1-1-1,1 0 1,0 1 0,-1-1-1,1 1 1,-1-1 0,1 1-1,-1-1 1,1 1 0,-1 0-1,0-1 1,1 1 0,-1 0-1,0-1 1,1 1-1,-1 0 1,2 6 181,-1 0-1,1 0 1,-2 1 0,1 12-1,1 8 243,9 21 76,-5 0-48,-2-24-341,-1-10-357,0 0 0,0 29-1,-3-44 21,0 1 0,0 0 0,0 0 0,0 0 0,0 0-1,0 0 1,0 0 0,1 0 0,-1-1 0,0 1 0,0 0 0,1 0-1,0 1 1,0-1 58,-1-1-1,1 1 0,0-1 1,0 0-1,0 0 1,0 1-1,0-1 0,-1 0 1,1 0-1,0 0 1,0 0-1,0 0 0,2 0 1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5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 5824,'0'0'78,"-1"0"0,1 0 0,0-1 0,-1 1 0,1 0-1,-1 0 1,1 0 0,-1 0 0,1 0 0,0 0 0,-1 0 0,1 0 0,-1 1 0,1-1 0,-1 0 0,1 0 0,0 0 0,-1 0 0,1 0 0,-1 1 0,1-1 0,0 0-1,-1 0 1,1 1 0,0-1 0,-1 0 0,1 1 0,6 7 848,-4-5-952,-1-3 68,-1 1 0,1-1 0,-1 1 0,0 0 0,1-1 0,-1 1 0,0-1 0,0 1 0,1 0 0,-1-1 0,0 1-1,0 0 1,0 0 0,0-1 0,0 1 0,0 0 0,0-1 0,0 1 0,0 0 0,0-1 0,0 1 0,-1 0 0,1-1 0,0 1-1,0 0 1,-1-1 0,1 2 0,-2 0 112,0 5-3,0 0-29,0 0 1,0 0-1,0 0 1,1 0-1,0 0 1,0 10-1,1 6 122,0 4 47,-3 32 1,-3-24 61,3-20-145,1 1-1,-1 17 1,3-27-79,0 0 0,0 0 0,-1-1 1,0 1-1,0 0 0,-1 0 0,0 0 0,-4 9 1,5-14-64,1 0 1,-1-1 0,1 1-1,0 0 1,-1-1 0,1 1 0,0 0-1,0-1 1,-1 1 0,1 0-1,0 0 1,0-1 0,0 1 0,0 0-1,0 0 1,0 0 0,0-1-1,0 2 1,-2 3 79,2-5-138,0 0-1,0 0 1,0 0 0,-1 1-1,1-1 1,0 0 0,0 0-1,0 0 1,-1 0 0,1 1 0,0-1-1,0 0 1,-1 0 0,1 0-1,0 0 1,-1 0 0,1 0-1,0 0 1,0 0 0,-1 0 0,1 0-1,0 0 1,0 0 0,-1 0-1,1 0 1,0 0 0,-1 0-1,1 0 1,0 0 0,0 0 0,-1 0-1,1-1 1,0 1 0,0 0-1,-1 0 1,1 0 0,0 0-1,0-1 1,0 1 0,-1 0 0,1-1-4,-1 0 1,1 1-1,0-1 1,0 0-1,-1 1 1,1-1-1,0 0 1,0 0-1,0 0 1,0 1-1,0-1 1,0 0-1,0 0 1,0 1-1,0-1 1,0 0-1,0 0 1,1 0-1,-1 1 1,0-2 0,17-63-304,-15 57 295,0 1 0,1 0-1,0 1 1,0-1 0,0 0 0,8-9 0,30-38-102,-30 40 44,5-6-36,1 1 1,1 1 0,29-23-1,-42 37-92,0 0-1,0 0 1,0 1-1,0 0 1,0 0-1,1 0 1,-1 1-1,1 0 1,0 0-1,0 0 1,0 1 0,-1 0-1,10-1 1,15 2-962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5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33 4736,'-14'0'1530,"14"1"-1519,0-1-1,0 0 1,0 0-1,0 0 1,0 0-1,-1 0 1,1 0-1,0 0 1,0 0-1,0 0 1,0 0-1,0 0 1,0 0-1,0 0 1,0 0-1,0 0 1,0 0-1,-1 0 1,1 0-1,0 0 1,0 0-1,0-1 0,0 1 1,0 0-1,0 0 1,0 0-1,0 0 1,0 0-1,0 0 1,0 0-1,0 0 1,-1 0-1,1 0 1,0 0-1,0 0 1,0 0-1,0 0 1,0-1-1,0 1 1,0 0-1,0 0 1,0 0-1,0 0 1,0 0-1,0 0 1,0 0-1,0 0 0,0 0 1,0 0-1,0-1 1,0 1-1,0 0 1,0 0-1,0 0 1,0 0-1,0 0 1,0-1 24,0 0-1,0 1 1,0-1 0,0 0 0,0 0 0,0 1 0,0-1 0,0 0-1,0 1 1,-1-1 0,1 0 0,0 1 0,-1-1 0,1 0-1,-8-3 1165,18 5 2184,-7-1-3021,2 0-175,0-1 56,1 1 0,-1 0 0,0 1 0,0-1 0,0 1 0,5 1 0,-1 3-74,-8-4-136,1 0-1,-1 0 1,1 0-1,-1-1 1,1 1-1,-1 0 1,1-1-1,0 1 1,-1-1-1,1 1 1,0-1-1,0 0 1,1 0-1,161 0 2080,-164-2-2080,0-6-20,0 16-8,0-6-68,0-4 27,0-9 42,0 8 614,-14 3-833,12 0-330,18-16-9887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5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6720,'-17'-16'3040,"17"32"-1184,17-16-1280,-17 16 1024,0 17-1184,16 0-256,-16 0 128,0-1-192,0 1-1920,0 0 960,0-17-2400,0 1 1856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7040,'0'17'3200,"16"-17"-2752,0 0 800,17 16-768,0-32 352,16 16-480,-16 0-128,16 0-128,0-17 64,0 17-96,-16 0-448,0 0 192,-17 0-1600,1 17 992,-1-17-1856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6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5312,'-12'0'1239,"16"0"279,-1 0-1226,0 0 1,0 0-1,0 0 1,0 1 0,0-1-1,3 2 1,2 2 160,20 8 678,-9 0-811,-14-9-254,-1 0 0,0-1 0,1 1 1,7 2-1,15 0 216,-5 6-63,-10-7-50,-9-4-125,-1 0 0,1 1 0,-1-1 0,0 1 0,1 0 1,-1-1-1,0 1 0,0 0 0,1 1 0,-1-1 0,0 0 0,0 1 0,0-1 0,-1 1 0,1-1 0,0 1 0,0 0 0,-1 0 0,1 0 0,-1 0 0,0 0 0,0 0 1,2 3-1,-2-1 27,0-1 1,0 1 0,-1-1 0,1 1 0,-1-1-1,0 1 1,0 0 0,0-1 0,0 1-1,-1-1 1,1 1 0,-3 5 0,-8 22 263,-1-1 0,-20 36 1,24-51-142,6-10-196,-1-1 1,0 0 0,0 0-1,0 0 1,0 0 0,-1 0-1,1-1 1,-1 0 0,-7 6-1,-13 10-837,22-16-1353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6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4320,'0'0'1392,"3"0"-848,24 0 592,-21 2-539,6 18 482,-10-16-855,0 0 0,1 0-1,-1 0 1,7 7-1,-5-7-142,0 0-1,-1 1 1,1 0-1,-1-1 1,0 1-1,0 0 1,4 10-1,-3-2 11,0-1 0,2 15 0,1 5 427,4 1-33,-6-1 166,-2-22-526,-3-8-63,1 0-1,0-1 1,-1 1-1,0 0 0,1 0 1,-1 0-1,0 0 1,0 0-1,0 0 1,0-1-1,0 1 1,0 0-1,-1 0 1,1 0-1,-1 0 1,1-1-1,-1 1 1,0 0-1,-1 3 1,0 8 476,2-12-502,0 0 1,0 0-1,0 0 1,0 0 0,0 0-1,-1 0 1,1 0-1,0 0 1,0-1 0,-1 1-1,1 0 1,0 0 0,-1 1-1,-2-3 8,0 0-32,1-1 1,-1 1-1,0 0 1,0-1-1,1 0 1,-1 0 0,-3-3-1,1-19-49,-1 8 9,5 13 19,-1-1 1,1 1 0,0-1 0,0 1 0,0-1 0,1 0 0,-1 1 0,1-5 0,0 3-15,0 1 0,0-1 0,1 1 1,0-1-1,0 1 0,0-1 0,2-4 1,1 1-85,0 0 0,9-12 0,-8 12 66,-1 3 46,0-1 0,0 1 1,1 0-1,0 0 0,0 0 1,0 0-1,9-5 0,-8 7 25,-1 0 0,1 0 0,0 0 0,-1 1 0,1 0 0,0 0 0,10-1-1,-9 1-13,1 1-1,-1-2 0,1 1 0,7-5 0,-6 2-484,-7 4 333,-1 0 1,1 0-1,-1 0 0,1 1 0,-1-1 0,1 0 1,0 1-1,-1-1 0,1 1 0,3-1 0,-2 1-1202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7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6048,'-16'0'3104,"0"0"-1152,32 0 288,0 0-1632,1 0 160,16 0-448,-17-16 32,17 16-224,0-16 416,-1 16-288,1 0-2240,-17 16 1088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5984,'-17'0'2688,"17"17"-2336,0-1 1248,0 1-960,0 32 800,0-16-832,-16 32 288,16 1-512,-16-1 0,16 1-224,-17-1-384,17 1 128,0-1-2112,-16 1 1248,0-17-4992,-1 0 3328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33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9568,'32'0'4320,"1"0"-3776,-16 0 640,-1 0-768,0 0 191,17 0-351,-16 0-96,15 0-96,-15-17-2079,15 17 1087,-15 0-2880,-1 0 2144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9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6880,'0'14'2229,"0"-14"-2213,0 0 1,0 0-1,0 0 0,0 0 1,0 0-1,0 1 0,0-1 0,0 0 1,0 0-1,0 0 0,0 0 1,0 0-1,0 0 0,0 1 0,0-1 1,1 0-1,-1 0 0,0 0 1,0 0-1,0 0 0,0 0 1,0 0-1,0 1 0,0-1 0,1 0 1,-1 0-1,0 0 0,0 0 1,0 0-1,0 0 0,0 0 1,0 0-1,1 0 0,-1 0 0,0 0 1,0 0-1,0 0 0,0 0 1,0 0-1,1 0 0,-1 0 0,0 0 1,0 0-1,0 0 0,0 0 1,0 0-1,0 0 0,1 0 1,-1 0-1,0 0 0,0 0 0,0 0 1,0-1-1,153 1 1509,-98 1-1034,169-4 864,-22-8-342,-128 8-749,76-3 85,78-13-21,79-5-112,-172 16-182,285-20 55,-155 1 108,-4 4-20,54-6-258,-118 13-1641,-193 15 1377,1 1 0,-1 0 0,1 1 0,-1-1 0,9 2 0,-13-2 317,1 1 1,-1-1-1,0 0 0,0 0 0,0 0 0,0 0 1,1 0-1,-1 0 0,0 0 0,0 1 0,0-1 1,0 0-1,1 0 0,-1 0 0,0 0 0,0 1 0,0-1 1,0 0-1,0 0 0,0 0 0,0 1 0,0-1 1,1 0-1,-1 0 0,0 0 0,0 1 0,0-1 1,0 0-1,0 0 0,0 1 0,0-1 0,-1 1-45,1-1 0,-1 1-1,1 0 1,0-1-1,-1 1 1,1-1 0,-1 1-1,1-1 1,-1 0 0,1 1-1,-1-1 1,1 1-1,-1-1 1,0 0 0,0 1-1,-8 2-699,1 0 0,0-1-1,-1 1 1,-9 0 0,-34-1-1867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19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7712,'-49'49'3520,"32"17"-3072,17-33-448,17-17-96,-17 17 800,16 0-352,0-1 288,17 1-384,16 0 288,17-17-320,16-16 32,0 17-160,-17-17-2176,17 0 1152,-33-17-2208,1 17 1792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0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0 6976,'-66'17'3168,"33"48"-2752,17-15 672,16-18-672,-33 67 768,17-17-704,0 16 256,16 0-416,-17-16 160,1 0-256,16-16-1472,0-34 672</inkml:trace>
  <inkml:trace contextRef="#ctx0" brushRef="#br0" timeOffset="1">427 17 9152,'98'0'4128,"-16"0"-3584,-33-17 64,-16 17-448,33 0 128,-1 0-160,-16 0-1408,17 0 704,-33 0-2816,-1 0 1888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5888,'-16'49'2688,"-17"33"-2336,17-49 768,16 16-672,-33 33 480,33-17-576,-16 1-320,-1-1-32,1-32-672,16 16 384,0-32-3136</inkml:trace>
  <inkml:trace contextRef="#ctx0" brushRef="#br0" timeOffset="1">247 165 8640,'-17'82'3904,"-16"49"-3392,33-66 160,-16-32-480,16 33 64,0-17-160,-16-17-832,-1 1 384,17-16-3072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6976,'-32'17'3168,"32"97"-2752,0-64 384,0-1-512,-17 33 1024,1 0-736,-1 32-64,1 1-320,0-17 96,16 1-192,-17-34-672,17 1 320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1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0 416,'0'0'112,"-3"3"-64,-8 8 64,11-11-105,0 0-1,0 0 1,0 0 0,0 0 0,-1 0-1,1 0 1,0 0 0,0 0 0,0 0-1,0 0 1,0 1 0,0-1 0,0 0-1,0 0 1,0 0 0,0 0 0,-1 0-1,1 0 1,0 0 0,0 1-1,0-1 1,0 0 0,0 0 0,0 0-1,0 0 1,0 0 0,0 0 0,0 0-1,0 1 1,0-1 0,0 0 0,0 0-1,0 0 1,0 0 0,0 0-1,0 0 1,0 1 0,0-1 0,0 0-1,0 0 1,1 0 0,-1 0 0,0 0-1,0 0 1,0 0 0,0 1 0,0-1-1,0 0 1,0 0 0,0 0 0,0 0-1,0 0 1,1 0 0,-1 0-1,0 0 1,0 0 0,11 11 494,-10-10-423,-1-1 1,0 1-1,1-1 0,-1 1 0,0-1 0,1 1 0,-1-1 0,0 1 1,0 0-1,1-1 0,-1 1 0,0-1 0,0 1 0,0 0 0,0-1 0,0 1 1,0 0-1,0-1 0,0 1 0,0 0 0,0-1 0,0 1 0,0-1 1,-1 1-1,1 0 0,0 0 82,0-1-142,0 0 1,0 0-1,0 0 0,0 0 0,0 0 1,0 0-1,0 0 0,0 0 0,0 0 1,0 1-1,0-1 0,0 0 0,0 0 1,0 0-1,0 0 0,0 0 0,0 0 1,0 0-1,0 0 0,0 0 0,0 0 1,0 1-1,0-1 0,0 0 0,0 0 1,0 0-1,0 0 0,0 0 0,0 0 1,0 0-1,0 0 0,0 0 0,0 0 1,1 0-1,-1 0 0,0 0 0,0 0 1,0 0-1,0 0 0,0 0 0,0 1 1,0-1-1,0 0 0,0 0 0,0 0 0,1 0 1,-1 0-1,0 0 0,0 0 0,0 0 1,0 0-1,0 0 0,0-1 0,0 1 1,0 0-1,1 0 0,12 0 3742,-10 0-3472,11 0 4267,-12 0-4326,-1 0-218,0 1 1,-1-1-1,1 0 1,0 0-1,-1 0 0,1 1 1,0-1-1,-1 0 1,1 0-1,-1 1 0,1-1 1,-1 1-1,1-1 1,-1 1-1,1-1 0,-1 0 1,1 1-1,-1 0 1,1-1-1,-1 1 0,0-1 1,1 1-1,-1-1 1,0 1-1,1 0 0,-1-1 1,0 1-1,0 0 1,0-1-1,0 1 1,0 0-1,0-1 0,0 2 1,1 32 440,-2-19-257,1-2-67,-2 0 1,1 0 0,-4 13 0,2-12-42,1-1 0,0 1 0,1 14 1,1 182 1159,-1-207-1200,1 1 0,0-1-1,-1 1 1,0-1-1,0 1 1,0-1-1,0 0 1,0 0-1,-1 1 1,-1 2-1,1-2 45,-1 1 192,6-8-177,-2 2-97,0 0 0,0 0 0,0 0 0,0-1 0,0 1 0,0 0 0,0-1 0,-1 1-1,1-1 1,0 1 0,-1-1 0,1 1 0,-1-1 0,0 1 0,1-1 0,-1 0-1,0 1 1,0-1 0,0-2 0,0-3 49,0 1 1,1-1-1,2-10 0,10-22-6,1 1-1,19-38 1,-28 67-51,0 0 1,1 0-1,0 0 1,0 1-1,1-1 1,0 2-1,8-8 1,-6 6 7,63-59-17,-58 57-41,0 1 1,1 0-1,20-9 0,-19 11-1,-7 3-175,0 0 1,0 1-1,14-4 0,-13 6 17,-8 2 109,0-1 1,0 1-1,1-1 0,-1 1 1,0-1-1,0 0 0,3-1 1,8-12-1468,-7 6 577,-5 7 895,-1 1 0,1-1 1,0 1-1,-1-1 0,1 1 0,0-1 0,0 1 0,-1 0 0,1-1 0,0 1 1,0 0-1,0 0 0,0 0 0,0 0 0,-1-1 0,1 1 0,0 0 0,1 1 0,-2-1 92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1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16 8320,'-16'-16'3744,"49"16"-3232,-17 0 1024,0 0-928,1 0 128,-1 0-448,1 0-768,15 0 256,1 16-3872,0-16 2240</inkml:trace>
  <inkml:trace contextRef="#ctx0" brushRef="#br0" timeOffset="1">198 508 9568,'-17'16'4320,"50"1"-3776,-17-17-256,1 0-288,15 0 256,18 0-128,-1-17-2080,0 1 1056,16 0-4864,-15 16 3200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7232,'0'27'2314,"2"-16"-1396,1-7-779,-1 1 1,0 0 0,-1 0 0,1 0 0,-1 0 0,0 0-1,-1 1 1,1-1 0,-1 0 0,0 0 0,0 0-1,0 1 1,-2 4 0,-3 7 193,3-10-216,0-1 0,1 1 0,0 0 0,0 0 0,0 11 0,1 124 720,0-140-341,0-4-171,0 0-307,0 0 0,0 1-1,1-1 1,-1 1 0,1-1-1,-1 1 1,1 0 0,-1-1-1,1 1 1,1-2 0,5-12 33,-6 11-40,0-1 1,0 1 0,-1-1 0,0-8 0,0 7-7,0 1 0,1-1 0,1-9 1,10-15-44,-9 24 29,0 0-1,0 0 0,-1 0 1,2-8-1,-2-3-10,-2 14 15,0 0 0,0 0 0,1 1 1,-1-1-1,0 0 0,1 1 0,0-1 1,0 0-1,0 1 0,0-1 0,0 1 1,0-1-1,1 1 0,-1 0 0,1 0 1,2-3-1,0 1 15,-1-1 0,1 1 0,-1-1 1,3-6-1,-4 8-22,-1 0 0,1 0 1,-1 0-1,1 1 0,0-1 1,0 1-1,0-1 0,0 1 0,1 0 1,-1 0-1,1 0 0,2-2 1,6-1-130,-8 4 18,-1 0 0,0 0 0,1 0 0,-1-1 0,0 1 0,0-1 0,0 1 0,2-3 0,10-10-1029,-9 12-1430,9 2 796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1 197 5728,'0'0'2592,"16"-17"-1600,0 34-768,1-17 480,-1 0-416,17 16-192,0-16-96,-1 17 0,1-17 0,-16 0-1216,15 0 672</inkml:trace>
  <inkml:trace contextRef="#ctx0" brushRef="#br0" timeOffset="1">410 0 7040,'0'0'3200,"17"17"-2752,-17-1 576,0 0-640,16 1 128,-16 15-320,0 1 96,16 0-160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2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6880,'17'0'3136,"15"49"-2720,-32 17 1024,17-17-864,-1 49 1184,-16 1-992,0 15 224,0-15-576,0 15-384,-16-15-32,-1-17-864,-15-17 448,15-16-2144,-16-16 1440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0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35 4480,'-27'0'1445,"22"0"-885,2 0-21,-41 0 4778,41 0-4128,6 0-986,60 1 231,-18 0-528,71-6-1,-59-6 133,6 9-12,16-1 28,-56 0-21,99-8 83,-89 10-138,-17 1-2,1 0 0,-1 0 0,17 4 1,-7 2 28,-20-4 14,0 0 0,1-1 1,-1 0-1,8 0 0,41-1 994,-47 0-724,-16 0-151,8 0-137,0 0-1,0 0 1,0 0-1,0 0 1,0 0 0,0 0-1,-1 0 1,1 0 0,0 0-1,0 0 1,0 0 0,0 0-1,0 0 1,0 0 0,0 0-1,0 0 1,0 0 0,-1 0-1,1 0 1,0 0 0,0 0-1,0 0 1,0 0 0,0 0-1,0 1 1,0-1 0,0 0-1,0 0 1,0 0 0,0 0-1,0 0 1,-1 0-1,1 0 1,0 0 0,0 0-1,0 0 1,0 0 0,0 0-1,0 1 1,0-1 0,0 0-1,0 0 1,0 0 0,0 0-1,0 0 1,0 0 0,0 0-1,0 0 1,0 0 0,0 0-1,0 1 1,0-1 0,0 0-1,0 0 1,0 0 0,0 0-1,0 11-106,0-11 103,0 1 1,0-1 0,0 0 0,0 0 0,0 0 0,0 1 0,0-1-1,0 0 1,0 0 0,0 1 0,0-1 0,0 0 0,-1 0 0,1 0 0,0 1-1,0-1 1,0 0 0,0 0 0,0 0 0,-1 0 0,1 0 0,0 1-1,0-1 1,0 0 0,-1 0 0,1 0 0,0 0 0,0 0 0,0 0 0,-1 0-1,1 0 1,0 0 0,0 0 0,-1 1 0,1-1 2,-2 1-3,-1 0-1,1 0 1,0 0 0,0 1 0,0-1 0,0 1-1,0-1 1,0 1 0,-1 2 0,-8 26-2,-4-8 12,11-17-13,0 0 0,0 1-1,1-1 1,-1 1-1,1-1 1,-4 12-1,-1 8-82,-2-1 0,-21 39 1,8-15 72,18-36 58,-1 1 0,0-1 0,0-1-1,-2 1 1,1-1 0,-14 15 0,5-10 45,2-3 118,-18 23-1,25-26-137,5-8-46,1 0 0,-1 1 0,0-1 0,1 0-1,-1 0 1,-3 3 0,-13 1 175,8-4-93,-7 5 58,14-6-140,1 0 1,0 1 0,-1-1 0,1-1 0,-1 1 0,1 0-1,-1-1 1,1 1 0,-1-1 0,1 0 0,-1 0 0,0 0-1,1 0 1,-1 0 0,1-1 0,-1 1 0,1-1-1,-1 1 1,-3-2 0,-1-2 13,0 0 0,0 0-1,1 0 1,-1-1 0,1 0 0,-9-9-1,-9-6-90,16 13 51,0 1 0,0-1 1,0 0-1,1-1 0,0 1 1,0-2-1,-5-9 0,-26-31 76,29 39-29,1 0 1,0 0-1,1-1 1,0 0-1,1 0 1,-10-24-1,8 10 73,-17-32 0,22 50-154,0-1 0,0 1 0,-2-11 0,4 16 21,1-1 0,-1 1 0,1-1 0,-1 1 0,1-1 0,0 1 0,0-1 0,1 1 0,-1-1 0,0 1 0,1-1 0,1-4 0,6-1-121,-8 8 127,1-1 1,-1 1-1,0 0 1,1 0 0,-1-1-1,0 1 1,1 0-1,-1 0 1,0-1 0,1 1-1,-1 0 1,0-1 0,0 1-1,0-1 1,1 1-1,-1 0 1,0-1 0,0 1-1,0-1 1,0 1 0,0 0-1,1-1 1,-1 1-1,0-1 1,0 1 0,0-1-1,-1 0 1,4-4-389,11-6-645,0 5 69,-10 2 225,-4 4 722,0 0 1,0 0 0,0 0 0,0-1-1,0 1 1,0 0 0,0 0-1,0 0 1,0 0 0,0 0 0,0 0-1,0 0 1,1 0 0,-1-1-1,0 1 1,0 0 0,0 0 0,0 0-1,0 0 1,0 0 0,0 0 0,1 0-1,-1 0 1,0 0 0,0 0-1,0 0 1,0 0 0,0 0 0,0 0-1,1 0 1,-1 0 0,0 0-1,0 0 1,0 0 0,0 0 0,0 0-1,0 0 1,1 0 0,-1 0-1,0 0 1,0 0 0,0 0 0,0 0-1,0 0 1,0 0 0,0 1-1,0-1 1,1 0 0,11 5-897,-7-4 423,-1 0 0,1 0-1,-1-1 1,8 0-1,21 0-1203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33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8384,'0'16'5504,"16"-16"-5056,0 0 192,17 16-384,0-32-256,16 16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7552,'0'-16'5152,"16"16"-4192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9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8128,'-16'82'3680,"16"-17"-3168,-16-48 256,32 16-512,-16-17 32,0 0-160,0 1-1344,16-17-2016,1 0 2048,-1-17-1984,1 1 1792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9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1 195 6720,'14'13'2170,"-14"-12"-2133,0-1 0,1 1 0,-1-1 0,0 1 0,1-1 0,-1 1-1,0-1 1,0 1 0,0-1 0,1 1 0,-1 0 0,0-1 0,0 1 0,0-1-1,0 1 1,0 0 0,0-1 0,0 1 0,0-1 0,0 1 0,0-1-1,-1 2 1,1 13 135,-1-3 76,0 0 1,2 0-1,-1 0 0,4 15 1,0-4 71,-1-5-100,1-1 1,0 1 0,1-1 0,8 18 0,-13-34-209,1 0 1,0 0-1,-1 0 1,1 0-1,0 0 1,0 0 0,0 0-1,0 0 1,0 0-1,0-1 1,0 1-1,0 0 1,0-1-1,0 1 1,0-1 0,0 1-1,1-1 1,1 1-1,20 1 313,-23-2-323,4 0-35,-1-1-1,1 1 1,-1 0 0,1-1-1,-1 0 1,0 0-1,1 0 1,-1 0 0,0-1-1,0 1 1,0-1 0,0 0-1,0 1 1,5-5 0,-1-1-203,-1 0 1,0 0-1,10-14 1,-3 4 34,-5 6 33,-1 1 0,1-1 0,-1 0 0,-1-1 0,7-15 0,-10 17 116,1 0-1,0 1 0,1 0 1,0 0-1,0 0 0,1 0 1,8-8-1,-14 16 76,1 1 0,-1 0 0,1-1 0,-1 1 0,0 0-1,1 0 1,-1-1 0,1 1 0,-1 0 0,1 0 0,-1 0 0,1-1 0,-1 1 0,0 0 0,1 0-1,-1 0 1,1 0 0,-1 0 0,1 0 0,-1 0 0,1 0 0,-1 0 0,1 0 0,-1 1 0,1-1-1,-1 0 1,1 0 0,-1 0 0,1 0 0,-1 1 0,0-1 0,1 0 0,-1 0 0,1 1 0,-1 0 2,1 0 79,0 0 1,-1 1-1,1-1 0,-1 0 1,0 1-1,1-1 1,-1 1-1,0-1 0,0 0 1,0 1-1,0-1 1,0 1-1,0-1 1,0 2-1,-1 10 319,3 10 242,5 33 1,-2-28-413,-3-6 2,-2-17-203,1-1 0,-1 1 0,1 0-1,0-1 1,0 1 0,0-1 0,0 1-1,1-1 1,0 0 0,0 0-1,0 1 1,4 3 0,28 30 124,-22-26-101,-10-11-86,-1 1 1,1-1 0,0 0 0,0 1 0,-1-1 0,1 0 0,0 0 0,0 0 0,0 0 0,0 0 0,1-1 0,-1 1 0,0-1 0,0 1 0,0-1 0,0 0 0,1 0 0,-1 0 0,0 0 0,0 0 0,0 0-1,1-1 1,-1 1 0,0-1 0,0 1 0,0-1 0,0 0 0,0 0 0,0 0 0,3-2 0,4-3-480,1-1-1,-1 0 1,0 0-1,12-14 1,-14 13 107,0 2 29,-1-1 0,0 0 0,0 0 0,-1-1 0,0 0 0,0 0 0,-1 0 0,0 0 0,0-1 0,-1 0 0,0 1-1,2-13 1,1-26-2355,4 9 800,-7 20 1441,-2 0-1,-1-28 1,-1 16 4171,1 16-1963,-1 0-1,-6-25 0,4 26-556,1 1 1,-1-24-1,3 197 236,0-112-1344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29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6880,'0'0'3136,"17"16"-2720,-1-16 544,0 16-608,1-16 64,32 0-256,-16 0-512,16 0 160,0 0-2432,17 0 1408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16 165 7040,'-14'13'2282,"14"-13"-2266,0 0 0,0 0 0,0 0-1,0 1 1,0-1 0,0 0-1,-1 0 1,1 0 0,0 0 0,0 0-1,0 0 1,0 0 0,0 0-1,0 0 1,0 0 0,0 1 0,0-1-1,0 0 1,0 0 0,-1 0-1,1 0 1,0 0 0,0 0 0,0 0-1,0 1 1,0-1 0,0 0 0,0 0-1,0 0 1,0 0 0,0 0-1,0 0 1,0 1 0,0-1 0,0 0-1,0 0 1,0 0 0,1 0-1,-1 0 1,0 0 0,0 0 0,0 1-1,0-1 1,0 0 0,0 0-1,0 0 1,0 0 0,0 0 0,0 0-1,0 0 1,1 0 0,-1 0 0,0 0-1,0 1 1,0-1 0,0 0-1,10 9 388,-2-2 57,-1 0 1,0 1 0,8 10 0,-9-7-183,-4-7-211,0-1 0,0 0 1,0 1-1,0-1 0,1 0 1,-1 0-1,1-1 0,-1 1 1,1 0-1,3 1 0,54 29 301,-57-31-328,-1 0 0,1-1 0,-1 1 0,1-1 0,-1 1 0,1-1 0,0 0 0,0 0 0,-1 0 0,1-1 0,4 1 0,-4-1-18,0-1 1,0 1 0,-1-1 0,1 0-1,0 0 1,0 0 0,-1 0-1,1-1 1,0 1 0,-1-1 0,3-2-1,3 0 6,-6 2-24,0 1 1,0 0-1,0-1 1,0 1-1,-1-1 1,1 0-1,0 1 1,0-1-1,-1 0 1,0 0-1,1 0 1,-1 0-1,2-5 1,-2 6-4,-1 0 1,1 1 1,0-1-1,-1 0 1,1 0 0,-1 0-1,1 0 1,-1 0 0,0 0-1,1 0 1,-1 0 0,0 0-1,0 0 1,0 0 0,0 0-1,0 0 1,0 0 0,0 0-1,0 0 1,0 0 0,0 0-1,0 0 1,0 0-1,-1 0 1,1 1 0,-1-1-1,1 0 1,0 0 0,-1 0-1,1 0 1,-2-1 0,1 1-1,0-2 3,0 1-1,0-1 1,-1 1-1,1 0 1,-1-1-1,1 1 1,-1 0-1,0 0 1,-3-3-1,2 4-9,1 0 1,-1 0-1,0 0 1,1 0-1,-1 0 0,0 1 1,1-1-1,-1 1 0,0 0 1,0-1-1,-3 2 1,1-1-49,-41 2-380,42-2 399,0 1 0,-1 0 1,1 0-1,0 0 0,0 1 0,0-1 1,0 1-1,-5 3 0,7-4 32,1 0-1,-1 0 1,1 1 0,-1-1-1,1 0 1,0 1-1,0-1 1,0 0-1,0 1 1,0 0 0,0-1-1,0 1 1,0-1-1,0 1 1,1 0 0,-1 0-1,1-1 1,-1 1-1,1 0 1,0 0-1,0 0 1,0 0 0,0-1-1,0 1 1,0 0-1,0 0 1,0 0 0,1 0-1,-1-1 1,1 1-1,0 0 1,-1 0-1,1-1 1,0 1 0,1 1-1,3 6 22,0-1 0,1 0 0,0 0 0,0-1 0,9 8 0,-11-11-35,0 1 0,1-1 1,0 0-1,0 0 0,0 0 0,0-1 1,1 0-1,-1 0 0,1 0 0,0-1 1,0 0-1,0 0 0,0 0 0,0-1 1,0 0-1,0 0 0,0-1 0,1 1 1,-1-1-1,0-1 0,11-1 0,19-5-251,0-1 0,-1-2-1,0-2 1,0-1 0,-1-1 0,-1-2-1,-1-2 1,60-42 0,-89 58 275,0-1 0,0 1-1,0-1 1,0 0 0,-1 1 0,1-1 0,-1 0 0,0-1-1,1 1 1,-2 0 0,1-1 0,0 1 0,-1-1-1,2-3 1,-3 5 0,0 1-1,1-1 0,-1 1 0,0-1 0,0 1 0,0-1 1,0 1-1,0-1 0,0 1 0,-1 0 0,1-1 0,0 1 1,-1-1-1,1 1 0,-1-1 0,1 1 0,-1 0 1,0-1-1,0 1 0,1 0 0,-1 0 0,0 0 0,0 0 1,0 0-1,-2-2 0,1 2 30,0-1-1,0 0 1,0 1-1,0 0 1,-1-1 0,1 1-1,0 0 1,-1 0 0,1 1-1,-1-1 1,1 0-1,-1 1 1,1-1 0,-3 1-1,-2-1 108,5 1-100,0-1-1,-1 1 0,1 0 1,0 0-1,0 0 0,-1 0 0,1 0 1,0 0-1,0 1 0,0-1 1,-1 1-1,1-1 0,0 1 0,0 0 1,0 0-1,-3 1 0,3 1-1,0 0 0,0 0-1,1 0 1,-1 1 0,1-1-1,-1 0 1,1 0 0,0 1 0,0-1-1,1 1 1,-1-1 0,1 7-1,-3 7 79,1-6-22,0 1 36,0 0 1,0 16-1,10 56 213,-4 171 51,-5-157-412,-9 85-56,6-137 44,2-8 2,0-9 49,-1 0 1,-9 42 0,10-63-30,0 0 1,0 0-1,-1 1 1,0-2-1,-7 13 1,6-15-46,0-1 0,0 1 1,0-1-1,-6 5 0,-2 2-81,-3 5-41,12-12 133,-1 0-1,0 0 1,0-1 0,0 1 0,-7 4 0,9-7 29,-1 0 1,1 0 0,0 0 0,-1-1-1,1 1 1,0-1 0,-1 1-1,1-1 1,-1 0 0,1 0-1,0 0 1,-1 0 0,1 0 0,-1-1-1,-3-1 1,1 2-21,1-2 1,-1 1 0,1 0-1,0-1 1,0 0-1,0 0 1,0 0-1,0 0 1,0-1-1,1 0 1,-1 1 0,1-1-1,0-1 1,-5-5-1,1-6-62,1 0-1,1 0 1,1-1 0,0 0-1,1 1 1,-1-18-1,3 13-41,0 0 0,2 0-1,0 0 1,2 1-1,4-22 1,29-93-341,-25 104 362,1 0 0,1 1 0,2 1 0,1 0 0,29-40 0,-37 57 75,12-18-46,26-29 0,54-39 190,-28 30 143,-44 39 250,0 2 0,2 0 0,64-41 0,-61 48-41,-32 18-429,1 0 37,-1 0 1,1 0 0,-1 0 0,1 0 0,0 0-1,-1 0 1,1 0 0,0 1 0,2-1-1,-3 1-35,0 0-1,0 0 1,0 1-1,0-1 1,0 0-1,0 1 1,0-1-1,0 1 1,0-1-1,-1 1 1,1 0-1,0-1 1,0 1-1,0 0 1,-1 0-1,2 1 1,0 0 16,-1 0 1,1 0-1,0 1 0,-1-1 1,1 1-1,-1-1 1,0 1-1,0 0 1,0 0-1,0-1 1,0 1-1,-1 0 1,1 0-1,-1 0 1,0 0-1,0 0 1,0-1-1,0 1 1,-1 3-1,1 6 49,-8 82 537,0 6-452,8-2-59,0-94-66,0 0-1,0 0 1,1 0 0,0 0-1,0 0 1,0 0 0,0 0 0,0 0-1,1-1 1,3 7 0,-5-9-50,0-1 1,0 0 0,1 1-1,-1-1 1,0 0-1,0 1 1,0-1 0,0 0-1,0 0 1,0 1-1,1-1 1,-1 0-1,0 1 1,0-1 0,1 0-1,-1 0 1,0 1-1,0-1 1,1 0 0,-1 0-1,0 0 1,0 0-1,1 1 1,-1-1-1,0 0 1,1 0 0,-1 0-1,0 0 1,1 0-1,-1 0 1,6-8-86,0-4-5,-3 8 46,-1 1 0,0 0 0,-1-1 0,1 1-1,-1-1 1,1 1 0,-1-1 0,0 0 0,0 0-1,-1 0 1,1-6 0,2-9-98,15-54-474,-6 32 114,-5 9 233,18-62-489,-20 78 620,1 0 1,1 0-1,11-21 0,-15 32 151,1 1-1,-1-1 0,1 0 0,0 1 1,0 0-1,1 0 0,-1 0 1,1 1-1,0-1 0,0 1 0,0 0 1,0 0-1,1 1 0,-1 0 1,1 0-1,-1 0 0,9-1 0,7 0 112,1 0 0,-1 2-1,32 2 1,-19-1-30,-16 1 0,-1 1 0,31 6 1,-35-5-49,52 13 353,-61-15-304,1 0 0,-1 0 1,1-1-1,-1 1 1,1-1-1,-1 0 1,5-1-1,0 1 412,-9 0-518,-1 0 0,1 0 0,0 0 0,-1 0-1,1 0 1,-1 0 0,1 0 0,-1 0 0,1 0 0,0-1 0,-1 1 0,1 0 0,-1 0 0,1 0 0,0 0 0,-1-1 0,1 1 0,0 0 0,-1 0 0,1-1-1,0 1 1,-1 0 0,1-1 0,0 1 0,-1 0 0,1-1 0,0 0 0,-9-7-229,8 8 196,0-1-1,0 1 0,0-1 1,0 1-1,0 0 1,0-1-1,-1 1 0,1 0 1,0 0-1,0 0 0,0 0 1,0 0-1,-2 0 1,-13 0-653,-30 0-547,45 0 1222,1 1 0,-1-1 0,0 0-1,1 0 1,-1 0 0,0 0 0,1 0 0,-1 1 0,1-1 0,-1 0 0,1 1-1,-1-1 1,0 0 0,1 1 0,-1-1 0,1 0 0,0 1 0,-1-1 0,1 1 0,-1-1-1,1 1 1,0-1 0,-1 1 0,1 0 0,0-1 0,-1 1 0,1-1 0,0 1-1,0 0 1,0-1 0,-1 1 0,1 0 0,0-1 0,0 1 0,0 0 0,0-1 0,0 1-1,0-1 1,1 1 0,-1 0 0,0 0 0,0 1 0,1 0-1,-1-1 1,0 1-1,1-1 1,0 1-1,-1-1 1,1 1 0,0-1-1,-1 0 1,1 1-1,0-1 1,0 0-1,0 0 1,0 1 0,0-1-1,1 0 1,-1 0-1,2 1 1,4 1 106,-4-2-41,0 1 1,0-1-1,-1 1 0,1-1 0,0 1 0,-1 0 0,1 0 0,-1 0 0,1 0 0,-1 0 0,0 0 0,0 1 0,0-1 0,2 4 1,-1 2 83,-3-8-123,1 1 1,-1-1-1,0 1 0,0-1 0,0 1 0,1-1 0,-1 1 1,0-1-1,0 0 0,1 1 0,-1-1 0,0 1 1,1-1-1,-1 0 0,1 1 0,-1-1 0,0 0 1,1 1-1,-1-1 0,1 0 0,-1 0 0,1 1 1,-1-1-1,1 0 0,-1 0 0,1 0 0,-1 0 1,1 0-1,-1 0 0,1 0 0,0 0 0,-1 0 1,1 0-1,-1 0 0,1 0 0,-1 0 0,1 0 1,12 0 402,17-1-57,-29 0-357,0 1-1,0 0 1,0-1 0,1 1 0,-1-1 0,0 1 0,0-1-1,0 1 1,0-1 0,0 0 0,0 1 0,0-1 0,0 0-1,0 0 1,-1 0 0,1 0 0,0 0 0,0 0 0,0-2 0,2-2-2,-3 5 1,0-1 0,0 0 1,1 1-1,-1-1 0,0 0 1,1 1-1,-1-1 0,0 1 1,1-1-1,-1 0 0,1 1 1,-1-1-1,1 1 0,0-1 1,-1 1-1,1 0 0,-1-1 1,1 1-1,0 0 0,-1-1 1,2 1-1,3-3-20,2 0-44,-3 1 12,0 1-1,-1-1 1,1 0 0,0 0 0,-1 0 0,0 0-1,0-1 1,1 0 0,4-5 0,-4-3-75,-3 10 118,-1 0 0,0-1 0,1 1 0,-1 0 0,1 0 0,0 0-1,-1 0 1,1 0 0,0 0 0,-1 0 0,1 0 0,0 0 0,0 0 0,0 0 0,0 1 0,0-1 0,2-1 0,111-52-1734,-107 49 1062,-1 0 0,0 0 1,0-1-1,7-8 0,-1 2-437,1-2-391,-10 12 508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2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93 4896,'1'-5'333,"0"0"1,0 1-1,0-1 0,0 0 1,1 1-1,0-1 1,3-5-1,-5 9-318,0 0 88,1 0-1,-1 0 0,1 0 0,-1 0 1,1 0-1,-1-1 0,1 1 0,0 0 0,0 1 1,-1-1-1,1 0 0,0 0 0,0 0 1,1-1-1,9-6 1314,0-3-691,-11 10-667,0 1 1,1 0-1,-1-1 0,0 1 1,1-1-1,-1 1 0,0 0 1,0-1-1,1 1 0,-1-1 1,0 1-1,0-1 0,0 1 1,0-1-1,0 0 0,1 1 1,-1-1-1,0 1 0,0-1 1,-1 0-1,0-2 109,1 22 574,1-4-530,-1 9 118,-3 33 1,-28 114 251,15-88-288,5-23-124,-8 44 36,14-39-99,-1-30 8,3-19-20,1-1-1,-1 18 1,3 16 967,0-51-1088,1 0-1,-1 0 1,0 1-1,1-1 1,-1 0-1,1 0 1,0 1-1,0-1 1,-1 1 0,1-1-1,0 0 1,2-1-1,18-20-516,-5 7 288,-3-2-168,-4 5 4,20-22 0,-22 29 265,8-10-261,19-14-1,-29 27 359,0-1-1,0 1 1,0 0-1,1 0 0,-1 1 1,0-1-1,1 1 1,8-2-1,22-1-159,-26 2 190,-9 2 28,1 1-1,0-1 1,0 1 0,0-1 0,0 1 0,-1 0-1,1 0 1,0 0 0,0 0 0,0 0-1,0 0 1,0 0 0,0 1 0,-1-1 0,1 0-1,0 1 1,0 0 0,0-1 0,2 3 0,-2-3 24,-1 1 1,1-1 0,-1 1 0,0 0-1,1-1 1,-1 1 0,1 0-1,-1 0 1,0 0 0,0 0 0,0 0-1,0 0 1,1 0 0,-1 1-1,-1-1 1,1 0 0,0 0 0,0 1-1,0-1 1,-1 1 0,1-1 0,-1 1-1,1 1 1,9 22 443,-9-24-433,-1 1 0,1 0 0,0 0 0,0-1 0,-1 1 0,1 0 1,-1 0-1,1 0 0,-1 0 0,0 3 0,0-2 14,-1 1 0,0-1 1,0 0-1,0 0 0,0-1 0,-3 6 1,0 0 26,3-5-19,-1 1 0,0-1 1,0 1-1,0-1 0,0 0 0,0 0 0,-1 0 1,1 0-1,-1 0 0,0 0 0,-5 3 0,1-1 41,-1 0-1,-1-1 0,1 0 1,0-1-1,-1 0 0,-12 3 1,18-5-95,-1 0 0,1-1 1,0 1-1,0-1 0,0 0 1,0 0-1,-1 0 1,1 0-1,0 0 0,0-1 1,0 1-1,0-1 0,0 0 1,0 0-1,0 0 0,0-1 1,0 1-1,0-1 0,0 1 1,-4-5-1,5 4-144,0 0 0,1-1 1,-1 1-1,0-1 0,1 0 0,0 1 0,0-1 0,0 0 0,0 0 0,0 0 0,0-3 1,1 2-10,1 1 0,0 0 0,0 0 0,1-1 0,-1 1 0,1 0 1,-1 0-1,1 0 0,0 0 0,0 1 0,0-1 0,6-4 1,10-17-575,18-34-1068,8 1 432,-19 8 279,-12 21 551,17-30 1063,3 1 1,65-87-1,-93 138-282,-1 0 84,0 1-1,0 0 1,0 0 0,1 1-1,0-1 1,0 1-1,8-5 1,-13 9-303,1-1 1,-1 1-1,0 0 1,1 0-1,-1 0 0,0-1 1,1 1-1,-1 0 0,0 0 1,1 0-1,-1 0 1,1 0-1,-1 0 0,0 0 1,1 0-1,-1 0 1,1 0-1,-1 0 0,0 0 1,1 0-1,-1 0 1,0 0-1,1 0 0,-1 0 1,0 0-1,1 1 1,-1-1-1,1 0 0,-1 0 1,0 0-1,0 1 0,1-1 1,-1 0-1,0 0 1,1 1-1,-1-1 0,0 0 1,0 1-1,1-1 1,3 19 876,-3-7-437,4 11 11,-1 0 0,-1 0-1,-2 1 1,0 0-1,-4 36 1,-1-26-173,-1-4-30,1 34-1,3-36-186,1-13-78,0 0 1,3 26-1,8-6-410,-10-32 333,-1 0-1,1 0 1,0 0-1,0-1 1,0 1-1,0 0 1,2 2-1,-2-4-31,0 0-1,1 0 1,-1 0-1,0 0 1,1-1 0,-1 1-1,0 0 1,1-1-1,-1 1 1,1-1-1,1 1 1,3 1-176,6 4-365,-12-5 522,1 0 0,0-1 1,0 1-1,0-1 0,0 1 1,0-1-1,0 1 0,0-1 1,0 1-1,0-1 0,0 0 1,0 0-1,0 0 0,1 1 1,-1-1-1,0 0 0,0 0 1,0 0-1,0-1 1,0 1-1,0 0 0,0 0 1,2-1-1,27-10-1492,-19 8 1071,0 0 1,-1-1 0,1 0-1,-1 0 1,16-11 0,-15 10 465,0 0 1,0 1 0,0 0 0,1 0-1,0 1 1,16-1 0,-9 0 570,-6 2-265,-5 0 203,0 1 1,0-1-1,0-1 0,0 1 0,7-5 0,-6 2 13,-6 4-206,0-1 0,0 1 0,0-1 0,0 1 0,0 0 0,0 0 0,1 0 0,-1 1-1,0-1 1,0 1 0,6 0 0,87 0 3981,-95-1-4183,1 1 0,-1-1 0,1 1 0,-1-1 0,1 0-1,-1 1 1,1-1 0,-1 0 0,0 0 0,0 0-1,1 0 1,-1 0 0,0 0 0,0 0 0,0-1-1,0 1 1,0 0 0,-1-1 0,1 1 0,0 0 0,-1-1-1,1 1 1,0-4 0,2 0-10,-2 2-36,0 0 0,-1 0 0,1 0 0,-1 0 0,1 0 0,-1 0 0,0 0 0,0 0 0,-1 0 0,1-1 0,0 1 0,-1 0 0,-1-3 0,-12 0-96,6 1 37,7 4 50,-1 0 0,1 0 1,-1 0-1,1 0 0,-1 1 0,0-1 0,1 0 0,-1 1 0,0-1 1,1 1-1,-1 0 0,0 0 0,0-1 0,-2 1 0,-4 1 81,0 0-1,0 1 0,0-1 0,1 1 1,-1 1-1,1 0 0,-1 0 1,1 0-1,0 1 0,-10 6 0,15-9-51,1 1 0,-1-1 0,1 0 0,-1 1-1,1-1 1,0 1 0,0 0 0,0-1 0,0 1 0,0 0-1,0 0 1,0-1 0,0 1 0,1 0 0,-1 0-1,1 0 1,-1 0 0,1 0 0,0 0 0,0 0 0,0 0-1,0 0 1,0 0 0,0 0 0,1 3 0,0 1-9,1 1 0,0-1 0,0 0 0,0 1 0,4 5 0,-4-9-46,-1-1 1,1 1 0,0-1-1,0 1 1,0-1 0,0 0-1,0 0 1,0 0 0,1 0-1,-1 0 1,1 0 0,-1-1-1,1 1 1,0-1-1,0 1 1,0-1 0,3 1-1,1 0-216,13 6-1563,0-2 0,35 7 0,-39-10-1446,32 0 0,3-3-1225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3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935 206 4320,'0'-4'209,"0"0"1,0 0-1,0 0 1,-1 1-1,1-1 1,-1 0 0,0 0-1,0 1 1,-3-8-1,-2-4 21,5 8-25,-2 1 0,1-1-1,0 1 1,-1 0 0,0 0-1,-1 0 1,-6-9 0,3 5 45,4 6-189,0 0 1,-1 0-1,1 0 0,-1 1 0,0-1 1,0 1-1,0 0 0,0 0 0,0 0 1,-9-4-1,0 0 65,8 4-80,-1 1 1,1-1-1,-1 1 1,1 0-1,-1 0 0,0 1 1,0-1-1,-11 0 0,-3-1 65,15 2-87,-1-1-1,0 1 1,1 1 0,-1-1-1,0 1 1,1 0-1,-1 0 1,0 0 0,0 1-1,1 0 1,-1 0-1,1 0 1,-7 3 0,2-1-2,-1 1 0,1 0 0,-1 0 0,1 1 0,1 0 1,-1 1-1,1 0 0,0 1 0,0 0 0,1 0 0,0 1 1,-11 13-1,2 0 26,1 0 0,2 0 0,0 2 0,-18 39 0,5 15 92,15-42-83,3-8-22,-23 77 58,19-31-10,-6 88-1,13-97-44,0-6 10,-21 337 282,27-339-124,-2-1-1,-3 1 0,-23 102 1,1-73 279,19-59-392,-21 61 465,23-74-448,0 0 0,-1 0-1,-1-1 1,-16 20 0,21-27-102,-5 5-4,-1 0 1,1 0-1,-2-1 0,1-1 0,-1 1 0,-12 7 0,20-15-71,1-1 0,-1 1-1,1 0 1,-1-1 0,0 0-1,1 1 1,-1-1 0,0 0-1,1 0 1,-1 0 0,0 0-1,0 0 1,1 0 0,-1 0-1,-3-1 1,3 0-14,0 0 1,0 0-1,0 0 1,1 0-1,-1-1 1,0 1-1,1 0 1,-1-1-1,-1-1 1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4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640 100 5728,'0'-27'1840,"3"16"-1110,10-11-298,-2 15-26,-7 3-119,-2-9 583,-2 12-855,0 1 0,0-1-1,0 1 1,-1-1 0,1 1 0,0-1 0,0 1-1,0-1 1,0 1 0,-1-1 0,1 1 0,0-1-1,0 1 1,-1-1 0,1 1 0,0 0 0,-1-1-1,1 1 1,-1 0 0,1-1 0,0 1 0,-1 0-1,1 0 1,-1-1 0,-16-3 225,11 4-213,0 0 1,-1 0-1,1 1 0,-11 2 1,-78 27-60,82-26 59,0 1 1,1 0 0,-1 1-1,1 1 1,1 0 0,-20 14-1,21-13 14,-5 2 31,2 2-1,-1 0 0,1 1 1,1 0-1,0 0 1,1 2-1,0-1 0,-8 18 1,7-10 6,2 0-1,0 1 1,1 1 0,2 0 0,-5 24 0,-19 165 254,26-164-270,-11 431 307,16-408-258,-10 89 116,6-123-160,1 1-13,0 1 60,-10 45 0,-20 46-636,30-121 313,0-1 0,-1 1 0,-1-1 0,1-1 0,-1 1 0,-1-1 0,-9 12 0,14-18 137,-1 1-83,0 0-1,0 0 1,-1-1 0,1 1 0,-1 0 0,0-1 0,-3 3 0,5-5 95,0 0 0,1 1 0,-1-1 0,0 0 0,0 0 0,1 0 1,-1 0-1,0 0 0,0 0 0,1 0 0,-1 0 0,0 0 0,0 0 1,1 0-1,-1 0 0,0 0 0,1-1 0,-1 1 0,0 0 0,1-1 1,-1 1-1,0 0 0,1-1 0,-1 1 0,0-1 0,1 1 0,-1-1 1,1 1-1,-1-1 0,1 0 0,-1 1 0,1-1 0,0 1 0,-1-1 0,1 0 1,-1 0-1,0-1-70,0-1 1,1 1 0,-1 0-1,0 0 1,1-1 0,-1 1-1,1 0 1,0-1 0,0 1-1,0 0 1,0-3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4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673 148 4384,'19'-58'1994,"-8"26"-1599,-11 30-267,1-1 1,0 1-1,0 0 0,0 1 1,0-1-1,0 0 0,1 0 0,-1 0 1,3-2-1,-3 3-98,-1 1 0,1 0 0,-1-1 0,0 1 0,1-1-1,-1 1 1,1 0 0,-1-1 0,0 1 0,0-1 0,1 1 0,-1-1 0,0 1 0,0-1 0,1 1-1,-1-1 1,0 1 0,0-1 0,0 0 0,0 1 0,0-1 0,0 1 0,0-1 0,0 1 0,0-1-1,0 1 1,0-1 0,0 1 0,-1-1 0,1 0 0,0 1 0,0-1 0,0 1 0,-1-1 0,1 1-1,-1-1 1,-10-13 706,11 14-723,0 0-1,0 0 1,0 0-1,0-1 1,0 1-1,0 0 0,0 0 1,0 0-1,-1 0 1,1 0-1,0 0 1,0 0-1,0 0 1,0 0-1,0-1 0,0 1 1,0 0-1,0 0 1,-1 0-1,1 0 1,0 0-1,0 0 1,0 0-1,0 0 0,0 0 1,0 0-1,-1 0 1,1 0-1,0 0 1,0 0-1,0 0 1,0 0-1,0 0 0,0 0 1,-1 0-1,1 0 1,0 0-1,0 0 1,0 0-1,0 0 1,0 0-1,0 0 0,0 1 1,0-1-1,-1 0 1,1 0-1,0 0 1,0 0-1,0 0 1,0 0-1,0 0 0,0 0 1,0 0-1,0 1 1,0-1-1,0 0 1,-11 10 267,4-3-170,0 0-1,0 1 1,1 0-1,0 0 1,0 0 0,1 1-1,-6 11 1,-12 33 115,-23 87 0,36-107-115,-4 17 113,-13 85 0,9 52 200,11-111-321,-8 216 257,11-182-260,-1-8 26,-4 173 124,10-194-76,-21 163 0,12-202 46,-1 0 1,-29 74-1,28-91-92,-2 0 0,-1-1-1,-1 0 1,0-1 0,-32 35 0,43-54-116,-69 73 344,61-66-470,-1 0 1,0-1-1,-1-1 0,-25 14 0,35-21-7,0 0 0,0-1 1,0 1-1,0-1 0,-1 0 0,1 0 1,0 0-1,-1 0 0,1-1 0,-1 0 1,1 1-1,-1-1 0,1 0 1,-1-1-1,1 1 0,-1 0 0,1-1 1,0 0-1,-1 0 0,1 0 0,0 0 1,-6-3-1,-23-13-1275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5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459 374 5728,'0'0'1840,"-6"-2"-1110,5 1-679,-1 0 0,1 0-1,-1 0 1,0 1-1,1-1 1,-1 1-1,0-1 1,0 1-1,1 0 1,-1-1 0,0 1-1,0 0 1,1 0-1,-1 0 1,0 1-1,0-1 1,1 0-1,-1 1 1,0-1 0,0 1-1,1-1 1,-1 1-1,1 0 1,-2 1-1,-49 17 1214,28-10-1030,7-3-135,0 1 0,0 1 0,0 0 1,1 1-1,0 1 0,-24 20 0,13-5 72,2 1 0,0 2-1,2 0 1,-33 54 0,50-70-152,0 1 0,1 0 0,0 1 0,1-1 0,0 1 0,-1 19 0,4-29-9,0 1 0,1-1 0,-1 1 0,1-1 0,0 1 0,1 0 0,-1-1-1,1 1 1,2 7 0,-3-10-6,1-1 0,0 1 0,0-1-1,-1 1 1,1-1 0,0 1-1,0-1 1,0 0 0,1 1 0,-1-1-1,0 0 1,0 0 0,1 0-1,-1 0 1,0 0 0,1 0 0,-1 0-1,1-1 1,-1 1 0,1 0 0,2 0-1,-2-1-10,0 0 0,0 0 0,0 0 0,1 0 0,-1 0 0,0-1-1,0 1 1,0-1 0,0 1 0,0-1 0,1 0 0,1-1 0,1 0-7,19-9-334,-1-1 1,0 0-1,-1-2 1,0-1 0,-1 0-1,35-35 1,-46 40 128,0-1 1,-2 0 0,1-1 0,-1 0-1,7-15 1,-6 12 8,4-8-29,-2 5 70,-1 0 1,0 0-1,-2-1 1,0-1-1,-1 1 1,8-35-1,-3-6 349,-3 0-1,2-74 1,-11 17 1942,0 110-1952,1 4-86,-1 0 0,0 0 0,0-1-1,0 1 1,0 0 0,-1 0 0,1-1 0,-1 1-1,0 0 1,0 0 0,0 0 0,0 0 0,0 0 0,-1 0-1,1 0 1,-3-3 0,3 7-23,1 0 0,-1 0 0,1 0 0,0 0 0,-1 0 0,1 0 0,0 0 0,0 1 0,0-1-1,0 0 1,0 0 0,0 0 0,0 2 0,0 521 1385,3-434-1286,8-16-48,-10-23-45,-2-36-70,2 1 0,3 27 0,2-17-255,-4-20 155,0 1 0,-1-1 0,0 1 0,1 7 0,0 0-316,-2-13 407,0-1-1,0 0 1,0 0-1,0 0 1,0 1 0,0-1-1,0 0 1,0 0-1,0 0 1,1 0 0,-1 1-1,0-1 1,0 0-1,0 0 1,0 0 0,0 0-1,1 0 1,-1 0-1,0 1 1,0-1 0,0 0-1,1 0 1,-1 0-1,0 0 1,0 0 0,0 0-1,1 0 1,-1 0-1,0 0 1,0 0 0,1 0-1,0 0-62,-1-1 0,1 0-1,0 0 1,0 1 0,0-1 0,0 0-1,-1 0 1,1 0 0,0 0 0,-1 0-1,1 0 1,-1 0 0,1 0-1,-1 0 1,1 0 0,-1 0 0,1-2-1,12-27-654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34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6144,'-13'0'1978,"10"0"-1199,0 0-64,3 0-640,-1 0 1,1 0-1,-1 0 0,1 0 1,-1 0-1,1 0 1,-1 0-1,1 0 1,-1 0-1,1 0 0,-1 0 1,1 1-1,-1-1 1,1 0-1,-1 0 1,1 1-1,-1-1 0,1 0 1,0 1-1,-1-1 1,1 0-1,-1 1 1,1-1-1,0 0 0,0 1 1,-1-1-1,1 1 1,0-1-1,-1 1 0,1-1 1,0 1-1,0-1 1,0 1-1,0-1 1,0 1-1,0-1 0,-1 1 1,1-1-1,0 1 1,0-1-1,1 2 1,-1-2-50,0 0 1,0 0 0,0 0 0,0 0 0,0 0 0,0 0 0,0 0-1,0 0 1,0 0 0,0 0 0,0 1 0,0-1 0,0 0 0,0 0-1,0 0 1,0 0 0,0 0 0,0 0 0,0 0 0,0 0 0,0 0-1,0 0 1,0 1 0,-1-1 0,1 0 0,0 0 0,0 0-1,0 0 1,0 0 0,0 0 0,0 0 0,0 0 0,0 0 0,0 0-1,0 0 1,0 0 0,0 0 0,0 0 0,-1 0 0,1 0 0,0 0-1,0 0 1,0 1 0,0-1 0,0 0 0,0 0 0,0 0 0,0 0-1,0 0 1,0 0 0,-1-1 0,1 1 0,0 0 0,0 0 0,0 0-1,0 0 1,-1 0 51,0 1-1,0-1 1,0 0-1,1 0 0,-1 1 1,0-1-1,0 0 1,1 1-1,-1-1 1,0 1-1,0-1 1,1 1-1,-1-1 0,0 1 1,1 0-1,-1-1 1,1 1-1,-1 0 1,0 0-1,-10 19 773,10-17-817,0 0 21,0 0-1,0 1 1,0-1-1,1 0 1,0 1-1,-1-1 1,1 0 0,0 1-1,1 3 1,0 5 109,-1-10-155,0 0 1,0-1 0,0 1-1,0 0 1,1 0 0,-1-1-1,1 1 1,-1 0 0,1-1-1,0 1 1,-1-1-1,1 1 1,0-1 0,0 1-1,0-1 1,0 1 0,0-1-1,1 0 1,-1 0 0,0 1-1,0-1 1,4 1 0,0 1 9,1 0 1,0-1 0,-1 0 0,1 0 0,6 1 0,-7-2 5,6 2 5,11 2 38,8-10 69,-24 4-118,0-1 0,1 1 0,10-1 0,-9 2-31,0 0 0,0-1 0,1-1 1,-1 0-1,0 0 0,14-5 0,-9 2 60,7-4 15,-20 9-51,1-1 0,0 0 0,0 1 1,-1-1-1,1 0 0,0 1 1,-1-1-1,1 0 0,0 0 1,-1 1-1,1-1 0,-1 0 0,1 0 1,-1 0-1,0 0 0,1 0 1,-1 0-1,0 0 0,0 0 0,0-1 1,-2-4 142,-13-9 60,4 3-228,-22-18 1,30 27-34,0 1 0,0 0 1,0 0-1,-1 0 0,1 0 0,-1 0 1,0 1-1,1 0 0,-1-1 0,0 2 1,0-1-1,-7-1 0,-3 2-1201,11 0-378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35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3904,'0'0'5397,"0"3"-4613,0 36 265,-1-14-867,1-1 0,4 33 0,7-8-22,-7-23-39,0-2 21,7 27 0,19 75 439,-28-109-491,-1-10-39,0 0 0,0 0 0,2 7 0,19 32 210,-14-10 192,-2-19-254,-4-14-67,-1 0 0,0 0 1,0 1-1,0-1 1,0 0-1,0 7 1,0-8 151,4-4-24,-1 0-117,-1 1-91,0 0-1,0-1 0,-1 1 1,1-1-1,0 1 0,-1-1 1,1 0-1,-1 0 0,0 0 1,0 0-1,0 0 0,0-1 1,0 1-1,0-1 0,1-2 1,33-91 513,-12 51-412,-14 27-96,16-36 0,-4-20-164,-4 23-107,10-32-1513,-26 76 1620,29-98-4575,-15 69 2538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3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3648,'0'14'1173,"0"-14"-1165,0 0 1,0 0-1,0 0 0,0 0 0,0 1 1,0-1-1,0 0 0,0 0 0,0 0 1,0 0-1,0 0 0,0 0 0,0 0 0,0 0 1,0 0-1,0 0 0,0 1 0,0-1 1,0 0-1,0 0 0,0 0 0,0 0 1,0 0-1,0 0 0,0 0 0,0 0 0,0 0 1,0 0-1,0 0 0,0 1 0,-1-1 1,1 0-1,0 0 0,0 0 0,0 0 1,0 0-1,0 0 0,0 0 0,0 0 1,0 0-1,0 0 0,0 0 0,0 0 0,-1 0 1,1 0-1,0 0 0,0 0 0,0 0 1,0 0-1,0 0 0,0 0 0,0 0 1,0 0-1,0 0 0,-1 0 0,1 0 1,-11 0 342,9 0 433,-1 0-117,-41 0 2666,41 0-2357,6 0-96,49 0 214,30 1-909,142-5 206,-183 0-431,79-6-384,25 10-1742,-145 0 2151,0 0 0,0 0-1,0 0 1,0 0 0,1 0-1,-1 0 1,0 0 0,0 0 0,0 0-1,0 0 1,0 0 0,0 0-1,1 0 1,-1 0 0,0 0-1,0-1 1,0 1 0,0 1-1,0-1 1,1 0 0,-1 0 0,0 0-1,0 0 1,0 0 0,0 0-1,0 0 1,1 0 0,-1 0-1,0 0 1,0 0 0,0 0-1,0 0 1,0 0 0,0 0 0,0 1-1,1-1 1,-1 0 0,0 0-1,0 0 1,0 0 0,0 0-1,0 0 1,0 0 0,0 1-1,0-1 1,0 0 0,0 0 0,0 0-1,0 0 1,0 0 0,0 1-1,0-1 1,0 0 0,0 1-10,0-1 1,0 1-1,0-1 1,0 0-1,0 1 1,0-1-1,0 1 1,0-1-1,0 1 1,0-1-1,-1 1 1,1-1-1,0 1 1,0-1-1,0 0 0,-1 1 1,1-1-1,0 0 1,-1 1-1,1-1 1,0 0-1,-1 1 1,1-1-1,0 0 1,-1 1-1,0-1 1,-15 3-517,3 0 218,-39 7-226,27-7 432,-24 3-27,-22 15 256,7-11 590,39-8-194,-31 8-1,-102 37 2512,157-47-2981,-1 0 1,1 0 0,0 1-1,0-1 1,-1 0 0,1 1 0,0-1-1,0 1 1,0 0 0,-1-1-1,0 2 1,2-1-21,0-1 0,0 0 1,0 1-1,0-1 0,0 0 0,0 1 0,1-1 0,-1 1 1,0-1-1,0 0 0,0 1 0,1-1 0,-1 0 0,0 1 1,0-1-1,1 0 0,-1 0 0,0 1 0,0-1 0,1 0 0,-1 0 1,0 1-1,1-1 0,5 5 148,-5-4-135,0 0-1,0 1 1,1-1-1,-1 0 1,1 0-1,-1 0 1,1 0-1,-1 0 1,1 0-1,0-1 0,-1 1 1,1-1-1,3 2 1,55 3 422,-48-4-401,154 12 435,39-13-1175,-176 0-378,55 10 0,-61-7 206,29 0-585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290 733 4640,'4'-11'570,"-2"6"-265,1 0 0,-1 0 1,1 1-1,4-7 0,11-21 71,-6 6 736,1 5-261,2-4 95,1-27 297,-15 49-1202,-1-1 0,0 1 1,1-1-1,-1 1 1,-1-1-1,1 0 1,0 1-1,-1-1 0,0 1 1,0 0-1,0-1 1,-2-3-1,-2-9 119,3 6-86,-4-13 71,-19-10 95,22 29-207,0-1 1,0 1 0,-1 0-1,0 0 1,0 1-1,0-1 1,0 1-1,-1 0 1,1 0-1,-1 0 1,0 1-1,0-1 1,-7-1-1,7 2-11,0 0 0,0 1-1,0-1 1,0 1 0,0 0-1,0 1 1,-1-1-1,1 1 1,0 0 0,0 0-1,0 1 1,-1-1 0,1 1-1,0 0 1,0 1 0,-9 3-1,4-1 9,0 0 0,0 0 0,1 1 0,0 1-1,-14 9 1,7-4-1,10-7-18,1-1 0,-1 2 0,1-1 0,0 0 0,0 1 1,1 0-1,-1 0 0,1 0 0,0 1 0,1 0 0,-1-1 0,1 1 0,-4 10 0,-4 9 31,8-20-9,1 0 1,-1 1-1,1-1 1,-3 12-1,5-15-23,0 0 1,0-1-1,0 1 1,0 0-1,0-1 0,0 1 1,0 0-1,1-1 0,-1 1 1,1 0-1,-1-1 0,1 1 1,0-1-1,-1 1 0,1-1 1,0 1-1,0-1 1,0 1-1,0-1 0,3 3 1,-2-2 11,0 0 1,1-1 0,-1 1 0,1 0 0,0-1-1,0 1 1,-1-1 0,1 0 0,0 0-1,0 0 1,0 0 0,0 0 0,0-1 0,0 0-1,0 1 1,1-1 0,-1 0 0,0 0 0,0-1-1,0 1 1,5-2 0,18-3-340,0-1 1,45-16 0,-16-5-911,-34 19 854,18-9-198,-30 11 309,0 0-1,12-12 1,-9 7 14,14-9-120,-12 10 43,23-24 0,-33 30 296,-1 0 0,1-1 0,-1 0 1,1 0-1,-2 0 0,1 0 0,0 0 0,-1-1 1,3-9-1,1-31-2,-4 21 30,9-32 86,-9 34 246,-1 0-1,-1 0 1,-2 0 0,0 0-1,-8-37 1,9 54-187,0 1 15,0 0 1,0 0-1,0 1 0,-1-1 1,-3-6-1,5 10-144,0 1-1,0 0 1,0-1 0,-1 1-1,1 0 1,0-1-1,0 1 1,-1 0 0,1 0-1,0-1 1,-1 1-1,1 0 1,0 0 0,-1 0-1,1-1 1,0 1-1,-1 0 1,1 0-1,0 0 1,-1 0 0,1 0-1,0 0 1,-1 0-1,1 0 1,0 0 0,-1 0-1,1 0 1,-1 0-1,-1 0 8,1 1 0,0 0 0,0-1 0,0 1 0,0 0-1,0 0 1,0 0 0,0 0 0,0 0 0,0 0 0,1 0 0,-1 0-1,-1 1 1,-3 8 92,-1 0 1,1 0-1,1 1 0,0-1 0,0 1 0,-3 19 0,-6 68 487,10-64-459,-8 35 119,5-4-112,2-31-98,-6 58-16,11-85-90,-1 0 1,1 1-1,-1-1 1,2 0-1,3 13 1,-3-14-198,0 0 1,-1 1 0,0 0 0,0-1-1,0 12 1,-1 7-794,0-20-742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5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5408,'14'-27'1728,"-11"22"-1283,-1 7-208,4 4-11,-1 1 0,1 0 0,-2 1-1,1-1 1,-1 1 0,3 8-1,19 53 1059,22 109 351,-14-42-662,-27-107-718,7 24 50,-12-48-197,0 0 0,0 0 0,1 0 0,0 0 0,0-1 0,0 1 0,7 8 0,-9-12-58,1 0-1,-1 1 1,0-1-1,1 0 1,-1 0-1,1 0 1,0 0-1,-1 0 1,1 0-1,0 0 0,-1 0 1,1-1-1,3 1 1,-4-1-28,0 0 0,0 0 0,1 0 0,-1-1 0,0 1 0,0-1 0,0 1-1,0-1 1,0 1 0,0-1 0,0 1 0,0-1 0,0 0 0,0 0 0,0 1 0,0-1 0,0 0 0,-1 0 0,1 0 0,0 0 0,0 0 0,-1 0 0,1 0 0,-1 0 0,1 0 0,-1-2 0,131-297 1028,-108 244-1013,17-69 1,-35 108-37,-2 0-101,2 1 0,7-18 0,13-11-803,-12 24 388,-7 11 168,-2-1 0,8-20 1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5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0 7456,'-33'0'3392,"0"16"-2944,33 1 544,0-1-640,0 17 0,0-17-224,-16 33-96,16-16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6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8320,'-50'16'3744,"83"1"-3232,-16-17 64,-1 16-416,33-16 192,-16 0-192,0 0-1408,16 0 672,-16 0-5152,-1 0 3168</inkml:trace>
  <inkml:trace contextRef="#ctx0" brushRef="#br0" timeOffset="1">148 230 7392,'0'17'3360,"33"-17"-2944,-17-17 64,17 17-352,0-16-32,16 16-64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148 361 6880,'-27'-14'2229,"27"14"-2206,0 0 0,-1 0 1,1 0-1,0 0 0,-1 0 0,1 0 0,0 0 0,0 0 0,-1-1 1,1 1-1,0 0 0,0 0 0,0 0 0,-1 0 0,1-1 1,0 1-1,0 0 0,0 0 0,-1-1 0,1 1 0,0 0 1,0 0-1,0-1 0,0 1 0,0 0 0,0 0 0,0-1 0,0 1 1,-1 0-1,1 0 0,0-1 0,0 1 0,0 0 0,0-1 1,0 1-1,0 0 0,1-1 0,-1-1 35,-2-14 339,2 15-356,0 1-1,0-1 1,-1 1 0,1-1 0,0 1 0,0 0 0,-1-1-1,1 1 1,0-1 0,0 1 0,-1-1 0,1 1 0,-1 0-1,1-1 1,0 1 0,-1 0 0,1 0 0,-1-1 0,1 1 0,-1 0-1,1 0 1,-1-1 0,1 1 0,-1 0 0,1 0 0,-1 0-1,1 0 1,-1 0 0,0 0 0,-4-3 690,4 2-678,0 0-1,0 0 1,0 0 0,0 0 0,0 1 0,0-1 0,-1 0 0,1 1 0,0-1 0,0 0 0,0 1 0,-1 0-1,1-1 1,0 1 0,0 0 0,-3-1 0,2 1-37,1 1 0,-1-1 0,1 0 1,-1 1-1,0 0 0,1-1 0,-1 1 0,1 0 0,0 0 0,-1-1 0,1 1 0,-1 0 1,1 0-1,0 1 0,-2 1 0,-2 2-39,1 0 1,0 0 0,0 0-1,0 1 1,0 0-1,1-1 1,0 1-1,0 1 1,-3 11-1,3-6 28,1 1-1,0-1 1,1 0-1,0 18 0,1-26-11,0 0 1,1 0-1,-1 0 0,1 0 0,0 0 1,0 0-1,0 0 0,1 0 0,-1 0 0,5 5 1,-5-5 33,0-1 1,1 1 0,-1-1 0,1 0 0,0 0-1,0 0 1,0 0 0,1 0 0,-1 0 0,1 0-1,-1-1 1,1 0 0,3 3 0,-4-4-28,-1 0 0,1 0 1,-1-1-1,1 1 0,-1 0 1,1-1-1,0 1 0,-1-1 0,1 0 1,-1 0-1,1 1 0,0-1 0,-1 0 1,1 0-1,3-1 0,5 1-105,-4 0-46,-4 1 97,1-1-1,-1 0 1,0 1-1,0-1 1,1 0-1,-1 0 1,0 0-1,0-1 1,0 1-1,1-1 1,-1 1-1,0-1 0,0 1 1,0-1-1,0 0 1,3-2-1,2-5-162,-1 0 0,0 0 1,-1 0-1,8-17 0,-3 3 15,9-25 0,-15 31 199,0 0 0,-1-1 0,2-21 0,-2 11 47,1-7 86,0 5 128,1-39 0,-4 38 136,0 13 25,-1 1 1,-4-33 0,-3 21 407,5 22-576,0 0-1,1 0 1,-1-11-1,2 11 129,0 12-123,0 4-53,1 1 12,-2 1 0,-2 20 0,-8 31 67,6 14-111,-1-34-68,2-16-45,0 37 0,4 116-3269,0-177 2743,0 0-1,0 1 1,0-1-1,1 0 0,-1 1 1,2 3-1,-2-6 382,1-1-1,-1 0 0,0 1 0,1-1 0,-1 1 1,1-1-1,-1 0 0,1 1 0,-1-1 0,0 0 1,1 1-1,-1-1 0,1 0 0,0 0 0,-1 0 1,1 1-1,-1-1 0,1 0 0,-1 0 0,1 0 1,-1 0-1,1 0 0,0 0 0,-1 0 1,2 0-1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6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8384,'16'0'3808,"50"49"-3328,-50-33 736,17 17-768,0 0 256,0 0-416,-1-1 96,1 1-224,0 0-1184,-17-17 512,17 1-2944,-16-17 1920</inkml:trace>
  <inkml:trace contextRef="#ctx0" brushRef="#br0" timeOffset="1">344 17 8736,'-49'-16'3936,"33"65"-3424,-1-33 512,1 1-672,-1 32 128,-15-16-288,-1 16-448,16-17 128,-15 18-3648,15-1 2080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7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261 295 8736,'14'-41'2810,"-14"39"-2700,1 1-1,-1 0 0,1-1 1,-1 1-1,0-1 0,0 1 1,0-1-1,1 1 0,-2-3 1,1-50 1463,-2 46-1040,0 3-452,2 4-66,-1 0-1,1 0 0,-1-1 0,1 1 0,-1 0 0,0 0 1,1 0-1,-1 0 0,0 0 0,0 0 0,0 0 1,0 0-1,0 0 0,0 0 0,0 0 0,0 0 0,0 1 1,0-1-1,0 0 0,0 1 0,-1-1 0,1 1 1,0 0-1,-1-1 0,1 1 0,0 0 0,0-1 1,-1 1-1,-1 0 0,-1 1-22,0-1-1,1 1 1,-1 0 0,0-1 0,0 2-1,1-1 1,-1 0 0,1 1 0,-1 0-1,1 0 1,0 0 0,0 0 0,-1 0-1,1 0 1,-4 5 0,1-2-9,-12 10-67,6-6 37,0 0 1,0 1 0,1 1 0,-16 20 0,5 1 11,-22 48 1,41-74 40,0 0 1,1 0-1,0 0 1,0 0-1,0 1 1,1-1-1,-1 8 1,2-10 1,0 0 1,0 0 0,0 0 0,1-1 0,-1 1 0,1 0 0,0-1-1,0 1 1,1 0 0,-1-1 0,0 1 0,1-1 0,2 4 0,-2-5-32,-1-1 1,1 1 0,0 0 0,0-1 0,-1 1 0,1-1 0,0 1 0,1-1 0,-1 0 0,0 0 0,0 0 0,0 0 0,1 0 0,-1-1 0,0 1 0,1-1 0,-1 1 0,0-1 0,4 0-1,5 0-171,-1 0-1,0-1 1,10-3-1,-17 4 167,8-2-218,0-1 0,1 0 0,-1-1 1,-1 0-1,1-1 0,0 0 0,-1-1 1,0 0-1,-1 0 0,1-1 0,-1 0 1,10-11-1,-10 9 125,-1 0-1,0-1 1,-1 0 0,0 0-1,0 0 1,-1-1 0,8-19-1,-10 20 89,-1-1 0,1 0 0,-2 0 0,0 0-1,2-21 1,-1 4 35,2-6 46,-2 21 158,-1-1 1,0 1-1,-1-1 1,-1 0-1,0 1 1,-2-20-1,0 26 140,1 1-1,-1-1 1,0 0-1,-1 1 1,0 0-1,0-1 1,0 1-1,-6-7 1,9 12-337,0 1 0,0 0 0,0 0 0,0 0-1,0 0 1,0 0 0,0 0 0,0 0 0,0 0 0,0-1 0,0 1 0,-1 0 0,1 0 0,0 0 0,0 0 0,0 0 0,0 0 0,0 0 0,0 0 0,0 0 0,0 0 0,-1 0 0,1 0 0,0 0 0,0 0 0,0 0 0,0 0 0,0 0 0,0 0 0,-1 0 0,1 0 0,0 0 0,0 0 0,0 0 0,0 0 0,0 0 0,0 0 0,-1 0 0,1 0 0,0 0 0,0 0 0,0 0 0,0 0 0,0 0 0,0 0 0,0 0 0,0 0 0,-1 1 0,1-1 0,0 0 0,0 0 0,0 0 0,0 0 0,0 0 0,0 0 0,0 1 0,-2 0 46,-6 10 346,1 15-36,6-19-310,-1 4 35,0-1 0,-1 16 0,9 29 118,-12 8-16,12-9-62,-4-36 8,1 25 0,-3-31-214,1-1 0,0 1 1,0 0-1,4 13 0,-4-21-113,0-1 0,0 1-1,0-1 1,1 1 0,-1-1-1,1 0 1,0 0 0,0 0-1,0 0 1,0 0-1,1 0 1,-1 0 0,1-1-1,0 1 1,0-1 0,0 0-1,4 3 1,-5-4 73,-1-1 0,1 0 1,-1 1-1,0-1 0,1 0 0,-1 1 0,1-1 1,-1 0-1,3 0 0,-4 0 101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 7040,'-14'0'2282,"11"1"-1698,0 6-272,-7 31 291,4-5 384,-5-8-353,10-13-391,-1 0 0,2 22 0,0-19-108,0-12-109,0 0 0,0 0 0,0 0 0,1 0 0,-1 0 0,1 0 0,-1 0 0,1-1 0,0 1 0,2 5 0,-1-7-33,-1 1 0,0-1-1,1 1 1,0-1 0,-1 1-1,1-1 1,0 0 0,0 0-1,0 0 1,0 0 0,0 0-1,0 0 1,0 0 0,2 0-1,-1 0-71,0 0 0,0 0 0,0 0 0,1 0-1,-1-1 1,0 1 0,0-1 0,1 0 0,-1 0 0,0 0 0,1 0-1,-1-1 1,0 1 0,0-1 0,1 0 0,-1 0 0,0 0-1,4-3 1,26-10-929,-2-1 0,37-24 0,-62 35 917,0 0 0,0 0 0,-1 0 0,1-1-1,-1 0 1,0 0 0,0 0 0,-1 0 0,8-11-1,-12 15 98,0 1-1,0 0 0,0 0 1,0-1-1,0 1 0,0 0 1,0 0-1,0-1 0,0 1 1,0 0-1,0 0 0,0 0 1,1-1-1,-1 1 0,0 0 1,0 0-1,0 0 0,0 0 1,0-1-1,1 1 0,-1 0 1,0 0-1,0 0 0,0 0 1,1 0-1,-1 0 0,0-1 1,0 1-1,1 0 0,-1 0 1,0 0-1,0 0 0,0 0 1,1 0-1,4 1 161,-4 0 69,-9 6 359,-6 3 107,-11 26 382,-57 81 1621,62-87-2082,2 0 1,1 2 0,-21 51-1,23-38-155,-19 90-1,23-82-355,4-21 40,1 0 1,-3 59 0,10-86-115,-1 0 0,-1-1 1,1 1-1,-2 9 0,2-14-39,-1 1 0,1 0-1,0-1 1,0 1-1,-1 0 1,1-1-1,0 1 1,-1 0-1,1-1 1,-1 1-1,1 0 1,-1-1-1,1 1 1,-1-1 0,1 1-1,-1-1 1,0 1-1,1-1 1,-1 0-1,0 1 1,1-1-1,-1 0 1,0 1-1,1-1 1,-2 0-1,1 0-10,1 0-1,-1 0 1,1 0-1,-1 0 1,1 0-1,-1-1 1,0 1-1,1 0 1,-1 0-1,1-1 0,-1 1 1,1 0-1,-1-1 1,1 1-1,-1 0 1,1-1-1,0 1 1,-1-1-1,1 1 0,-1-1 1,1 1-1,0-1 1,0 1-1,-1-1 1,1 1-1,0-1 1,-1 0-1,-3-22-282,2 10 134,-6-17-426,-16-43 0,9 33-77,-15-58 0,29 88 369,-1-1 1,2 0 0,0-20 0,1 12-119,-1-16-215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32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1688 4393 3552,'-14'0'1147,"14"0"-1139,0 0 0,0-1 0,0 1 0,0 0 0,0 0 0,0 0 1,0 0-1,0 0 0,0 0 0,-1 0 0,1 0 0,0 0 0,0 0 0,0 0 1,0 0-1,0 0 0,0 0 0,0 0 0,0 0 0,0 1 0,0-1 1,-1 0-1,1 0 0,0 0 0,0 0 0,0 0 0,0 0 0,0 0 1,0 0-1,0 0 0,0 0 0,0 0 0,0 0 0,0 0 0,0 0 1,0 0-1,0 1 0,0-1 0,0 0 0,0 0 0,-1 0 0,1 0 1,0 0-1,0 0 0,0 0 0,0 0 0,0 0 0,0 0 0,0 1 1,0-1-1,0 0 0,0 0 0,1 0 0,-1 0 0,0 0 0,0 0 1,0 1-7,0-1 1,0 1 0,0-1 0,0 1-1,0-1 1,0 1 0,0-1 0,0 1 0,-1-1-1,1 1 1,0-1 0,0 1 0,0-1 0,-1 1-1,1-1 1,0 1 0,0-1 0,-1 1 0,1-1-1,0 0 1,-1 1 0,1-1 0,0 0 0,-1 1-1,1-1 1,-1 0 0,1 1 0,-1-1 0,1 0-1,0 0 1,-1 0 0,1 1 0,-1-1-1,1 0 1,-1 0 0,1 0 0,-1 0 0,0 0-1,1 0 1,-1 0 0,0 0 0,-2 0-67,1 0 117,-8 0 30,7-1-15,1 1 0,-1 0 0,0 0 0,0 0 0,0 0 0,1 1-1,-1-1 1,0 1 0,0 0 0,1 0 0,-1-1 0,1 2 0,-1-1 0,1 0 0,-1 0 0,1 1 0,0 0 0,-1-1 0,1 1 0,-2 2-1,3-3-39,0 0 11,0 0 0,0 0 0,0 0 0,-1 0 0,1 0 0,0 0-1,-1 0 1,1 0 0,-1 0 0,1-1 0,-1 1 0,0-1 0,1 1 0,-1-1-1,1 0 1,-1 1 0,0-1 0,1 0 0,-4 0 0,-30 0 611,29 0-556,1 1-1,-1 0 0,0 1 0,-5 1 0,5-1-26,0 0 0,0 0 0,-1-1 0,-8 1-1,12-2-39,-1 0-1,1 1 1,0-1-1,-1 1 1,1-1-1,0 1 1,-1 0-1,1 0 1,-5 3-1,-3 1 56,-38 11 99,10-10-85,32-4-101,0 1 59,1-1 1,-1 0-1,1-1 0,-1 0 0,1 0 0,-13 0 0,-33-1 266,-57 0 352,102 0-650,1-1 1,-1 1 0,1-2 0,-12-2 0,-7-2 28,-18 0 2,5-5 22,8 6-41,18 4-11,-1-1 1,1-1-1,-14-5 1,-48-27-46,47 21 17,16 8 41,1 0-1,0-1 0,-9-8 0,3 3 22,12 9-36,0 0 6,-1 0 1,1 0 0,0-1-1,0 0 1,0 1 0,1-1-1,-1 0 1,1-1 0,0 1-1,-4-8 1,2 2 7,-1 2 1,0-1 0,-7-8-1,7 9-27,0 1 1,1-1-1,0 1 0,1-1 1,-6-11-1,-2-10 5,-22-35 1,24 47-15,2-1 0,-9-23 0,10 22 22,-1 1-1,-13-22 0,-9-12-10,-36-57-20,50 85 28,5 8-89,0 0-1,-13-29 0,-1-18-35,-13-3 182,12 4-2,19 43-43,-15-28 0,-2 4-32,2-1-1,2 0 0,-29-93 1,47 127-4,-7-20-42,-10-61 0,14 15-74,0 36 73,-4-68-9,9-78 63,2 151 12,2 0 0,15-62-1,3-28-71,-20 98 51,4-28 3,16-23 23,0 9 73,-12 33-74,26-57 1,-29 75-31,0-2 0,5-25-1,0-3 6,15-23-23,-5-8-90,-4 24 56,11-37-49,-22 59 75,-1 8 47,16-46 0,6 19 10,21-46-86,-11 0 154,-26 74-54,25-53 30,38-62-173,-54 103 70,-8 13 29,1 0 0,0 1 0,2 1 0,1 1 0,1 0 0,0 1 0,38-30 0,10 8-38,-40 27 13,43-35 0,-17 6 75,-1 10-20,-34 24-39,0-2 0,-1 0 0,-1-1-1,17-16 1,63-57-73,-45 31 175,-1 13-16,-26 20-49,-8 8-5,0 0-1,33-20 1,-21 18-10,-5 4 1,38-28-1,-50 31 17,1 0-1,0 1 0,0 0 1,0 1-1,17-7 0,2-1 155,-23 10-125,0 1 0,1-1-1,8-1 1,-2 2 20,-11 3-63,-1-1 1,0 1-1,1-1 0,-1 1 1,0-1-1,1 0 1,-1 0-1,0 0 1,0 0-1,0 0 1,0-1-1,0 1 0,0-1 1,2-1-1,-1 1-8,-2 0 2,0 1 0,0 0 0,0 0 0,0 0 0,0 0 0,1 0 0,-1 0 0,0 0 0,1 0 0,-1 0-1,1 1 1,-1-1 0,1 1 0,-1-1 0,1 1 0,0 0 0,-1-1 0,1 1 0,-1 0 0,1 0 0,2 0 0,-4 0-2,1 0-1,-1 0 1,1 0-1,0 0 1,-1 0 0,1 0-1,-1 0 1,1 0 0,-1 0-1,1 0 1,-1 0-1,1-1 1,-1 1 0,0 0-1,1 0 1,-1 0-1,1-1 1,-1 1 0,1 0-1,-1-1 1,0 1 0,1 0-1,-1-1 1,0 1-1,1-1 1,-1 1 0,0-1-1,0 1 1,1 0 0,-1-1-1,0 1 1,0-1-1,0 1 1,1-1 0,-1 1-1,0-1 1,0 1-1,0-1 1,0 1 0,0-1-1,0 0 1,0 0-5,0 1 1,0 0-1,-1 0 1,1 0-1,0 0 0,0 0 1,0 0-1,0 0 1,0 0-1,0 0 1,0 0-1,0-1 0,0 1 1,0 0-1,0 0 1,0 0-1,0 0 0,0 0 1,1 0-1,-1 0 1,0 0-1,0 0 1,0 0-1,0-1 0,0 1 1,0 0-1,0 0 1,0 0-1,0 0 0,0 0 1,0 0-1,0 0 1,0 0-1,0 0 0,0 0 1,0 0-1,1 0 1,-1 0-1,0 0 1,0 0-1,0 0 0,0 0 1,0 0-1,0 0 1,0 0-1,0 0 0,0 0 1,1 0-1,-1 0 1,0 0-1,0 0 1,0 0-1,0 0 0,0 0 1,0 0-1,0 0 1,11 0-914,-8 0 81,0 0-374,10 0-1925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7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359 175 6880,'0'0'2229,"-2"0"-1349,-28-11 421,8 19-730,10-6-289,0-1 0,0 0 0,-13-2 0,10 1-109,1 0 1,-19 3-1,20 0-134,0 1 0,-25 11 0,20-7-60,13-6 4,1 0 0,-1 0 1,1 0-1,-1 1 0,1 0 0,0 0 1,0 0-1,1 0 0,-1 1 1,-3 4-1,0 1-54,1 0 0,0 1 0,-4 12-1,3-9 24,5-10 50,0 1 0,0-1 0,1 1 0,-1 0 0,1-1 0,0 1 0,0 0 0,0 0 0,0 0 0,1 0 0,-1 0 0,1 0 0,0 0 0,0 0 0,2 5 0,8 21 30,-9-28-44,0 0 1,0-1 0,-1 1 0,1 0 0,0 0-1,1 0 1,-1-1 0,0 1 0,0 0 0,1-1-1,-1 1 1,1-1 0,-1 0 0,1 1 0,0-1-1,-1 0 1,1 0 0,0 0 0,0 0 0,0 0-1,0-1 1,0 1 0,0 0 0,0-1 0,0 0-1,0 1 1,0-1 0,0 0 0,4 0 0,3-1-161,1 0 0,-1-1 1,1 0-1,17-7 1,-25 9 138,16-7-131,1-1 1,-2 0-1,1-1 1,-1-1-1,-1 0 1,1-2-1,-2 0 1,28-27-1,-39 35 169,-1 1 0,0-1 0,0 0 0,0 0 0,0-1 0,-1 1 0,1-1 0,-1 1 0,0-1 0,-1 0 0,1 0 0,-1 1 0,0-1 0,0 0 0,0-8 0,0 10 6,1-11 14,-1 10 22,0 0 0,0-1 1,0 0-1,-1 1 1,0-1-1,0 1 0,0-1 1,-1 1-1,1-1 0,-1 1 1,0-1-1,0 1 0,-4-9 1,1 4 42,-11-25 300,-12-2 554,20 28-646,0 0 1,0 0-1,-9-9 1,13 15-234,1 0 0,-1 0 0,1 1 0,-1-1 1,0 0-1,0 1 0,1 0 0,-1 0 0,0 0 1,0 0-1,0 0 0,0 0 0,-6 0 0,7 2-57,0-1 1,0 1-1,0 0 0,0 0 0,0 0 1,0 0-1,0 0 0,1 0 0,-1 0 0,0 1 1,1-1-1,-1 0 0,1 1 0,-1 0 1,1-1-1,0 1 0,0 0 0,0 0 0,0-1 1,0 1-1,0 0 0,0 0 0,0 3 1,-1 0-16,1 0 1,-1 0-1,1 1 1,0-1 0,0 1-1,1 10 1,1 3 2,3 23-1,-1-22 61,3 20 86,-4-32-145,1-1 1,1 1 0,4 7 0,-1-1-155,15 35-1064,8 0 304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8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83 6400,'-13'-41'2058,"13"40"-2027,-1 1 0,1 0 0,0-1-1,0 1 1,-1-1 0,1 1 0,0-1 0,0 1-1,0-1 1,0 1 0,0-1 0,0 0-1,0 1 1,0-1 0,0 1 0,0-1-1,0 1 1,0-1 0,0 1 0,0-1 0,1 1-1,-1-1 1,0 1 0,0-1 0,1 0-1,10-21 706,-11 22-684,0 0 0,0 0-1,0 0 1,0-1 0,0 1-1,0 0 1,0 0 0,0-1-1,0 1 1,0 0 0,0 0-1,0 0 1,1-1 0,-1 1-1,0 0 1,0 0 0,0 0-1,0-1 1,1 1-1,-1 0 1,0 0 0,0 0-1,0 0 1,1 0 0,-1 0-1,0-1 1,0 1 0,0 0-1,1 0 1,-1 0 0,0 0-1,0 0 1,0 0 0,1 0-1,76 0 4461,-76 0-4485,0 0 0,1 0 0,-1 0 0,0 0-1,1 1 1,-1-1 0,0 0 0,1 1 0,-1-1 0,0 1 0,0-1-1,0 1 1,1 0 0,-1-1 0,0 1 0,0 0 0,0 0-1,0 0 1,0 0 0,0 0 0,-1 0 0,1 0 0,0 0 0,0 0-1,-1 0 1,1 0 0,0 3 0,7 8 85,5 5-17,-7-11-81,-1 1 0,1 0 0,-2 0 0,1 0 0,-1 1 0,0-1 0,0 1 0,-1 0 0,3 11 0,-4-11 0,-1 1 0,-1-1 0,1 1 0,-1 0 0,0-1 0,-1 1 0,-2 10 0,-8 14 108,9-22-90,-4 11-10,-16 10-86,11-2-48,-1-17-34,10-11 121,0 0-1,0 0 1,0 0 0,0 0 0,0 1-1,1-1 1,-1 0 0,-1 4-1,1-3 34,0 0-1,-1 1 0,1-1 0,-1-1 0,0 1 0,0 0 0,0-1 0,-6 5 0,4-5 4,-5 4 17,10-6-28,-1 0 0,1 0 0,0 1 0,0-1-1,0 0 1,0 0 0,0 0 0,0 1 0,0-1 0,0 0-1,-1 0 1,1 1 0,0-1 0,0 0 0,0 0 0,0 1-1,0-1 1,0 0 0,0 0 0,1 1 0,-1-1 0,0 0-1,0 0 1,0 0 0,0 1 0,0-1 0,0 0 0,0 0-1,0 1 1,1-1 0,-1 0 0,0 0 0,0 0 0,0 0-1,0 1 1,1-1 0,-1 0 0,0 0 0,0 0-1,1 1-15,0-1 0,0 0-1,-1 0 1,1 1-1,0-1 1,0 0 0,0 0-1,-1 0 1,1 0-1,0 0 1,0 0-1,0 0 1,-1 0 0,1 0-1,0 0 1,0-1-1,-1 1 1,1 0 0,0 0-1,0-1 1,-1 1-1,1-1 1,0 1-1,-1 0 1,1-1 0,0 1-1,-1-1 1,1 0-1,0 0 1,9-5-233,-6 5 186,1 1 0,-1-1 0,1 1 0,7 0 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8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17 492 7808,'-17'-16'5408,"34"16"-4864,-1 0 64,1-16-384</inkml:trace>
  <inkml:trace contextRef="#ctx0" brushRef="#br0" timeOffset="1">590 17 9056,'-32'-16'4640,"15"32"-2752,1-16-1728,16 17-128,0-1-128,16 0 32,-16 1-3168,17-1 1728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6144,'-32'-17'3136,"32"34"1024,0-1-3744,0 0-32,0 1-256,16-1-1472,-16 17 736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3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7552,'-49'49'3424,"49"49"-2976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8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787 117 6048,'0'-55'1952,"-1"54"-1897,1 0 0,0 0 0,0 0 1,0 0-1,0-1 0,0 1 0,1 0 1,-1 0-1,0 0 0,0 0 0,1 0 1,-1 0-1,1-1 0,1-1 33,0-1 117,-1 1 1,1-1-1,0 1 0,-1-1 1,0 0-1,0 0 0,0 1 1,0-6-1,-1 9-188,0-1-1,0 1 1,0 0-1,0 0 1,0 0-1,0 0 1,0 0-1,0 0 1,0 0 0,0 0-1,0 0 1,0 0-1,0-1 1,0 1-1,0 0 1,0 0 0,0 0-1,0 0 1,0 0-1,0 0 1,0 0-1,0 0 1,0 0-1,0 0 1,0-1 0,0 1-1,0 0 1,0 0-1,0 0 1,0 0-1,-1 0 1,1 0 0,0 0-1,0 0 1,0 0-1,0 0 1,0 0-1,0 0 1,0 0-1,0 0 1,0 0 0,0 0-1,0 0 1,-1 0-1,1 0 1,0 0-1,0 0 1,0 0-1,0 0 1,0 0 0,0 0-1,0 0 1,0 0-1,0 0 1,0 0-1,-1 0 1,-3-1 363,3 1-316,-1 0 1,0 0-1,1 0 0,-1 0 0,0 0 0,1 0 1,-1 0-1,0 1 0,1-1 0,-1 1 0,1-1 1,-1 1-1,1-1 0,-1 1 0,1 0 0,-1 0 1,1 0-1,-2 1 0,-6 7 102,0-1 0,1 2-1,0-1 1,1 1 0,-10 17 0,-10 12 60,-97 114 337,0 0-155,50-41-269,-40 31-180,4-5 108,94-115-26,-2 4-469,-1-1 0,-26 27 1,9-18-373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0 6240,'-17'0'2816,"1"49"-2464,-1-16 1312,1 16-992,0 17 768,-1-1-800,1 1-160,16-1-288,16-32 96,1 16-192,15-32 544,18 16-384,-1-33-320,0-17 32,0 1-1792,17-1 1024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5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34 5824,'-16'-33'2624,"16"66"-2272,-16-33 1056,16 32-832,-17 1 608,1 0-672,16 32-64,-17 1-288,17 16 256,0-17-224,0 17-1504,0-16 704,17-17-3584,-17 0 2336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50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7648,'0'0'2453,"8"3"-1482,7 1-677,0-1 0,1 0 0,-1-1 1,1-1-1,22-1 0,-8 1-79,95-4 311,-81-3-386,-10 2-7,38 0 0,70 4-53,-125-1-266,0 0 0,0-1 0,17-5 1,-20 4 42,-12 3 85,0-1 0,0 1 0,0-1 0,0 1 0,1 0 0,-1 0 0,0 0 1,0 0-1,0 0 0,0 1 0,1-1 0,-1 1 0,0-1 0,0 1 0,0 0 0,0 0 0,0-1 0,0 2 0,0-1 0,0 0 0,-1 0 0,3 2 0,-4-2-4,1-1 0,-1 0 0,0 1 0,1-1 0,-1 0 0,0 1-1,0-1 1,0 1 0,1-1 0,-1 1 0,0-1 0,0 1 0,0-1 0,0 1 0,0-1 0,0 1 0,0-1 0,0 1 0,0-1-1,0 0 1,0 1 0,0-1 0,0 1 0,0-1 0,0 1 0,0-1 0,0 1 0,-1-1 0,1 1 0,0-1 0,0 1 0,-1-1-1,1 0 1,0 1 0,-1 0 0,-13 4-1922,-2 9 630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58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83 4640,'0'-3'220,"0"0"1,0 0-1,0 1 0,0-1 0,0 0 1,1 0-1,0 1 0,-1-1 1,1 0-1,0 1 0,0-1 1,0 1-1,1-1 0,-1 1 1,4-5-1,-5 7-154,0-1 1,1 1-1,-1-1 0,1 1 1,-1-1-1,0 1 1,0-1-1,1 1 0,-1-1 1,0 0-1,0 1 0,0-1 1,1 1-1,-1-1 0,0 0 1,0 1-1,0-1 0,0 0 1,0 1-1,0-1 0,-1 0 1,1 1-1,0-1 0,0 1 1,-1-2-1,1 2 65,0-5 572,0 4-666,0 1-1,0-1 0,0 1 1,0-1-1,0 1 1,0-1-1,0 1 1,0-1-1,0 1 1,0-1-1,0 1 0,0-1 1,0 1-1,1 0 1,-1-1-1,0 1 1,0-1-1,0 1 1,1-1-1,-1 1 0,0 0 1,1-1-1,6-3 481,-14 5-15,4-1-177,3 1-303,1 1 0,-1-1-1,0 0 1,0 1 0,-1-1-1,1 0 1,0 0 0,0 1-1,-1-1 1,1 0 0,-1 1-1,1-1 1,-1 0 0,1 0 0,-1 0-1,0 0 1,0 0 0,1 0-1,-1 0 1,-2 2 0,-3 5 18,1 0-18,1-1 0,0 0 1,0 1-1,0 0 0,1 0 0,-3 12 0,4-4 8,-4 14 9,-16 20-1,11-1 20,-11-3 92,12-12-23,8-27-87,0-1 0,0 0 0,-4 9 1,3-7-13,0-1 1,1 1-1,-3 10 1,-1 4 1,-1-8-2,7-13-14,-1 1 0,0-1 0,0 1 0,0-1-1,1 1 1,-1-1 0,1 1 0,-1-1-1,1 1 1,0 0 0,0-1 0,-1 3 0,1 9 103,0-10-5,3-3-59,5 1-120,-1-1 1,1 2-1,-1-1 0,9 3 0,-8-2 20,0 0 0,0 0-1,0-1 1,10 1 0,-2-3-12,-7 1 68,1 0 1,-1 0-1,15 3 0,-11 0 13,4 1 4,0-1 1,32 1 0,-28-5-13,-12 1 1,0-1 0,0 2 1,0-1-1,16 4 0,-11 1-18,-12-4 58,1 0 0,-1 1-1,1-1 1,-1-1 0,1 1-1,0 0 1,-1-1 0,1 1 0,0-1-1,0 0 1,-1 1 0,1-2-1,0 1 1,0 0 0,0 0-1,-1-1 1,4 0 0,8-10 675,-14 10-698,0 1-1,1 0 1,-1-1-1,0 1 1,1-1-1,-1 1 1,0 0-1,0-1 1,1 1-1,-1-1 1,0 1-1,0-1 1,0 1-1,0-1 1,0 1-1,0-1 1,0 1-1,0-1 1,0 1-1,0-1 1,0 1-1,0-1 1,0 1-1,0-1 1,0 1-1,0 0 1,-1-1-1,1 1 1,0-1-1,0 1 1,0-1-1,-1 1 1,1 0-1,0-1 1,-1 0 1,-13-4 335,-21-25 101,22 22-429,2-1-1,-1 0 1,1 0-1,-19-22 1,18 13-28,8 12-9,0 0 0,0 0 0,0 1 0,-6-6-1,-69-68-1458,75 76 1314,1 0-1,0-1 1,0 0-1,1 1 1,-1-1-1,1 0 1,-1 0-1,1 0 1,1-1-1,-3-6 1,-2-16-786,-1 19 247,6 7 619,1 1 0,-1 0 0,1-1 0,-1 1 0,1 0 0,0-1 0,-1 1 0,1-1 0,0 1 0,-1 0-1,1-1 1,0 1 0,-1-1 0,1 1 0,0-1 0,0 1 0,0-1 0,0 1 0,-1-1 0,1 1 0,0-1 0,0 1 0,0-1 0,0 1 0,0-1 0,0 0 0,0 1 0,1-1 0,-1-16-1058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33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4320,'0'0'1392,"-3"0"-848,3 0-524,-1 0 1,0 0 0,1 0-1,-1 0 1,0 0 0,0 0-1,1 0 1,-1 0-1,0-1 1,1 1 0,-1 0-1,0 0 1,1-1 0,-1 0-1,-2-7 369,6 16-117,-3-7-228,1-1 0,0 1 0,-1-1 0,1 1 0,0-1 0,-1 0 0,1 1 0,0-1 0,0 0 0,0 0 0,-1 0 0,1 1 0,0-1 0,0 0 0,0 0 0,-1 0 0,1 0 0,0-1 0,0 1 0,0 0-1,-1 0 1,1 0 0,1-1 0,19-9 1098,-15 7-1120,3-1 76,0 0 0,1 1 0,-1 0 0,1 1 0,-1 0 0,1 1 0,0 0 0,0 1-1,18 0 1,-11 0 64,-7 0-113,-1-1 0,1 0 0,-1 0 1,10-4-1,-9 3-13,-1 0 0,1 0 0,-1 1 1,11 0-1,-5 1 72,-8 1-55,0-1-1,-1 0 0,1-1 0,0 1 0,7-3 0,2-3 160,-13 5-178,0 0 1,1-1-1,-1 1 0,1 1 0,-1-1 0,1 0 0,5 1 1,26 0 1229,-35 2-1094,0-1-163,0-1-1,0 1 0,0-1 1,0 1-1,0-1 0,0 1 1,0 0-1,0-1 0,0 1 1,0-1-1,0 1 0,0-1 1,-1 0-1,1 1 1,0-1-1,0 1 0,-1-1 1,1 1-1,0-1 0,-1 0 1,1 1-1,0-1 0,-1 1 1,1-1-1,-1 0 0,1 0 1,-1 1-1,1-1 0,0 0 1,-1 0-1,1 1 0,-1-1 1,1 0-1,-1 0 0,1 0 1,-1 0-1,1 0 1,-1 0-1,1 0 0,-1 0 1,0 0-1,1 0-5,-1 0-1,1 0 1,0 0 0,0 0 0,0 0-1,0 0 1,0 0 0,0 0 0,0 0-1,0 0 1,0 0 0,0 0 0,-1 0-1,1 0 1,0 0 0,0 0 0,0 0-1,0 0 1,0 0 0,0 0 0,0 0-1,0 0 1,0 0 0,0 0 0,-1 0-1,1 0 1,0 0 0,0 0 0,0 0-1,0 1 1,0-1 0,0 0 0,0 0-1,0 0 1,0 0 0,0 0 0,0 0-1,0 0 1,0 0 0,0 0 0,0 0-1,0 0 1,0 1 0,0-1 0,0 0-1,0 0 1,0 0 0,0 0 0,0 0-1,0 0 1,0 0 0,0 0 0,0 0-1,0 0 1,0 1 0,0-1 0,-1 2 12,1 1 0,-1 0 0,0-1 0,0 1 1,0 0-1,0-1 0,-1 0 0,1 1 0,-1-1 0,1 0 1,-1 0-1,0 0 0,0 0 0,0 0 0,0 0 1,-3 2-1,-17 20 136,20-20-128,0 0 0,0-1 0,1 1 0,-1 0 0,1 0 0,-1 5 0,-8 22 88,-9-3 14,12-19-71,1 0-1,-6 11 0,5-5 69,4-8-58,0-1 0,0 1-1,-1-1 1,0 0 0,-7 10 0,-36 19 839,41-28-673,4-5-176,1 0-1,-1 0 0,1-1 0,-1 1 0,0 0 1,0-1-1,0 1 0,0-1 0,0 0 0,0 0 1,-5 2-1,4-4-34,-1 0-1,1 0 1,-1 0 0,0-1 0,1 1 0,0-1 0,-1 0-1,1 0 1,0-1 0,0 1 0,0 0 0,-3-5-1,5 5-6,0-1 0,-1 1 0,1-1 0,-1 1 0,0 0 0,1 0 0,-1 0 0,0 0 0,-3-3-1,3 4-41,0-1 0,0 0 0,0 0-1,0 0 1,0 0 0,1-1-1,-1 1 1,1 0 0,-2-4-1,-11-11-1758,-2 1 479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5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8320,'16'0'3744,"0"33"-3232,1-16 608,-1-1-704,1 33 192,15-16-352,-15 0-32,-1-1-128,1 1 160,-1-16-160,0 15-1376,1-15 704,-1-1-4000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59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17 8896,'-33'-16'4032,"17"49"-3520,0-17 1408,16 17-1152,-17 0-1,1 16-511,-17-17-512,17 1 128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10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51 4384,'0'0'1424,"-3"0"-854,-8 0-138,8 0 1147,6 0-838,6 0-369,-5 1-227,1-1 0,-1 0 0,1 0 0,-1-1-1,1 1 1,-1-1 0,5-1 0,4-2 137,0 1 1,0 1-1,1 0 1,13-1-1,62 3 763,-42 0-787,89-7 212,17-2-76,-39 1-214,2 0-24,75 8-92,-191 0-81,0-1 0,0 1 1,0 0-1,1 0 1,-1 0-1,0 0 0,0 0 1,0 0-1,0 0 1,0 0-1,0 0 0,1 0 1,-1 0-1,0 0 1,0 0-1,0 0 0,0 0 1,0 0-1,1 0 1,-1 0-1,0 0 1,0 0-1,0 0 0,0 0 1,0 0-1,1 0 1,-1 0-1,0 0 0,0 0 1,0 0-1,0 0 1,0 0-1,0 1 0,0-1 1,1 0-1,-1 0 1,0 0-1,0 0 0,0 0 1,0 0-1,0 0 1,0 1-1,0-1 0,0 0 1,0 0-1,0 0 1,0 0-1,0 0 1,0 1-1,0-1 0,0 0 1,0 0-1,0 0 1,0 11-918,0-10 885,0-1 0,0 0-1,0 0 1,0 0-1,0 1 1,0-1 0,0 0-1,0 0 1,0 1 0,0-1-1,0 0 1,0 0-1,0 0 1,-1 1 0,1-1-1,0 0 1,0 0 0,0 0-1,0 0 1,-1 1 0,1-1-1,0 0 1,0 0-1,0 0 1,-1 0 0,1 0-1,0 0 1,0 0 0,0 1-1,-1-1 1,1 0-1,0 0 1,0 0 0,-1 0-1,-19 7-2289,0 0-1,-36 6 1,46-12 1550,-1 0-1,-14 0 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1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8128,'0'0'3008,"16"0"-2336,50 0-160,-17 0 832,49 0-832,17 0-64,16-16-288,0 16 384,0 0-320,-16-17-2048,-17 34 960,-32-17-5600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6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6144,'17'-33'2784,"32"98"-2432,-33-15 192,17-1-384,0 49 288,0-16-256,0 49 320,-1 0-288,1 17-32,0-17-128,-17-16-128,1-1 32,-1 1-672,-16-33 384,-16-17-1632,16 1 1088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7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7712,'17'0'3520,"64"33"-3072,-48-17 32,33-16-352,-1 17 160,17-1-160,0-16-1056,-16 16 512,-1 1-3872,1-17 2368</inkml:trace>
  <inkml:trace contextRef="#ctx0" brushRef="#br0" timeOffset="1">787 590 8064,'-17'115'3648,"1"-66"-3168,16-33-128,0 1-288,0-1-448,16 0 192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50 854 7808,'-49'16'4000,"65"-16"-4928</inkml:trace>
  <inkml:trace contextRef="#ctx0" brushRef="#br0" timeOffset="1">410 18 5408,'-13'-13'1728,"12"12"-1689,1 1 0,-1-1-1,1 1 1,-1 0 0,1-1 0,-1 1 0,0 0 0,1 0 0,-1-1-1,1 1 1,-1 0 0,0 0 0,1 0 0,-1 0 0,1 0 0,-1 0-1,0 0 1,1 0 0,-1 0 0,0 0 0,1 0 0,-1 0 0,1 0 0,-1 0-1,0 1 1,0-1 49,-1 0 3,0 0-1,0 0 0,0 1 1,-1-1-1,1 0 0,0 1 1,0 0-1,0 0 0,0-1 0,0 1 1,0 0-1,0 0 0,0 1 1,0-1-1,1 0 0,-1 1 1,0-1-1,1 1 0,-1-1 1,1 1-1,-2 2 0,-8 8 222,2-3-161,1 0 0,1 1 0,-1-1 0,2 1 1,-8 14-1,1-2 46,2 0 0,1 0 1,0 1-1,-9 36 0,-28 159 417,40-174-510,2 1 0,3 0 0,3 51 0,3-65-300,1 0 1,2-1 0,19 53 0,-24-78 149,7 23-523,-3-6-15,15 29-1,-16-42 215,0 1 0,1-1 0,0-1 1,1 1-1,12 12 0,14 11-686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7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5728,'0'63'2570,"0"188"-564,0-244-1931,-1-4-17,1 0 0,0-1 0,0 1 1,0 0-1,0 0 0,0 0 0,0 0 0,1-1 0,-1 1 1,1 0-1,1 3 0,-2-6-51,0 0 1,0 0-1,1 1 1,-1-1-1,0 0 0,0 0 1,0 0-1,1 0 0,-1 1 1,0-1-1,0 0 1,0 0-1,1 0 0,-1 0 1,0 0-1,0 0 1,1 0-1,-1 0 0,0 1 1,0-1-1,0 0 0,1 0 1,-1 0-1,0 0 1,0 0-1,1 0 0,-1 0 1,0-1-1,0 1 1,1 0-1,-1 0 0,0 0 1,0 0-1,1 0 0,4-8 148,-2 3-77,-1 4-70,-1-1 1,0 1-1,0 0 0,0-1 1,0 1-1,0 0 1,0-1-1,0 1 1,0-1-1,0 0 1,-1 1-1,1-1 1,-1 0-1,1 1 1,-1-1-1,0 0 0,0-3 1,3-11 36,10-14 35,-9 19-52,-1 0 1,4-21-1,-5 15-5,-1 10-14,0 0 0,0 0 0,2-7 0,5-2-1,0 0 1,1 1-1,0 0 0,20-23 0,-18 23-6,8-18-2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5:48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33 312 7392,'-32'0'3776,"48"0"-3424,0 0-288,1 0 480,-1 0-320,33 16-1792,-16-16 864</inkml:trace>
  <inkml:trace contextRef="#ctx0" brushRef="#br0" timeOffset="1">394 50 5216,'0'-49'2368,"16"81"-2048,1 1 800,-1 0-672,17 16 1024,-17 0-832,17 66 192,-17-17-512,-16 33 576,17-16-480,-34 0-1280,1-17 480,-33 0-6048,0-16 3552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27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 4320,'-27'13'1392,"21"-10"314,6 0-676,0 8-252,0-11-763,0 0 0,0 0 0,0 0 0,0 0 0,0 0 0,0 0 0,0 1 0,0-1 0,0 0 0,0 0 0,0 0 0,0 0 0,0 0 0,0 0 0,0 0 0,0 0 0,0 0 0,0 0 0,0 1 0,0-1 0,0 0 0,0 0 0,0 0 0,0 0 0,0 0 0,0 0 0,0 0 0,0 0 0,1 0-1,-1 0 1,0 0 0,0 0 0,0 1 0,0-1 0,0 0 0,0 0 0,0 0 0,0 0 0,0 0 0,0 0 0,0 0 0,1 0 0,-1 0 0,0 0 0,0 0 0,0 0 0,0 0 0,0 0 0,0 0 0,0 0 0,0 0 0,0 0 0,0 0 0,1 0 0,-1 0 0,0 0 0,27 0 1137,-27 0-1146,0 0 0,0 0 1,1-1-1,-1 1 0,0 0 1,0 0-1,0 0 1,0 0-1,0 0 0,0 0 1,0 0-1,0 0 0,0 0 1,0 0-1,1 0 0,-1 0 1,0 0-1,0 0 1,0 1-1,0-1 0,0 0 1,0 0-1,0 0 0,0 0 1,0 0-1,0 0 0,0 0 1,1 0-1,-1 0 1,0 0-1,0 0 0,0 0 1,0 0-1,0 0 0,0 0 1,0 0-1,0 1 0,0-1 1,0 0-1,0 0 1,0 0-1,0 0 0,0 0 1,0 0-1,0 0 0,0 0 1,0 0-1,0 1 0,0-1 1,0 0-1,0 0 0,0 0 1,0 0-1,0 0 1,0 0-1,0 0 0,0 213 3050,0-192-2943,1 0 17,-5 36 1,-8 3 14,-3 27 78,11-36 48,2-16-75,-1-1-1,-10 40 1,-14 24 39,15-47-162,-28 92 179,13-67-145,-44 111 85,12-80-152,55-100-32,-4 6-142,-1 0 1,0-1 0,0 0-1,-22 20 1,31-32 93,0 0-1,0 0 1,0 0 0,-1 0-1,1 0 1,0 0 0,0 0-1,0 0 1,0-1-1,0 1 1,0 0 0,0 0-1,-1 0 1,1 0-1,0 0 1,0 0 0,0 0-1,0-1 1,0 1 0,0 0-1,0 0 1,0 0-1,0 0 1,0 0 0,0-1-1,0 1 1,0 0 0,0 0-1,0 0 1,0 0-1,0 0 1,0-1 0,0 1-1,0 0 1,0 0 0,0 0-1,0 0 1,0 0-1,0-1 1,0 1 0,0 0-1,0 0 1,1 0 0,0-11-882,2 5 534,-1 1 1,1-1 0,0 1 0,1 0 0,-1 0 0,5-4 0,13-18-1549,11-34 22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16 706 4480,'-13'0'1445,"10"0"358,6 0-1206,4 0-200,-3 0-313,-1 0 1,1 0-1,-1 0 0,1 0 0,-1-1 0,1 1 0,-1-1 1,1 0-1,-1 0 0,0 0 0,0-1 0,1 1 0,-1-1 1,0 1-1,4-5 0,2 1-36,-1 1-1,1-1 1,0 1-1,10-2 1,-6 1-30,-1 0 1,24-13-1,10-9-12,-29 20-6,16-10 10,40-42 60,-48 38-44,15-14 34,-1-3 0,-2-1 0,41-56 0,-72 87-58,1-4 3,18-17-1,19-10 76,-35 28 16,0 0-1,-1-1 1,0 0 0,-1-1-1,7-15 1,15-27 322,-23 47-328,-5 7-68,1-1-1,-1 1 0,0 0 1,-1-1-1,1 1 0,0-1 1,0 1-1,-1-1 0,1 0 1,-1 1-1,1-1 1,-1 0-1,0 1 0,1-1 1,-1-2-1,0 3-6,0 0 0,0 1 1,0-1-1,0 0 0,0 0 1,0 0-1,0 1 0,1-1 0,-1 0 1,0 0-1,0 1 0,1-1 0,-1 0 1,1 1-1,-1-1 0,0 0 1,1 1-1,-1-1 0,1 1 0,-1-1 1,1 1-1,0-1 0,-1 1 0,2-1 1,-2 0-10,1 1 0,-1 0 0,1-1 0,-1 1 0,1 0 0,-1-1 0,1 1 0,-1-1 1,0 1-1,1-1 0,-1 1 0,0-1 0,1 1 0,-1-1 0,0 1 0,0-1 0,1 1 0,-1-1 0,0 0 1,0 1-1,0-1 0,0 1 0,0-2 0,0 2-5,0 0 1,0 0-1,0 0 1,0-1-1,0 1 0,0 0 1,0 0-1,0 0 1,0 0-1,0 0 0,0 0 1,0 0-1,0 0 1,0 0-1,0-1 0,0 1 1,0 0-1,0 0 1,0 0-1,0 0 0,0 0 1,0 0-1,0 0 1,0 0-1,0 0 0,0 0 1,0 0-1,0-1 1,0 1-1,0 0 0,0 0 1,0 0-1,0 0 1,0 0-1,-1 0 0,1 0 1,0 0-1,0 0 1,0 0-1,0 0 0,0 0 1,0 0-1,0 0 1,0 0-1,0 0 0,0 0 1,-1 0-1,1 0 1,0 0-1,0 0 1,0 0-1,0 0 0,0 0 1,0 0-1,0 0 1,-1 0-1,0 0 25,1 0-18,-1 0-1,1 0 1,-1 0 0,1 0 0,-1 0 0,1 0 0,0 0-1,-1 0 1,1 0 0,-1 0 0,1 0 0,-1 0 0,1 1-1,0-1 1,-1 0 0,1 0 0,-1 0 0,1 1-1,0-1 1,-1 1 0,0 0 19,1 1 1,-1-1-1,1 1 0,-1-1 1,1 1-1,0-1 0,0 1 1,0-1-1,0 1 0,0 2 1,-1 1 6,1 0 0,-1 0 0,-1 0-1,-1 7 1,1-6 14,0 0-1,0 1 0,1-1 0,-2 13 0,5-9-23,-1-1 1,1 0-1,1 0 1,0 0-1,0 0 1,1-1-1,7 15 0,-7-16-27,-3-4 9,0-1 0,1 1 1,-1-1-1,0 0 0,1 0 0,0 1 1,-1-1-1,1 0 0,0-1 0,0 1 0,0 0 1,0 0-1,0-1 0,1 1 0,3 1 1,-1-2-47,1 1 0,-1-1 0,0-1 1,1 1-1,-1-1 0,8 0 0,-2 0-154,-6 0 144,0 0 1,0 0 0,0 0 0,0-1 0,0 1 0,0-1 0,0 0 0,0-1-1,-1 1 1,1-1 0,0 0 0,-1 0 0,1-1 0,-1 1 0,0-1 0,0 0 0,0 0-1,7-7 1,0-1-47,-6 5 38,1 0 1,0 0-1,0 0 1,9-5-1,-3 4 22,-9 6 31,-1-1-1,1 1 0,0-1 0,0 0 0,-1 0 0,1 0 0,-1 0 0,1 0 0,-1-1 0,4-4 0,10-26-138,-13 19 320,-3 12 27,-13 2 613,7 2-304,4 0-472,1 1 1,-1-1-1,1 0 1,0 1-1,-1-1 1,1 0 0,0 1-1,1 0 1,-1-1-1,0 1 1,1-1-1,-1 1 1,1 3 0,0 44 286,0-26-108,0-8-127,0-9-76,-1-1 0,2 1-1,-1 0 1,1-1 0,1 8 0,15 24-1461,-7-10 314,-4-12-757,-5-15 1798,-1-1 1,1 0-1,0 1 1,0-1-1,0 0 1,0 0-1,0 1 1,-1-1-1,1 0 1,0 0-1,0 0 1,0 0-1,2 0 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3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572 458 5152,'0'0'2309,"0"-3"-1829,0 1-355,0 1-1,1-1 1,-1 0-1,1 0 1,-1 1 0,1-1-1,0 1 1,-1-1-1,1 0 1,2-2-1,2-5 229,31-70 1839,-30 61-1945,0-1 0,-1 0 1,4-32-1,-5 24-116,-1 2 76,-2 0 1,-2-33 0,1 21-95,0 33-107,0 0 1,0-1-1,-1 1 1,0 0 0,1-1-1,-1 1 1,-3-6-1,4 9-11,-1-1 0,0 0-1,0 1 1,0-1 0,-1 1 0,1-1-1,0 1 1,0-1 0,-1 1-1,1 0 1,-1 0 0,1-1-1,-1 1 1,0 0 0,1 1-1,-1-1 1,0 0 0,0 0 0,0 1-1,-1-1 1,-2 0-23,1 1 1,0 0-1,0 0 1,0 0-1,0 0 0,0 1 1,-1-1-1,1 1 1,0 0-1,0 0 0,1 1 1,-1-1-1,0 1 1,0 0-1,1 0 0,-1 0 1,1 1-1,-1-1 1,1 1-1,0 0 0,0 0 1,-4 4-1,2 3-11,1-1 1,-1 1-1,1 0 0,1 0 0,0 0 0,-3 18 0,1-5-19,-5 16-8,2 1 1,1 0 0,-1 65-1,8-91 68,1 1 0,0 0 0,1 0-1,0 0 1,8 25 0,-7-34 11,-1 0 0,0 0 0,1 0 0,0 0-1,1-1 1,-1 0 0,1 1 0,0-1 0,0 0 0,1-1 0,7 7 0,5 6-29,-11-12-51,-1-1 1,1 1 0,12 6 0,-7-4-85,-8-5 77,0 0 1,-1 0 0,1 0 0,0-1-1,0 0 1,0 1 0,-1-1 0,2 0-1,-1 0 1,0-1 0,0 1 0,0-1-1,0 1 1,6-1 0,-7 0-60,-2 5 53,-1 4 26,0 0 0,-1 0 0,0 0 0,-7 17 0,8-22 52,-35 127 39,7-20 101,-21 65 97,31-130 25,-2-1 0,-2 0 0,-45 64 0,47-79 149,-26 30 1,34-46-206,0-1 1,-1 0 0,-25 19 0,32-29-145,0 0 1,0 0 0,0 0 0,0 0-1,0-1 1,-1-1 0,1 1 0,-1-1-1,1 0 1,-1-1 0,-14-1-1,14 1 1,5 1-45,0-1-1,-1 0 1,1-1 0,0 1-1,-1 0 1,1-1 0,0 0 0,-1 0-1,1 0 1,0 0 0,0 0-1,0-1 1,0 1 0,0-1 0,0 0-1,1 0 1,-1 0 0,1 0-1,-1-1 1,1 1 0,-3-3-1,2 2-8,-2-3-10,1 1 0,-1-1 0,1 0 1,0 0-1,1-1 0,-1 1 0,1-1 0,0 0 0,1 1 0,0-1 1,0-1-1,0 1 0,1 0 0,-1-14 0,1 7-31,1 0 0,1 0 1,0 0-1,0 0 0,2 0 0,-1 0 0,2 1 0,0-1 0,8-17 0,-9 23 11,7-17-38,1 0 1,1 1 0,1 0 0,1 1 0,1 0-1,25-27 1,42-40-324,0 0-864,0 19 358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4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 6464,'-49'0'2944,"16"65"-2560,33-48 576,-16 32-608,0 17 352,16 16-416,-17 32 128,1 1-256,0 0 128,16-1-160,0-32-288,0 0 96,-17 0-1248,34-16 704,-17-17-1856,16-16 1408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4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6304,'0'93'2826,"0"74"-1082,0-165-1727,0 0 0,1 0-1,-1 0 1,0 0 0,1 0-1,-1 0 1,1 0 0,-1 0-1,1 0 1,0-1-1,0 1 1,2 3 0,-2-3 28,0-1 1,0 1 0,0-1 0,-1 1-1,1-1 1,0 1 0,-1-1-1,1 1 1,-1 0 0,0-1 0,0 1-1,1 3 1,-1-5-34,0 0 0,0 1 0,0-1 0,0 0 0,0 1 0,0-1 0,0 0 0,0 1 0,0-1 0,0 0-1,0 1 1,0-1 0,0 0 0,0 1 0,0-1 0,0 0 0,0 1 0,0-1 0,0 0 0,0 0 0,0 1 0,-1-1 0,1 0 0,0 1 0,0-1 0,0 0 0,-1 0 0,1 1 0,0-1 0,0 0 0,-1 0 0,1 0-1,0 1 1,0-1 0,-1 0 0,1 0 0,-9-6 393,8 5-356,-2-2 218,3 0-251,0 1-13,0 1 0,0-1 1,-1 1-1,1-1 0,-1 1 1,1-1-1,-1 1 0,1 0 1,-1-1-1,-1-1 0,-5-12 99,6 9-96,0 0-1,0 0 1,1 0-1,0 0 1,0 0-1,0-1 1,1 1-1,0 0 1,1 0-1,-1 0 1,3-7-1,1-2-23,-2-4-12,-2 15 24,0 0 0,0-1 0,0 1 0,0 0 0,1 0 0,-1 0 0,1 0 0,0 0 0,4-6 0,54-55-144,-53 56-143,-5 6 121,0 0 1,0 0-1,0 0 1,1 0-1,4-3 1,34-16-1504,-3-8-2112,9-3 1153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4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50 7392,'-49'-16'3776,"49"-1"-1504,16 17-2112,1-16-128,16 16-384,16 0 224</inkml:trace>
  <inkml:trace contextRef="#ctx0" brushRef="#br0" timeOffset="1">475 575 7456,'0'16'3392,"49"-16"-2944,-32 0 128,16 0-416,16-16-224,0-1 32,17-16-3040,-1 17 1696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7040,'-14'28'2282,"14"-27"-2213,-1 0 0,1 0 0,-1 1 0,1-1 0,0 0 0,-1 0 0,1 1 0,0-1 0,0 0 0,0 1 0,0-1-1,0 3 1,0 100 1259,0 136 624,1-233-1925,-1 0 0,1 0 0,4 13-1,-1 4 155,-8-10 184,0-6-127,3-5-176,1-1 0,-1 1 0,1-1-1,0 1 1,-1 0 0,1-1 0,0 4 0,0 0 243,-2-6-118,0 0-188,1 0 0,0 0-1,-1 0 1,1-1 0,0 1 0,-1-1 0,1 1 0,0-1 0,0 1 0,-1-1 0,1 0 0,0 0 0,0 1 0,0-1 0,0 0 0,0 0 0,0 0 0,0 0 0,0 0 0,0 0 0,1-1 0,-1 1 0,0 0 0,1 0 0,-1-1 0,1 1 0,-1 0 0,1 0 0,-1-1 0,1 1 0,0-1 0,0-2 0,-1-7-149,0-1 0,1 0 0,1-13 0,0 3-102,-1 8 173,1-1-1,1 1 0,0 0 1,1 1-1,0-1 1,1 0-1,1 1 1,0 0-1,1 0 0,0 0 1,1 1-1,14-20 1,-5 12 14,-7 7 16,1 1 0,1 0-1,12-10 1,4 5-85,-11 9-100,22-19-1014,5 7 9,-6 4-850,-5 0 655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5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17 229 8960,'-16'0'5760,"32"0"-5344,-16-16 64,17 16-320,-1-16 128,17 16-192,-1-17-1920,1 1 960,0-1-3936,0 1 2656</inkml:trace>
  <inkml:trace contextRef="#ctx0" brushRef="#br0" timeOffset="1">525 0 7648,'-16'33'3456,"16"0"-2592,0-1-768,0-15 32,0-1-64,16 0-2304,-16 1 1216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5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6976,'16'0'3168,"17"16"-2752,-17-16 896,1 33-800,-1-1 416,17 18-544,-33 32 448,16 16-512,-16 17 512,-16-1-512,-17 1 159,0-17-319,-49 1-1183,17-1 511,-17-16-2592,16-17 1728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6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82 5728,'-63'0'4154,"61"0"-2202,4 0-1514,0 0-399,-1 0 1,1 0 0,-1-1 0,1 1 0,-1-1-1,1 1 1,-1-1 0,1 0 0,-1 1 0,2-2-1,12-5 260,18 1-22,1-6-95,-23 8-119,-1 0 1,17-3 0,16 1 139,-18 0-112,-19 4-62,1 1 1,-1-1 0,1 1 0,11 0 0,31 1 306,-47 0-287,-1 0 0,1-1 0,0 1-1,0 0 1,-1-1 0,1 1 0,0-1 0,-1 1 0,1-1 0,-1 0 0,1 0 0,-1 0-1,1 0 1,-1 0 0,1 0 0,-1 0 0,2-2 0,0 0 244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7392,'0'0'3360,"0"16"-2944,16-16 1280,1 0-1024,15-16 352,1 16-608,16 0-32,0 0-224,1-17 192,-18 17-224,18 0-1376,-18 0 672,-15 0-2048,-1 0 1472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2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17 5728,'0'-14'1840,"0"14"-1827,0 0-1,0 0 1,0 0 0,0 0 0,0 0 0,0-1-1,0 1 1,0 0 0,0 0 0,0 0 0,0 0 0,0 0-1,0 0 1,0 0 0,0 0 0,0 0 0,0-1 0,0 1-1,0 0 1,0 0 0,0 0 0,0 0 0,0 0-1,0 0 1,0 0 0,0 0 0,0 0 0,0 0 0,1 0-1,-1 0 1,0-1 0,0 1 0,0 0 0,0 0-1,0 0 1,0 0 0,0 0 0,0 0 0,0 0 0,0 0-1,0 0 1,1 0 0,-1 0 0,0 0 0,0 0-1,0 0 1,0 0 0,0 0 0,0 0 0,0 0 0,0 0-1,0 0 1,0 0 0,1 0 0,-1 0 0,0 0-1,11 0 506,-8 0 1071,-3 3-992,0 8 1,0-8-540,0 0-1,0 1 1,0-1 0,0 0-1,-1 0 1,1 0 0,-1 0 0,0 0-1,0 0 1,0 0 0,0 0-1,0-1 1,0 1 0,-1 0 0,0 0-1,-3 4 1,-5 8 30,-2 0 0,1 0 0,-24 22 0,-14 23 333,2-25 75,17-5-117,27-27-267,3-6-59,0 2-61,0 0 0,1 0 0,-1-1-1,0 1 1,0 0 0,0 0 0,1 0 0,-1 0-1,0 0 1,1 0 0,-1 0 0,1 0 0,0 0-1,-1 0 1,1 0 0,0 0 0,-1 0 0,1 0-1,0 0 1,0 0 0,0 1 0,0-1 0,0 0 0,0 1-1,0-1 1,0 1 0,0-1 0,0 1 0,0-1-1,0 1 1,2-1 0,4 0 1,0 0-1,0 1 1,0-1-1,10 2 1,-3-1 24,0 1 41,-1 0 0,0 0 0,13 4 0,-13-2-8,1-1 0,-1 0 0,15-1 0,349-1 1011,-372 1-966,1-1 0,-1-1 0,0 1 0,0-1 0,0 0 0,0 0 0,0 0 0,0-1 0,0 0 0,7-3 0,-3-1 314,-9 6-399,0 0 0,0-1 0,0 1 0,0 0 0,0 0-1,0 0 1,1 0 0,-1 0 0,0 0 0,0-1 0,0 1 0,0 0 0,0 0 0,0 0 0,0 0 0,0 0-1,0 0 1,0-1 0,0 1 0,0 0 0,0 0 0,0 0 0,0 0 0,0 0 0,0-1 0,0 1 0,-1 0-1,1 0 1,0 0 0,0 0 0,0 0 0,0 0 0,0 0 0,0-1 0,0 1 0,0 0 0,-23-9 584,18 7-519,2 1-49,-73-28 455,57 20-415,11 5-45,0 1-1,0-1 0,1-1 0,-1 1 1,1-1-1,-10-10 0,0 1-415,10 11 244,0-2-489,5-9-355,2 11 828,0 0 0,0 0 0,0 0 0,0 1 1,1-1-1,1-4 0,5 1-1035,-3 3 484,1-10-823,9-4-550,2 1 726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1 3552,'0'0'1147,"-3"0"-683,-8 0-6,8 0 801,3 2-257,0-1-906,0 0 0,0-1 0,0 1 0,0-1 0,0 1 0,-1 0 0,1-1 0,0 1 0,0-1 0,-1 1 0,1-1 0,0 1 0,-1 0 0,1-1 0,-1 0 0,1 1 0,-1-1 0,1 1 0,0-1 0,-1 1 0,0-1 0,1 0 0,-1 1 0,-1 0 1182,6-1-514,5 0-715,450 0 1492,-456 0-1471,0 0-1,0 0 0,0 0 1,-1 1-1,1-1 0,4 2 1,1 5 209,-7-6-257,-1-1 0,0 1 1,0-1-1,1 1 0,-1-1 1,1 0-1,-1 1 0,0-1 1,1 0-1,-1 1 0,1-1 1,-1 0-1,0 0 0,1 1 1,-1-1-1,1 0 0,-1 0 1,1 0-1,-1 1 0,1-1 1,-1 0-1,1 0 0,-1 0 1,1 0-1,-1 0 0,1 0 1,0 0-1,-1 0 1,1-1-1,-1 4 31,0-2-54,0-1-1,0 0 1,0 1-1,0-1 1,0 1-1,0-1 1,0 1 0,0-1-1,0 0 1,0 1-1,0-1 1,0 1-1,-1-1 1,1 1-1,0-1 1,0 0-1,0 1 1,-1-1-1,1 0 1,0 1 0,-1-1-1,1 0 1,0 1-1,0-1 1,-1 0-1,1 0 1,-1 1-1,1-1 1,0 0-1,-1 1 1,-6 4-23,1 11 19,4-11 16,0 0 1,-1-1-1,1 1 1,-1-1 0,0 1-1,-1-1 1,-4 5-1,-14 18 73,2 4-78,-16 34 1,13-22 108,5-12-42,-27 53 280,40-73-310,3-5-25,-1 0 0,1 0 0,-2 0 0,-5 8 1,-29 25-46,35-36 22,1 1 1,0 0-1,-1 0 1,-2 6-1,4-5 7,-1-1 1,-1 1-1,1-1 0,-1 0 0,1 0 0,-1 0 0,-7 6 1,6-6 18,0 0 0,-1 0 0,0 0 1,-9 6-1,12-9 0,0 0 1,0-1 0,0 1-1,0 0 1,0 0-1,0-1 1,0 1 0,0-1-1,-1 0 1,1 0-1,0 0 1,0 0 0,0 0-1,0 0 1,-1 0-1,1-1 1,0 1 0,0-1-1,0 1 1,-3-3 0,1 1-2,1 0 1,0-1 0,-1 0 0,1 1 0,-5-7 0,-3-2 3,5 5-12,1 0 1,-1 0 0,1 0-1,0-1 1,1 0 0,0 1-1,-7-16 1,4 3 20,2 5-1,0 1 0,-14-23-1,15 29-20,0 0 5,-1-1 0,1 0 0,-3-8 0,-1-18 15,7 27-28,0 0 1,-1 0-1,0 0 0,-6-13 1,-4-4-12,-14-28-192,24 46 171,0 0 0,0 0 0,1 0 0,-1 0 0,1 0 0,0-11 0,1 15 21,0 0 0,0 0 0,-1 0-1,1 0 1,0 0 0,-1 0 0,0 0 0,1 1 0,-1-1-1,0 0 1,0 0 0,-2-3 0,2 4-3,0-1 0,0 1 0,1-1-1,-1 1 1,0-1 0,1 1 0,-1-1 0,1 0 0,-1 1 0,1-1 0,0 0 0,-1-2 0,1 3-1,0 1 1,0-1 0,0 1-1,0-1 1,0 0 0,0 1-1,0-1 1,0 1 0,0-1-1,0 1 1,0-1 0,0 1-1,1-1 1,-1 1 0,0-1-1,0 1 1,0-1 0,1 1-1,-1 0 1,0-1 0,0 1-1,1-1 1,-1 1 0,0 0-1,1-1 1,-1 1 0,1 0-1,-1-1 1,1 1 0,-1 0-1,1-1 1,6-4-362,-1-5-982,-6 9 1286,1 1 0,0-1 0,0 1 0,0 0 0,-1-1 0,1 1 0,0 0 0,0 0 0,0 0 0,0 0 0,0 0 0,0 0 1,1 0-1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2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6240,'0'0'2816,"0"16"-2464,0 1 1312,16-1-992,0 1 640,1 15-768,-1 1-64,1 0-320,15 0 192,1-17-224,-17 0 256,17 1-256,-16-1-1088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2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7648,'-17'17'3456,"-16"32"-3008,17-33 832,16 17-800,-33-17-288,33 17-128,-32 0-128,15 0 0,1 0-2464,-1-1 1344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3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82 4896,'0'-16'5733,"-3"16"-5008,-5 1-237,6 3-138,-4 13 428,-22 57-335,27-71-431,0 0 1,1 1-1,-1-1 1,1 1-1,-1-1 1,1 1 0,0 3-1,-1 13 21,-4-4 3,3-9-21,0 0-1,1 0 1,-1 0-1,1 0 0,0 8 1,1-14-12,0-1 0,0 1 0,0-1 0,0 1 1,0-1-1,0 1 0,0-1 0,0 1 0,0-1 0,0 1 0,0-1 0,0 1 1,0-1-1,0 1 0,1-1 0,-1 1 0,0-1 0,0 1 0,1-1 1,-1 0-1,0 1 0,1-1 0,-1 1 0,0-1 0,1 0 0,-1 1 0,0-1 1,1 0-1,-1 1 0,1-1 0,0 1 0,6 3 100,-3 3-32,0-2-36,10-3-35,-8-3-47,0 1 0,0-1 0,0-1 1,-1 1-1,1-1 0,0 0 0,-1 0 0,1-1 0,5-2 0,-8 3 5,1 0 0,0 0 0,0 0 0,1 1 0,-1-1-1,0 1 1,0 0 0,7 0 0,-10 1 40,-1 0-1,0 0 1,1 0-1,-1 0 1,0 0-1,1 0 1,-1 0 0,0 0-1,1 0 1,-1 0-1,0 0 1,1 0-1,-1 0 1,0 0-1,1 0 1,-1-1-1,0 1 1,0 0-1,1 0 1,-1 0 0,0 0-1,1-1 1,-1 1-1,0 0 1,0-1-1,11-10 51,-10 11-32,-1 0 0,0-1 1,1 1-1,-1-1 0,0 1 0,1 0 0,-1-1 0,0 1 0,0-1 0,0 1 0,0-1 1,1 1-1,-1-1 0,0 1 0,0 0 0,0-1 0,0 1 0,0-1 0,0 1 0,0-1 1,0 1-1,0-1 0,0 1 0,0-1 0,-1 1 0,1-1 0,0 1 0,0-1 0,0 1 0,-1-1 1,1 1-1,0 0 0,0-1 0,-1 1 0,0-1 2,-12-5 696,9 5-564,0-1-1,0 0 0,0 0 1,0-1-1,1 1 0,-1-1 1,1 0-1,0 0 0,0 0 1,0 0-1,0-1 0,0 1 0,1-1 1,-3-4-1,-9-9 353,13 16-492,-1 0 1,1-1-1,0 1 0,0 0 1,0-1-1,-1 1 0,1-1 1,0 1-1,1-1 0,-1 0 1,0 1-1,0-1 1,1 0-1,-1 0 0,1 1 1,-1-1-1,1 0 0,0-2 1,-1-14-263,1 12 138,-1 0 1,1 0 0,2-11-1,-2 15-61,1 0 1,-1 0-1,1 1 1,-1-1-1,1 0 0,0 0 1,0 1-1,0-1 0,0 1 1,0-1-1,0 1 0,1-1 1,-1 1-1,0-1 1,1 1-1,2-2 0,59-43-7686,-30 26 4288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3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7648,'0'57'3424,"-1"-46"-3253,1-3 38,-1 1 0,1-1-1,1 0 1,-1 1 0,3 9 0,8 4 287,-5 0-220,-6-19-250,0 0 0,1 1 0,-1-1 0,1 0 1,0 0-1,0 0 0,1 0 0,-1 0 0,0 0 1,1 0-1,0-1 0,0 1 0,0-1 0,0 1 1,0-1-1,0 1 0,0-1 0,1 0 0,3 2 1,6 2-83,1 0 1,-1-1-1,1 0 1,16 3-1,-26-7-43,-1 0 0,1-1 0,0 1 0,0-1 0,-1 1 0,1-1 0,0 0 0,0 0 0,0-1 0,0 1 0,-1 0 0,1-1 0,0 0 0,0 1 0,-1-1 0,1 0 0,-1-1 0,1 1 0,-1 0 0,1-1 0,-1 1 0,4-5 0,24-24-680,-27 25 683,-2 3 84,-1 0 0,1 0 0,-1 0 0,1 0 0,0 0-1,0 0 1,1-3 0,2-3 24,-4 7-9,0 1 0,0 0 1,0 0-1,-1 0 0,1 0 0,0 0 1,0-1-1,0 1 0,-1 0 0,1 0 0,0 0 1,0 0-1,0 0 0,-1 0 0,1 0 1,0 0-1,0 0 0,0 0 0,-1 0 1,1-1-1,0 1 0,0 0 0,0 0 0,-1 1 1,1-1-1,0 0 0,0 0 0,0 0 1,-1 0-1,1 0 0,0 0 0,0 0 0,0 0 1,-1 0-1,1 0 0,0 0 0,0 1 1,0-1-1,-1 0 0,1 0 0,0 0 0,0 1 1,-1 0 40,1 0 0,-1 0 0,1 1 0,-1-1 0,1 0 0,-1 0 0,1 1 0,0-1 0,0 0 1,0 1-1,0-1 0,0 0 0,0 1 0,0-1 0,0 2 0,1 0 106,-1 0 0,0 1 0,0-1 0,-1 0-1,1 0 1,-2 5 0,-2 9 428,-1 1 0,-2 31 0,-4 28 238,6 8-283,-6 7-64,9-68-393,0 1 40,0-1-1,-2 0 0,0 1 1,-2-2-1,-10 29 0,14-47-107,0 2-5,-1 0 0,0 0 1,-1 0-1,-7 11 0,10-17-23,-1 1 1,1-1 0,-1 1-1,1-1 1,-1 0 0,0 1 0,1-1-1,-1 0 1,0 0 0,0 0-1,0-1 1,0 1 0,0 0-1,0-1 1,0 1 0,0-1-1,0 0 1,0 0 0,-4 0 0,0 0-13,1 0 1,0-1 0,-1 0 0,1 0 0,0-1-1,0 1 1,0-1 0,0-1 0,0 1 0,0 0-1,-9-7 1,5 3 0,4 3 14,0 0 0,0-1-1,0 0 1,0 0 0,1 0 0,0-1-1,-1 1 1,2-1 0,-1 0 0,0 0-1,-3-9 1,-5-5-26,-4-5-35,8 13 33,0-1 0,1 1 0,-8-20-1,12 21-23,0 0 0,1 1 0,1-1 0,-1 0 0,2 0 0,0-14 0,-1 15-128,2-1-1,-1 1 0,2 0 1,1-11-1,-1 15 92,-1 0 0,1 0 0,0 0 0,1 1 0,-1-1 0,1 1 0,0-1 0,0 1 0,0 0 0,6-5 0,6-5-894,27-18 0,10-4-360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4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132 196 4640,'28'-14'1504,"-27"14"-1416,1-1-1,-1 0 1,1 0 0,-1 0 0,0 0 0,0 0 0,1 0-1,-1 0 1,0 0 0,0 0 0,0 0 0,0-1 0,0 1-1,0-1 1,0 1 0,-1 0 0,1-1 0,0-2 0,0 3-39,-1 1 0,0-1 0,0 1 1,0-1-1,0 1 0,0-1 0,1 1 0,-1-1 1,0 1-1,0-1 0,1 1 0,-1-1 1,0 1-1,1 0 0,-1-1 0,0 1 1,1-1-1,-1 1 0,1 0 0,-1-1 0,1 1 1,-1 0-1,1 0 0,-1 0 0,1-1 1,-1 1-1,1 0 0,-1 0 0,1 0 1,-1 0-1,1 0 0,-1 0 0,1 0 0,0 0 1,2 0 1155,-3 8-15,1-6-1093,-1 0 0,0 0 0,0 0 0,0 0 0,-1 0 0,1 0 0,0 1 0,-1-1 0,-1 3 0,-9 15 159,3 10-112,1-19-90,-1-1 1,-1 1-1,0-1 0,0 0 0,-14 10 1,-5 6 35,15-14-85,0-1 1,-24 15-1,36-25-15,-1 0 1,1 0 0,0 1-1,-1-1 1,1 0-1,0 1 1,0-1-1,-1 1 1,1-1-1,0 1 1,1-1-1,-1 1 1,0 0 0,0-1-1,1 1 1,-1 0-1,1 0 1,-1 0-1,1-1 1,0 1-1,0 0 1,0 0-1,0 0 1,0 3 0,0-1 0,0-4 9,0 0 0,0 0 0,0 0 1,0 0-1,0 0 0,0 1 1,0-1-1,0 0 0,1 0 1,-1 0-1,0 0 0,0 0 0,0 0 1,0 1-1,0-1 0,0 0 1,0 0-1,0 0 0,0 0 1,0 0-1,0 0 0,1 0 0,-1 1 1,0-1-1,0 0 0,0 0 1,0 0-1,0 0 0,0 0 0,1 0 1,-1 0-1,0 0 0,0 0 1,0 0-1,0 0 0,0 0 1,0 0-1,1 0 0,-1 0 0,0 0 1,0 0-1,0 0 0,0 0 1,0 0-1,1 0 0,-1 0 1,0 0-1,0 0 0,0 0 0,0 0 1,0 0-1,0 0 0,1-1 1,108 1 41,-101 0-50,-1-1 0,1 0 0,-1 0-1,0-1 1,14-5 0,-16 6 15,-1-1 134,1 2 0,-1-1 0,1 0 1,0 1-1,-1 0 0,9 0 1,-1 1 1205,-15-4-489,-13-22 138,2 1-557,11 20-407,2 2-17,-1-1 0,0 1 0,1-1 0,0 0 0,-1 1 0,1-1 0,0 0 0,1 0 0,-1 0 0,0 0 0,1 0 0,0 0 0,-1 0 0,1 0 0,1-3 0,-1-117-1988,-1 119 1647,1-1 1,1 0 0,-1 1 0,1-1 0,-1 0-1,1 1 1,1-1 0,-1 1 0,1-1 0,-1 1-1,1 0 1,1 0 0,-1 0 0,0 0 0,6-7-1,-1 1-513,0-2-408,9-11-1040,-15 22 2059,0 0 0,0 0 0,1 0 0,-1 0 0,0 0 0,0 0 0,1 0 0,-1 1 0,1-1 1,-1 1-1,1-1 0,-1 1 0,1-1 0,-1 1 0,1 0 0,-1 0 0,3-1 0,-4 1 227,1 1-1,0-1 1,-1 0 0,1-1 0,0 1 0,0 0-1,-1 0 1,1 0 0,0 0 0,-1 0 0,1-1-1,0 1 1,-1 0 0,1-1 0,-1 1-1,1 0 1,0-1 0,-1 1 0,1-1 0,-1 1-1,1-1 1,-1 1 0,1-1 0,-1 1-1,1-2 1,-1 2 128,1-1 0,-1 0 0,1 1 0,-1-1 0,1 1 0,-1-1 0,1 1 0,-1-1 0,1 1 0,-1 0 0,1-1 0,-1 1 0,1-1 0,0 1 0,-1 0 0,1 0 0,0-1-1,-1 1 1,1 0 0,0 0 0,0 0 0,-1 0 0,1 0 0,0 0 0,0 0 0,11 0 1330,-7 0-1116,-1 0 0,1 0 0,0 0 1,-1-1-1,8-1 0,3-4 570,-11 5-771,-1 0-1,1-1 0,-1 1 1,1 1-1,0-1 0,-1 0 1,1 1-1,4 0 0,8 0 326,-7 0-203,1 0 1,-1 0-1,15-3 1,-17 1-145,7-1 61,0 0 1,1 1 0,-1 0 0,0 2-1,1-1 1,18 3 0,2 9 17,-14-7-34,-18-4-138,1 1 1,-1-1-1,0 1 1,0-1-1,1 1 1,-1 0-1,0 0 1,0 1-1,0-1 1,0 1-1,0-1 1,-1 1-1,1 0 0,0 0 1,-1 0-1,1 1 1,-1-1-1,0 1 1,4 4-1,-4-3 23,1 1 1,-1-1-1,0 0 0,0 1 0,-1 0 0,0-1 0,1 1 0,-2 0 1,1 0-1,0-1 0,-1 1 0,0 0 0,0 0 0,-1 0 1,0 6-1,-1-3 23,0 1 0,0-1 0,-1 0 0,0 0 0,-1 0 0,1 0 0,-9 13 0,3-9-26,4-4-19,0 0 0,-12 13-1,2-7 33,12-12-50,0 0 0,1 0 1,-1 1-1,1-1 0,-1 1 1,1 0-1,0-1 1,0 1-1,0 0 0,-3 7 1,5-7-19,-1 0 0,0 0 1,0-1-1,0 1 0,0 0 1,-1 0-1,1-1 0,-1 1 1,0-1-1,-2 4 0,4-6 11,0 0 0,0 0 1,0 0-1,-1 0 0,1 0 0,0 0 0,0 0 0,0 0 0,0 0 0,0 0 1,0 0-1,0 0 0,0 1 0,0-1 0,-1 0 0,1 0 0,0 0 0,0 0 0,0 0 1,0 0-1,0 0 0,0 1 0,0-1 0,0 0 0,0 0 0,0 0 0,0 0 1,0 0-1,0 0 0,0 1 0,0-1 0,0 0 0,0 0 0,0 0 0,0 0 1,0 0-1,0 0 0,0 1 0,0-1 0,0 0 0,0 0 0,0 0 0,1 0 1,-1 0-1,0 0 0,0 0 0,0 0 0,0 0 0,0 1 0,0-1 0,0 0 1,0 0-1,0 0 0,1 0 0,-1 0 0,0 0 0,11 14 63,-10-13-58,0 0-1,0 1 1,0-1 0,0 0-1,0 0 1,0 0 0,1 0-1,-1 0 1,0 0 0,1 0-1,-1 0 1,1-1 0,-1 1-1,1 0 1,-1-1 0,1 1-1,-1-1 1,1 0 0,0 1-1,2-1 1,7 1-69,0-1-1,13-1 1,0 0-975,-8 1 297</inkml:trace>
  <inkml:trace contextRef="#ctx0" brushRef="#br0" timeOffset="1">575 278 7968,'-16'0'3616,"32"0"-3136,0 0 448,1 0-608,32 0 0,-16 0-192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5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1 328 4480,'13'-27'1445,"-12"26"-1379,-1-1 0,1 1 0,0 0 0,0-1 0,-1 1 0,1 0 0,0-1 0,0 1 0,0 0 0,0 0 0,2-1 0,2-4 134,0-7 648,9 4-144,-5-2-201,0-1 1,-1-1-1,0 1 0,9-23 0,14-21 533,-29 53-985,8-14 273,2 1 1,1 0 0,15-17-1,-14 20-244,-14 12-74,1 1-1,-1 0 1,0-1 0,1 1-1,-1 0 1,1 0 0,-1-1-1,1 1 1,-1 0-1,0 0 1,1 0 0,-1 0-1,1-1 1,-1 1 0,1 0-1,-1 0 1,1 0-1,-1 0 1,1 0 0,-1 0-1,1 0 1,-1 0-1,1 0 1,-1 1 0,1-1-1,-1 0 1,1 0 0,-1 0-1,0 0 1,1 1-1,-1-1 1,1 0 0,-1 1-1,0-1 1,1 1 0,5 15 143,4 18-3,10 30 178,-13-43-203,-6-16-82,0 1-1,1-1 1,0 1 0,0-1 0,1 0 0,-1 0 0,1 0 0,0 0 0,1 0 0,-1-1 0,1 0 0,-1 1 0,9 5 0,12 6 191,-20-12-98,-3-3-116,-1 0 1,1 0 0,0 0-1,-1 0 1,1-1 0,0 1-1,-1 0 1,1-1 0,0 1-1,0 0 1,0-1 0,-1 1-1,1-1 1,0 1 0,0-1-1,0 0 1,0 1 0,0-1-1,0 0 1,0 0 0,0 1-1,0-1 1,0 0 0,0 0-1,0 0 1,0 0 0,0 0-1,0-1 1,0 1 0,0 0-1,0 0 1,0-1 0,2 0-1,3-1 48,0-1-1,-1 0 0,1-1 1,-1 1-1,0-1 0,0 0 1,6-6-1,-5 3-40,-1 0 1,1-1-1,-2 0 1,1 0-1,-1 0 1,5-14-1,-4 11-102,0-1-1,1 1 0,10-15 0,-2 10-917,19-18 0,-20 21 282,9-6-1973,8 3 859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6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33 3232,'-13'-14'1035,"10"11"1071,3 1-1093,0 1-925,0 0 0,0 1 0,0-1 0,0 0 0,0 0-1,0 1 1,0-1 0,0 0 0,1 1 0,-1-1-1,0 0 1,0 1 0,1-1 0,0 0 0,7-2 792,-16 6-64,6 2-601,3-5-187,-1 1 0,0-1 0,0 1 0,0-1 0,0 1 0,0-1 0,0 0 0,0 1 0,0-1 0,-1 1 0,1-1 0,0 1 0,0-1 0,0 1 0,0-1 0,0 0 0,-1 1-1,1-1 1,0 1 0,0-1 0,-1 0 0,1 1 0,0-1 0,-1 0 0,1 1 0,-1-1 0,-18 26 547,5-5-147,-49 61 489,-19 23-431,20-30-86,54-64-342,2 0 1,-9 18 0,11-20-54,3-8 10,1 1 0,-1-1 0,1 1 0,-1-1 0,1 1-1,-1-1 1,1 1 0,0-1 0,0 1 0,0-1 0,0 1 0,0-1 0,0 1 0,0-1 0,1 1 0,-1 0 0,1-1 0,-1 0 0,2 4 0,14-16 209,-9 7-211,0 1 0,-1 0 0,1 0 0,0 1 1,13-3-1,25-8-87,-33 9 49,0 0 1,0 1-1,1 1 1,0 0-1,15-1 0,73 4 221,-47 0 993,-26-1-464,-28 0-719,0 0-1,0 0 1,0 0-1,0 0 1,0 0-1,0 0 0,0 0 1,1 0-1,-1 0 1,0 0-1,0 0 1,0 0-1,0 0 0,0 0 1,0 0-1,0 0 1,0 0-1,0 0 1,0 0-1,1 0 0,-1 0 1,0 0-1,0 0 1,0-1-1,0 1 1,0 0-1,0 0 0,0 0 1,0 0-1,0 0 1,0 0-1,0 0 1,0 0-1,0 0 0,0 0 1,1 0-1,-1 0 1,0 0-1,0-1 1,0 1-1,0 0 0,0 0 1,0 0-1,0 0 1,0 0-1,0 0 1,0 0-1,0 0 0,0 0 1,0 0-1,0-1 1,0 1-1,0 0 1,0 0-1,0 0 0,-1 0 1,1-2 71,0 0 1,0 0 0,-1 0-1,0 1 1,1-1-1,-1 0 1,0 0-1,0 1 1,1-1 0,-3-2-1,-2-4 24,4 6-84,0 0-1,1 1 0,-1-1 0,0 0 1,1 0-1,0 1 0,-1-1 0,1 0 1,0 0-1,0 0 0,0 0 0,0 0 1,0 1-1,1-1 0,-1 0 0,1-2 1,0 2-9,-1 0 1,0 1-1,1-1 1,-1 0-1,0 0 1,0 0-1,0 0 1,0 1-1,0-1 1,0 0 0,-1 0-1,1 0 1,-1 0-1,1 1 1,-1-1-1,-1-2 1,-2-4 30,-8-19 55,-15-50-35,26 74-279,0 0 0,0 0 0,1 0 0,-1 0 0,1 0 0,0-1 0,0 1 0,0 0 1,0 0-1,1 0 0,-1-1 0,1 1 0,0 0 0,0 0 0,0 0 0,0 0 0,1 0 0,2-4 0,-1 2-486,-3 4 538,1-1 0,-1 1 0,0-1 0,1 1 0,-1-1 0,0 1 0,0-1 0,0 1 0,0-2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6:4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0 115 5312,'0'0'1701,"3"0"-1024,2 0-375,-1 0 128,0-1 0,0 1 0,0 0 0,0 0 0,0 1-1,-1-1 1,1 1 0,4 1 0,-3 14 631,-2-9-651,1 0 0,-1 0 0,8 10 0,-5-8 18,0 0-1,8 17 1,-10-15-236,1-1 0,0 0 1,1 0-1,0 0 0,0-1 0,1 0 1,8 8-1,-11-12-95,0-1-1,1-1 1,-1 1 0,1-1 0,0 1 0,0-1 0,0-1-1,0 1 1,0-1 0,1 0 0,-1 0 0,1 0-1,0-1 1,-1 0 0,1 0 0,9 0 0,-12-1-61,2 0 26,0 0-1,0 0 0,0 0 1,0-1-1,0 1 1,0-1-1,0 0 0,0-1 1,0 1-1,0-1 1,-1 0-1,1 0 0,7-5 1,-5 1-12,1 0 0,-2 0-1,1 0 1,-1-1 0,0 0 0,0 0 0,-1-1 0,0 0 0,-1 0 0,1 0 0,-1 0 0,-1 0-1,4-14 1,-1-25-743,5-4-635,-6-10-2704,-3 49 3084,1 0-1,6-14 1,-9 25 903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07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17 263 3232,'-14'0'1035,"14"0"-1028,0 0 0,0 0 1,0 0-1,0 0 0,0 0 1,0 0-1,0 0 1,0 0-1,-1 0 0,1 0 1,0 0-1,0 0 1,0 0-1,0 0 0,0 0 1,0 0-1,0 0 1,0 0-1,0 0 0,0 0 1,-1 0-1,1 0 1,0 0-1,0-1 0,0 1 1,0 0-1,0 0 0,0 0 1,0 0-1,0 0 1,0 0-1,0 0 0,0 0 1,0 0-1,0 0 1,0 0-1,0 0 0,-1 0 1,1-1-1,0 1 1,0 0-1,0 0 0,0 0 1,0 0-1,0 0 1,0 0-1,0 0 0,0 0 1,0 0-1,0-1 0,0 1 1,0 0-1,0 0 1,0 0-1,0 0 0,1 0 1,-1-11 253,0 8 459,2 0-240,9-7-149,-8 7-33,-3 0-47,-1 0 351,1 0 0,-1 0 1,0 1-1,0-1 0,-1 0 0,-1-3 0,1 2-982,2 3 390,1 1 1,-1 0-1,0 0 1,0-1-1,1 1 1,-1 0-1,0 0 1,1-1-1,-1 1 1,0 0-1,1 0 1,-1 0-1,0 0 1,1-1-1,-1 1 0,1 0 1,-1 0-1,0 0 1,1 0-1,-1 0 1,1 0-1,-1 0 1,0 0-1,1 0 1,-1 0-1,0 0 1,1 1-1,-1-1 1,1 0-1,-1-3 113,0 3-116,0-1 0,0 0 0,1 1 0,-1-1 0,0 0 0,0 1 0,1-1 0,-1 0 0,0 1 0,1-1 1,-1 1-1,0-1 0,1 1 0,-1-1 0,1 1 0,-1-1 0,1 1 0,-1-1 0,1 1 0,0-1 0,-1 1 0,1 0 0,-1-1 0,1 1 0,0 0 0,-1 0 0,1 0 0,0-1 0,-1 1 0,1 0 0,0 0 1,-1 0-1,2 0 0,31 0 242,-20 1-237,-5-4 15,36-14 314,-25 7-207,8 4-49,-2-5-5,16 6-43,-3-6-26,8 5 10,-21 2-16,-9 0-5,0 2 0,28-1 1,-21 2-1,31-6 1,-29 3 57,35-1 0,-48 5-23,0-1 0,0-1 0,13-2 0,-11 1 6,1 0 0,-1 2 0,18-1 0,-13 2-73,19-3 0,-6-2-9,-9 2 14,40-2-1,55-4 100,-9 1 37,-74 8-88,-4 1-8,36-5 1,-44 1-32,17-2-28,-5 10 20,-15-2 26,23 1 65,66-4 1,-54-1 27,-16 1-51,73 3-234,-33 8 59,-11-6 0,-45-2 101,99 8-160,211-11-416,-163-12 424,-151 10 165,10-1-5,94-13-21,-87 10 45,-1 1 0,58 0 0,45-3-160,3-1 5,-13 9-74,-125 0 239,0 0 0,0 0 1,0 1-1,0-1 1,-1 1-1,1-1 0,0 1 1,0 0-1,-1 0 0,1 0 1,3 2-1,-4-2 7,0 0 0,0 0-1,1 0 1,-1 0 0,1 0 0,-1-1-1,0 1 1,1-1 0,-1 1 0,1-1-1,3 0 1,43 0 570,-49-3-1030,0-11 102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07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1 280 3392,'0'0'3792,"2"0"-3488,3 0-230,12-2 592,-16 2-645,-1 0-1,1 0 1,-1 0-1,1-1 1,-1 1-1,1 0 1,-1-1-1,0 1 0,1 0 1,-1-1-1,0 1 1,1 0-1,-1-1 1,0 1-1,1 0 1,-1-1-1,0 1 1,0-1-1,1 1 1,-1-1-1,0 1 1,0-1-1,0 1 1,0-1-1,0 1 0,0-1 1,0 1-1,0-1 1,0 0-1,0 1-13,0 0 0,0 0 0,0 0-1,0 0 1,0 0 0,0-1 0,0 1-1,0 0 1,0 0 0,0 0 0,0 0-1,0 0 1,0 0 0,0 0-1,0 0 1,0 0 0,0 0 0,0-1-1,0 1 1,0 0 0,0 0 0,0 0-1,0 0 1,1 0 0,-1 0 0,0 0-1,0 0 1,0 0 0,0 0 0,0 0-1,0 0 1,0-1 0,0 1-1,0 0 1,0 0 0,0 0 0,0 0-1,0 0 1,1 0 0,-1 0 0,0 0-1,0 0 1,0 0 0,0 0 0,0 0-1,0 0 1,0 0 0,0 0 0,0 0-1,0 0 1,1 0 0,-1 0-1,0 0 1,0 0 0,0 0 0,0 0-1,23 1 629,-10 0-400,1-1-1,0-1 1,20-2 0,141-25 879,6 12-810,-146 14-310,39-4-4,62-16 32,4 11 20,15-11 33,-48 16-36,-55 4-14,325-30 195,-222 17-147,35-7-14,-6 1-43,-61 15-6,-63 4-15,104-12-54,3 0 28,-9 9 73,-71-1-15,91-2 128,-126 7-112,90 5 223,-100 2-179,-22-3 19,36 2 0,-51-6-70,0 1 0,0 0 1,1 1-1,-1-1 0,0 1 1,0 0-1,0 1 0,0-1 1,0 1-1,9 4 1,0-3-165,-11-3-1040,-12 3-102,-29 8-1124,3-9 762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2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6656,'17'16'3008,"32"17"-2624,-33-17 1280,17-16-992,16 33 352,-16-16-608,33 15-96,-17-15-192,0 16-32,0-17-32,-16 17-672,-17-17 320,1 17-1504,-1-33 992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08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17 329 5152,'-13'0'1648,"10"0"-987,3-3-346,0-8-65,0 11-246,0 0 0,0 0 0,0 0-1,0 0 1,0 0 0,0 0 0,0 0-1,0 0 1,0-1 0,0 1 0,0 0-1,0 0 1,0 0 0,0 0 0,0 0-1,0 0 1,0 0 0,0 0 0,0 0-1,0 0 1,0-1 0,0 1 0,0 0-1,0 0 1,0 0 0,0 0-1,0 0 1,0 0 0,0 0 0,0 0-1,1 0 1,-1 0 0,0 0 0,0 0-1,0 0 1,0 0 0,0-1 0,0 1-1,0 0 1,0 0 0,0 0 0,0 0-1,0 0 1,1 0 0,-1 0 0,0 0-1,0 0 1,0 0 0,0 0 0,0 0-1,0 0 1,0 0 0,0 0 0,0 0-1,1 0 1,-1 1 0,1-2 60,1 1-1,0 0 1,-1 0 0,1-1 0,0 1-1,-1-1 1,1 0 0,-1 1 0,1-1 0,-1 0-1,2-1 1,-1 1 26,0 0 0,-1 0 0,1 0 0,0 0 0,0 0 0,0 1 0,0-1 0,0 0 0,0 1 0,0 0 0,3-1 0,-1 1 4,-1 0 1,0-1-1,1 1 1,-1-1-1,0 0 1,0 0-1,1 0 0,2-2 1,10-2 196,13-2 159,30-2-1,-48 8-356,19-1 221,33 0 0,10 1 200,51-12-6,28-2-62,-95 13-330,58-4 46,87-16 40,0 11-58,-53-6 4,-93 10-93,176-21 118,115-15 65,-209 22-165,180-18-162,-203 33 19,-17-5 172,-21 6-22,-33-6-22,-38 10-76,1 0-1,-1 0 1,1 1-1,8 0 1,6 0-492,-13 1 139,-8 2-99,-12 4-612,3-1 386,4-3 234,-1 1-1,1-1 1,-1 0 0,0 0-1,0 0 1,0-1 0,0 0-1,0 0 1,-7 1 0,-7 1-734,-45 13-1470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08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8 214 7040,'-7'2'3006,"15"2"-2404,24 3-642,-20-5 47,1-1 0,22-1 0,-5 0 46,3 0 157,114-3 498,129-13 396,-49-13-506,-129 14-450,-14 4-19,173-30 148,-96 11-160,-16 9-240,-22-6-688,49-7-1492,-117 32 1327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7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7232,'14'13'2314,"-14"-12"-2275,0-1-1,1 0 0,-1 1 0,0-1 0,1 0 1,-1 0-1,0 1 0,1-1 0,-1 0 1,1 0-1,-1 0 0,1 0 0,-1 0 0,1 1 1,-1-1-1,0 0 0,1 0 0,-1 0 1,1 0-1,-1 0 0,1 0 0,-1-1 0,1 1 1,38-3 446,-25 0-285,10-2 128,25 11 8,-9-11-25,-17 1-142,40 2 177,-51 2-272,1 0 1,-1-1 0,0 0 0,0 0 0,0-1-1,0-1 1,-1 0 0,13-5 0,3-4 23,58-23 140,-71 31-191,-5 1-15,0 0 0,-1 0 0,1-1 0,-1 0 0,0 0 1,9-6-1,-16 9-23,6-4 53,0-1 0,-1 1 0,10-12-1,-15 16-36,0 0 1,1-1-1,-1 1 0,0-1 0,0 1 0,0-1 1,-1 1-1,1-1 0,0 0 0,-1 0 0,1 1 1,-1-1-1,1 0 0,-1 0 0,0 1 1,0-1-1,0 0 0,0 0 0,0 0 0,0 0 1,0 1-1,0-1 0,-1 0 0,1 0 0,-2-2 1,0 1-6,0 0 1,-1-1 0,0 1 0,0 0 0,-5-5 0,-4-3 3,5 2-10,-7-4 19,10 11-32,0 0 0,-1 0 0,1 1 0,-1 0 0,-6-2 0,-41-10-139,46 10 134,0 2 0,0-1 1,0 1-1,0 0 0,0 0 1,0 0-1,0 1 1,-1 0-1,1 0 0,0 1 1,-11 2-1,0 0 21,5-2 5,0 1-1,-1 0 1,2 1 0,-1 0-1,0 1 1,1 0 0,-1 1 0,1 0-1,0 1 1,1 0 0,0 1-1,0 0 1,-10 9 0,5-3 16,1 1-1,-25 31 1,-20 39 9,55-79-47,-9 15 6,1 0 0,0 0 1,1 2-1,-12 37 0,20-50 1,1-1 0,0 1 0,0 0 0,1-1 0,0 1 0,1 0 0,0 0 1,0 0-1,1 0 0,0 0 0,0-1 0,1 1 0,1 0 0,-1-1 0,7 15 0,-2-11 35,-1 0 1,2 0-1,0-1 0,16 19 1,-18-23 10,1-1 1,-1-1-1,1 1 1,0-1-1,1 0 1,-1-1-1,1 1 1,12 3-1,-6-3-26,1 0 0,0-2-1,0 0 1,1 0 0,-1-1-1,0-1 1,1-1 0,-1 0-1,1-1 1,28-6-1,0-9-747,-22 7 317,44-10-438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7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17 6720,'14'0'2170,"-14"0"-2155,0 0 0,0 0 0,0 0 0,0 0 0,1 0 0,-1 0 0,0 0-1,0 0 1,0 0 0,0 0 0,0 0 0,0 0 0,0 0 0,0 0 0,0 0-1,0 0 1,1 0 0,-1 0 0,0 0 0,0 0 0,0 0 0,0 0 0,0 0-1,0 0 1,0 0 0,0 0 0,0 0 0,0-1 0,0 1 0,1 0 0,-1 0-1,0 0 1,0 0 0,0 0 0,0 0 0,0 0 0,0 0 0,0 0 0,0 0-1,0 0 1,0 0 0,0-1 0,0 1 0,0 0 0,0 0 0,0 0 0,0 0-1,0 0 1,0 0 0,0 0 0,0 0 0,0 0 0,0-1 0,0 1 0,0 0-1,0 0 1,0-11 604,0 8 1306,1 3-1872,-1 0-1,1 0 0,0 0 1,0 0-1,-1 0 0,1 0 1,0 0-1,0 1 1,0-1-1,-1 0 0,1 0 1,0 0-1,-1 1 0,1-1 1,0 0-1,0 1 1,0 0-33,-1 0 1,1 0 0,-1 0 0,0 0 0,1 0 0,-1 1 0,0-1 0,0 0 0,0 0 0,0 0 0,0 0 0,0 0 0,0 2 0,1 2 44,-1 0 0,1 1 0,0-1 0,4 10 1,-3-9-26,0 0 0,-1 0 0,0 0 0,0 0 0,1 7 0,-2 6 52,0-6-25,0 0 0,-3 21 0,-8 1 232,7-16-157,2-11-33,0 0 0,0-1 0,-1 1 1,-3 8-1,-1-2 13,3-5-1,0-1 0,-11 15 0,14-20-104,-1-1 1,0 0-1,0 0 1,0 0 0,0 0-1,0-1 1,-1 1-1,1 0 1,0-1-1,-1 0 1,1 1-1,-1-1 1,-5 1-1,2-1 25,0 0-1,0 0 0,-11-1 1,-30 0 70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9312,'-17'0'4192,"17"16"-3008,-16-16-1024,16 17-1568,0-1-4672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8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8480,'-16'0'3840,"32"0"-1120,0 0-2528,17 0-160,0 0-64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8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17 932 5216,'-13'14'1696,"13"-14"-1685,0 0 1,-1 0-1,1 0 1,0 0-1,0 0 1,0 0-1,0 0 1,0 0-1,0 0 1,0 0-1,0 1 1,-1-1-1,1 0 1,0 0-1,0 0 1,0 0-1,0 0 1,0 0-1,0 0 1,0 0-1,0 1 1,0-1-1,0 0 1,0 0 0,0 0-1,0 0 1,0 0-1,0 0 1,0 1-1,0-1 1,0 0-1,0 0 1,0 0-1,0 0 1,0 0-1,0 0 1,0 1-1,0-1 1,0 0-1,0 0 1,0 0-1,0 0 1,0 0-1,0 0 1,0 0-1,1 0 1,-1 1-1,0-1 1,0 0-1,0 0 1,0 0-1,0 0 1,0 0-1,0 0 1,0 0-1,1 0 1,12 14 4164,-13-11-3259,1 6-300,0-19 106,-1 4-549,0 1 1,-1-1 0,1 0 0,-3-9-1,-2 4 22,3 8-139,1 0-1,0 0 1,0 0-1,0 0 1,0-1 0,0 1-1,0 0 1,1-1-1,0 1 1,0 0-1,0-5 1,0-29 154,3-112 111,3 104-316,17-58-1,-6 33-37,0 0-72,35-87 0,-25 91 3,-19 44 88,-4 10 15,0 0 0,1 0 0,1 0 0,0 1 0,13-20 1,18-9-58,-25 28 46,-11 11 13,0 0 1,0 0 0,1-1 0,-1 1 0,1 0 0,-1 0 0,1 0 0,-1 0-1,1 1 1,-1-1 0,1 0 0,0 0 0,-1 1 0,3-1 0,-2 1 4,-1 0 0,0 1 0,1-1 0,-1 0 0,0 1 0,0-1 0,0 1 1,1-1-1,-1 1 0,0-1 0,0 1 0,0 0 0,0 0 0,0 0 0,0-1 0,0 1 1,0 0-1,0 0 0,-1 0 0,1 0 0,0 1 0,0 0 0,3 4 46,0 0 1,0 1-1,-1-1 0,0 1 0,0 0 0,0-1 1,-1 1-1,0 1 0,0-1 0,-1 0 1,0 0-1,0 0 0,-1 1 0,0-1 0,0 0 1,-3 14-1,0-9-64,-1-1 0,0 1 0,0-1-1,-1 0 1,-1 0 0,-11 16 0,3-8-572,0 0-1,-24 23 1,68-36-694,-26-4 1235,0 1 0,0 0-1,0 0 1,0 0-1,0 0 1,3 6 0,-5-7 40,0 0 1,0 0 0,-1 0 0,1 1-1,-1-1 1,1 0 0,-1 1 0,0-1-1,0 1 1,0 0 0,-1-1 0,1 1-1,0 2 1,-1-1 70,0 0 1,0 0-1,-1 0 0,0-1 0,1 1 0,-1 0 1,0 0-1,-2 3 0,2-5-26,0 0 0,0 0 0,0-1 1,-1 1-1,1 0 0,0-1 0,-1 1 0,1-1 0,-1 0 0,1 1 0,-1-1 1,0 0-1,1 0 0,-1 0 0,0 0 0,-3 1 0,-20 4 361,17 1-213,8-6-195,-1-1-1,1 1 1,0-1-1,-1 0 1,1 1-1,0-1 1,-1 1 0,1-1-1,-1 0 1,1 1-1,-1-1 1,1 0-1,0 0 1,-1 1-1,1-1 1,-1 0 0,1 0-1,-1 0 1,1 0-1,-1 1 1,0-1-1,1 0 1,-1 0-1,1 0 1,-1 0 0,1 0-1,-1 0 1,0-1-1,0 1-42,0 0 0,0 0-1,0 0 1,0 0 0,0 0-1,0 0 1,0 0 0,1-1 0,-1 1-1,0 0 1,0-1 0,-1 0-1,1 1-17,1-1 0,0 1 0,-1 0 0,1-1-1,0 1 1,0 0 0,0-1 0,0 1-1,-1-1 1,1 1 0,0-1 0,0 1-1,0 0 1,0-1 0,0 1 0,0-1-1,0 1 1,0-1 0,0 1 0,0-1-1,0 1 1,0 0 0,1-1 0,-1 1-1,0-1 1,0 1 0,0 0 0,0-1-1,1 1 1,-1-1 0,14-15-1398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9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 8960,'0'16'4064,"-16"33"-3520,-1-16 832,1 16-864,0 0 64,16 1-352,-17 15 351,1-16-319,16 0-768,-16-16 289,16 0-1089,0 0 736,-17 0-2048,17-17 1472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9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33 132 7040,'-14'27'2282,"14"-26"-2218,0 0 0,-1 0 0,1 0 0,0-1 0,-1 1 0,1 0 0,0 0 0,0 0 0,0 0 0,-1 0 0,1-1 0,0 1 0,1 2 0,-1 153 2736,0-141-2672,0-8-85,1 0 0,-2-1-1,1 1 1,-1 0 0,-1 6-1,-5 1 90,6-12-109,0-1 0,1 0-1,-1 1 1,0-1 0,1 1-1,-1 0 1,1-1 0,-1 1-1,1-1 1,0 1 0,-1 0-1,1 1 1,0 11 510,0-12-170,0-4-80,1-8-21,0 1 1,0 0 0,1 0 0,2-10 0,6-26 17,1 2 9,-5 22-132,5-27 0,-9 27-138,-2 14-21,1-1 0,1 1 0,1-8-1,-1 11-1,-1 0 0,2 0 0,-1 0 0,0 0 0,4-4 0,2-5-14,14-30-62,6 7-416,-6 6-1461,-19 27 1723,1 0 0,0 0 1,0 1-1,0-1 1,6-2-1,-9 5 212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49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5312,'0'-17'2400,"32"1"-2080,-15-1 800,-1 17-672,0 0-448,1 0-32,16-16-128,-1 16 96,1 0 256,-16 16-96,15-16-384,-15 0 160,-1 0-256,1 0 224,-1 0-2816</inkml:trace>
  <inkml:trace contextRef="#ctx0" brushRef="#br0" timeOffset="1">246 427 7552,'-16'0'3424,"32"0"-2976,1 0 832,-1 0-800,1-16 576,15 16-608,1-17-256,-17 1-96,17-1-256,0 1 96,0 16-2080,-17-16 1184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3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475 0 6400,'-16'0'2880,"-17"17"-2496,1-17 1216,32 16-960,-50 0 800,1 17-832,-16 0-64,16 16-320,-1 0-128,1-16-64,16 16-960,17-16 512,-17-17-1536,33 1 1120,17-17-5120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0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66 6048,'0'-10'2781,"0"26"-1182,0 27-641,0 118 317,0-158-795,0-6-43,-1-2-281,1 3-80,0 0 1,-1 0-1,1 0 0,0 0 1,0 0-1,0 1 0,0-1 1,1 0-1,-1 0 1,0 0-1,1 0 0,-1 0 1,1 0-1,1-2 1,28-72 792,-21 56-766,-6 12-48,1 1 0,0-1 0,0 1 0,0 0 0,1 1 1,0-1-1,9-8 0,-9 10-168,38-38 10,-15 15-5270,-25 25 3469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0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59 6656,'-13'-27'2144,"12"26"-2090,1 1 0,-1-1 0,1 0 0,0 1 0,-1-1 0,1 0 0,0 1 0,-1-1 0,1 0 0,0 1 0,0-1 0,0 0 0,0 0 0,0 1 0,-1-1 1,1 0-1,1 0 0,-1 0 0,0 1 0,0-1 0,0-1 0,1 0 207,-1 2-239,0 0 0,0 0-1,0-1 1,0 1 0,0 0 0,0 0-1,0 0 1,0 0 0,0 0-1,0 0 1,0 0 0,0 0 0,0 0-1,0-1 1,0 1 0,0 0-1,0 0 1,0 0 0,0 0 0,0 0-1,0 0 1,0 0 0,0 0-1,0 0 1,0 0 0,0 0-1,0-1 1,0 1 0,0 0 0,0 0-1,1 0 1,-1 0 0,0 0-1,0 0 1,0 0 0,0 0 0,0 0-1,0 0 1,0 0 0,0 0-1,0 0 1,0 0 0,0 0-1,1 0 1,-1 0 0,0 0 0,0 0-1,0 0 1,0 0 0,0 0-1,0 0 1,0 0 0,0 0 0,0 0-1,0 0 1,1 0 0,1 0 80,1 0 146,-1 1 0,1-1 0,0 0 1,-1-1-1,1 1 0,0 0 0,0-1 0,3-1 1,3-3-42,-9 5-200,0 0 0,0 0 0,0 0-1,0 0 1,0-1 0,0 1 0,0 0 0,1 0 0,-1 0 0,0 0 0,0 0-1,0 0 1,0 0 0,0 0 0,1 0 0,-1 0 0,0 0 0,0 0 0,0 0-1,0 0 1,0 0 0,1 0 0,-1 0 0,0 0 0,0 0 0,0 0 0,0 0 0,1 0-1,-1 0 1,0 0 0,0 0 0,0 0 0,0 0 0,0 0 0,1 0 0,-1 0-1,0 0 1,0 0 0,0 1 0,0-1 0,0 0 0,0 0 0,0 0 0,1 0 0,-1 0-1,0 0 1,0 1 0,0-1 0,0 0 0,0 0 0,4 4 91,-1-3-50,-1 0 0,1 0 1,0-1-1,0 1 1,0-1-1,0 0 0,0 1 1,0-1-1,0-1 1,4 0-1,3 1 198,31 0-1008,0 0-4977,-24 0 3990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0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6144,'0'0'6112,"0"16"-5248,0 1-2336,0-1 768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5984,'0'0'10272,"17"0"-9377,-1 0-735,17-16-96,-1 16-64,1 0 32,16-16-3839,17 32 2079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2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6464,'-17'0'5760,"17"17"-4928,0-1-480,-16 17 256,-1 16-352,17 17 224,-16 16-256,-17-1-1632,0 18 768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3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0 5216,'-39'0'2352,"37"0"-2277,-1 0 1,0 0-1,1 1 0,-1-1 1,1 0-1,-5 2 1,-1 6 846,8-8-884,0 1 0,-1-1 0,1 0 0,0 1 0,-1-1 0,1 1 0,0-1 0,-1 0 0,1 1 1,-1-1-1,1 0 0,0 1 0,-1-1 0,1 0 0,-1 0 0,1 0 0,-1 1 0,1-1 0,-1 0 1,0 0-1,1 0 0,-1 0 0,1 0 0,-1 0 0,1 0 0,-1 0 0,1 0 0,-1 0 0,-1 0 21,1-1-1,0 1 0,0 0 0,0 0 1,0 0-1,0 0 0,0 1 1,0-1-1,-1 0 0,1 0 0,0 1 1,0-1-1,0 1 0,0-1 0,0 1 1,0-1-1,0 1 0,0-1 0,1 1 1,-1 0-1,0 0 0,0-1 1,0 1-1,1 0 0,-1 0 0,0 0 1,1 0-1,-1 0 0,1 0 0,-1 0 1,1 0-1,-1 0 0,1 0 0,0 0 1,0 0-1,-1 2 0,1-1-25,1 1 0,-1 0 0,0-1 0,1 1 0,0-1-1,-1 1 1,1-1 0,0 1 0,0-1 0,1 0 0,-1 0 0,0 1 0,1-1-1,0 0 1,-1 0 0,4 2 0,-1 1 24,1-1 1,0 0-1,0 0 1,0-1-1,11 6 1,-1-3 36,0 0 1,21 5 0,-7-3-8,42 12 142,94 12-1,46-16 169,40-13-79,-157-3-196,371-2 334,0-15-79,-256 3-262,284-18-156,127-1 169,-369 14 11,-38-6 42,-93 19-98,-60 4-48,85-9 55,-114 9-74,-4 1-316,0-1-1,38-9 1,-51 9-411,-17 5-171,-21 7-976,13-9 1289,0 0 1,-14 0-1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3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5984,'-65'33'2688,"48"16"-2336,1-16 384,16-1-480,16 17 480,-16 17-448,17-17 448,15 0-448,34 0 160,0-16-288,32-16 0,-16-1-96,16 0-256,-32-16 96</inkml:trace>
  <inkml:trace contextRef="#ctx0" brushRef="#br0" timeOffset="1">558 132 7872,'-65'65'3584,"48"50"-3104,1-66 0,16-16-352,-17 0 320,17 16-256,0 0-192,17 0 0,-17-16-1696,16 0 928,1-17-3008,-1-16 2112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3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7136,'16'-33'3232,"66"0"-2816,-32 33 992,-1-16-864,33 0 352,0-1-544,-1 1 160,-15-1-288,0 1-1984,-17 16 960</inkml:trace>
  <inkml:trace contextRef="#ctx0" brushRef="#br0" timeOffset="1">295 115 7040,'-49'65'3200,"16"-16"-2752,17-32 352,16 32-512,-17-16-32,17 0-160,17-1-704,-17-15 320,16-1-1728,0-16 1120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34 442 8128,'-17'33'3680,"17"16"-3168,-16-16 256,16 0-512,0 0 192,0 16-288,0 0-3104,16-16 1600</inkml:trace>
  <inkml:trace contextRef="#ctx0" brushRef="#br0" timeOffset="1">673 0 8736,'-49'16'3936,"16"132"-3424,16-83-608,1 1-64,-17 32 416,17 1-128,-17 32-192,0-33 32,17 0-224,0-32 160,16-1-3200,0-32 1792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52 115 6976,'-14'41'2256,"13"-39"-2168,1-1 1,-1 0-1,1 1 1,0-1-1,-1 1 1,1-1-1,0 1 1,0-1-1,0 3 1,0 56 572,1-45-607,-1-5 7,0 0-1,0 0 1,-1 0 0,-2 11 0,-3-7 159,5-13-187,0 1 0,0-1-1,0 1 1,1-1 0,-1 1-1,1-1 1,-1 1 0,1-1-1,-1 1 1,1 0 0,0-1-1,0 3 1,-2 5 247,-1-7 28,2-2-289,1-1 0,-1 0 1,0 1-1,0-1 0,0 0 0,1 0 0,-1 0 0,1 1 1,-1-1-1,0 0 0,1 0 0,-1-1 0,0-3 34,0 1 0,0-1 0,0 1 0,1-1 0,-1 1 0,1-1 0,0 1 0,2-9 0,-2-4 516,0 7-325,0 7-169,0-1 1,0 1-1,0-1 0,0 1 1,0 0-1,1-1 0,0 1 1,0 0-1,0-1 0,0 1 1,0 0-1,0 0 0,1 0 1,-1 0-1,1 0 1,3-3-1,2-6 154,-3 6-96,0 0 1,0 0-1,0 0 0,8-7 1,1 0 36,-4 2-74,1 2 0,1-1 0,15-10 0,-12 11-44,1 2 0,17-7-1,16-8-62,1-5-287,0 8 69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5568,'0'0'1786,"3"3"-1071,-3-3-681,1 0 0,-1 1 0,1-1 0,-1 1 1,1-1-1,-1 1 0,1-1 0,-1 1 0,0-1 0,1 1 0,-1-1 0,0 1 0,1-1 0,-1 1 1,0 0-1,0-1 0,0 1 0,0 0 0,1-1 0,-1 1 0,0-1 0,0 1 0,0 0 0,0-1 1,0 1-1,-1 0 0,1-1 0,0 1 0,0 0 0,0-1 0,0 1 0,-1-1 0,1 1 0,0 0 1,-1 0-1,0 1 129,-1 1 1,2-1 0,-1 1-1,0-1 1,0 0-1,1 1 1,0-1 0,-1 1-1,1 3 1,1 30 1142,0-10-815,-1 1 0,-5 28 0,1-29-331,1-11-41,0 1 0,0 29 0,3-19-14,1-7-39,-1 1 0,-4 27 1,0-30-149,0 12-129,4-23 74,1 1 1,0-1-1,3 11 1,1 12-1169,-6-19 783,1-8 268,0-1-1,0 1 1,0 0 0,0-1-1,0 1 1,0-1-1,0 1 1,0-1-1,1 1 1,-1-1 0,1 1-1,0 2 1,0-3 134,0-1 0,0 1 0,0-1 0,0 0 0,-1 0 0,1 1 0,0-1 0,0 0 0,0 0 0,0 0 0,0 0 0,0 0 0,1 0 0</inkml:trace>
  <inkml:trace contextRef="#ctx0" brushRef="#br0" timeOffset="1">634 34 6656,'-16'16'3008,"16"33"-2624,0-32 512,0-1-576,0 17 480,0-1-448,0 18-32,0-1-192,0 0 64,0 17-128,0-17-512,0 0 224,-16-16-1536,-1-1 992,1 1-2496,16 0 1856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4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9632,'-17'-16'4384,"34"0"-3840,-1 16 640,1 0-768,15 0 191,1-17-351</inkml:trace>
  <inkml:trace contextRef="#ctx0" brushRef="#br0" timeOffset="1">328 525 10624,'16'0'4832,"1"0"-4192,-1 0-928,1-17 32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5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60 279 9376,'-14'13'3034,"14"-12"-2988,-1-1 0,1 0 0,0 0-1,0 1 1,-1-1 0,1 0-1,0 0 1,0 1 0,0-1 0,0 0-1,-1 1 1,1-1 0,0 0 0,0 0-1,0 1 1,0-1 0,0 0 0,0 1-1,0-1 1,0 0 0,0 1 0,0-1-1,0 0 1,0 1 0,0 0 0,1 7 197,-1-2-120,1 0 1,-1 0 0,0 0 0,-1 0-1,1 1 1,-4 10 0,-23 76 543,26-89-635,0 0 1,0-1-1,1 1 1,-1 0-1,1 0 1,0-1 0,0 1-1,1 5 1,-1 1 79,0 0 30,1-9-104,-1 0-1,0 0 1,0 0-1,0 0 0,0 0 1,0 1-1,0-1 1,0 0-1,0 0 0,0 0 1,0 0-1,-1 0 1,1 0-1,0 0 1,-1 0-1,1 0 0,-1 1 1,0-1-38,1-1-1,0 0 1,0 0 0,-1 0 0,1 0 0,0 0 0,0 0-1,-1 0 1,1 0 0,0-1 0,-1 1 0,1 0-1,0 0 1,0 0 0,-1 0 0,1 0 0,0 0 0,0 0-1,0-1 1,-1 1 0,1 0 0,0 0 0,0 0-1,0 0 1,-1-1 0,1 1 0,0 0 0,0 0 0,0-1-1,0 1 1,0 0 0,-1 0 0,1-1 0,0 1-1,0 0 1,0 0 0,0-1 0,0 1 0,0 0 0,0 0-1,0-1 1,0 1 0,5-16-35,0-5-2,-5 6 32,0 10 5,-1 0 0,1 1 0,0-1 0,1 0 0,-1 1 0,1-1 0,0 1 0,3-10 0,7-2 2,-9 13-14,1 0 0,-1-1 0,0 1 0,0-1-1,0 1 1,0-1 0,-1 1 0,2-6 0,2-3-658,2 1 0,-1-1 0,1 1 0,14-16 1,-2 16-1603,9-11-2267,-27 21 4317,0 0 0,0 1 0,0-1 0,0 1 0,0-1 0,1 1 0,-1-1-1,0 1 1,0 0 0,1 0 0,-1-1 0,0 1 0,3 0 0</inkml:trace>
  <inkml:trace contextRef="#ctx0" brushRef="#br0" timeOffset="1">109 49 5824,'0'-16'2624,"-17"0"-2272,17-1 704,17 17-4640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5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8224,'0'0'3712,"16"0"-1920,1 0-1312,15-16 224,1 16-416,0-17-32,16 1-160,0 16-1664,0-16 832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6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7552,'0'0'3424,"-17"16"-1856,17 1-1728,17-1-5280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6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16 5824,'17'0'2624,"-1"0"-2272,1-16 2720,-1 32-1376,-16 1-1184,-16 32 320,16 17-480,-17 16 448,1 16-480,-17 17 223,17-17-319,-1 17-1759,1-17 831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5216,'-49'49'2368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7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16 5472,'-27'-13'1760,"27"12"-1737,-1 1 0,1 0-1,0 0 1,-1 0 0,1-1 0,0 1 0,0 0 0,-1 0 0,1 0 0,-1 0-1,1 0 1,0 0 0,-1 0 0,1 0 0,0 0 0,-1 0 0,1 0 0,0 0 0,-1 0-1,1 0 1,0 0 0,-1 0 0,1 0 0,-1 0 0,1 0 0,0 0 0,0 1-1,-1-1 1,1 0 0,-1 1 0,-24 10 398,25-11-395,-1 0 0,0 0 0,0 0 0,0 0 0,0 1 0,0-1 0,0 0 0,0 1 0,1-1 0,-1 1 0,0-1 0,0 1 0,1-1 0,-1 1 0,0-1 0,1 1 0,-1 0 0,0-1 0,1 1 0,-1 0 0,1 0 0,-1 0-1,1-1 1,-1 1 0,1 0 0,0 0 0,0 0 0,-1 0 0,1 0 0,0 0 0,0-1 0,0 1 0,0 2 0,-2 10 147,-4 7 251,-10 23-1,9-28-330,2 1 0,-5 18 0,9-28-82,1-1 0,0 0 0,0 0 0,0 0 1,1 0-1,0 0 0,0 0 0,0 0 0,0 0 0,1 0 1,0 0-1,0 0 0,0-1 0,1 1 0,3 4 0,3 8 77,-8-14-55,1 0-1,-1-1 1,1 1-1,-1-1 1,1 1-1,0-1 1,0 0-1,0 1 1,0-1-1,0 0 1,1-1-1,-1 1 1,1 0-1,-1-1 1,1 1-1,-1-1 1,1 0-1,0 0 1,0 0-1,4 1 1,1-1 50,1-1 0,-1 0 1,1 0-1,-1-1 0,14-2 1,25-2 221,-38 5-242,0 0-1,0 0 1,1-1-1,9-3 1,-15 3-20,0-1 0,0 1 0,0-1-1,0 0 1,0 0 0,0-1 0,-1 1 0,1-1 0,-1 0-1,4-4 1,-5 6-23,0-1 0,-1 0-1,1 0 1,-1 0 0,0 0-1,0-1 1,1 1-1,-1 0 1,-1 0 0,1-1-1,0 1 1,0-1 0,-1 1-1,0 0 1,1-1 0,-1 1-1,0-1 1,0-3 0,0 3 2,-1 0 1,1-1-1,0 1 0,-1 0 1,1 0-1,-1 0 1,0 0-1,0 0 1,0 0-1,-1 0 1,1 0-1,-1 1 1,1-1-1,-5-5 1,1 3-14,-1 0 0,1 0 1,-1 1-1,-10-7 1,9 6-74,5 5 0,1-1 0,0 0 0,0 0 0,-1 0 0,1 0 0,0 0 0,0 0 0,0 0 0,0 0 0,0-1 0,0 1 0,0 0 0,1-1 0,-1 1 0,0 0 0,1-1 0,-1 1 0,1-1 0,-1 1 0,1-1 0,0 1 0,0-3 0,0 4 36,0 0 1,0 0 0,0 0 0,0 0-1,0-1 1,0 1 0,0 0 0,0 0-1,0 0 1,0 0 0,0 0 0,0 0-1,0-1 1,0 1 0,0 0-1,0 0 1,0 0 0,0 0 0,0 0-1,1 0 1,-1 0 0,0-1 0,0 1-1,0 0 1,0 0 0,0 0 0,0 0-1,1 0 1,-1 0 0,0 0 0,0 0-1,0 0 1,0 0 0,0 0 0,0 0-1,1 0 1,-1 0 0,0 0 0,0 0-1,0 0 1,0 0 0,0 0-1,1 0 1,-1 0 0,0 0 0,0 0-1,0 0 1,0 0 0,0 0 0,1 0-1,-1 0 1,0 0 0,0 1 0,27-4-3611,6-11 1084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7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0 6720,'-68'0'2170,"65"0"-2048,0 0-1,0 0 0,0 0 0,0 1 0,1-1 0,-5 2 0,-43 9 381,40-9-359,6-2-69,0 1 0,1-1 0,-1 1 0,0 0-1,0 0 1,1 1 0,-1-1 0,1 1 0,-1-1-1,1 1 1,-4 3 0,4-3-21,-6 4-20,-1 1 0,1 0 1,0 0-1,-9 11 0,16-16-51,0 0 0,0 1 0,0 0 0,0-1 0,1 1 0,-1 0 0,1 0 0,0 0 0,0 0 1,0 0-1,0 0 0,0 0 0,1 0 0,-1 0 0,1 1 0,0-1 0,0 0 0,0 0 0,0 0 0,0 1 0,2 2 0,0 1 3,0-1 0,1 1 0,0-1 0,0 1 0,1-1 0,-1 0 0,2 0 0,-1-1 0,0 1 0,1-1 0,6 5 0,0 0 5,1-1 0,0 0 0,0-1 0,20 10 1,-21-13-34,-1 0 49,0 0 1,14 10-1,-22-14 25,-1 0 0,1 0 0,-1 1 0,1-1 0,-1 0 0,0 1 0,1 0 0,-1-1 0,0 1 0,0-1 0,0 1 1,0 0-1,0 0 0,0 0 0,-1 0 0,1 0 0,-1-1 0,1 1 0,-1 3 0,0-3 24,-1 0 0,0 0 0,0 0-1,0 0 1,0-1 0,0 1 0,0 0 0,-1-1 0,1 1 0,-1-1-1,1 1 1,-1-1 0,1 0 0,-1 0 0,0 0 0,0 0 0,1 0-1,-1 0 1,0 0 0,-3 0 0,0 1 49,0-2-1,1 1 1,-1 0-1,0-1 1,-8 0-1,-13-1 401,26 1-504,-4 0 102,0 0-1,0 0 0,0 1 1,-7 1-1,1 2 56,9-4-175,0 0 0,1 1 1,-1-1-1,1 0 1,-1 1-1,0-1 1,1 0-1,-1 0 1,0 1-1,1-1 1,-1 0-1,0 0 1,1 0-1,-1 0 1,0 0-1,0 0 0,1 0 1,-1 0-1,0 0 1,1-1-1,-1 1 1,0 0-1,1 0 1,-1-1-1,1 1 1,-1 0-1,0-1 1,1 1-1,-1 0 0,1-1 1,-1 1-1,1-1 1,-1 1-1,1-1 1,-1 0-1,-2-2-472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213 329 7136,'-49'0'3232,"16"0"-2816,17 0 928,-1 0-832,-15 16 416,15 0-544,-16 1-128,17-1-160,16 17-288,0-17 96,0 17 96,16-16 32,17-1-32,-16 0 32,32 1-1312,0-17 704</inkml:trace>
  <inkml:trace contextRef="#ctx0" brushRef="#br0" timeOffset="1">787 50 8960,'-33'-49'4064,"16"49"-2464,1 16-2208,16 1-3808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8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0 603 8064,'0'33'3648,"0"0"-2752,16-33-800,17-17 32,0 1-64,33 0-2304,-17-17 1216,33 0-2976,-17-16 2272</inkml:trace>
  <inkml:trace contextRef="#ctx0" brushRef="#br0" timeOffset="1">656 46 7872,'-14'-27'2560,"13"26"-2392,1 0 1,-1 1 0,1-1-1,0 0 1,-1 0 0,1 0-1,0 1 1,-1-1 0,1 0-1,0 0 1,0 0 0,0 0-1,0 0 1,-1 1 0,1-1-1,1 0 1,-1 0 0,0 0-1,0-1 1,0 2-131,1 1-1,-1-1 1,0 0-1,0 1 1,0-1 0,0 0-1,0 1 1,1-1-1,-1 1 1,0-1-1,0 0 1,0 1 0,0-1-1,0 1 1,0-1-1,0 1 1,0-1 0,-1 0-1,1 1 1,0-1-1,0 1 1,0-1 0,0 0-1,0 1 1,-1-1-1,1 0 1,0 1-1,0-1 1,-1 0 0,0 1-1,-7 16 264,4-11-253,1 0 1,0 1-1,1-1 1,-1 1 0,-1 7-1,-15 103 422,-30 127-396,47-235-202,-4 15-842,-3 42 0,8-61 629,1 1 0,0 0 0,0 0 0,1-1 0,-1 1 0,1 0 0,0-1 0,1 1 0,0-1 0,0 1 0,0-1 0,5 9 0,-6-13 84,0 1-1,-1-1 1,1 0-1,1 0 1,-1 0 0,0 1-1,0-1 1,0 0-1,0 0 1,1 0-1,-1-1 1,1 1 0,-1 0-1,2 0 1,1 0-271,1 0 0,-1-1 0,1 1 0,7-1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3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17 509 7040,'-17'-17'3200,"34"17"-2752,-1 0 1664,17-16-832,-1 16-736,18-17-160,15 17-224,-16 0-1184,0 0 576,1-16-2528,-1 16 1664</inkml:trace>
  <inkml:trace contextRef="#ctx0" brushRef="#br0" timeOffset="1">197 83 7712,'16'-17'3520,"66"1"-3072,-49-1 480,0 17-608,16-16 64,-16 16-224,16 0-1216,0-16 544,-16 16-3360,-17 16 2112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8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18 8896,'-27'-14'2869,"26"14"-2798,0-1 0,1 1 1,-1-1-1,1 1 0,-1 0 0,0-1 0,0 1 1,1 0-1,-1 0 0,0 0 0,1-1 1,-1 1-1,0 0 0,0 0 0,1 0 0,-1 0 1,0 0-1,0 0 0,1 1 0,-1-1 1,0 0-1,1 0 0,-2 1 0,2-1-50,-1 1 0,1 0 0,-1 0 0,1-1 0,-1 1 0,1 0 0,-1 0 0,1 0 0,0-1 1,-1 1-1,1 0 0,0 2 0,-2 3 263,-44 188 937,10 11-534,-10 46-1971,40-227 505,2 0 0,-3 40 1,7-64 778,0 2-126,0 0 1,0-1-1,0 1 1,0-1-1,0 1 1,1 0-1,-1-1 1,0 1-1,1-1 1,-1 1-1,1-1 1,-1 1-1,1-1 1,1 2-1,0 1-146,1-1 0,0 1 0,1-1 0,-1 0 0,6 5 0,-8-8 154,0 1-1,0-1 0,0 1 1,0-1-1,0 1 1,0-1-1,0 0 1,0 1-1,1-1 1,-1 0-1,0 0 1,0 0-1,0 0 0,0 0 1,0 0-1,0 0 1,1 0-1,-1 0 1,0-1-1,0 1 1,1-1-1,42-12-1630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7:59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92 410 6816,'14'-27'2197,"-14"25"-2120,1 1 0,-1 0 1,1 0-1,-1 0 0,1 0 0,0 0 0,-1 0 0,1-1 0,0 2 1,0-1-1,0 0 0,0 0 0,0 0 0,0 0 0,1 0 0,1-1 236,0-1 1191,-6 6-507,-9 11-786,0 2 0,1-1 0,0 2 0,1 0 0,-13 31 0,7-14-197,-3 15-163,17-46 62,-3 11-485,5-13 534,0 0 1,0-1-1,0 1 1,0 0-1,1 0 1,-1-1 0,0 1-1,1 0 1,-1-1-1,0 1 1,1 0-1,-1-1 1,1 1-1,-1 0 1,1-1-1,-1 1 1,2 0-1,-2-1 14,0 0 0,0 0 0,0 0 0,0 0 0,0 1 0,0-1 0,0 0 0,0 0 0,0 0 0,0 0 0,0 0 0,0 0 0,1 0 0,-1 0 0,0 0 0,0 0-1,0 1 1,0-1 0,0 0 0,0 0 0,0 0 0,1 0 0,-1 0 0,0 0 0,0 0 0,0 0 0,0 0 0,0 0 0,0 0 0,1 0 0,-1 0 0,0 0 0,0 0 0,0 0 0,0 0 0,0 0 0,0 0 0,1 0-1,-1 0 1,0 0 0,0-1 0,0 1 0,0 0 0,0 0 0,0 0 0,0 0 0,0 0 0,0 0 0,1 0 0,-1 0 0,0 0 0,0 0 0,0-1 0,0 1 0,0 0 0,0 0 0,63-63-6387,-49 47 5430,-11 9 1199,-3 6-175,0 1-1,0-1 1,0 1-1,0-1 1,1 1-1,-1 0 1,0-1-1,0 1 1,0-1 0,1 1-1,-1-1 1,0 1-1,1 0 1,-1-1-1,0 1 1,1 0-1,-1-1 1,0 1-1,1 0 1,-1 0-1,1-1 1,-1 1-1,1 0 1,-1 0-1,1 0 1,-1-1-1,0 1 1,1 0-1,-1 0 1,1 0 0,-1 0-1,1 0 1,-1 0-1,1 0 1,0 0-1,-1 0-6,0 0 1,0 0-1,0 0 0,0 0 0,0 0 0,1 0 1,-1 0-1,0 0 0,0 0 0,0 0 0,0 0 1,0 0-1,0 0 0,0 0 0,0 0 1,0 0-1,0 0 0,1 0 0,-1 0 0,0 0 1,0 0-1,0 0 0,0 0 0,0 0 0,0 0 1,0 0-1,0 1 0,0-1 0,0 0 0,0 0 1,0 0-1,1 0 0,-1 0 0,0 0 0,0 0 1,0 0-1,0 0 0,0 0 0,0 0 1,0 0-1,0 1 0,0-1 0,0 0 0,0 0 1,0 0-1,0 0 0,0 0 0,0 0 0,0 0 1,0 0-1,0 0 0,0 1 0,0-1 0,0 0 1,0 0-1,0 0 0,0 93 4017,-1-89-3971,1 0 0,0 1 0,0-1-1,1 0 1,-1 0 0,1 1 0,0-1 0,0 0-1,0 0 1,0 0 0,1 0 0,0 0-1,0 0 1,0 0 0,0-1 0,1 1-1,-1-1 1,1 0 0,0 1 0,6 4 0,-5-4-39,0-1 1,1 1 0,-1-1 0,1-1 0,0 1 0,-1-1-1,1 1 1,0-1 0,9 2 0,9 1-43,25 3 1,-43-7-49,7 0-195,-1 0-1,1-1 1,-1-1 0,1 1-1,11-4 1,59-15-1343,-51 11 784,-21 6 496,-1-1 0,0 0-1,0-1 1,0 0 0,0 0-1,0-1 1,-1 0 0,0-1-1,0 1 1,0-2 0,8-8-1,20-20-1272</inkml:trace>
  <inkml:trace contextRef="#ctx0" brushRef="#br0" timeOffset="1">797 82 7296,'16'-49'3328,"-16"16"-768,0 66-1632,0-17-544,-16 34 64,16 15-288,-16 17 0,16 16-96,-17-16-1536,1 0 800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00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8224,'0'-13'2645,"1"10"-1967,6 3-316,5-1-159,0 1-28,-1 0-1,0 0 1,20 4-1,15 6-40,-20-6-120,-2 0-16,27 8 0,-32-8 37,1 0 1,-1-1-1,21 1 0,63-3 171,-58-1-99,-33 0-62,-1 0 0,0 0 1,1-2-1,-1 1 0,0-1 1,0-1-1,17-5 0,-4-6 227,1 8-80,-25 6-182,1 0 1,-1 0-1,0 0 0,1-1 0,-1 1 0,0 0 1,1-1-1,-1 1 0,0 0 0,0-1 0,1 1 1,-1 0-1,0-1 0,0 1 0,0 0 0,1-1 1,-1 1-1,0-1 0,0 1 0,0 0 0,0-1 1,0 0-1,0 2 7,0 0 1,0-1-1,0 1 1,0 0-1,-1 0 0,1-1 1,0 1-1,-1 0 1,1-1-1,0 1 1,-1-1-1,1 1 0,-1 0 1,0 0-1,-9 7 220,9-7-193,-1 0 0,1 0 0,-1 0 0,1 0 1,-1 1-1,1-1 0,0 0 0,0 1 0,-1-1 0,1 1 0,0 0 0,1-1 0,-1 1 1,0 0-1,0 0 0,0 3 0,-2 2 16,1-1-28,0 1 0,0 0 0,0 0-1,1 0 1,0 0 0,0 10 0,1-14-26,0 2 3,0 0 0,0 0 1,0 0-1,0 1 1,1-1-1,0 0 1,0-1-1,1 1 1,-1 0-1,1 0 1,0 0-1,0-1 1,5 8-1,1-2-15,1-1-1,0 0 1,0 0 0,1-1-1,0 0 1,0-1-1,1 0 1,0-1 0,14 6-1,-13-6 0,-2-1-209,-1 0-1,19 6 1,-23-10 129,-1 0 0,1 0 0,-1-1 1,1 1-1,0-1 0,-1 0 1,1 0-1,-1-1 0,1 0 0,5-1 1,-5 1 24,-1-1 1,1 1 0,-1-1 0,0 0-1,1-1 1,-1 1 0,7-7 0,-9 8 53,0-1 0,0 0 0,0 1 0,0-1 0,-1 0 0,1 0 0,-1 0 1,0-1-1,1 1 0,-1 0 0,0 0 0,0-1 0,0 1 0,-1 0 0,1-1 0,0 1 0,-1-1 0,0-2 1,1-6 21,-1 1 1,-1 0 0,0-1-1,-1 1 1,0 0 0,0 0-1,-7-16 1,2 6 15,4 12 1,1 0 1,-1 0 0,-1 1-1,0-1 1,0 1 0,0 0-1,-1 0 1,-8-9 0,11 14-49,1 0 1,-1 0 0,1 1-1,-1-1 1,1-1 0,0 1 0,0 0-1,0 0 1,0 0 0,0-1-1,0 1 1,1 0 0,-1-1 0,1 1-1,-1 0 1,1-1 0,0 1 0,1-5-1,-1 4-63,0 6 235,0 24 293,0-24-619,15-3-102,-6 0 167,0 0-1,-1 0 1,16-3 0,31-14-582,84-10 341,-117 25 331,0 1 1,22 1-1,-17 0-44,-18 0 42,1 0 0,0 1 0,0 0 0,-1 1-1,17 4 1,-20-3 30,1-1-1,-1 1 1,0 1-1,-1-1 1,1 1-1,-1 0 1,1 0-1,7 9 1,-11-11 9,3 2 34,-1 0 1,1 1-1,-1 0 0,0 0 1,0 0-1,-1 0 0,0 0 0,1 1 1,-2 0-1,4 7 0,-1 20 377,-1-22-318,1 11 87,-10-1 49,1-10-127,-1 19 128,-1-13-130,4-14-101,1 0 0,0 0 0,0 1-1,0-1 1,0 0 0,1 1 0,-1-1 0,1 0 0,0 6 0,0 2-15,0-8-143,3-6-28,2-2 31,23-25-258,-16 11 286,16-33-1,11-20 73,-20 42 36,-11 17-14,0 0-1,1 1 1,0-1 0,1 2 0,0-1 0,15-12 0,5 2 152,-21 10-82,-8 11-48,0 0 0,-1 0 0,1 0 1,0 0-1,-1 0 0,1 0 0,0 0 1,0 0-1,0 0 0,0 0 0,0 0 1,0 0-1,0 1 0,0-1 0,0 0 0,0 1 1,0-1-1,1 1 0,-1 0 0,0-1 1,0 1-1,1 0 0,-1-1 0,2 1 1,-2 0 2,-1 0 0,1 0 0,0 0 1,0 0-1,0 0 0,-1 0 1,1 0-1,0 0 0,0 1 0,-1-1 1,1 0-1,0 0 0,0 1 0,-1-1 1,2 1-1,-1 0 17,-1 0 0,1 0 0,-1 0 0,0 0 0,1 0 0,-1 0 0,0 0 0,0 0 0,0 0 0,1 0 0,-1 0 0,0 1 0,-1 0 0,2 24 214,-1-7-136,0 1 1,-3 25 0,-4-21-49,5-17-36,1-1-1,-1 0 0,1 1 0,0 11 0,1-10 69,-1-3-74,1 1 0,0-1-1,1 0 1,-1 1 0,3 8 0,-3-13-42,1 0 0,-1 0 0,0 0-1,1 0 1,-1-1 0,1 1 0,-1 0 0,1 0 0,0 0 0,-1-1 0,1 1 0,-1 0 0,1-1 0,0 1-1,0-1 1,0 1 0,-1 0 0,1-1 0,0 0 0,0 1 0,0-1 0,0 0 0,0 1 0,0-1-1,-1 0 1,1 0 0,0 0 0,0 1 0,0-1 0,0 0 0,0 0 0,0-1 0,0 1 0,0 0-1,0 0 1,0 0 0,0-1 0,0 1 0,0 0 0,0-1 0,29-10-1122,-22 9 980,0 0 0,-1 0 0,0 0 1,1-1-1,-1 0 0,0-1 0,0 1 0,-1-1 0,9-7 0,23-19-308,-16 18 311,-13 7 135,-1 0 1,1 0-1,-1-1 0,0 0 1,7-7-1,18-17 456,-6 11 53,-19 6 485,1 10-229,-18 6 86,9-3-787,-1 1 0,1 0 1,0 0-1,-1-1 1,1 1-1,0 0 1,0 0-1,-1 0 1,1 0-1,0-1 1,0 1-1,0 0 1,0 0-1,0 2 1,-2 15 290,-9 15-123,6 11-32,3-35-141,-2 9-13,1 0-1,-2 35 1,5-37 30,2 0 1,5 28 0,-2-19 97,16 142 228,-18-147-415,2 12-102,1 44-1,-5-55-13,-2-1 0,0 0 0,-1 1-1,-1-1 1,-7 26 0,8-41 166,0 1 1,0-1-1,-1 0 0,1 0 1,-1 0-1,0 0 0,-1 0 1,1 0-1,-1-1 0,-4 5 1,-1-2 59,0 0 0,-1-1 0,0 0 0,-15 7 0,20-10-63,0-1 0,-1 0 0,0 0 0,1 0 0,-1 0 1,0-1-1,0 0 0,-6 0 0,8-1 43,0 0 1,0 0-1,0-1 1,1 1-1,-1-1 1,0 0 0,0 0-1,1-1 1,-1 1-1,0-1 1,1 0-1,0 0 1,-6-4-1,3 1 58,0 0 0,0-1 1,1 0-1,0 0 0,0-1 0,1 1 0,0-1 0,0 0 0,-4-9 0,6 11-76,0 0-1,0 0 0,1 0 1,-1 0-1,1 0 0,0 0 1,0 0-1,1 0 0,0 0 1,0 0-1,0 0 0,0-1 1,1 1-1,0 0 0,2-6 1,-1 6-30,1 0 1,0 1 0,0 0-1,0-1 1,1 1 0,-1 0-1,6-3 1,-9 7-1,0 0 0,8-10-63,2 2 1,-1 0-1,15-10 0,-5 7-33,39-14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0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50 6816,'0'-28'2197,"0"28"-2164,-1 0 0,1-1 0,0 1-1,0 0 1,0-1 0,0 1 0,0 0 0,0-1-1,0 1 1,1 0 0,-1-1 0,0 1 0,0 0 0,0-1-1,0 1 1,0 0 0,0-1 0,1 1 0,-1 0-1,0 0 1,0-1 0,0 1 0,1 0 0,-1 0 0,0-1-1,3-1 130,-2 1-64,0 0 0,0 1 0,0-1-1,0 0 1,0 0 0,0 0 0,0 0-1,0 0 1,-1 0 0,2-2 0,-3 15 885,2-4-740,-1 7 34,0 3 123,-3 30 1,-8 18-28,8-30-197,0-6 32,-10 49 0,5-47-50,-14 64 175,19-75-258,1-3 1,-1-1 0,-8 28 1,7-35-109,1 0 1,1 0 0,-1 1 0,1-1 0,0 21 0,2-1-1457,0-11 379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01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1 7392,'-14'0'2373,"14"0"-2332,-1 0 1,1 0-1,-1 0 0,1 0 0,0 0 1,-1 0-1,1 0 0,-1 1 1,1-1-1,0 0 0,-1 0 0,1 0 1,0 1-1,-1-1 0,1 0 0,0 1 1,-1-1-1,1 0 0,0 0 1,0 1-1,-1-1 0,1 1 0,-44 43 978,38-39-956,0-1 1,-1 1-1,1-1 1,-1 0-1,0-1 1,0 1-1,-1-1 1,1-1-1,-1 1 1,-8 0-1,-14 6 28,-11 6-49,8-4-52,-37 9 0,44-15 28,18-4 43,-1 1-1,1 0 0,0 0 0,-13 5 1,0 7 189,20-14-220,0 1-1,0-1 0,0 0 1,0 1-1,0-1 0,0 1 1,0-1-1,1 1 0,-1-1 1,0 1-1,0 0 0,0-1 1,1 1-1,-1 0 0,0-1 1,1 1-1,-1 0 0,1 0 1,-1 0-1,1 0 0,-1 0 1,1 0-1,0 0 0,0-1 1,-1 1-1,1 0 0,0 0 1,0 0-1,0 0 0,0 0 1,0 0-1,0 0 0,0 0 1,0 0-1,0 0 0,1 0 1,-1 0-1,0 0 0,0 0 1,1 0-1,-1 0 0,1 0 1,0 1-1,2 2 57,0 0-1,0-1 1,0 1 0,0-1 0,1 1 0,0-1-1,-1 0 1,1 0 0,0-1 0,5 3 0,11 9 170,7 11-16,-20-18-168,0-1 0,0 0 0,13 10 0,11-2 60,-23-12-64,0 2-1,-1-1 0,0 1 1,11 7-1,-4-1 36,-10-6-247,0-1 0,0 1 0,0-1 0,1 0-1,0 0 1,0 0 0,0-1 0,0 0 0,0 0 0,0 0 0,0-1 0,0 1 0,1-1 0,-1-1 0,8 1 0,-9-1-364,1 0 0,-1 0 0,0 1 1,9 1-1,-11-1 333,0 0 0,-1 0 0,1 0 0,0 0 0,0 0 0,0 1 0,-1-1 1,1 0-1,1 3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03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0 524 6880,'69'0'4208,"-29"1"-3707,-13 0-330,-1 0-1,39-6 1,-29-6-86,26-6 129,-48 12-157,-10 0-54,-4 4-5,-1 0 0,0 0 1,0 0-1,1 0 0,-1 0 0,0 0 0,0 1 0,0-1 0,0 0 0,0 1 0,0-1 0,0 1 0,0-1 1,-2 1-1,-5-6 20,7 5-10,-1 0 0,1 0 0,-1 0 1,0 1-1,1-1 0,-1 0 0,0 1 0,1-1 1,-1 1-1,0-1 0,0 1 0,1 0 0,-1 0 1,0 0-1,-3 0 0,-29-1 250,5 0 74,-1 1-1,-33 5 1,55-3-274,0 1 1,0 1-1,0 0 0,1 0 0,-1 0 0,1 1 0,0 0 0,0 0 0,-7 8 1,12-11-47,0 1 1,0-1-1,0 1 1,0 0-1,1 0 1,-1-1 0,1 1-1,-1 0 1,1 0-1,0 1 1,0-1-1,1 0 1,-1 0-1,1 0 1,-1 1 0,1-1-1,0 0 1,0 1-1,1-1 1,-1 0-1,1 0 1,-1 0 0,1 1-1,0-1 1,0 0-1,3 6 1,-1-3 3,1 0-1,-1 0 1,1 0 0,0 0-1,0 0 1,1-1 0,0 0 0,0 0-1,0 0 1,1-1 0,7 6 0,-8-7-54,0-1 0,1 1 0,-1-1 0,0-1 0,0 1 0,1-1 0,-1 0 0,1 0 0,-1 0 0,9-1 1,4-1-472,32-6 0,-26 4 237,-1-1-355,1 2 58,-1-2 0,0-1 0,0 0 0,25-11 0,-23 6 74,-11 5 302,-1 0 1,-1-1 0,1-1 0,14-9 0,-13 6 580,0 0-1,20-19 1,-20 15 524,-11 11 1146,-6 6-1215,0 0-731,0 0 1,0 0-1,1 0 0,-1 1 1,1-1-1,0 1 0,0 0 1,0-1-1,1 1 0,-1 0 1,1 0-1,0 0 0,0 0 1,0 0-1,0 5 0,1-7-98,0-1 1,0 1-1,-1 0 0,1 0 0,0-1 0,-1 1 0,0 0 1,1-1-1,-1 1 0,0-1 0,0 1 0,1-1 0,-3 2 1,-2 6 48,3 2 107,4-20 289,-1 9-446,0 0 1,-1-1-1,1 1 1,-1 0-1,1 0 1,0-1-1,0 1 1,-1 0-1,1 0 1,0 0-1,-1 0 1,1 0-1,0 0 1,0 0 0,-1 0-19,0 0 0,0 0 0,1 0 1,-1 0-1,0 0 0,0 0 1,0 0-1,0 0 0,0 0 1,0 0-1,0 0 0,0 0 1,0 0-1,1 0 0,-1 0 1,0 0-1,0 0 0,0 0 1,0 0-1,0 0 0,0 0 1,0 0-1,0 0 0,0 0 1,0 0-1,0 0 0,1-1 1,-1 1-1,0 0 0,0 0 0,0 0 1,0 0-1,0 0 0,0 0 1,0 0-1,0 0 0,0 0 1,0 0-1,0 0 0,0 0 1,0-1-1,0 1 0,0 0 1,0 0-1,0 0 0,0 0 1,0 0-1,0 0 0,0 0 1,0 0-1,0 0 0,0 0 1,0-1-1,0 1 0,0 0 1,0 0-1,0-2-42,0 0 1,1 1-1,-1-1 0,1 0 1,-1 1-1,1-1 1,0 0-1,0 1 1,-1-1-1,3-2 0,3-5-192,-1-2-21,-4 9 158,0-1 0,0 1 0,0 0 0,0 0-1,1-1 1,-1 1 0,1 0 0,2-2 0,-1 0-41,0 1-1,0-1 1,-1-1 0,0 1-1,1 0 1,-1-1-1,2-5 1,7-14-160,-9 21 248,1-1 1,-1 0-1,1 1 1,0 0-1,0-1 1,1 1-1,-1 1 1,1-1-1,-1 0 1,9-3 0,-3 2-5,1 1 1,-1 0-1,17-2 1,-21 4 43,-1 0 8,13-3-14,0 1-1,1 0 0,-1 2 0,1 0 0,-1 0 0,22 4 0,-12 1 22,-5 0 0,41 1 0,71-5 362,-131 1-340,0-1-1,0 0 0,0-1 1,0 1-1,0-1 0,3 0 1,3-7 277,-9 7-286,0 1 0,1 0 1,-1-1-1,0 1 0,0 0 1,1-1-1,-1 1 0,0 0 1,1-1-1,-1 1 0,0 0 1,1 0-1,-1-1 0,0 1 1,1 0-1,-1 0 0,1 0 0,-1-1 1,0 1-1,1 0 0,-1 0 1,1 0-1,-1 0 0,1 0 1,-1 0-1,0 0 0,2 0 1,0 0 1420,-4 0-1076,1 0-341,0 0 0,0 0 0,0 1 0,1-1 0,-1 0 0,0 0 0,0 1 0,1-1 0,-1 0 0,0 1 0,1-1 0,-1 1 0,0-1 0,1 1 0,-1-1 0,1 1 0,-1-1 0,0 1 0,1 0 0,0-1 0,-1 2 0,-10 20 179,4-5-89,5-12-80,-1-1 1,2 0-1,-1 1 1,0-1-1,1 1 1,0 0-1,0-1 1,0 1-1,1 0 1,0 0-1,0 0 1,0 5-1,0 102 1328,0-109-1169,0-6-340,0-3 71,-1-3-146,1-1 1,1 1-1,-1-1 0,3-9 0,24-14-59,-22 22 253,-4 9 25,0 0 0,0-1-1,1 1 1,-1 0 0,0 0-1,1-1 1,0 1 0,1-2-1,8-8-18,14-12-274,-23 22 289,-1 1 1,1 0-1,-1 0 1,1 0-1,0 0 0,-1 0 1,1 0-1,0 0 1,0 0-1,0 1 0,0-1 1,0 1-1,2-1 1,2 4 98,-1 2-45,-3-4-20,0 1 0,0 0 0,0 0-1,0 0 1,-1 0 0,1 0 0,-1 0 0,1 0 0,-1 1 0,1-1 0,-1 0 0,0 1 0,0-1 0,0 1 0,-1-1 0,2 5 0,-2 56 33,0-61-39,0 0-1,0 0 1,0-1 0,0 1-1,0 0 1,1-1 0,-1 1-1,1 0 1,-1-1 0,1 1-1,0 0 1,0-1 0,0 1-1,1 2 1,3 4 26,0 2 7,-5-8-42,0-1 0,0 0 0,1 0 0,-1 0 0,1 0-1,-1 0 1,1 0 0,-1-1 0,1 1 0,-1 0 0,1 0 0,0 0 0,0 0 0,-1-1 0,1 1 0,0 0 0,0-1 0,0 1 0,0 0 0,0-1 0,0 0 0,0 1 0,1 0 0,2 0 48,-1 0 0,1-1 1,0 1-1,-1-1 0,1 0 1,7 0-1,8 0 118,-4 0-100,-6 1-45,1-1 1,0 0-1,-1-1 0,14-2 0,27-15-260,-18 6 132,-18 7 62,-5 3 21,0-1-1,0 0 1,-1-1 0,1 0-1,-1 0 1,8-7-1,20-16 154,5 5-86,-25 5-158,-8 7 22,20-12-2,7-25 415,-33 46-314,0-1 0,-1 0 0,1 0 0,-1 0 0,0 0 0,0-1-1,1 1 1,-1 0 0,0 0 0,-1-1 0,1 1 0,0-1 0,-1 1 0,0 0 0,1-1 0,-1 1 0,0-1 0,0-3 0,-2-7 1,-3 9 1,-2-1 20,2-2 33,5 7-63,0-1 0,0 1 0,-1 0 0,1-1-1,0 1 1,-1-1 0,1 1 0,0 0 0,-1-1 0,1 1 0,0 0 0,-1-1 0,1 1 0,-1 0 0,1-1 0,-1 1 0,1 0 0,-1 0 0,1 0 0,-1-1 0,1 1 0,-1 0 0,1 0 0,-1 0 0,1 0 0,-1 0 0,1 0 0,-1 0 0,1 0 0,-1 0 0,0 1-1,-3-2-8,1 1-1,-1 0 1,0 0-1,1 0 1,-1 1-1,1 0 0,-1-1 1,1 1-1,-1 0 1,1 0-1,0 1 0,-1-1 1,1 1-1,0 0 1,0 0-1,-5 4 1,-14 21-48,-2-5 44,23-20 9,0 0 0,0 0 1,0 0-1,0 0 0,1 0 1,-1 0-1,0 4 0,-1 4-10,-2 6-17,1-7 24,1 1 0,1-1 0,-1 1-1,1-1 1,1 15 0,-1-16 15,1-5-6,0 0 1,0 0-1,0-1 0,0 1 1,0 0-1,1-1 0,-1 1 1,1 0-1,-1-1 0,1 1 1,0-1-1,0 1 0,0-1 1,1 1-1,-1-1 0,1 0 1,-1 0-1,1 1 0,0-1 0,2 2 1,6 7 11,1-1 0,0-1 0,1 0 0,23 15 0,-27-21-128,1 0-1,-1 0 1,0-1-1,1 0 1,0 0-1,0-1 1,-1-1-1,1 1 1,10-2 0,-16 2 89,1-1 0,0 0 1,0 0-1,-1-1 1,1 1-1,0-1 1,0 0-1,-1 0 1,1 0-1,-1 0 1,1 0-1,-1-1 1,0 0-1,6-3 1,22-12-3,-9 8-1,-14 6 16,1 0 0,-1-1 0,0 0 0,13-9 1,0-4 83,29-33 0,-22 21 116,-18 18-162,-1 0 1,0-1-1,0 0 0,-1-1 1,12-26-1,46-122-36,-53 125 62,6-24 254,-15 51-217,-1-1 1,0 0-1,-1-1 0,0 1 1,0 0-1,-1-1 0,-1 1 1,0-15-1,0 25-91,0-9 136,1 6-92,-1 0 1,1 0-1,-1 0 0,0-1 0,-1 1 1,1 0-1,0 0 0,-1 0 0,0 0 1,-1-4-1,-9-6-35,11 13-10,0 0-1,0-1 0,0 1 0,0 0 1,0 0-1,0 0 0,0 0 0,0 0 1,0 0-1,0 0 0,-1 0 0,1-1 1,0 1-1,0 0 0,0 0 1,0 0-1,0 0 0,0 0 0,0 0 1,-1 0-1,1 0 0,0 0 0,0 0 1,0 0-1,0 0 0,0 0 0,0 0 1,0 0-1,-1 0 0,1 0 0,0 0 1,0 0-1,0 0 0,0 0 0,0 0 1,0 0-1,-1 0 0,1 0 0,0 0 1,0 0-1,0 0 0,0 0 0,0 0 1,0 0-1,0 0 0,-1 1 0,1-1 1,0 0-1,0 0 0,0 0 0,0 0 1,0 0-1,0 0 0,0 0 0,0 0 1,0 1-1,-5 3-23,2-2 26,1 1 0,-1-1 0,1 1 1,-1-1-1,1 1 0,0 0 0,0 0 0,0 0 0,1 0 1,-2 4-1,-16 48 606,-9-1-166,6 12-164,7-23-181,1-6-17,-15 68-1,27-96-95,0 1-1,1 0 1,0-1-1,1 1 1,0 0-1,0-1 1,1 1 0,1-1-1,-1 1 1,1-1-1,1 1 1,6 15-1,-8-22-81,1 1 0,0-1-1,0 0 1,0 0 0,0 0-1,0 0 1,1 0-1,-1 0 1,1-1 0,0 1-1,-1-1 1,1 0 0,1 1-1,-1-1 1,0-1 0,0 1-1,7 2 1,36 12-931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22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66 425 4064,'-15'-15'1307,"15"15"-1296,0 0 1,0 0-1,0 0 1,-1 0-1,1-1 1,0 1-1,0 0 1,0 0-1,0 0 1,0 0-1,0-1 1,0 1-1,-1 0 1,1 0-1,0 0 1,0-1-1,0 1 1,0 0-1,0 0 1,0-1-1,0 1 1,0 0-1,0 0 1,0 0-1,0-1 1,0 1-1,0 0 1,0 0-1,0-1 1,0 1-1,1 0 1,-1 0-1,0 0 1,0-1 0,0 1-1,0 0 1,0 0-1,0 0 1,1 0-1,-1-1 1,0 1-1,0 0 1,0 0-1,18-45 277,-13 36-252,-4 8-13,0-1 0,0 1 0,0-1 0,0 1 0,0-1 0,-1 0 0,1 1 0,-1-1 0,1 0 0,-1 0 0,0 0 0,1 1-1,-1-3 1,0-67 1087,1 64-1026,0 0 0,0 1 0,1-1 0,0 0 0,0 1 1,1 0-1,0-1 0,6-9 0,-2 2 71,-6 10-67,1 0 0,-1 0 0,-1 0 1,1-1-1,-1 1 0,1 0 0,-1-1 1,-1 1-1,0-7 0,0-11 176,1 22-265,0-1 0,0 1 0,0-1 0,0 1 0,0-1 0,0 1-1,0-1 1,0 1 0,0-1 0,0 1 0,-1-1 0,1 1 0,0-1-1,0 1 1,0-1 0,-1 1 0,1-1 0,0 1 0,-1-1 0,1 1-1,0 0 1,-1-1 0,1 1 0,-1 0 0,1-1 0,-1 1 0,1 0-1,0-1 1,-1 1 0,1 0 0,-1 0 0,1 0 0,-1-1 0,0 1-1,1 0 1,-1 0 0,1 0 0,-1 0 0,1 0 0,-1 0 0,0 0-1,-5 3-14,-14 17 246,13-13-109,1 1 1,0 0 0,0 1-1,0 0 1,1-1 0,0 2 0,1-1-1,0 0 1,1 1 0,-4 17-1,1 24 343,1-26-256,3-14-95,0 1 0,-1 19 0,3-26-75,1 1 0,-1-1 1,1 1-1,1-1 0,-1 1 0,1-1 0,-1 0 1,6 9-1,-5-10-10,0-1 0,0 1-1,0-1 1,0 0 0,1 1 0,0-1-1,-1 0 1,1-1 0,0 1 0,1 0 0,6 3-1,1 0 97,1-1 0,23 7 0,-23-8-72,-2 0-24,0-1-1,1 0 0,0-1 0,-1 0 1,1-1-1,0 0 0,0-1 0,20-2 1,-19 1-2,1-1 1,-1 0 0,0-1-1,-1-1 1,1 0 0,-1 0-1,1-1 1,10-6 0,-8 0 21,-1 0 1,0-1-1,0 0 1,-1-1 0,-1-1-1,0 1 1,-1-2-1,9-15 1,-12 17-16,-2-1 0,1 1-1,-2-1 1,0 0 0,0 0 0,-1-1 0,-1 1 0,0-1-1,-1-21 1,-1 30-30,-1 0-1,0 0 0,1 0 1,-2 0-1,1 1 0,-1-1 1,0 0-1,0 1 0,0-1 1,-1 1-1,0 0 0,0-1 1,0 1-1,-1 1 0,0-1 1,0 0-1,0 1 0,0 0 1,-1 0-1,1 0 1,-1 1-1,0-1 0,0 1 1,-1 0-1,-8-3 0,-8-2 66,-37-10 0,49 16-59,-1 0 0,1 1-1,0 0 1,-1 0 0,1 1 0,-12 2 0,-35 9 1,28-8-39,18-2 3,1 0-1,-1 0 1,1 1 0,0 1 0,-19 6 0,20-5-161,1 1 0,1-1 1,-1 1-1,-12 11 0,20-16 146,0 1 0,-1-1 0,1 0 0,0 1 0,-1-1 0,1 0 0,0 1 0,0-1 0,-1 0 0,1 1 0,0-1 0,0 0 0,0 1 0,-1-1 0,1 1 0,0-1 0,0 0 0,0 1 0,0-1 0,0 1 0,0-1 0,0 1 1,0-1-1,0 1 0,0-1 0,0 0 0,0 1 0,0-1 0,0 1 0,0-1 0,1 1 0,-1-1 0,0 0 0,1 1 0,-1 0-31,1-1 0,0 1 0,0-1 0,0 0 0,0 1 0,0-1 0,0 0 0,-1 0 0,1 0 0,0 0 0,0 0 0,0 0 0,2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22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61 10304,'-17'-17'3808,"0"17"-2944,34 0-256,0 0-1568,0 0-3616</inkml:trace>
  <inkml:trace contextRef="#ctx0" brushRef="#br0" timeOffset="0.5">1007 18 9152,'-14'-14'2928,"11"11"-1766,0 3-628,2 0-523,0 0 0,1 0 1,-1 0-1,0 0 1,0 1-1,1-1 1,-1 0-1,0 0 1,1 1-1,-1-1 0,0 1 1,1-1-1,-1 0 1,0 1-1,1-1 1,-1 1-1,1 0 1,-1-1-1,1 1 1,-1-1-1,1 1 0,0 0 1,-1-1-1,1 1 1,0 0-1,-1 1 1,0 0-13,0 0 1,-1 0-1,1 0 1,0 0-1,-1-1 1,1 1-1,-1 0 1,0-1-1,-3 4 1,-92 63-374,92-65 310,0 1-1,0 0 1,1 0-1,-1 0 1,1 0-1,0 1 1,0 0-1,1-1 0,-6 10 1,8-12 15,0 1 0,0-1 0,1 0 0,-1 1 0,1-1 0,0 1 1,-1-1-1,1 0 0,0 1 0,0-1 0,0 1 0,1-1 0,-1 1 0,1-1 0,-1 0 0,2 3 0,2 5-80,0-1-1,8 14 1,-3-6 80,-3-7 22,-1-1 1,2 0-1,7 9 1,-8-10 18,0-1 0,-1 1-1,0 0 1,0 1 0,5 10 0,-7-9 60,14 26 221,1-11-61,-15-21-116,1 0 0,-1 0 0,0 0 1,0 1-1,-1-1 0,1 1 0,-1 0 0,2 6 1,-3-3 137,1 1 0,-2-1 0,1 0 0,-2 11 0,1-3 308,-1-9-395,0-1 0,0 0 1,-1 0-1,1 1 1,-2-1-1,1 0 0,0 0 1,-1-1-1,0 1 1,-1-1-1,-6 9 1,9-11-168,0-2-50,0 0 0,0 1 0,0-1 1,0 0-1,0 0 0,0 1 0,0-1 0,0 0 1,0 0-1,-1 0 0,1 0 0,0-1 1,-1 1-1,1 0 0,-1 0 0,1-1 0,-1 1 1,1-1-1,-1 1 0,1-1 0,-1 0 0,-2 0 1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23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10400,'-34'0'4704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3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68 4480,'0'-2'174,"0"0"0,0 0 0,-1 0 0,1 0 0,-1 0 0,0 0 0,1 0 0,-1 0 0,-2-3 0,0-3 109,3 8-270,0 0-1,0-1 0,1 1 1,-1 0-1,0 0 1,0 0-1,0-1 0,1 1 1,-1 0-1,0 0 0,0 0 1,1 0-1,-1 0 1,0-1-1,0 1 0,1 0 1,-1 0-1,0 0 0,0 0 1,1 0-1,-1 0 0,0 0 1,0 0-1,1 0 1,-1 0-1,0 0 0,1 0 1,-1 0-1,1 0 0,-1 0 0,0 0-1,0 0 1,0 1-1,0-1 1,0 0 0,0 0-1,0 0 1,0 0-1,0 0 1,0 0-1,1 0 1,-1 0-1,0 0 1,0 0-1,0 0 1,0 0-1,0 0 1,0 0-1,0-1 1,0 1-1,0 0 1,1 0-1,-1 0 1,0 0-1,0 0 1,0 0-1,0 0 1,0 0-1,0 0 1,0 0-1,0 0 1,0 0-1,0 0 1,0 0-1,0 0 1,0-1-1,0 1 1,0 0-1,0 0 1,1 0-1,-1 0 1,0 0-1,0 0 1,0 0-1,0 0 1,0 0-1,0-1 1,0 1-1,0 0 1,0 0-1,0 0 1,0 0-1,0 0 1,-1 0-1,1 0 1,0 0-1,0-5 151,-1-13 1152,1 17-1282,0 1-1,-1-1 0,1 1 0,0-1 0,0 1 0,-1-1 0,1 1 1,0-1-1,-1 1 0,1 0 0,0-1 0,-1 1 0,1 0 1,-1-1-1,1 1 0,-1 0 0,1 0 0,0-1 0,-1 1 0,1 0 1,-1 0-1,1 0 0,-1-1 0,1 1 0,-1 0 0,1 0 1,-1 0-1,1 0 0,-2 0 0,-1 0 390,3 3-127,1 21 78,-1-3 58,-4 36 0,-5 32 358,4 155 0,5-150-466,-3 121 78,-26 177 193,13-212-439,-2 95 3,-4 55 97,-6-60 444,-4 128 229,10-112-409,10-159-379,-10 209 80,22-295-333,-2-1 1,-1 0 0,-9 41-1,-1 1-520,10-59 15,0-1 1,-12 42-1,0-16-970,13-36 1277,2-8-99,-1 0 0,0 0 0,0 0 0,0 0 0,-1-1 0,1 1 0,-1 0 0,0-1 0,-5 8 0,-10 20-1567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0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7968,'17'17'3616,"15"15"-3136,-15 1 704,15-16-736,-15 15 480,16 18-576,-1-18-32,1 1-192,0 0 192,16 0-192,-33-17 96,17 0-128,-16-16-1120,-1 17 576,0-17-3008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4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5472,'-16'0'2816,"32"-17"-992,-16 34-1056,17-17 960,15 0-992,1 0-320,0 0-256,16 0-640,0 0 256,-16 0-3360,16 0 1984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39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5728,'0'0'64,"0"-1"1,0 0 0,0 1-1,0-1 1,0 1-1,0-1 1,0 0 0,1 1-1,-1-1 1,0 1-1,0-1 1,0 0 0,1 1-1,-1-1 1,0 1-1,0-1 1,1 1-1,-1-1 1,1 1 0,-1-1-1,0 1 1,1-1-1,-1 1 1,1 0 0,-1-1-1,1 1 1,-1 0-1,1-1 1,-1 1 0,1 0-1,-1 0 1,2-1-1,1 1-1,0 0 0,0 0 0,0 0-1,0 0 1,0 0 0,5 2-1,109 29 322,42 11-598,-105-30 199,213 37 506,88-12 714,-142-9-704,40-8-261,40-3-37,39-3 266,-216-12-333,118 5 86,155 18 108,276 5 130,-478-23-285,273 7 108,550-10 238,-607-5-232,-17 2-96,586-5 73,-831 0-235,84 0 18,144 9 63,4-10 224,-127 10-172,-137-2-120,202 0 7,6 0-11,-59 8 104,39-8 39,23 0 60,-153 8-40,-55-9-183,21 2-621,-77 1 296,70 4-1838,-38-9-2705,-88 0 4754,1 1 0,0-1 1,-1 0-1,1 0 0,0 0 0,0 0 1,-1 0-1,1 0 0,0 0 0,-1 0 1,1-1-1,0 1 0,-1 0 0,1 0 1,0-1-1,-1 1 0,1 0 0,-1-1 1,1 1-1,0 0 0,-1-1 0,1 1 1,-1-1-1,1 1 0,0-1 0,0-3-366,-1 1-1,1-1 0,-1 1 0,1 0 0,-1-1 0,0-4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2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2720,'15'0'891,"-15"0"-885,0 0 0,0 0 0,0 0 0,0 0 0,0 0 0,0 0 0,0 0 0,0 0 0,1 0 0,-1 0 0,0 0 1,0 0-1,0 0 0,0 0 0,0 0 0,0 0 0,0 0 0,0 0 0,0 0 0,0 0 0,1 0 0,-1 0 0,0 0 1,0 0-1,0 0 0,0 0 0,0 0 0,0-1 0,0 1 0,0 0 0,0 0 0,0 0 0,0 0 0,0 0 0,0 0 0,1 0 1,-1 0-1,0 0 0,0 0 0,0 0 0,0-1 0,0 1 0,0 0 0,0 0 0,0 0 0,0 0 0,0 0 0,0 0 1,0 0-1,0 0 0,0 0 0,0-1 0,0 1 0,0 0 0,0 0 0,-1 0 0,1-11 197,0 10-198,0 1 0,0 0 0,0 0 0,0 0 0,0 0 0,0 0 0,0 0 0,0 0 0,0 0-1,0 0 1,0 0 0,0-1 0,0 1 0,0 0 0,0 0 0,0 0 0,0 0 0,0 0 0,0 0 0,0 0 0,0 0 0,0 0 0,1-1 0,-1 1 0,0 0 0,0 0 0,0 0 0,0 0 0,0 0 0,0 0 0,0 0 0,0 0 0,0 0-1,0 0 1,0 0 0,0 0 0,0 0 0,1 0 0,-1 0 0,0 0 0,0 0 0,0 0 0,0-1 0,0 1 0,0 0 0,0 0 0,0 0 0,0 0 0,1 0 0,-1 0 0,0 1 0,0-1 0,0 0 0,0 0 0,0 0 0,0 0 0,12 0 245,-9 0 651,-3-3-378,0-26 565,-1 29-1081,1 0-1,0 0 0,0 0 1,0 0-1,0 0 1,0 0-1,0 0 1,0 0-1,0 0 1,0 0-1,0-1 1,0 1-1,0 0 0,0 0 1,0 0-1,0 0 1,0 0-1,0 0 1,0 0-1,0 0 1,0 0-1,1-1 1,-1 1-1,0 0 1,0 0-1,0 0 0,0 0 1,0 0-1,0 0 1,0 0-1,0 0 1,0 0-1,0 0 1,0 0-1,0 0 1,0 0-1,1 0 0,-1 0 1,0-1-1,0 1 1,0 0-1,0 0 1,0 0-1,0 0 1,0 0-1,0 0 1,0 0-1,1 0 0,-1 0 1,0 0-1,0 0 1,0 0-1,0 0 1,0 0-1,0 1 1,0-1-1,1 0 6,-1 0 1,1 0-1,-1 0 0,1 0 1,-1 0-1,1-1 0,0 1 1,-1 0-1,1 0 0,-1 0 1,0 0-1,1-1 0,-1 1 1,1 0-1,-1 0 0,1-1 1,-1 1-1,1 0 0,-1-1 1,0 1-1,1 0 0,-1-1 1,0 1-1,1-1 0,-1 1 1,0 0-1,0-1 0,1 1 1,-1-2-1,2-16 721,-2 13-732,0 3 426,0 2-405,0 1 0,0 0 0,0 0 0,1 0 0,-1 0 0,0-1 0,0 1 0,0 0 0,0 0 0,0 0 0,-1 0 0,1 1 0,0 0 33,0-2-51,0 0 1,-1 0-1,1 0 1,0 0-1,0 0 0,0 0 1,0 0-1,0 1 1,0-1-1,0 0 0,0 0 1,0 0-1,0 0 1,0 0-1,0 0 0,0 0 1,0 0-1,0 0 1,0 1-1,1-1 0,-1 0 1,0 0-1,0 0 1,0 0-1,0 0 0,0 0 1,0 0-1,0 0 1,0 0-1,0 0 0,0 0 1,0 0-1,0 0 1,0 1-1,0-1 0,0 0 1,1 0-1,-1 0 1,0 0-1,0 0 0,0 0 1,0 0-1,0 0 1,0 0-1,0 0 0,0 0 1,0 0-1,1 0 1,-1 0-1,0 0 0,0 0 1,0 0-1,0 0 1,0 0-1,0 0 0,0 0 1,12 0 139,-12 0-144,0 0 1,0-1 0,0 1-1,0 0 1,0 0 0,0 0-1,0 0 1,1 0 0,-1 0-1,0 0 1,0 0 0,0 0-1,0 0 1,0 0 0,0 0-1,0 0 1,0 0-1,0 0 1,1 0 0,-1 1-1,0-1 1,0 0 0,0 0-1,0 0 1,0 0 0,0 0-1,0 0 1,0 0 0,0 0-1,0 0 1,0 0 0,0 0-1,1 0 1,-1 0 0,0 0-1,0 1 1,0-1 0,0 0-1,0 0 1,0 0 0,0 0-1,0 0 1,0 0 0,0 0-1,0 0 1,0 0-1,0 0 1,0 1 0,0-1-1,0 0 1,0 0 0,0 0-1,0 0 1,0 0 0,0 0-1,0 0 1,0 12 4,0-9 86,0-1-11,0 30 69,0 141 65,0 46 292,0-213-504,1 0-1,-1-1 1,2 1 0,-1 0-1,3 7 1,-2-7-5,0 0 1,-1-1-1,0 1 1,0 0-1,1 8 1,-2 219 157,0-232-138,0 0 0,0-1 0,0 1 0,0 0 0,0-1 0,0 1 0,0 0 0,0 0 0,1-1 0,-1 1 0,0 0 0,0-1 1,1 1-1,0 0 0,10 22 164,-11-22-175,1-1 1,-1 1-1,0 0 1,1-1-1,-1 1 0,0 0 1,0 0-1,0-1 1,1 1-1,-1 0 0,0-1 1,0 1-1,0 0 1,0 0-1,-1 13 16,0-5 48,1-1 0,-1 0 0,2 1 0,-1-1 0,1 0 0,3 11 0,0-8-49,-2-8-19,-1 1 0,1-1 0,-1 0 1,0 1-1,0-1 0,-1 0 0,1 1 0,-1-1 0,1 7 1,-2 25 32,-1-20 42,2 1 1,0 0-1,1 0 0,4 20 0,0-19-5,-3-10-34,0 0 0,-1 1-1,1-1 1,-1 0 0,0 8 0,-1 1 22,-1-7-16,1-1 1,0 0-1,1 1 1,2 9-1,8 16 15,-5 0-123,22 49 53,-5-10-37,-20-62 31,11 27 168,-3-18 3,-5 11 118,5 3-160,-5 0-234,-5-30 108,3 10-31,-1-1 1,-1 1-1,2 23 1,-3-28 47,-1 0 1,1 0 0,1-1 0,3 13-1,-3-13 6,0-1 1,0 1-1,-1 0 0,0 11 0,0-12-20,-1 0 1,1 0 0,1 1-1,-1-1 1,3 7 0,1 4 8,1 16 44,-1-16-21,-3-11-17,0 0 1,0 1-1,-1-1 1,1 11-1,-2-15 1,0 0-1,0 0 1,1 0-1,-1-1 1,0 1 0,1 0-1,0 0 1,0-1-1,0 1 1,0 0 0,2 3-1,-2-3 5,0-1-1,1 1 0,-1-1 0,0 1 1,-1 0-1,1 0 0,0-1 0,-1 1 1,0 0-1,0 0 0,0 4 1,2 3 49,0-1 0,0 0 0,1 1 0,0-1 0,6 14 0,2 4 4,4 28 236,-9-34-177,10 28-1,33 90-1,4 11-41,-49-140-77,0 0 0,0-1-1,1 0 1,1 0 0,-1-1-1,2 1 1,6 7 0,-5-7 4,0 0 1,11 17 0,-15-20 17,0-1-1,0 1 1,0-1 0,1 0-1,-1 0 1,7 4 0,43 28-1015,-23-20 336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2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6304,'0'-11'1956,"0"22"1202,0-8-2438,0-1-680,0-1 1,0 1-1,1 0 0,-1-1 0,0 1 0,1 0 0,-1-1 1,1 1-1,0 0 0,-1-1 0,1 1 0,0-1 0,0 1 1,0-1-1,0 0 0,0 1 0,0-1 0,1 0 0,-1 0 1,0 0-1,1 0 0,-1 0 0,1 0 0,1 1 0,3 1 23,1 0 0,0-1-1,0 0 1,14 3 0,23 8 26,-29-8-22,25 5 1,14-4-4,12 5-80,-1-5 21,-11 6 134,-6-7 37,-40-3 4,-1-1 1,-1 1 0,1 0 0,0 1-1,0 0 1,-1 0 0,0 0-1,9 7 1,-13-8 459,-4-2 53,-10 1-513,1-1-1,-1 1 0,1 1 0,-1 0 0,1 1 0,-17 5 0,14-3-119,0 0 0,-1-2 1,-16 3-1,18-4-68,1 1-1,-1 0 1,-11 5 0,-45 23-734,44-20-322,23-10 546,0 0 0,0 0 0,0 0 0,0 0 0,-1 0 0,1 0 0,0-1 0,-1 1-1,-3 0 1,23-1-1807,15 0-2512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3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7232,'-17'17'2656,"17"17"-2048,0 17-192,0 0 704,0 18-704,0-1 608,-17 0-576,17 17 32,0-17-288,0 18-32,0-1-96,17 0-960,-17-34 480,-17 0-1376,17-17 992,17-16-3264,-17-36-736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3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85 8224,'0'40'3685,"0"-33"-3492,1-3-115,-1 0 1,0 0 0,0 0 0,0 0-1,0 0 1,-1 0 0,0 0 0,-1 5-1,1-6-58,-2 5 29,0 1 1,1-1-1,0 1 1,-1 17-1,3-24-32,0 0-1,-1 1 1,1-1 0,0 0-1,-1 0 1,0 1 0,1-1-1,-1 0 1,0 0 0,0 0-1,0 0 1,-2 3 0,2-4-9,0 0 1,0 1-1,1-1 1,-1 1 0,0-1-1,1 0 1,-1 1 0,1-1-1,-1 1 1,1-1-1,0 4 1,0-2-260,0-6-10,0 2 222,0-1 0,0 0 0,0 1 0,1-1 0,-1 1 0,1-1 0,-1 1 0,1-1 0,0 1 0,-1 0 0,3-3 1,-2 2 21,0 0 0,1 0 1,-1 0-1,0 0 1,-1 0-1,1 0 1,0-1-1,-1 1 1,1 0-1,-1 0 0,0 0 1,1-4-1,-1-4 122,1 1-1,1 0 0,-1-1 0,2 1 0,-1 0 1,5-10-1,-3 9 94,1-3 155,2 1 0,0 0 0,0 1 0,15-18 1,-21 28-324,0 0-1,0 1 1,0-1 0,-1 1 0,2-1 0,-1 0 0,0 1 0,0 0 0,0-1 0,0 1 0,1-1 0,5-1 75,19-9 202,-18 7-304,0 0-1,15-5 0,11 3-876,0-5-358,0 5-1824,-2-5 394,-12 8-1636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3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9632,'0'0'4384,"34"-34"-3840,-17 34 864,17-17-897,1 17-287,16-17-160,0 17-3231,0-17 1727</inkml:trace>
  <inkml:trace contextRef="#ctx0" brushRef="#br0" timeOffset="1">324 460 10464,'51'17'3872,"-17"-17"-3008,18 0-224,-18 0-1216,-17-17 192,34 17-2240,-17 0 1472,17-17-2816,-17 17 2240,0 0-1408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4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19 290 7232,'0'16'2170,"-1"-8"-1843,1-1 1,1 1 0,-1 0-1,3 10 1,8 5 605,-10-19-825,0-1 1,0 1-1,-1 0 0,1 0 1,-1 0-1,-1 7 0,1 9 398,0-12-389,0 0 1,-3 16-1,-8 1-21,9-14-32,1-1 0,0 0 0,1 0-1,1 13 1,-1-7 668,0-18-718,0 1 0,0-1 0,-1 1 1,1-1-1,-1 1 0,1-1 0,-1 1 1,1-1-1,-1 1 0,0 0 0,-1-3 1,0 2 4,1 0-1,0 0 1,0 0 0,0 0 0,0 0 0,1 0 0,-1-1-1,0 1 1,1 0 0,0 0 0,-1-1 0,1-2 0,0-13 65,-1 8-32,1-1 1,0 0 0,1 0 0,0 0 0,1 0 0,0 1 0,0-1 0,8-19 0,-3 16 22,1 1 1,0-1 0,1 1-1,13-15 1,-17 23-162,0 1 0,0 0 0,1 0 0,-1 0 0,1 0 0,0 1 0,7-3 0,16 0-852,-10-5-1665,-17 10 2415,-1 1 1,1-1-1,-1 1 0,1-1 0,0 1 1,-1 0-1,1 0 0,-1 0 0,3 0 1</inkml:trace>
  <inkml:trace contextRef="#ctx0" brushRef="#br0" timeOffset="1">53 51 7712,'0'-17'3520,"17"17"-3072,0 0 1088,0 0-928,0-17-160,0 17-288,0 0-992,0 0 448,18-17-5760,-1 34 3392,0-17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4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11136,'0'17'5056,"17"17"-4417,0-17-191,-17 17-384,17 0-672,0 0 352,0 0-3455</inkml:trace>
  <inkml:trace contextRef="#ctx0" brushRef="#br0" timeOffset="0.5">495 18 9632,'-17'-17'4384,"17"68"-3840,17 0 160,-17 0-512,0 51 608,0 1-417,0-1-127,-17 17-160,-1 1-1695,1-1 863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5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 2656,'-17'-17'1696,"0"17"-1760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6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682 52 2496,'0'-6'129,"0"5"-101,0 0 1,0 0 0,0 0-1,-1 0 1,1 0 0,0-1-1,1 1 1,-1 0 0,0 0-1,0 0 1,0 0 0,1 0 0,-1 0-1,0 0 1,1 0 0,-1 0-1,1 0 1,-1 0 0,1 0-1,0 0 1,-1 0 0,1 0-1,0 0 1,0 1 0,-1-1-1,1 0 1,0 1 0,0-1-1,0 0 1,0 1 0,0-1 0,0 1-1,1-1 1,7-4 46,-7 4-60,-1 0 0,1 0-1,-1 0 1,1 0 0,-1 0 0,1 1 0,0-1 0,0 0-1,-1 1 1,1 0 0,0-1 0,0 1 0,2 0 0,47 0 1339,-50 0-1291,-1 0-1,1 0 0,0 1 1,0-1-1,0 0 1,0 1-1,0-1 1,-1 0-1,1 1 1,0-1-1,0 1 0,-1 0 1,1-1-1,0 1 1,-1-1-1,1 1 1,0 0-1,-1 0 1,1-1-1,-1 1 0,1 0 1,-1 0-1,0 0 1,1 0-1,-1-1 1,0 1-1,0 0 0,1 0 1,-1 0-1,0 0 1,0 0-1,0 0 1,0 1-1,1 8 360,-1-1-1,-1 16 1,0-7-178,1 258 1148,0-266-1387,-1 1 1,-1 13-1,-1-10 41,-1 3 4,1 1 0,1-1 0,0 25-1,1-4-10,-2-1 1,-10 56-1,-1 10 77,12-71-19,-2-1-1,-10 38 0,5-37-23,-19 59-87,14-58-17,7-17 19,1 1 0,0-1 0,1 1 0,-3 20 0,4-1 7,2-11 5,-12 48 0,-4-12-40,-12 48 5,25-83 167,3-13-66,-1-1 0,-7 22 1,6-23-39,1 0 0,-1 1 1,-1 18-1,1-8-8,-7 17 33,5 7 6,-5-6 64,5 11-70,-16 43-151,13-62 67,-5 41 0,8-2 47,-22 113 64,22-133-107,-6-11 155,7-8-61,3-15 1,-10 34 0,3-26-28,3-9-27,0 1 1,-5 30-1,9-25-2,-4 21 79,-2-19 160,-19 43 0,14-36-88,-10 13 203,-51 76 1,71-116-351,-4 7 33,-1 0 0,-14 15 0,-20 11 155,16-6-272,-5-8-705,19-13 37,-15 16-1,15-14-565,-3 5-639,15-15 1506,-1-1 0,1 1 0,-1-1-1,1 1 1,0-1 0,0 1 0,-1 0-1,1-1 1,1 2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4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8320,'16'16'3744,"17"-16"-3232,0-16 896,16 16-864,16-17-64,1 1-320,-1 0-1952,-15 16 960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8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68 427 3488,'-2'-2'136,"0"0"1,0 0-1,-1 1 0,1-1 1,0 1-1,-1 0 0,0-1 1,1 1-1,-1 0 0,0 0 1,1 1-1,-1-1 0,0 1 1,0-1-1,0 1 0,1 0 1,-1 0-1,0 0 0,-3 1 1,-4-1 1082,7 0-429,6 0-550,-3 0-223,1 0 1,-1 0 0,1 0-1,-1 0 1,1-1 0,-1 2 0,1-1-1,-1 0 1,1 0 0,-1 0-1,0 0 1,1 0 0,-1 0-1,1 0 1,-1 1 0,1-1-1,-1 0 1,0 0 0,1 0-1,-1 1 1,0-1 0,1 0-1,-1 1 1,0-1 0,1 0 0,-1 1-1,0-1 1,0 0 0,1 1-1,-1-1 1,0 1 0,0-1-1,0 0 1,1 2 0,6 10 237,6 6 116,-5-8-139,0 0 0,8 17 0,-6-5 32,-1 1 0,-1 0 0,8 36 0,-5-13 51,40 107 169,-5-19-339,-39-108-138,-2-9-5,9 23 0,-7-26 6,16 24 0,-11-19 18,13 22 92,-14-21-11,1-1-1,1 0 1,28 32-1,-16-22 96,-25-27-187,1-1 0,0 1 0,1 0 0,-1-1 0,0 1 0,0-1 0,1 1 0,-1-1 0,1 0 0,-1 1 0,1-1 0,0 0 0,-1 0 0,1 0 0,0 0 0,0-1 0,0 1 0,0 0 0,0-1 0,0 1 0,-1-1 0,1 0 0,0 0 0,0 0 0,3 0 0,-4 0-4,0 0 1,1 0-1,-1 0 0,1 0 0,-1 0 0,0-1 0,1 1 0,-1-1 0,1 1 1,-1-1-1,0 1 0,0-1 0,1 0 0,-1 0 0,0 0 0,0 1 0,0-1 1,0 0-1,0 0 0,0 0 0,0-1 0,0 1 0,0 0 0,-1 0 1,1 0-1,0-1 0,-1 1 0,1 0 0,-1-1 0,1-1 0,3-5 12,2-6-35,0 0-1,-1 0 1,0-1-1,-1 0 1,4-24 0,12-58-351,48-138 0,-50 185 312,94-272-20,-93 264 40,-11 28 18,2 0-1,1 1 0,15-29 0,17-10 105,-18 14 5,24-31 160,-47 80-220,1-2-6,1 1 0,-1 0 0,5-6-1,-7 11-7,0 0 0,0-1-1,0 1 1,0 0-1,1 0 1,-1 0-1,0 0 1,0 0-1,1 1 1,-1-1 0,0 0-1,1 0 1,-1 1-1,1-1 1,-1 1-1,1 0 1,-1-1-1,1 1 1,1 0 0,-3 0-17,1 0 1,-1 0-1,0 0 1,0 0-1,1 0 0,-1 0 1,0 0-1,0 0 1,0 0-1,1 0 1,-1 0-1,0 1 1,0-1-1,0 0 1,1 0-1,-1 0 1,0 0-1,0 0 1,0 1-1,1-1 1,-1 0-1,0 0 1,0 0-1,0 1 1,0-1-1,0 0 1,0 0-1,0 0 1,1 1-1,-1-1 1,0 0-1,0 0 1,0 1-1,0-1 1,3 9-5,0 0 0,-1 0 1,0 0-1,0 0 1,-1 0-1,0 1 1,0-1-1,-2 13 1,4 37-47,8 35 2,-5-4 80,-3-52-20,8 123 9,-1-30-47,-6-88-17,-2-16 21,-1-11 18,5 23-1,8 4 49,-5-18-7,-4 3 0,-4-24-31,-1 0 1,1 0-1,0 0 0,0 0 0,1 0 0,-1 0 1,1 0-1,0-1 0,0 1 0,2 3 0,-1-2 11,10 15 38,-13-20-54,0 0 0,1 1 0,-1-1 0,0 1 0,1-1 0,-1 0 0,1 1 0,-1-1 0,0 0 0,1 0 0,-1 1 1,1-1-1,-1 0 0,1 0 0,-1 0 0,1 0 0,-1 1 0,1-1 0,-1 0 0,1 0 0,-1 0 0,1 0 0,-1 0 0,1 0 1,-1 0-1,1 0 0,-1-1 0,1 1 0,-1 0 0,1 0 0,-1 0 0,1 0 0,-1-1 0,1 1 0,-1 0 0,0 0 1,1-1-1,-1 1 0,1 0 0,-1-1 0,20-28 133,1 3-105,-8 11-46,19-32 0,39-89-126,-53 103 83,63-125-104,-65 120 133,22-49-33,22-18 59,-18 23 251,-29 63-160,18-20 0,8-11 4,-35 43-83,1-1 0,1 0 0,-1 1 1,11-11-1,-13 16 3,-1 0 0,0 0 0,1 0-1,-1 0 1,1 1 0,-1-1 0,1 1 0,0 0 0,0 0-1,0 0 1,0 0 0,0 0 0,0 1 0,0-1 0,5 1 0,-7 0 2,0 0 0,0 0 1,0 0-1,0 0 0,0 0 1,0 0-1,0 1 0,0-1 1,0 0-1,0 1 0,0-1 1,0 1-1,0-1 0,0 1 1,-1-1-1,1 1 0,0 0 1,0-1-1,1 2 0,1 1 5,-1 1 0,1-1 0,-1 1 0,0-1 0,1 1 0,-2 0 0,1 0 0,0 0 0,-1 0 0,2 5 0,1 11 30,1 23 1,-4-38-48,29 157 64,2 14 49,-29-148-90,-2-12-13,4 22 1,10 9-22,-4-20-4,1 20-2,-9-31 51,1-1 0,0 0 0,12 26 0,13 10 67,-20-28-73,-7-19-25,0 1 0,0 0 1,0-1-1,0 0 0,1 1 0,0-1 0,0 0 1,6 6-1,-8-8-9,0-1 1,1 0-1,-1 1 1,0-1-1,1 0 1,-1 0-1,1 0 1,0 0-1,-1 0 1,1-1-1,0 1 1,0 0 0,-1-1-1,1 1 1,0-1-1,0 0 1,0 1-1,0-1 1,-1 0-1,1 0 1,0 0-1,0-1 1,0 1-1,0 0 1,0-1-1,-1 1 1,1-1-1,0 1 1,0-1-1,-1 0 1,1 0-1,0 0 1,-1 0-1,1 0 1,-1 0-1,2-2 1,6-5-57,-1-1 0,-1 1 0,1-2 0,10-17 0,-12 18 29,37-64-385,62-140 0,-80 155 354,-13 34 39,19-48-29,-8-2 2,-19 58 37,0 0-1,2 0 1,0 1 0,0 0 0,1 0 0,1 0 0,19-25 0,24-28 127,-49 65-108,0-1 1,0 1-1,0 0 0,1 1 1,-1-1-1,1 0 0,0 1 1,3-3-1,-5 5-5,-1-1-1,1 1 1,0 0-1,0 0 1,0 0-1,-1-1 1,1 1-1,0 0 1,0 0-1,0 0 1,0 0-1,-1 0 0,1 0 1,0 1-1,0-1 1,0 0-1,-1 0 1,1 0-1,0 1 1,0-1-1,-1 0 1,1 1-1,0-1 1,-1 1-1,1-1 1,0 1-1,-1-1 1,1 1-1,-1 0 1,1-1-1,-1 1 1,1 0-1,-1-1 1,1 1-1,-1 0 1,1 1-1,4 7 64,0 0 0,-1 0 0,-1 0 0,1 1 0,-1 0 0,-1-1 0,0 1 0,1 14 0,1 59 18,-2-12-90,8-9-56,27 96-1,-19-89 68,-7-31-6,27 58 0,-34-85 0,-1-4 0,0-1 0,0 0 0,0 0 0,6 9 0,16 9 0,-10-11 0,-5-1 0,-8-10 0,0 0 0,-1 0 0,1 0 0,0-1 0,0 1 0,0 0 0,3 1 0,2-1 0,0 0 0,0-1 0,0 0 0,1 0 0,-1 0 0,0-1 0,0 0 0,0-1 0,0 0 0,0 0 0,12-4 0,-7 1 6,-1-2 1,1 1 0,-1-2 0,-1 1 0,16-13 0,-10 6-10,-1-1 0,23-25 0,-19 13-112,-2-1 0,0-1 0,-2 0 0,20-51 0,4-6 18,-25 57 75,14-29-20,-7-2 4,-16 40 49,2 0 0,17-35-1,-13 38 35,22-29 0,-12 18 47,-1-1 41,-19 27-125,-1 1-1,0 0 1,1-1 0,-1 1 0,1 0 0,-1-1-1,1 1 1,-1 0 0,1 0 0,-1-1-1,1 1 1,-1 0 0,1 0 0,-1 0 0,1 0-1,-1-1 1,1 1 0,-1 0 0,1 0-1,-1 0 1,1 0 0,-1 0 0,1 1-1,-1-1 1,1 0 0,-1 0 0,1 0 0,-1 0-1,1 1 1,-1-1 0,1 0 0,-1 0-1,1 1 1,-1-1 0,1 0 0,-1 1 0,0-1-1,1 0 1,-1 1 0,1-1 0,-1 1-1,0-1 1,0 1 0,1-1 0,-1 0 0,0 1-1,1 0 1,0 3 20,1-1-1,0 1 1,-1 0-1,0-1 1,2 6 0,2 42 217,36 138 248,-33-159-453,-4-12-23,2 8-7,2-1 1,11 28-1,9 12-218,-21-44 153,-4-11 33,1 1-1,8 13 0,-6-15 28,0 0 0,13 14-1,-8-10 9,12 15 11,-16-17-7,2-1 1,0 0-1,0 0 0,1-1 1,11 9-1,-13-13 3,0-1 1,-1 0-1,11 3 0,-10-4 6,-5-1-5,1-1 0,-1 1 0,1-1 0,0 0 0,0 0 0,0-1 0,-1 1 0,1-1 0,0 1 0,0-1 0,0-1 0,0 1 0,0 0 0,7-3 0,-3 0-7,-1-1 0,0 0-1,0-1 1,0 1 0,11-11 0,-11 10-12,5-5-40,0 0 1,0-1 0,-1-1-1,0 0 1,13-18 0,32-47-78,-32 45 111,29-50 0,-32 43-58,-10 17 16,1 1 0,1 0 1,19-23-1,16-7-13,-45 47 70,0 1 1,0 0-1,0 0 0,1 0 0,-1 0 0,1 1 1,-1 0-1,1-1 0,0 1 0,0 1 0,0-1 1,1 0-1,-1 1 0,0 0 0,0 0 0,1 0 1,-1 1-1,0 0 0,9 0 0,-9 0 11,0 0 0,0 0 0,0 1 0,0 0 0,0 0 0,0 0 0,0 0 0,0 1 0,0-1 0,0 1 0,-1 0 0,1 0 0,-1 0 0,4 3 0,1 3 39,-1-1 1,1 1-1,10 16 1,-13-17-21,-1 0-1,1 0 1,-2 1 0,5 13-1,7 11 50,1-8 23,22 24-1,-12-15-129,-12-13-9,-10-13-18,1 0-1,0-1 1,0 0-1,1 0 1,9 8-1,-10-10-269,0 0 0,0 0-1,0-1 1,1 0 0,-1 0 0,1 0-1,0 0 1,0-1 0,0 0 0,0 0-1,1-1 1,7 2 0,-4-3-2093,-8 0 1924,-1 0-1,1 0 1,0 1-1,-1-1 0,1 0 1,0-1-1,-1 1 1,1 0-1,-1 0 1,1-1-1,0 1 0,2-2 1,-3 1 265,-1 0-1,0 0 1,1 0 0,-1 1-1,0-1 1,1 0 0,-1 0 0,0 0-1,0 0 1,0 0 0,0 0 0,0 0-1,0-1 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9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3629 471 4064,'-29'-29'1307,"24"23"1135,5 9-2053,0 236 1851,-4-181-2136,-2 0 0,-20 82 0,10-61 0,14-66-65,-31 134 317,28-131-317,-1 0-1,0 0 1,-2-1 0,0 1 0,0-2 0,-18 23 0,3-10 200,-28 24 0,26-27 3,22-21-216,0-1 0,0 0 0,0 0 0,0 0 0,-1 0 0,1 0 0,0-1 0,-1 0 0,1 1 0,-1-1 0,0-1 0,1 1 0,-1 0 1,0-1-1,1 0 0,-1 0 0,0 0 0,-4 0 0,1-1-7,0 0-1,0-1 1,0 1 0,1-1 0,-1-1 0,0 1-1,-12-8 1,14 6-16,-1 0 0,0-1 0,1 0 1,0 0-1,0-1 0,1 1 0,-1-1 0,1 0 0,0 0 0,1-1 0,-4-7 0,-10-18-2,-154-270 292,120 201-77,-43-121 0,23 3-173,40 134-22,8 17 75,-25-34-53,41 84-108,-13-23 1,17 36 44,1 1 1,-1 1-1,1-1 0,-1 0 0,0 1 0,-1-1 0,1 1 0,0 0 1,-1 0-1,-7-5 0,8 7 1,0 0 0,0 1 0,-1-1 0,1 0 0,0 1 0,0 0 1,0 0-1,-1 0 0,1 0 0,-4 1 0,-2 0-45,6-1 56,0 0 0,0 0 0,0 0 0,0 1 0,0-1 0,0 1 0,0 0 0,1 0 0,-1 0 0,0 0 0,0 0 0,1 1 0,-1-1 0,1 1 0,0 0 0,-1-1 0,1 1 0,0 0 0,0 1 0,0-1 0,0 0 0,-2 3 0,-1 5 9,1-1 0,0 1 1,0-1-1,-5 21 0,7-24-4,-13 44 42,-2-1 0,-36 70 0,21-43 89,24-54-52,-1 1 0,-2-1 0,-14 23 0,20-38-45,1 0 0,-2 0 0,1 0 0,-12 10 0,-12 0 111,13-8-60,-9 9 25,21-14-63,0-1 1,-1 0-1,1 0 0,0 0 1,-1 0-1,0-1 1,1 0-1,-7 2 0,6-2-26,0-1 0,0 0 0,0 0 1,0-1-1,0 0 0,-1 0 0,1 0 0,0 0 0,0-1 0,0 0 0,0 0 0,0 0 0,1-1 0,-1 1 0,0-1 0,-7-5 0,5 3-56,1-1 0,0 0 0,0 0 0,1-1 0,-1 0 0,1 0 0,0 0 0,1-1-1,0 1 1,-7-15 0,-64-143-570,51 110 491,16 35 90,-21-42-31,-17-10-6,24 35 30,12 17 27,-1 2-1,0 0 0,-23-25 1,-14 0 39,20 9 70,22 24-82,-1 1 0,0 0 0,0 1 0,-9-8 0,14 14-24,-1-1-1,1 1 1,-1-1-1,1 1 1,-1 0 0,1 0-1,-1 0 1,0 0-1,0 1 1,1-1-1,-1 1 1,0 0-1,0 0 1,0 0 0,1 0-1,-1 0 1,0 0-1,0 1 1,0-1-1,1 1 1,-1 0-1,0 0 1,-4 2 0,3-1-1,1 0 1,-1 1-1,0-1 1,1 1 0,-1 0-1,1 0 1,0 0-1,0 0 1,0 1 0,1-1-1,-1 1 1,1 0-1,0 0 1,0 0 0,0 0-1,-1 4 1,-12 37-15,-16 92 1,25-60 43,4-38-8,-31 184-43,17-136 31,-18 115 347,30-179-173,-2 0 0,0 0 0,-1 0 1,-21 41-1,-3 1 104,25-49-235,2-6 15,0-1-1,-8 12 1,11-18-42,-1-1 0,0 0 0,0 0 1,1 1-1,-1-1 0,-1 0 0,1-1 0,0 1 1,0 0-1,-1-1 0,1 1 0,-5 1 1,1-1 12,-1 0 1,0-1 0,0 0-1,1 0 1,-1-1 0,0 1-1,0-2 1,0 1 0,0-1-1,1 0 1,-1 0 0,0 0-1,-10-5 1,2-1-21,0 0 0,1-1 0,-22-15 0,-43-38-274,73 56 235,-34-27-121,0-3 1,3-1 0,1-2 0,-47-62 0,12-8 79,-14-20 186,38 66 402,-2 1 1,-108-100-1,131 139-454,-1 2 0,-1 1 0,-33-16 0,16 9-270,40 23 62,0 0 0,0 1 0,0-1 0,0 1 0,0 1 0,0-1 0,-9-1 0,-5 2-3705,36 1 1157,14 0-2208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8:49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7392,'239'-17'3360,"102"34"-2944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426 308 4736,'43'-43'2128,"-6"6"-1675,-30 31-128,0-1-1,0 0 1,1 1 0,16-9 0,0 0 520,-13 8-578,-8 6-173,0-1 0,0 0 0,0 1 0,0-1 0,0 0 0,-1 0 0,1-1 0,-1 1 0,1-1 1,3-4-1,-3 1 86,0 0 0,0 0 0,2-11 0,-5 16-158,-1-1 1,0 0 0,1 0-1,-1 0 1,0 0 0,0 1-1,0-1 1,0 0 0,-1 1-1,1-1 1,0 1 0,-1-1-1,1 1 1,-1 0 0,1 0 0,-1-1-1,0 1 1,-1-1 0,-6-3 60,0 0 1,-14-6 0,14 8-92,-17-8-38,0 1 0,-1 1 0,-36-6 0,28 12 76,-44 3-1,43 0 19,-73 9 83,13-1-70,90-8-77,-1 0-6,1 0 0,-1 0 1,0 1-1,-9 2 1,15-3 9,-1 0 1,1 1-1,0-1 1,0 1-1,0-1 1,0 1-1,0-1 1,0 1-1,0 0 1,0-1-1,0 1 1,0 0 0,1 0-1,-1 0 1,0-1-1,0 1 1,1 0-1,-1 0 1,0 0-1,1 0 1,-1 0-1,1 1 1,0-1-1,-1 0 1,1 0-1,0 0 1,-1 0-1,1 0 1,0 0-1,0 2 1,0-2 4,0-1 1,0 1-1,0-1 1,0 1-1,1-1 1,-1 0 0,0 1-1,0-1 1,0 1-1,1-1 1,-1 0-1,0 1 1,0-1-1,1 1 1,-1-1-1,0 0 1,0 0-1,1 1 1,-1-1-1,0 0 1,1 1-1,0-1 1,-1 0 6,5 5-30,0 0 1,1 0 0,9 6-1,36 14-34,-33-14 61,-1 1 0,28 26-1,32 38 38,-49-48-10,6 7 62,-1 2-1,53 78 0,-80-106-23,-3-5-12,0 0 1,0 1 0,0-1-1,0 1 1,-1 0 0,0 0-1,0 0 1,0 0 0,-1 0-1,1 1 1,-1-1 0,-1 0-1,1 0 1,-1 7 0,0-5 60,0 0 0,0 1 0,-1-1 0,-1 0 1,1 0-1,-5 12 0,4-15-58,0 1 1,0-2-1,0 1 0,0 0 1,-1 0-1,0-1 0,0 1 1,0-1-1,0 0 0,0 0 1,-1 0-1,1 0 1,-6 2-1,-5 3 109,-1-2-1,-1 0 1,-29 8-1,33-11-87,2 0-29,0 0-1,-1-1 1,1-1 0,-11 1 0,-16-6 114,17 0-78,-5 2-17,18 2-143,1-1-1,0 1 1,0-1-1,0 0 1,0 0-1,0-1 0,1 0 1,-1 0-1,0 0 1,-6-4-1,-8-11-522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1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8224,'-17'17'3712,"0"85"-3200,17-51 320,0 0-544,0 52 256,-17-18-320,0 34-64,0 1-96,17 16-672,-17-17 320,0-16-448,17-18 416,-34-17-832,34-17 672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2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5632,'0'-1'226,"1"-8"578,-1 9-781,0 0-1,-1-1 0,1 1 0,0 0 1,0 0-1,0 0 0,1 0 0,-1 0 1,0 0-1,0-1 0,0 1 0,0 0 1,0 0-1,0 0 0,0 0 0,0 0 1,0 0-1,0 0 0,0-1 0,0 1 1,0 0-1,0 0 0,0 0 0,0 0 1,1 0-1,-1 0 0,0 0 0,0 0 1,0 0-1,0 0 0,0 0 1,0-1-1,0 1 0,1 0 0,-1 0 1,0 0-1,0 0 0,0 0 0,0 0 1,0 0-1,0 0 0,1 0 0,-1 0 1,0 0-1,0 0 0,0 0 0,0 0 1,0 0-1,0 1 0,1-1 0,-1 0 1,0 0-1,0 0 0,0 0 0,0 0 1,0 0-1,0 0 0,0 0 0,0 0 1,1 0-1,-1 0 0,0 1 0,0-1 1,0 0-1,0 0 0,0 0 0,0 0 1,6 6 123,-4-3-36,0-1 0,1 0 1,0 1-1,-1-1 0,1 0 0,0 0 0,0-1 0,0 1 1,0 0-1,1-1 0,-1 0 0,5 1 0,26 10 600,15-6-76,12 7-194,-39-7-260,31 3 0,153-5 176,-125-5-306,-35 1 1,79-3 95,-81-3-53,-23 2 18,33 0 0,-47 4-18,1-1 1,-1 0-1,0 0 1,1-1-1,-1 1 1,10-5 0,-10 4-40,-4 1-1,0 0 0,1 0 0,-1 1 0,0-1 0,0 1 0,1 0 0,2 0 0,-1 1 40,-3-2 91,-4-1 11,-9-10 50,5 10-133,2 1-82,3 1-45,-1 0 0,0 0 0,0 0 1,0 0-1,0 0 0,0 0 0,0 1 0,0-1 0,0 1 1,-3 0-1,-4 14-118,-5-6 40,11-7 74,0 0 1,-1 0-1,1 0 0,0 1 0,0-1 1,1 1-1,-1 0 0,-4 6 0,-2 5 11,0 0-1,1 1 1,1 0-1,-9 26 1,11-10-19,-2-13-57,6-17 72,0 0 0,0 0 0,1 1 1,-1-1-1,1 0 0,-1 1 1,1-1-1,-1 1 0,1-1 0,0 0 1,0 1-1,-1-1 0,1 1 0,0-1 1,1 1-1,-1-1 0,0 1 0,0-1 1,0 1-1,1 1 0,16 14-1289,-16-17 1196,3-2-256,1 0 0,0-1 0,-1 1 1,9-6-1,-3-5-228,-1 0 1,8-15-1,-2 5 328,2 4 228,-3 1 477,-9 6-90,-5 11-297,0 0-1,0 0 1,1 0 0,-1 1-1,0-1 1,0 0 0,1 0-1,-1 1 1,0-1 0,1 0-1,-1 1 1,1-1 0,-1 0-1,1 1 1,-1-1-1,1 1 1,-1-1 0,1 0-1,0 1 1,-1 0 0,1-1-1,0 1 1,-1-1 0,2 1-1,15 28 2216,-16-26-2179,0 0-1,-1 0 1,1 0-1,-1 0 0,0 0 1,0 0-1,0 1 1,0 3-1,0-6-92,0 5 94,0 0 0,0 0-1,1 0 1,0 0 0,-1 0 0,4 7-1,-2-7-33,0-1 0,1 0 0,-1 0 0,7 7 0,-2-2 19,7 9 61,-10-11-120,1 0 0,0-1 0,0 1 0,0-1 0,1-1 0,0 1 0,0-1 0,12 8 0,-6-7-74,0-1 0,0 0 0,1-1 0,-1 0 0,26 4-1,-11-4-716,46 0 0,-44-5-261,49-6 0,-65 5 754,-1-1 0,1 0 0,-1-1 0,0 0 0,0-1 0,12-6 0,-13 3 39,0 0 0,-1 0 0,0-1 0,16-17 0,-3 2 15,2-3 324,-2-1 0,0-1 0,19-34 0,-36 53 52,-1-1 1,0 1-1,-1-1 0,0 0 1,4-17-1,-3 6 91,-1 9-119,-1 3 122,0 0 0,-1 0 0,0 0 0,0 0 0,-1-18 0,-1-34 1168,0 59-966,0 6-64,0 15-192,1-8-152,-2-1 0,1 0 0,-3 10 0,-8 38 45,8 24 9,0 3-385,-1-41-385,-6 82-1384,10-57-74,0-14 700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79 6144,'-28'-14'1978,"29"14"-1826,1-1 0,-1 1 0,1-1 0,0 1 0,-1 0-1,1 0 1,-1 0 0,1 0 0,0 0 0,-1 0-1,1 0 1,-1 1 0,1-1 0,1 1 0,6 13 562,-6-12-615,0 0 1,-1 0-1,2 0 0,-1-1 0,0 0 0,0 1 0,0-1 0,1 0 1,-1-1-1,0 1 0,5 0 0,12 3 199,-2 1-74,-11-3-154,0 0 1,0 0-1,0-1 0,0 0 0,14 0 1,4 0 52,0-1 53,45-4-1,9-7 60,-50 9-175,27-4 3,30-17-95,-22 14-68,-42 7-157,42-10 0,-19-2-82,12-3-479,-22 11 317,-25 2 320,-9 4 166,-1 0 0,1-1-1,-1 1 1,1 0 0,0-1 0,-1 1 0,1 0 0,0 0 0,0-1 0,-1 1-1,1 0 1,0 0 0,-1 0 0,1 0 0,0 0 0,0 0 0,-1 0 0,1 0-1,0 0 1,-1 1 0,1-1 0,0 0 0,-1 0 0,1 1 0,0-1 0,-1 0-1,1 1 1,0-1 0,-1 0 0,1 1 0,-1-1 0,1 1 0,-1-1 0,1 1-1,0 0 1,-1 0-31,0-1 0,1 1-1,-1-1 1,1 1 0,-1-1-1,0 1 1,0 0 0,1-1-1,-1 1 1,0-1 0,0 1-1,0 0 1,0-1 0,0 1-1,0 0 1,0-1 0,0 1-1,0-1 1,0 1 0,0 0-1,0-1 1,0 1 0,0 0-1,-1-1 1,1 1 0,0-1-1,0 1 1,-1-1 0,1 1-1,-1 0 1,1 0-139,-5 5-370,3-5 370,1 0 1,0 0-1,0 0 0,0 1 0,0-1 0,0 0 0,0 0 0,0 1 0,1-1 1,-1 1-1,0 1 0,-16 42-1868,11-36 1987,5-8 88,0 1 0,0-1 0,0 1 0,0 0 1,1-1-1,-1 1 0,0 0 0,1-1 0,-1 1 0,1 0 1,0 0-1,0 0 0,-1-1 0,1 4 0,0 146 4565,1-138-4284,0 0 1,1 0-1,0-1 0,5 15 1,-5-20-216,-1 14 186,-1-19-237,-1 1-1,1 0 1,1-1-1,-1 1 1,0-1 0,1 1-1,-1 0 1,1-1-1,1 5 1,0-4-9,-1-1 0,1 0 1,-1 0-1,1 0 0,0 1 0,0-2 0,0 1 0,0 0 1,0 0-1,0-1 0,0 1 0,1-1 0,4 3 1,-2-6 16,0 0 1,0-1-1,0 1 1,-1-1-1,1 0 1,7-6-1,-5 4-27,-2 1-18,0 0 0,0 0 0,8-9 1,-1 1-13,1-1 8,3-2 14,17-22 0,-10 6 86,5 8 91,-17 10 59,-9 11-169,0 0-1,0 0 1,0 0-1,0 0 1,0 0-1,0 0 1,0 1-1,0-1 1,1 1-1,2-2 1,9-9 739,-11 10 570,-3 4-853,0 0-483,0 0 0,-1 0-1,1 0 1,-1 0-1,0 0 1,1 0-1,-1-1 1,0 1-1,0 0 1,0 0-1,0-1 1,0 1-1,-1-1 1,1 1-1,-3 1 1,3-1-45,-1-1 0,0 1 0,1 0-1,-1-1 1,1 1 0,0 0 0,0 0 0,0 0-1,0 0 1,0 0 0,0 0 0,0 0 0,1 1 0,-1-1-1,1 0 1,-1 3 0,1-2 2,0-1-1,0 1 1,-1 0 0,1 0-1,-1 0 1,1-1 0,-1 1-1,0 0 1,0-1 0,0 1-1,-1-1 1,1 1 0,-1-1-1,1 0 1,-4 4 0,-2-1 44,0 2 20,6-6-70,1 0 0,-1 0 0,1 0 0,0 0 0,-1 0 0,1 0 0,0 1 0,0-1 0,-1 0 0,1 0 0,0 0 0,0 1 0,1 1 0,-1 13-345,0-13 393,-1 2-215,1-1 0,0 0 0,0 1 0,0-1-1,1 1 1,-1-1 0,3 7 0,0-3-13,-1-5 119,0 1-1,-1 0 1,1 0-1,1 0 1,-1-1-1,0 1 0,1-1 1,0 0-1,5 5 1,-1-4 31,0-1-1,0-1 1,0 1-1,1-1 1,13 2 0,40-2-140,-60-2 162,0 0 6,19 1-90,0-1-1,0-1 1,0-1 0,0-1-1,33-9 1,64-32-562,-101 37 607,-12 6 44,0-1-1,0 0 1,0 0 0,-1-1 0,1 1 0,-1-1-1,0 1 1,0-1 0,0 0 0,6-7 0,4-5 58,6 2-6,-17 11-45,1 1 0,-1-1 0,1 1 0,-1-1 0,0 0 1,0 0-1,1 0 0,-2 0 0,1 0 0,3-4 1,12-28 143,-16 31-138,0-1 1,0 1-1,-1-1 0,1 1 1,-1-1-1,0 1 0,0-1 1,0 1-1,-1-5 0,1-4 9,0-2 7,0 12-22,-1 1 1,1 0-1,1 0 1,-1 0-1,0 0 1,0 0-1,0 0 1,0 0-1,1 0 0,-1 0 1,1 0-1,-1 0 1,1 0-1,-1 0 1,1-1-1,0 2-8,-1 0-1,1-1 1,-1 1-1,1 0 1,-1-1 0,1 1-1,-1 0 1,1 0-1,-1-1 1,1 1-1,-1 0 1,1 0 0,0 0-1,-1 0 1,1 0-1,-1 0 1,1 0-1,0 0 1,0 0 0,3 1-17,-1 0 0,1 0 0,-1 0 0,1 1 0,-1-1 1,5 4-1,-2-2 81,-5-3-60,1 1 0,-1-1 1,1 1-1,-1-1 0,1 0 0,-1 1 0,1-1 0,0 0 0,1 0 0,-2 0 3,1 0-1,0 0 0,-1 0 0,1 0 0,-1 0 0,1 0 0,-1 1 1,1-1-1,1 2 0,1 0 7,-1 0 0,1 1 0,-1 0 0,0 0 0,0 0 0,3 4 0,-1-2-19,0-1-1,-1 1 1,10 6-1,-10-8 17,1-1-1,-1 2 1,0-1 0,0 0-1,0 1 1,0 0 0,-1 0-1,1 0 1,-1 0 0,0 1-1,3 6 1,3 6 29,-3-7 190,-1 0 1,4 11 0,-8-18-162,0 1 1,-1-1 0,1 0-1,0 1 1,-1-1 0,0 0-1,0 1 1,0-1 0,0 0 0,0 1-1,-2 3 1,-11 37 757,12-40-735,-1 1 0,0 0 0,0-1 1,0 0-1,-1 1 0,-3 4 0,5-8-114,0 0 0,-1-1 0,1 1 0,0 0 1,0-1-1,-1 1 0,1-1 0,-1 1 0,1-1 0,-1 1 0,1-1 1,0 0-1,-1 0 0,1 0 0,-1 0 0,-2 0 0,-18-4-1305,20 3 1209,0 0-1,0 0 0,0 0 1,0-1-1,0 1 0,0 0 1,1-1-1,-1 1 0,-1-3 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3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9056,'-51'0'4096,"68"17"-3552,0 0-224,0-17-288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3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0 223 5152,'0'0'1648,"0"3"-987,0 8-122,0-8 1599,3 0-1274,9 9-18,-8-7-714,0 0-1,0-1 1,0 1-1,1-1 1,0 0-1,0-1 0,0 1 1,0-1-1,1 0 1,-1 0-1,1-1 0,9 3 1,33 1 503,18 8-118,-19-7-161,0-1 0,1-3 0,71-5 0,356-32 785,142-27-712,-237 23-373,617-64 94,-701 70-28,-99 17-52,72-9 31,-85-2 6,-107 20 81,84 5 0,-69 2 76,-44-1-72,-30 2 70,-18-2-263,0 1 0,0-1 0,0 0-1,1 0 1,-1 0 0,0 0 0,0 0 0,0 0 0,1 0 0,-1 0 0,0 0 0,0 1 0,0-1-1,1 0 1,-1 0 0,0 0 0,0 0 0,0 0 0,0 1 0,0-1 0,0 0 0,1 0 0,-1 0-1,0 1 1,0-1 0,0 0 0,0 0 0,0 0 0,0 1 0,0-1 0,0 0 0,0 1 0,-1 0-159,1 0-1,-1 0 1,0 0 0,0-1 0,0 1 0,0 0 0,0 0 0,0 0 0,0-1 0,0 1-1,0 0 1,0-1 0,0 1 0,-1-1 0,1 0 0,-2 1 0,-9 4-1196,1 1 1,0 0-1,-16 11 1,8-5-903,-18 8-1203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391 477 6720,'0'0'2170,"0"-6"-1322,0-4-877,1-2 1041,-1 0 1,0-1 0,-4-16 0,2 24-857,0 0 0,0 0 0,-1 0 0,-4-6 0,-5-9 162,11 17-296,-1 0 0,0 0 0,1 0 0,-1 0 0,0 0 0,0 0 0,-1 1 0,1 0 0,0-1 0,-1 1-1,0 0 1,1 0 0,-1 0 0,0 0 0,0 1 0,0-1 0,0 1 0,0 0 0,-4-2 0,1 2-19,0-1 1,1 1 0,-1 0-1,0 0 1,-1 0-1,1 1 1,0 0 0,0 0-1,-7 2 1,6-1 2,0 2 1,0-1-1,0 1 0,-8 5 1,4-3 6,0 1 1,0 0-1,-16 13 0,16-7-6,-19 22-1,17-20-19,1 0-11,5-6-14,-1 1 0,-10 17 0,10-9 32,1 0 1,1 0 0,0 0-1,-4 29 1,9-44 18,1 1 0,0-1 0,-1 1 0,1 0 0,0-1 0,0 1 0,0 0 0,1-1-1,-1 1 1,1-1 0,-1 1 0,1 0 0,0-1 0,0 1 0,0-1 0,0 0 0,1 1 0,-1-1 0,1 0 0,-1 0 0,1 0 0,0 0 0,0 0 0,-1 0 0,1 0 0,1-1 0,-1 1 0,0-1 0,0 1 0,4 0-1,1 1-23,0 0 0,1 0-1,0-1 1,-1 0-1,1 0 1,0-1-1,0 0 1,13 0 0,-15-1-59,1 0 1,-1-1 0,1 0 0,-1 0 0,1 0 0,-1-1 0,1 0 0,-1 0 0,10-5 0,-7 2-76,-1-1 1,0 0 0,-1 0-1,1 0 1,-1-1 0,11-14-1,-13 15 80,8-9-98,0-1 0,-1-1 0,-1 0 0,14-29 0,-2-19 94,-14 44 65,8-26-8,-8-6-27,-6 32 29,7-27 0,-4 20 429,-1 1 0,-2-1-1,0-54 1,-2 79-333,-1 0 0,0 0 0,0 0 0,0 1 0,0-1-1,-1 0 1,1 0 0,-1 0 0,0 0 0,0 1 0,0-1 0,0 0 0,0 1 0,0-1 0,-1 1 0,1-1 0,-3-1 0,1 2 110,0 7-72,0 5-69,-1 0 0,1 0 1,1 0-1,-3 18 1,-6 34 168,5 9-102,1-34-122,2-19-3,1 1 0,0-1 0,2 1 0,1 24-1,10 36 186,-8-53-220,-1-6 157,0-1-1,6 21 1,-6-34-204,0 1 1,0-1 0,1 0 0,0 0 0,0 0 0,1 0-1,-1-1 1,1 0 0,0 1 0,5 4 0,-8-10 52,0 1 0,-1 0-1,1-1 1,-1 1 0,1-1 0,0 1 0,0-1 0,-1 1 0,1-1 0,0 1 0,0-1-1,0 1 1,0-1 0,-1 0 0,1 0 0,0 0 0,0 1 0,0-1 0,0 0 0,0 0-1,0 0 1,0 0 0,0 0 0,1-1 0,1 0-61,-1 0-1,0 0 1,0-1-1,0 1 1,0-1-1,0 1 1,2-3-1,6-5-264,1 2-28,-1-2 0,-1 1 1,0-1-1,11-14 0,-6 3-322,16-29 1,-15 23 209,7-15-146,43-56-1,-14 28 1776,-37 52-310,-13 18-686,-1 0 0,1 0 0,-1 0-1,1 1 1,-1-1 0,0 0 0,0 0 0,0 0 0,1 0 0,-1 0-1,0 0 1,0 1 0,-1 0 0,1 14 260,0-1-155,0 0 0,3 19 0,8 6-64,-8-1-107,-4-33-61,1 0 1,0 0 0,1 0-1,-1-1 1,1 1 0,0 0 0,3 7-1,-3-11-5,1 0 0,-1 0 0,1 0-1,-1 0 1,1 0 0,-1-1 0,1 1-1,2 1 1,6 5 4,-1 4-7,-9-10-5,1-1 0,-1 0 0,1 0 0,0 0 0,0 0 0,0 0 0,-1 0 1,1 0-1,0 0 0,0 0 0,0 0 0,1 0 0,-1 0 0,0-1 0,0 1 0,0 0 0,1-1 0,-1 1 0,0-1 0,0 0 0,1 1 1,-1-1-1,0 0 0,1 0 0,-1 0 0,2 0 0,1 1-78,0-1 0,0 0 1,0 0-1,0-1 0,0 1 0,0-1 0,-1 0 1,1 0-1,0 0 0,0 0 0,-1-1 1,1 0-1,-1 1 0,1-1 0,-1-1 0,0 1 1,0 0-1,0-1 0,0 1 0,0-1 0,-1 0 1,4-4-1,-3 1-29,0 0 0,0-1 0,0 0 0,-1 1 0,2-14 0,-1 11 6,-1-1-1,1 1 0,5-10 0,6-12-5,-14 30 119,0 0-1,1 0 1,-1-1 0,0 1-1,1 0 1,-1 1-1,1-1 1,-1 0 0,1 0-1,0 0 1,-1 0-1,2-1 1,-2 2 8,1 0 1,-1 0 0,0 0-1,1 0 1,-1 0-1,0 0 1,1 1 0,-1-1-1,0 0 1,1 0-1,-1 0 1,0 0-1,0 1 1,1-1 0,-1 0-1,0 0 1,0 0-1,1 1 1,-1-1 0,0 0-1,0 1 1,0-1-1,1 0 1,2 4 122,-2-3-113,-1-1-1,0 1 1,1 0 0,-1-1 0,0 1 0,1 0 0,-1-1 0,0 1 0,0 0 0,1 0-1,-1 0 1,0-1 0,0 1 0,0 0 0,0 0 0,0-1 0,0 1 0,0 0 0,0 0-1,-1 1 1,1 21 325,-3 105 906,-62 286 738,51-350-1801,-31 128 14,30-136-172,-31 70-1,-3-17 284,38-87-180,-1-1 0,-21 29-1,24-40 31,-1 1 1,0-1-1,-12 9 0,11-10-25,-1 2-10,6-5-38,-1-1 0,0 1 0,-14 8 1,17-13-78,1 0 1,0 1 0,0-1 0,-1 0 0,1 0 0,-1-1 0,1 1 0,-1-1 0,1 0 0,-1 0 0,1 0 0,-1 0 0,-3-1 0,0-1-29,0 0 0,0 0 1,0 0-1,1-1 1,-1 0-1,1 0 0,-1 0 1,1-1-1,0 0 0,1 0 1,-1-1-1,1 0 0,0 0 1,0 0-1,0 0 0,1-1 1,0 0-1,0 0 0,0 0 1,-3-7-1,-1-4-17,1 0 0,1 0-1,0-1 1,1 0 0,1 0 0,0 0-1,2 0 1,-1-26 0,5 4-136,7-42 0,-6 65 42,0-1 0,1 1 0,1 0 0,1 0 0,0 1 0,1 0-1,1 0 1,17-26 0,0 9-423,1 1 0,44-40 1,-50 53 326,0-2-199,28-27-1608,108-85 0,-31 50-1480,-17 12 1163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5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33 574 4736,'-27'14'1530,"22"-11"-303,7-3 474,-1 0-1627,0 0-1,0-1 0,-1 1 0,1 0 1,0 0-1,-1 0 0,1-1 0,0 1 1,-1 0-1,1-1 0,0 1 0,-1 0 1,1-1-1,0 1 0,-1-1 0,1 1 1,-1-1-1,1 0 0,-1 1 0,0-1 0,1 1 1,-1-1-1,1 0 0,-1 1 0,0-1 1,1-1-1,0 0 4,0 0 1,0 0-1,0 1 1,1-1-1,-1 0 1,1 0-1,-1 1 0,1-1 1,3-2-1,26-15 357,15-11-180,-21 10-230,0-1 0,-1-1 0,38-46 0,10-7 14,-51 54-33,-14 14 15,-1 0 1,0-1-1,0 0 1,-1 0-1,8-14 1,-1 0 59,15-16 16,-8-3-86,-16 34 3,1 1 0,-2-1 0,1 0-1,2-12 1,-3 10 14,3-5 22,-3 9-9,0 0 0,0 0 0,-1 0 1,1-9-1,-1 14-26,-1-1 1,0 0-1,0 1 1,0-1-1,0 0 1,0 1-1,0-1 1,-1 0 0,1 1-1,0-1 1,0 1-1,0-1 1,-1 0-1,1 1 1,0-1-1,0 1 1,-1-1-1,1 1 1,-1-1-1,1 1 1,0-1-1,-1 1 1,1-1 0,-1 1-1,1-1 1,-1 1-1,1 0 1,-1-1-1,0 1 1,1 0-1,-1 0 1,1-1-1,-1 1 1,0 0-1,1 0 1,-1 0-1,1 0 1,-1 0-1,0 0 1,1 0 0,-1 0-1,-1 0 1,2 3 358,0-2-344,0 1 1,0 0-1,-1-1 1,1 1-1,-1-1 1,1 1-1,-1 0 0,1-1 1,-1 1-1,0-1 1,-1 2-1,1-1-16,0-1 1,0 1-1,0 0 0,0 0 0,0 0 1,0 0-1,1 0 0,-1 0 0,1 0 0,0 0 1,-1 3-1,1 6-11,1 19 75,-1-29-76,1 1 0,-1-1 0,0 0 1,1 0-1,-1 0 0,1 1 0,-1-1 0,1 0 0,0 0 0,-1 0 0,1 0 0,0 0 1,0 0-1,0 0 0,0 0 0,0 0 0,0-1 0,0 1 0,1 1 0,12 3-139,-12-1 89,-2-4 42,0 0 0,0 0-1,1 1 1,-1-1-1,0 0 1,0 0-1,0 1 1,0-1 0,1 0-1,-1 0 1,0 0-1,0 1 1,0-1 0,1 0-1,-1 0 1,0 0-1,0 1 1,1-1-1,-1 0 1,0 0 0,0 0-1,1 0 1,-1 0-1,0 0 1,0 0-1,1 0 1,-1 0 0,13-3-375,-10 1 276,0 1 0,0 0-1,1 0 1,-1 0-1,0 1 1,1-1 0,-1 1-1,5-1 1,-5 2 28,0-2 0,0 1 0,1 0 0,-1-1 1,0 1-1,0-1 0,0 0 0,0 0 0,0 0 0,0 0 0,0-1 1,0 1-1,-1-1 0,5-3 0,16-6-178,-18 10 236,0-1-1,-1 0 0,0 0 1,1-1-1,-1 1 0,0-1 0,5-4 1,21-23 958,-25 28 28,2 1-87,-14 4 348,2 11-363,0-6-462,4-7-350,0 1-1,0-1 1,0 0-1,0 1 1,1 0-1,-1-1 0,0 1 1,1-1-1,-1 1 1,1 0-1,-1-1 1,1 1-1,0 0 1,0-1-1,0 1 1,0 0-1,0 0 1,0-1-1,0 1 1,0 0-1,1-1 1,-1 1-1,2 2 0,25 29 419,-27-32-510,1 0 1,-1 0 0,1 0-1,-1-1 1,1 1 0,-1 0 0,1 0-1,-1 0 1,1-1 0,0 1-1,-1 0 1,1 0 0,0-1-1,-1 1 1,1-1 0,0 1-1,0-1 1,0 1 0,0-1-1,0 1 1,0-1 0,0 0-1,0 1 1,-1-1 0,1 0 0,2 0-1,9 3-669,4 3-260,-13-5 611,0 1 0,1-1 0,0 0 0,-1 0 0,1-1 0,-1 1 0,1-1-1,4 1 1,-1-2-284,0 1 0,0-1 1,0-1-1,0 1 0,6-3 0,4-1-1139,-11 4 1223,0 0-1,0 1 1,9-1-1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7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86 102 5824,'0'0'4549,"0"3"-3722,0 8-641,0 0 0,0-1 0,-1 1 0,-1-1 0,0 1 0,0-1 0,-8 19 0,-5 10 16,-18 69 1,16-39 32,16-66-181,0 0 1,0 0 0,1 0-1,0 0 1,-1 1 0,1-1-1,1 4 1,-1-2 68,0-5-115,0 0 0,0 0 0,0 0 0,0 0 0,0 0 0,0 0 0,0 0 0,0 0 0,0 0 0,0 1 0,0-1 0,0 0 0,0 0 0,0 0 0,0 0 0,0 0 0,0 0 0,0 0 0,0 0 1,0 0-1,0 1 0,0-1 0,0 0 0,0 0 0,0 0 0,0 0 0,0 0 0,0 0 0,0 0 0,0 0 0,0 0 0,1 0 0,-1 0 0,0 0 0,0 0 0,0 1 0,0-1 0,0 0 0,0 0 0,0 0 0,0 0 1,0 0-1,0 0 0,1 0 0,-1 0 0,0 0 0,0 0 0,0 0 0,0 0 0,0 0 0,0 0 0,0 0 0,0 0 0,0 0 0,1 0 0,-1-1 0,0 2 6,1-1 0,-1 0 1,1 0-1,-1 0 0,1 0 0,0 0 0,-1-1 0,1 1 0,-1 0 1,1 0-1,-1 0 0,1 0 0,-1 0 0,1-1 0,-1 1 0,1 0 0,0-1 1,4-12 37,-3 9-55,4-16 92,2 2 0,12-24 0,8 2 60,-22 30-156,-2 0-1,8-22 0,6-15-38,30-36-141,-45 79 130,0 0-1,0 0 1,0 0 0,8-6-1,-10 9 81,1 0 0,0 0 0,-1 0 1,1 0-1,0 0 0,-1 0 0,1 0 0,0 1 0,0-1 0,0 1 0,0-1 0,0 1 0,0 0 0,2-1 0,-4 1-9,1 0 1,-1 0-1,1 0 1,0 0-1,-1 0 1,1 1-1,0-1 1,-1 0-1,1 0 1,0 0 0,-1 0-1,1 1 1,-1-1-1,1 0 1,0 1-1,-1-1 1,1 0-1,-1 1 1,1-1-1,-1 1 1,1-1-1,-1 1 1,1 0-1,2 14 292,-1-2-112,10 24 163,-7 11-53,3-14-192,16 45 0,-10-39-21,-13-34-40,1 0-2,-1 0 0,1 0 1,0 0-1,0 0 0,4 6 1,-5-11-46,0 1 1,0-1 0,0 1 0,1-1 0,-1 0 0,0 1 0,1-1 0,-1 0-1,0 0 1,1 0 0,0 0 0,-1 0 0,1 0 0,-1-1 0,1 1-1,0 0 1,0-1 0,-1 1 0,1-1 0,0 0 0,0 0 0,3 0-1,2 0-92,0-1 0,0 0 0,0 0-1,0-1 1,0 0 0,0 0-1,0 0 1,0-1 0,-1 0-1,0-1 1,0 0 0,10-6-1,3-3-117,0 1 97,-2-1 0,0-1 0,-1-1 0,15-16 0,-19 17 41,1 2 0,0-1-1,1 2 1,0 0 0,28-16-1,-35 24 63,0-1 0,-1 0 0,1 0-1,-1 0 1,12-11 0,-1 1 150,-9 10 57,-1 0 4,-5-11 514,-2 13-697,0 1 0,0 0 0,-1-1 0,1 1 0,0 0 0,-1 0 0,1-1 0,-1 1 0,1 0 0,-1 0 0,0 0 0,1-1 0,-1 1 0,0 0 0,0 0 0,0 0 0,0 0 0,0 0 0,0 1 0,0-1 0,-2-1 0,-2-1 19,-1 0 0,0 0 0,-8-2 0,-1-1-28,14 6-10,0 0-1,1-1 1,-1 1-1,0 0 1,1-1-1,-1 1 1,0 0-1,0 0 1,1 0-1,-1-1 1,0 1-1,0 0 1,1 0-1,-2 0 1,-2 0 9,-1-1 1,1 1-1,-1-1 1,1-1-1,-1 1 0,1-1 1,0 1-1,-6-5 1,7 5 2,0 0-1,-1 0 1,1 1 0,0-1 0,0 1-1,0 0 1,-1 0 0,1 0 0,0 0-1,-4 1 1,-3-1-39,9 0 3,-1 0 0,0 1 0,0-1-1,0 0 1,0 0 0,1 1 0,-1-1-1,0 1 1,0-1 0,1 1-1,-1 0 1,1 0 0,-3 1 0,-9 5-98,-1-5 1,12-1 104,1-1 0,-1 0 0,0 0 0,0 1 0,0-1-1,0 1 1,1 0 0,-1-1 0,0 1 0,1 0-1,-1 0 1,0 0 0,1 0 0,-1 0 0,1 1-1,-1-1 1,1 0 0,0 1 0,0-1 0,-2 2 0,-1 4-6,0-1 0,0 1 0,0 0 1,1 0-1,0 0 0,1 0 1,-1 0-1,1 1 0,1-1 1,-1 1-1,1 0 0,0 9 1,1 113 3,0-127-4,1-1 0,-1 1 0,0-1 0,1 1 0,0-1 0,-1 1 0,1-1 0,0 0 0,0 1 0,1-1 0,-1 0 0,0 0 0,1 0 0,-1 0 0,1 0 0,0 0 0,-1 0 0,1-1 0,0 1 0,0 0 0,0-1 0,0 0 0,4 2 0,-5-2-2,0-1 1,0 0 0,0 1 0,1-1-1,-1 0 1,0 0 0,0 0 0,0 0 0,0 0-1,0 0 1,0 0 0,0 0 0,0 0 0,0-1-1,0 1 1,0 0 0,0-1 0,0 1 0,0-1-1,0 1 1,0-1 0,0 0 0,0 1 0,0-1-1,-1 0 1,1 1 0,1-2 0,6-5-249,14-6-97,-11 6 232,1 0 0,-1-1 0,16-14 0,4-17-100,-26 32 195,0 0-1,0 0 0,-1-1 1,0 1-1,3-9 0,0-1-13,13-22-229,-18 36 304,1 0 0,0 0 0,0 1 0,0-1 0,1 1-1,-1 0 1,0 0 0,1 0 0,-1 1 0,1-1 0,0 1 0,5-2 0,-4 4 76,-1 1 1,0-1-1,1 1 1,-1 0 0,0 0-1,7 5 1,17 19 174,-26-24-249,0 0 0,0-1 1,0 1-1,0 0 1,0-1-1,0 0 0,1 1 1,-1-1-1,0 0 0,1 0 1,-1 0-1,1-1 1,2 2-1,15 4 188,-2 5-88,-15-9-109,0 0 0,0 0-1,0 0 1,0 0 0,0-1-1,1 0 1,-1 1 0,1-1-1,-1 0 1,1-1 0,-1 1-1,1-1 1,4 1 0,-5-1 1,1 0 0,0-1 0,0 1 0,0-1 1,-1 0-1,1 0 0,0 0 0,3-2 0,10-3 126,14 0 14,-27 5-137,5-1 30,0-1-1,-1 1 0,13-7 1,-4-2-32,-3 5 5,-13 5-22,-1 1 1,0-1-1,1 0 0,-1 1 1,0-1-1,0 0 0,1 1 1,-1-1-1,0 0 0,0 0 0,0 1 1,0-1-1,0 0 0,0 0 1,0 5-63,0-1 127,0 0 0,0 0-1,0 0 1,0 0 0,-1 0 0,1 0 0,-2 3 0,0-3-11,0 1 0,0 0 1,1 0-1,-1 0 0,1 0 1,0 0-1,0 0 0,0 0 1,1 0-1,-1 8 0,1-8-32,0 0 1,1 1-1,-1-1 0,1 0 1,0 0-1,0 0 0,1 0 1,-1 0-1,1 0 0,3 6 1,-4-7-8,0-1 0,-1 0 0,1 1 0,-1-1 0,0 1 0,1 0 0,-1-1 0,-1 5 0,1-3 36,0-1 483,3-6-170,1-2-405,0 0 0,-1-1 0,0 1 0,1-1 0,-2 0 0,1 0 0,-1 0-1,0-1 1,0 1 0,1-10 0,-1 5-82,2-1 0,-1 1-1,7-14 1,1 5 22,-5-8 198,5 5-64,-5-6-186,6 4-197,-11 24 325,-1 0 0,1 0 0,-1 1 1,1-1-1,0 0 0,-1 1 0,1-1 0,0 0 0,0 1 0,-1-1 0,1 1 0,0-1 0,0 1 0,0-1 0,0 1 0,0-1 0,-1 1 0,1 0 0,2-1 1,12 3 318,-10 8-59,-3-2-84,10 24 68,-7 2-116,7 3-33,-7 8 80,7-8 6,-9-23-42,-3-11-89,0-1 1,1 1-1,-1-1 1,1 1-1,0-1 1,0 1-1,0-1 1,0 0-1,0 1 1,0-1-1,1 0 1,-1 0-1,1 0 1,2 2-1,2 3 103,-4-5-107,-1 0-1,1 0 0,0 0 0,0 0 0,0-1 0,0 1 1,0 0-1,0-1 0,0 0 0,0 1 0,5 1 0,-2-5-163,-1 0 0,1 0 0,0 0 0,7-5 0,-6-7-229,12-17-59,-13 25 344,-1-1 0,0 1 0,-1-1 0,0 0 0,5-14 0,-7 13 46,0 0-1,0 1 1,-1-1-1,0-11 0,-1 12 24,1 1-1,0 0 0,0 0 1,1 0-1,2-13 1,-2 15 7,1 0 1,-1-1 0,1 1 0,0 0 0,0 0 0,1 0 0,-1 0 0,1 0 0,0 1-1,0-1 1,4-3 0,-1 6 97,-1 0 0,1 0 0,0 0 0,-1 1 0,1 0-1,0 0 1,0 0 0,-1 1 0,12 2 0,-13 0-75,-1-1 0,1 1 0,-1 0 1,0-1-1,5 7 0,-5-5-68,1-1-1,-1 1 1,1-1-1,0 0 1,5 4 0,-8-7-18,0 1 1,1 0-1,-1-1 1,0 1 0,1-1-1,-1 0 1,1 1-1,-1-1 1,1 0-1,-1 0 1,1 0 0,-1 0-1,1 0 1,-1 0-1,1 0 1,-1-1-1,0 1 1,1 0-1,-1-1 1,1 1 0,1-2-1,17-10-1434,6 7 362,-20-2 380,-1 0 190,18-11-324,-18 11 523,1 0-65,2 5 233,-6 2 195,-1-1 0,0 1 0,1 0 1,-1-1-1,0 1 0,0-1 0,0 1 0,1-1 0,-1 0 0,1 0 0,-1 0 21,0-1 0,0 1-1,-1 0 1,1-1 0,0 1-1,-1-1 1,1 1 0,-1-1-1,1-2 1,-1 3 18,0-1-1,1 1 1,-1-1 0,0 1-1,1-1 1,0 1 0,-1 0-1,1-1 1,0 1 0,-1 0 0,1-1-1,0 1 1,0 0 0,0 0-1,0 0 1,0 0 0,0 0-1,3-2 1,3 0 461,-6 3-442,-1 0 1,1-1 0,-1 1-1,1 0 1,-1 0 0,1 0-1,-1-1 1,1 1 0,-1 0-1,1-1 1,-1 1 0,1 0-1,-1-1 1,0 1 0,1-1-1,-1 1 1,0-1 0,1 1-1,-1-1 1,0 1 0,0-1-1,1 1 1,-1-1 0,0 1-1,0-1 1,0 1 0,0-1-1,0 1 1,1-1 0,-1 1-1,0-1 1,0 1 0,-1-1-1,1 0 1,0 1 0,0-1-1,0 0 1,0-13 1327,0 11-417,0 6-31,0-1-858,0-1 0,-1 1 0,1-1 0,0 1 0,-1-1 0,1 1-1,-1-1 1,1 1 0,-1-1 0,0 0 0,-1 3 0,0-2-27,1 0 0,0 0 1,0 0-1,0 0 0,0 0 0,0 0 0,1 1 0,-1-1 0,1 0 0,-1 0 0,1 1 0,0 2 1,0 140-1069,0-141 872,0-1 0,0 1 1,0-1-1,1 1 0,-1-1 0,1 0 0,0 1 0,0-1 0,0 0 0,3 6 0,1 2-217,7 17-1195,-7-19 1284,-2-3 33,2 4-191,-5-10 439,1 0-1,-1 0 0,0 0 0,0 1 0,0-1 1,1 0-1,-1 0 0,0 0 0,0 0 1,1 0-1,-1 0 0,0 0 0,0 0 1,1 0-1,-1 0 0,0 0 0,0 0 0,1 0 1,-1 0-1,0 0 0,0 0 0,1 0 1,-1 0-1,0 0 0,0 0 0,1 0 0,-1 0 1,0-1-1,0 1 0,0 0 0,1 0 1,-1 0-1,0 0 0,0-1 0,0 1 0,1 0 1,-1 0-1,0 0 0,0-1 0,1 0 1,-1 1 0,0-1 1,1 0-1,-1 0 0,0 0 0,1 0 0,-1 0 0,0 0 0,0 0 0,0 1 0,0-1 0,0 0 0,0-2 0,0 2 3,0 1-1,-1-1 1,1 1 0,0-1-1,0 1 1,0-1 0,0 0-1,0 1 1,0-1 0,0 1-1,0-1 1,1 1 0,-1-1-1,0 0 1,0 1-1,0-1 1,0 1 0,1-1-1,-1 1 1,0-1 0,1 1-1,-1-1 1,0 1 0,1-1-1,-1 1 1,1 0 0,-1-1-1,1 1 1,-1 0 0,0-1-1,1 1 1,-1 0 0,1-1-1,0 1 1,-1 0 0,1 0-1,-1 0 1,1-1 0,-1 1-1,1 0 1,0 0-1,-1 0 1,1 0 0,-1 0-1,1 0 1,-1 0 0,1 0-1,0 1 1,0-1 0,-1-3-180,0 2 149,0 1-1,0-1 0,0 0 0,0 0 0,0 1 1,0-1-1,0 0 0,1 0 0,-1 1 1,0-1-1,0 0 0,1 1 0,-1-1 1,1 0-1,0 0 9,-1 1-1,1-1 1,0 1 0,0 0 0,0 0 0,0-1 0,0 1 0,0 0-1,0 0 1,0 0 0,-1 0 0,1 0 0,2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7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52 6144,'15'-15'1978,"-13"13"-1199,-4-1-91,-10-9 997,7 9-346,-18 3 1659,-20 0-1634,40 1-1352,0-1 0,1 1-1,-1 0 1,0 0-1,0 0 1,0 0-1,1 0 1,-1 1 0,1-1-1,-1 1 1,1 0-1,0-1 1,-1 1-1,1 0 1,0 0 0,0 1-1,0-1 1,1 0-1,-1 1 1,-2 4-1,2-4-7,0 0-1,0 0 0,1 1 0,-1-1 0,1 0 0,0 1 1,0-1-1,0 1 0,0-1 0,1 1 0,0-1 0,-1 1 0,1 0 1,1-1-1,0 8 0,13 14-121,-6-3-270,-6-16 230,0 0 0,0 0 0,1 0 0,0 0 0,0-1 0,0 1-1,8 8 1,-5-9-249,1 0-1,0 0 0,0-1 1,0 0-1,0-1 1,14 5-1,-18-7 269,-1-1 1,0 1 0,0-1-1,0 0 1,0 0-1,0 0 1,1 0-1,-1 0 1,0 0-1,0-1 1,0 1-1,0-1 1,0 1 0,0-1-1,0 0 1,0 0-1,0 0 1,0 0-1,2-1 1,9-5-362,3 1 23,0-1 0,-1 0 0,0-2 1,20-13-1,84-60 93,-106 74 985,0-1-1,-1 0 1,0 0 0,0-1 0,12-14 0,-22 22-452,0 0 51,-1 1 1,1 0-1,-1-1 0,0 1 0,1-1 0,-1 0 0,0 1 1,0-1-1,0 0 0,0 0 0,-1 1 0,1-1 0,0 0 0,-1 0 1,1 0-1,-1-3 0,0 2 1341,0 6-623,1 2-659,-1-2-182,0 1 0,0-1 0,0 0 0,-1 0-1,1 1 1,-1-1 0,0 3 0,-2 2-14,0 0-1,1-1 1,0 1-1,0 0 1,1 0-1,0 0 1,1 0-1,-1 0 1,2 0 0,1 16-1,4-1-75,0-1 1,2 1-1,0-1 0,12 21 0,-17-37 20,0 0 0,-1-1 0,0 1 1,0 0-1,0 1 0,-1-1 0,0 0 0,0 12 0,0-17-84,-1 0 0,0 0 0,0 0 0,0 0 0,0 0 0,0 0 0,-1 1 1,1-1-1,0 0 0,0 0 0,-1 0 0,1 0 0,-1 2 0,0-3 19,0 0 1,0 1-1,0-1 1,0 1-1,1-1 1,-1 0-1,0 0 1,0 0-1,0 1 1,0-1-1,0 0 1,0 0-1,-2-1 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8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19 387 6400,'1'-17'2264,"-1"15"-2181,0 1 0,0-1-1,1 1 1,-1-1 0,0 1 0,0-1 0,-1 1 0,1-1 0,0 1-1,0-1 1,-1 1 0,1 0 0,-1-1 0,1 1 0,-1 0 0,1-1-1,-1 1 1,0 0 0,0 0 0,0-1 0,0 1 0,0 0 0,0 0-1,0 0 1,0 0 0,-2-1 0,2-1 172,0 0 1,1 0-1,-1 0 1,0 0-1,1 0 1,0 0-1,0 0 1,0 0-1,0 0 0,1-4 1,-1-7 987,0 14-1231,0-1-1,0 1 1,0-1 0,0 1-1,0-1 1,0 1-1,0-1 1,0 1 0,0-1-1,0 1 1,1-1-1,-1 1 1,0-1-1,0 1 1,0-1 0,1 1-1,-1 0 1,0-1-1,0 1 1,1-1 0,-1 1-1,0 0 1,1-1-1,-1 1 1,0 0 0,1-1-1,-1 1 1,1 0-1,0-1 1,24 0 234,-14 1-168,13 0 108,91-3 449,-89 1-473,73-5 444,55 13 50,76-17 386,20-3-377,-50 9-338,290-10 119,-129 0-255,449-24-94,-455 10-102,-11 9 96,215-14 154,-279 6-11,-94 8-153,-154 18-249,10-1-111,-40 2 221,1 1 0,-1-1 0,0 1 0,0-1 1,0 1-1,1-1 0,-1 0 0,0 0 0,0 0 0,0 0 0,3-3 0,-6 2-885,-8 1 44,-18-2-821,19 2 1297,-9-2-1096,-29-1 0,33 4 927,1 2 0,-1-1 0,-20 7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4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34 5216,'-34'-17'2368,"17"0"1664,17 34-3520,51-17 256,-17 17-448,51 0 64,-16 0-256,16 0 64,-17 1-96,17-1 96,-16 0-128,-1 0-1152,0 0 576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4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6400,'-52'0'2880,"18"17"-2496,34 0 704,0 0-256,17 0-512,35 0 224,-1-17-320,34 0 0,17 17-128,1-17 0,-18 0-32,0 0-1600,-17 0 832,-17 0-2592,0 0 1824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24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6656,'0'0'2144,"3"8"-1307,-1 0-715,0-3-11,-1-1-1,1 1 0,-1-1 0,1 1 1,1-1-1,-1 0 0,1 0 0,-1 0 1,1 0-1,0 0 0,5 4 0,21 23 568,-26-26-554,1 0-1,0 0 1,0-1 0,1 0 0,0 0 0,-1 0 0,1 0 0,0-1 0,1 1 0,-1-1 0,9 3 0,-7-3-59,10 7 244,-1 0 0,29 23 0,-31-21-166,0-2 0,1 0 0,0-1 0,22 11 0,-14-11-28,-15-6-10,0 0 0,0 0 1,-1 1-1,1 0 0,-1 0 0,0 1 0,0 0 0,9 9 1,-13-11-45,0-1 0,0 1 0,0 0 0,-1 0 0,1 1 0,-1-1 0,3 7 0,-4-9-31,-1 1 1,0 0-1,0-1 1,1 1-1,-1 0 0,0-1 1,-1 1-1,1 0 1,0-1-1,0 1 0,-1 0 1,1-1-1,-1 1 1,1 0-1,-1-1 0,0 1 1,1-1-1,-1 1 1,0-1-1,0 0 0,-2 3 1,-4 4 75,-1 1 1,0-2 0,0 1-1,0-1 1,-1 0-1,-13 8 1,-63 29 326,24-13-162,42-20-184,10-5-180,0 0 0,-1-1 0,0-1-1,0 1 1,0-1 0,-18 4 0,18-7-210,1 0 0,0 0 0,-11-1 0,2 0-2309,15 0 634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33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4320,'0'17'4480,"-17"-17"-3104,34 17-800,-34-17 416,17 17-576,0 0 320,0 0-416,-18-17-160,18 17-96,0 0 288,0 1-192,0-1-2272,0 0 1152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33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5728,'0'17'2592,"0"34"-2240,0-34 768,0 0-672,0 18 320,0-18-448,17 0 96,-17 17-256</inkml:trace>
  <inkml:trace contextRef="#ctx0" brushRef="#br0" timeOffset="1">17 460 6144,'-17'18'2784,"17"16"-2432,0-17 256,17-17-416,-17 17 192,0 0-224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33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5824,'0'34'2624,"17"0"-2272,-17-17 608,17 0-1504,0 0 288</inkml:trace>
  <inkml:trace contextRef="#ctx0" brushRef="#br0" timeOffset="1">17 580 6304,'0'34'2848,"0"17"-2464,0-34 416,17-17-512,-17 17-32,17 0-160</inkml:trace>
  <inkml:trace contextRef="#ctx0" brushRef="#br0" timeOffset="2">0 904 6240,'0'34'2816,"0"0"-2464,0-17 960,17 0 0,0-17-992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34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6720,'-17'0'3040,"34"0"-2624,-17 17 1088,17-17-896,-17 17 128,17 0-448,0 0-768,-17 0-4608,17-17 2880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6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7552,'82'0'3424,"0"-16"-2976,-49 16 736,0 0-736,-1 0 256,1 16-416,0-16-96,0 0-128,-1 0 32,1 0-64,-16 0-96,-1 0 32,0 0-1792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34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6976,'0'34'3168,"17"35"-2752,0-52 320,-17 17-480,0-17 480,17 17-448,-17-17-3584,17 0 1792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51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4736,'0'0'3968,"0"17"-2048,0 0-1760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51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3552,'0'0'1824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52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5312,'0'-17'6080,"0"34"-5184,-17-17-800,34 0-64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55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10 371 4224,'0'0'1904,"-3"0"-1478,-4 0 515,8 0-895,0 0-1,-1 1 1,1-1-1,0 1 1,-1-1-1,1 0 1,-1 1-1,1-1 1,-1 1 0,1-1-1,-1 1 1,1 0-1,-1-1 1,0 1-1,1-1 1,-1 1-1,0 0 1,0-1-1,1 1 1,-1 0-1,0-1 1,0 1 0,0 0-1,0-1 1,0 1-1,0 0 1,0 0-1,0 0 1,0 1 5,2 26 680,-1-27-710,-1 0 0,0 0 0,1 0 0,-1 0-1,1 0 1,-1 0 0,1 0 0,0 0 0,-1 0 0,1 0 0,0 0-1,0 0 1,0 0 0,0 0 0,0 0 0,0-1 0,0 1 0,1 0-1,4 2 23,-1 0-1,0 0 0,1-1 0,-1 0 0,1 0 0,0-1 1,0 1-1,0-1 0,-1 0 0,8-1 0,52 0 54,-62 0-92,1 0 0,-1 0 0,1-1-1,-1 1 1,1-1 0,-1 0 0,1 0-1,-1 0 1,6-3 0,2-1 1,-7 4-10,-1 0 0,0 0 0,1-1 0,-1 1 0,0-1 0,0 0 0,0 0 0,0 0 0,0 0 0,0 0 0,0-1 0,2-2 0,-4 2 11,1 1 0,-1-1 0,0 0-1,1 0 1,-1 0 0,0 0 0,-1 0-1,1 0 1,0 0 0,-1 0 0,0 0-1,0 0 1,0-4 0,0 4 11,0 0-1,0 0 1,0 0-1,-1-1 1,1 1 0,-1 0-1,1 0 1,-1 0 0,0 0-1,-2-3 1,-1 1-21,0-1 0,0 1 0,-1 0 0,-5-5 0,7 7 6,-6-7 28,7 6-12,-1 1 1,0-1-1,0 1 0,-1 0 0,1 0 0,-1 0 0,1 0 0,-1 1 0,0-1 1,-5-1-1,-19-2 328,12-1-157,15 6-174,-1 0 0,1 0 0,0 0 0,-1 1 0,1-1-1,-1 0 1,0 1 0,1 0 0,-1-1 0,-2 1-1,-1 3 29,0 1-59,2-2 10,1 0 1,-1 1 0,1 0 0,-1-1-1,1 1 1,0 0 0,0 0-1,-3 6 1,3 0 51,1 1 1,0 0-1,0 0 0,1 0 1,2 13-1,-1 4 44,-2-23-74,1 0 1,0 0-1,0-1 0,1 1 1,-1 0-1,1 0 0,0-1 0,0 1 1,0 0-1,0-1 0,1 1 1,-1-1-1,1 1 0,0-1 1,0 0-1,3 4 0,4 1 46,-1-1 0,14 9-1,-18-14-54,-1 1 0,1-1 1,0 0-1,0-1 0,0 1 0,-1 0 0,2-1 0,-1 0 0,5 1 0,13-7-119,-10 1 43,-7 3 13,0 0-1,0 0 1,0-1-1,0 0 1,-1 0 0,1 0-1,-1 0 1,1-1 0,-1 0-1,0 0 1,0 0-1,0 0 1,5-6 0,20-18-323,-17 16 147,0 0-1,0-1 1,-1 0-1,13-20 0,-18 19 123,1 0 0,-1-1-1,4-16 1,-4 11 64,12-25 0,-3 16 92,-7 15 52,-2 0 0,1-1-1,6-21 1,-8 1 388,2 17-287,-6 14-92,0 0 0,1 0 0,-1-1 0,-1 1 0,1-1 0,0 1 0,-1-1 0,1-3 0,0-5 657,-5 24-397,-1-3-192,3-8-144,1 1 0,0-1-1,0 1 1,1 0 0,-1-1-1,0 1 1,0 0 0,1 0 0,-1-1-1,1 1 1,0 0 0,0 0-1,-1 0 1,1 0 0,1 3 0,-3 13 150,-6 34 1,3-25-113,0 27 48,0-26-80,1-7 24,1 1-1,1 26 1,2 61-174,0-36-2868,0-73 2948,-1 0-1,1 0 1,0 0-1,0 0 1,0 0-1,0 0 1,0 0-1,0 0 1,0 1-1,0-1 1,0 0-1,0 0 1,0 0-1,0 0 1,0 0-1,0 0 1,0 0-1,0 0 1,0 0-1,0 1 1,1-1-1,-1 0 1,0 0-1,0 0 1,0 0-1,0 0 1,0 0-1,0 0 1,0 0-1,0 0 1,0 0-1,0 0 1,0 0-1,0 0 1,0 1-1,0-1 1,1 0-1,-1 0 1,0 0-1,0 0 1,0 0-1,0 0 1,0 0-1,0 0 1,0 0 0,0 0-1,0 0 1,1 0-1,-1 0 1,0 0-1,0 0 1,0 0-1,0 0 1,0 0-1,0 0 1,0 0-1,12 0-1779,-12 0 1755,0 0 0,0 0 0,0 0 0,0 0 0,0 0 0,0 0 0,0 0 0,1 0 1,-1 0-1,0 0 0,0 0 0,0 0 0,0 0 0,0 0 0,0 0 0,0 0 0,0 0 0,0 0 0,1 0 0,-1 0 1,0 0-1,0 0 0,0-1 0,0 1 0,0 0 0,0 0 0,0 0 0,0 0 0,0 0-116,0 0 117,0 0-1,1 0 0,-1 0 0,0 0 0,0 0 0,0-1 0,0 1 0,0 0 0,0 0 0,0 0 0,0 0 0,0 0 1,0 0-1,0 0 0,0 0 0,0 0 0,0-1 0,0 1 0,0 0 0,0 0 0,0 0 0,0 0 0,0 0 0,0 0 1,0-15-2194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56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1 136 5888,'0'0'1898,"3"3"-1135,8 8-278,-5-8 299,-4-3-707,0 0-1,0 1 1,-1-1-1,1 1 1,0 0-1,0-1 0,0 1 1,0 0-1,-1 0 1,1 0-1,0 0 1,-1 0-1,1 1 1,1 1-1,3 0 271,2-3-255,-5 0-74,1 0 1,0 0-1,-1 0 1,1 0 0,0-1-1,-1 1 1,1-1-1,-1 0 1,1 0 0,-1 0-1,0-1 1,1 1-1,-1-1 1,0 0-1,5-3 1,4-3 4,-5 4 18,0 0 0,-1 0 0,10-10 0,-13 11-17,0 1 0,0 0 0,0 0 0,0 0 0,5-2 0,-6 3-6,0 0 0,0 1 0,0-2 0,0 1 0,0 0 0,0 0 0,0-1 0,0 1 0,-1-1 0,1 1 0,-1-1 0,3-2 0,-4 3-4,0 0-1,1 0 1,-1 0-1,0 0 0,0 0 1,0 0-1,0 0 1,1 0-1,-1 0 1,-1 0-1,1 0 1,0 0-1,0 0 0,0 0 1,0 1-1,-1-1 1,1 0-1,0 0 1,-1 0-1,1 0 1,-1 0-1,1 0 0,-2-1 1,-17-18 109,10 13-78,4 2-35,-1 2-1,0-1 1,0 0-1,0 1 1,0 0 0,0 1-1,-12-4 1,12 4 25,5 2-17,0 0 0,0-1 0,-1 1 0,1 0 0,0 0 0,0-1 0,0 1 0,0 0 0,-1 0 1,1 1-1,0-1 0,0 0 0,0 0 0,0 0 0,-1 1 0,1-1 0,0 1 0,0-1 0,0 1 0,0-1 0,0 1 0,0 0 0,0-1 0,-1 3 0,-6 2 43,-1-1-23,7-3-37,-1 0 1,1 0 0,-1 0-1,1 0 1,-1 1 0,-2 2-1,4-3-5,1-1-1,-1 1 1,1-1-1,-1 1 1,1 0-1,0-1 1,-1 1-1,1 0 1,0-1-1,0 1 1,-1 0-1,1-1 1,0 1-1,0 0 1,0 0-1,0-1 1,0 1 0,0 0-1,0-1 1,0 1-1,0 0 1,0 0-1,0-1 1,1 1-1,-1 0 1,0 0-1,0-1 1,1 1-1,0 1 1,10 18-82,-5 3 18,-5-18 48,0-1-1,0 0 0,1 1 1,-1-1-1,1 0 0,0 0 1,0 0-1,0 0 0,1 0 1,0 0-1,-1 0 0,1-1 1,6 6-1,0 1-41,-7-7-46,1 1 0,0-1-1,0 1 1,1-1 0,-1 0-1,1 0 1,-1 0 0,1-1-1,0 0 1,5 3 0,-5-4-62,0 0 0,-1 0 1,1-1-1,0 1 1,0-1-1,7-1 1,9 1-1018,-12 0 805,0 0 0,16-3 0,1-8-1005,-11 8 928,-12 3 404,-1 0 0,1-1-1,0 1 1,0 0 0,0-1-1,0 1 1,-1-1 0,1 0-1,0 0 1,0 0-1,-1 0 1,1 0 0,-1 0-1,1 0 1,-1 0 0,1 0-1,-1-1 1,0 1 0,0-1-1,2-1 1,17-25-318,-7 16 325,-11 11 69,0-1 1,0 0-1,0 0 0,0 0 1,0 0-1,-1 0 0,1 0 0,-1 0 1,1-1-1,1-2 0,25-29 1840,-22 19-517,1 10-658,-6 5-619,-1 0 0,0 0 0,1 0 0,-1-1 0,1 1 0,-1 0 0,0 0 0,1-1 0,-1 1 0,0 0 0,1-1 0,-1 1 0,0 0 0,0-1 0,1 1 0,-1-1 0,0 1 0,0 0 0,1-1 0,-1 1 0,0-1 0,0 1 0,0-1 0,0 1 0,0-1 0,0 1 0,0-1 0,0 1 0,0 0 0,0-2 0,0 14 733,-3-7-261,1-2-505,0 0 1,1-1-1,-1 1 1,1 0 0,0-1-1,-1 1 1,1 0-1,0 0 1,1 0 0,-1 0-1,0 0 1,1 1-1,0 3 1,0 52 389,1-29-340,-1-22-93,-1-6-9,1 0 1,0 0-1,0 0 1,0 0-1,0 0 0,1 0 1,-1-1-1,1 4 1,0-4 2,-1-1 1,0 0 0,1 1-1,-1-1 1,1 1-1,-1-1 1,0 0 0,1 1-1,-1-1 1,1 0 0,0 1-1,-1-1 1,1 0-1,-1 0 1,1 0 0,-1 0-1,1 1 1,-1-1-1,1 0 1,0 0 0,-1 0-1,1 0 1,-1 0-1,1 0 1,0 0 0,-1-1-1,1 1 1,-1 0 0,1 0-1,-1 0 1,1-1-1,-1 1 1,2-1 0,26-10-1170,-8 8 336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5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69 4064,'0'-65'4864,"0"62"-4262,-3 6 65,-2 1-477,-21 26 815,16-9-850,-3 12-22,7-21-140,1-5-9,2 1-1,-1 0 0,1 0 1,0 1-1,1-1 1,-3 17-1,-7 38-15,6 5-149,3-44-60,-2 17-302,5-33 431,1-1 1,0 1 0,2 7 0,0 1-84,0 7-516,-2 44 0,-2-40-118,1-26 651,0 1 1,0 0-1,0-1 0,1 1 0,-1 0 1,0 0-1,1-1 0,-1 1 0,1 0 1,-1-1-1,1 1 0,0-1 0,0 1 1,-1-1-1,1 1 0,0-1 1,0 1-1,1-1 0,1 2 0,-2-2 27,1 1-1668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57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3712,'0'-14'1221,"0"14"-1213,0 0 0,0 0 1,0 0-1,0 0 0,0 0 0,0 0 0,0 0 0,0-1 0,0 1 1,0 0-1,0 0 0,0 0 0,0 0 0,0 0 0,0 0 0,0 0 1,0 0-1,0 0 0,0 0 0,0-1 0,0 1 0,0 0 0,0 0 1,0 0-1,0 0 0,0 0 0,0 0 0,1 0 0,-1 0 0,0 0 1,0 0-1,0 0 0,0 0 0,0-1 0,0 1 0,0 0 0,0 0 0,0 0 1,0 0-1,0 0 0,1 0 0,-1 0 0,0 0 0,0 0 0,0 0 1,0 0-1,0 0 0,0 0 0,0 0 0,0 0 0,0 0 0,1 0 1,-1 0-1,0 0 0,0 0 0,0 0 0,11 0 408,-10 0-398,-1 1-1,0-1 1,0 0 0,0 0-1,0 0 1,0 0-1,0 0 1,0 0-1,0 0 1,0 0 0,0 0-1,1 0 1,-1 0-1,0 0 1,0 0 0,0 0-1,0 0 1,0 0-1,0 0 1,0 0 0,0-1-1,0 1 1,1 0-1,-1 0 1,0 0 0,0 0-1,0 0 1,0 0-1,0 0 1,0 0-1,0 0 1,0 0 0,0 0-1,0 0 1,0 0-1,0 0 1,0-1 0,0 1-1,0 0 1,0 0-1,0 0 1,0 0 0,1 0-1,-1 0 1,0 0-1,0 0 1,0 0-1,0-1 1,0 1 0,0 0-1,-1 0 1,1 0-1,0 0 1,0 0 0,0 0-1,0 0 1,0-12 702,0 9 389,3 3-800,7 0-252,-8 0-47,1 0 1,0-1-1,0 1 0,0 0 0,0 1 1,-1-1-1,1 0 0,0 1 0,0 0 0,0 0 1,-1 0-1,1 0 0,-1 0 0,1 0 1,0 0-1,-1 1 0,0 0 0,1-1 1,1 3-1,0 1-10,-1-1 0,0 0 0,0 1 0,0 0 0,-1 0 0,0 0 0,3 8 0,5 10 0,9 28 58,-16-47-7,-1-1-1,-1 1 0,1 0 0,0 0 0,-1 0 0,0 1 0,0-1 0,0 0 1,0 8-1,-1-11-31,0 0-1,0 0 1,0 0 0,0 0 0,0-1 0,0 1 0,0 0 0,-1 0 0,1 0-1,0 0 1,0 0 0,-1-1 0,1 1 0,0 0 0,-1 0 0,1 0 0,-1-1-1,1 1 1,-1 0 0,1-1 0,-1 1 0,0 0 0,1-1 0,-1 1 0,-1 0 0,1 0-9,1-1 0,-1 0 0,1 0 0,-1 1 0,1-1 0,0 1 0,-1-1 0,1 0 0,-1 1 0,1-1 0,0 1 0,-1-1 0,1 1 0,0-1 0,0 1 0,-1-1 0,1 1 0,0-1 0,0 1 0,0-1 0,0 1 0,0 0 1,0-1-1,0 1 0,0 0 0,0 2 198,0-6-80,-1 1-120,1 1 0,0-1 0,0 0 0,-1 1 0,1-1 0,-1 0 0,0 1 0,1-1 0,-1 0 0,0 1 0,-1-2 0,1 1-6,-1 0 0,1 0 1,0 0-1,1 1 0,-1-1 0,0-1 0,0 1 1,1 0-1,-1 0 0,1 0 0,0-3 0,-1 0-11,2 0 1,-1 0-1,0 0 0,1 0 0,0 0 0,0 1 0,1-1 0,-1 0 0,1 1 0,0-1 1,5-7-1,5-10 181,-9 16-34,0 1 0,0-1 0,1 1 0,5-7 0,-8 11-110,1-1-1,-1 1 0,1-1 1,0 1-1,-1 0 0,1 0 1,0 0-1,0 0 0,0 0 1,0 0-1,0 1 0,0-1 1,0 1-1,0-1 0,0 1 1,0 0-1,4-1 0,22 1 320,-25 0-182,0 0 107,11 0 299,-14 3-502,0-2-65,0 0 0,0-1 0,0 1 0,0-1 0,0 1 0,-1 0 0,1-1 1,0 1-1,0-1 0,0 1 0,-1 0 0,1-1 0,0 1 0,-1-1 0,1 1 0,0-1 0,-1 1 0,1-1 0,-1 1 0,1-1 0,-1 0 0,1 1 0,-2 0 0,1-1 0,1 1 0,-1-1 0,1 1-1,-1-1 1,0 1 0,1-1 0,-1 1 0,1-1-1,-1 1 1,1 0 0,-1 0 0,1-1 0,0 1-1,-1 0 1,1-1 0,0 1 0,-1 0 0,1 0-1,0 0 1,0-1 0,0 1 0,0 0 0,0 0-1,0 1 1,0 0-20,0 1 0,1-1 0,-1 1 0,0-1 0,-1 1 0,1-1 0,0 1 0,-1-1 0,0 1 0,1-1 0,-1 0 0,0 1 0,0-1 0,0 0 0,-1 1 0,1-1 0,0 0 0,-1 0 0,1 0 0,-3 2 0,2-1 17,0-1-1,0 1 0,0 1 1,0-1-1,0 0 0,1 0 0,0 1 1,0-1-1,0 1 0,0-1 1,0 1-1,1-1 0,-1 1 1,1-1-1,0 1 0,0 0 1,0-1-1,1 4 0,0 8 0,-1-12-6,-1 0 1,2 0-1,-1 0 1,0-1-1,0 1 0,1 0 1,0 0-1,-1 0 1,1-1-1,0 1 1,2 4-1,-1-5 17,0 0-1,0 0 0,0 0 1,0-1-1,0 1 1,1 0-1,-1-1 0,0 0 1,6 3-1,-8-4-10,1 1 14,0-1-1,0 1 0,0 0 0,0-1 0,-1 1 0,1-1 0,0 0 1,0 1-1,0-1 0,0 0 0,0 1 0,0-1 0,0 0 0,0 0 1,0 0-1,0 0 0,0 0 0,0 0 0,0 0 0,0 0 0,0 0 0,0-1 1,0 1-1,0 0 0,0-1 0,2 0 0,6-2 117,1 1-23,8-5 64,-15 5-136,1-1 0,-2 1 0,1-1 0,0 0 0,0 0 0,-1-1 0,0 1 0,4-7 0,-5 7-92,1 1 0,-1-1 0,0 1 0,0-1-1,-1 0 1,1 1 0,0-1 0,-1 0 0,0 0 0,1 0-1,-1 1 1,0-1 0,-1 0 0,1 0 0,0 1 0,-2-4 0,0 0-195,-12-31-2167,13 34 1598,-1 0 1,0-1-1,0 1 0,0 0 1,-4-3-1,-11-11-2304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35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5312,'0'-14'1701,"0"11"470,0 375 378,-1-351-2519,-5 29 0,1-4 11,11-7 66,-18 27 522,12-49-197,0-14-208,0-6-389,1 1 130,-1 1 0,0-1 0,1 0 0,-1 1 0,0-1-1,1 1 1,0-1 0,-1 1 0,1 0 0,1-3 0,6-11-251,-6 5 20,4-9-300,-4 17 502,0 0 1,0 0-1,0 0 1,0 0-1,1 1 1,3-3-1,4-3-99,6-6-115,-10 7 160,1 1 0,-1 0 0,13-6 0,-16 9 86,-1 1-1,1 0 0,0 0 0,0 0 0,0 1 0,0-1 0,0 1 0,0-1 1,-1 1-1,1 0 0,0 0 0,0 0 0,0 1 0,5 0 0,0 2 19,0 0-1,0 0 0,0 0 0,0 1 1,-1 1-1,1-1 0,-1 1 0,-1 0 0,1 1 1,0-1-1,-1 1 0,5 8 0,12 17 346,-12-22-211,4 5 96,-14-12-163,0 0 1,0 0-1,-1 0 1,1 0-1,0 0 1,-1 0-1,1 4 0,1 5 149,4 4-25,-5-13-63,0 1 1,0-1-1,0 1 0,0 0 1,0-1-1,0 1 0,0 0 1,-1 0-1,0 0 0,1 0 1,-1 0-1,0-1 0,-1 1 1,1 0-1,0 0 0,-1 0 1,0 3-1,-1-4-74,1 1 1,-1-1-1,0 0 1,1 1-1,-1-1 0,0 0 1,0 0-1,0 0 1,-1-1-1,1 1 0,0 0 1,-1-1-1,1 0 1,-1 1-1,1-1 0,-1 0 1,0 0-1,0-1 1,1 1-1,-1 0 1,0-1-1,0 0 0,1 0 1,-1 1-1,-5-2 1,0 1-18,6 0-41,0 1-1,0-1 1,0 0-1,0-1 1,0 1 0,0 0-1,-3-1 1,5 0-23,-1 1 1,0-1-1,1 1 0,-1 0 1,1-1-1,0 1 1,-1-1-1,1 1 1,-1-1-1,1 1 1,0-1-1,-1 0 0,1 1 1,0-1-1,0 1 1,-1-1-1,1 0 1,0 1-1,0-1 0,0 0 1,0 1-1,0-1 1,0 1-1,0-1 1,0-1-1,0-15-652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19:37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188 215 5568,'-22'0'2441,"13"-1"-1817,1 1-1,-1 0 0,0 0 0,-16 4 0,20-1-534,0 0 0,0 0 1,0 1-1,0-1 0,1 1 0,0 0 0,0 1 1,0-1-1,0 1 0,-5 8 0,2-2-59,-2 2-45,0 0 0,-7 18 1,14-27 13,0-1 1,1 1 0,0-1 0,0 1 0,0 0 0,0 0 0,1-1 0,-1 1 0,1 0 0,0 0 0,0 0 0,0-1-1,1 1 1,1 7 0,-2-10 5,0 0 0,1 0-1,-1 0 1,1 1 0,0-1-1,-1 0 1,1 0 0,0 0-1,-1-1 1,1 1-1,0 0 1,0 0 0,0 0-1,0 0 1,0-1 0,0 1-1,0-1 1,0 1 0,0 0-1,0-1 1,0 0 0,0 1-1,1-1 1,-1 0 0,2 1-1,7 2 57,-5-1-31,3 0-113,-1 1 0,1-1-1,-1-1 1,1 1 0,14 0-1,6-1-234,-19 0 139,1-1 0,0 0 0,0 0 0,0-1 0,13-3 0,-1-7-199,4 5 207,-9-11 278,-17 16-98,0 1 1,0-1-1,-1 1 1,1-1-1,0 1 0,0-1 1,0 1-1,-1-1 1,1 1-1,0-1 1,-1 1-1,1 0 1,0-1-1,-1 1 1,1-1-1,0 1 1,-1 0-1,1-1 1,-1 1-1,0-1 0,-6-6 315,-39-38 1639,43 42-1995,6 0-48,-1 1 70,-1 1 0,1 0 0,0 0 1,-1 0-1,1 0 0,0 0 0,0 0 0,0 0 0,0 0 0,0 1 1,0-1-1,3 0 0,30 0 124,-31 1-95,146 0-392,-150 0 372,0 0 0,0 0 0,0-1 1,1 1-1,-1 0 0,0 0 0,0 0 0,0 0 0,0 0 1,0 0-1,0 0 0,0 0 0,0 0 0,0 0 0,1 0 0,-1 0 1,0 0-1,0 0 0,0 1 0,0-1 0,0 0 0,0 0 1,0 0-1,0 0 0,0 0 0,0 0 0,1 0 0,-1 0 1,0 0-1,0 0 0,0 0 0,0 0 0,0 0 0,0 0 1,0 0-1,0 1 0,0-1 0,0 0 0,0 0 0,0 0 0,0 0 1,0 0-1,0 0 0,0 0 0,0 0 0,0 0 0,0 0 1,0 1-1,0-1 0,0 0 0,0 0 0,0 0 0,0 0 1,0 0-1,0 0 0,0 0 0,0 2 12,0 0 36,-1 1 0,1-1 0,0 0 0,0 1-1,1-1 1,-1 0 0,0 0 0,1 1 0,1 3 0,5-1 125,-7-5-161,1 0 0,-1 0 0,1 1 0,-1-1 0,1 0 0,-1 1 0,1-1 0,-1 0-1,0 1 1,1-1 0,-1 1 0,0-1 0,1 0 0,-1 1 0,0-1 0,0 1 0,1-1 0,-1 1 0,0-1 0,0 1 0,0-1 0,0 1 0,0-1 0,1 1 0,-1 0 0,0-1 0,0 1 0,0-1 0,-1 1 0,1-1 0,0 2 0,0 0 3,0 0 1,1 0 0,-1 0 0,1 0 0,-1 0 0,1 0 0,0 0 0,0 0-1,0 0 1,0 0 0,0 0 0,0 0 0,2 2 0,23 21 96,-13-12 60,-11-11-138,1 0 1,-1 0-1,1-1 0,0 1 0,-1-1 1,1 1-1,0-1 0,0 0 0,0 0 0,0 0 1,0 0-1,0-1 0,0 1 0,0-1 0,0 0 1,0 0-1,0 0 0,5-1 0,1 1 94,8 0-211,-15 1 68,-1-1 1,1 0 0,0 0-1,0 0 1,0 0 0,0 0-1,0 0 1,0-1 0,0 1-1,0-1 1,-1 1 0,4-2-1,-4 0 5,0 1 0,0 0-1,0-1 1,-1 1 0,1-1 0,0 0 0,-1 1-1,1-1 1,-1 1 0,1-1 0,-1 0 0,0 1-1,0-1 1,0 0 0,0 0 0,0 1-1,-1-3 1,1-5-12,0 5-14,-1 0 1,1 0-1,0 0 1,1 0 0,-1 0-1,1 0 1,1-7 0,2 10 103,0 0 0,0 0 0,0 0 0,0 1 0,1 0 1,-1 0-1,7 1 0,-2-1-34,-9 0-23,1 0 0,0 0 0,0 0 1,0 0-1,-1 0 0,1 0 0,0 0 0,0 1 0,0-1 0,-1 0 0,1 0 0,0 1 0,0-1 0,-1 1 0,1-1 0,0 0 0,-1 1 1,1-1-1,-1 1 0,1 0 0,-1-1 0,1 1 0,-1 0 0,1 0 0,0 0-3,-1-1-1,0 1 1,1-1-1,-1 1 1,1-1 0,-1 1-1,1-1 1,-1 0 0,0 1-1,1-1 1,0 1-1,-1-1 1,1 0 0,-1 0-1,1 1 1,-1-1 0,1 0-1,0 0 1,-1 0-1,1 1 1,-1-1 0,1 0-1,1 0 1,1 0 297,-4 12-10,1-17 172,0 3-467,0 0 0,0 0 0,0 0 0,1-1 1,-1 1-1,0 0 0,1 0 0,1-2 0,12-2-100,-8 3 90,1 0 16,-1-1 1,1 1-1,-1-1 0,1-1 1,5-4-1,-4 0 6,-5 6 1,0-1 1,1 1-1,0-1 0,0 1 1,4-3-1,6 1 10,-9-3-49,-4 8 24,-1-1 1,0 1-1,0 0 1,0-1 0,1 1-1,-1 0 1,0-1-1,0 1 1,1-1 0,-1 1-1,0 0 1,1 0-1,-1-1 1,1 1 0,-1 0-1,0 0 1,1-1-1,-1 1 1,1 0 0,-1 0-1,0 0 1,1 0-1,-1 0 1,1-1 0,-1 1-1,1 0 1,-1 0-1,1 0 1,-1 0 0,1 1-1,2-1-119,0 2 15,-1 1 121,2 1-41,1 1 1,-1-1 0,1 0 0,6 5 0,14 1 78,-2 0-3,-12-4 26,0 0-1,0-1 1,1 0 0,12 4-1,1 0 43,-21-7-113,1 0 1,-1 0 0,0-1 0,1 0 0,-1 0-1,1 0 1,7 0 0,9-1-365,-13-1 210,0 1 0,0 0 0,0 1 1,10 2-1,-8-1 60,-8-1 61,0 0 1,0-1 0,-1 1 0,1-1 0,0 1 0,0-1 0,0 0 0,0 0 0,0 0 0,0 0 0,0 0 0,0-1 0,0 1 0,0 0 0,0-1 0,0 1 0,-1-1 0,1 0 0,3-1 0,-2 1 3,-1 0 0,1 0 0,0 0 1,0 1-1,0-1 0,0 1 0,0 0 0,0 0 0,-1 0 1,5 1-1,-6-1 24,1 0 1,-1 1-1,1-1 0,0 0 1,-1 0-1,1 0 1,-1 0-1,1-1 1,-1 1-1,1 0 1,-1-1-1,1 1 0,-1-1 1,0 1-1,1-1 1,2-1-1,-4 1 4,1 0-1,0 0 1,-1 0 0,1 0-1,0-1 1,-1 1 0,0 0-1,1 0 1,-1-1-1,1 0 1,1-7 16,3 4 1,-1-1 8,-9-16 31,3 15-31,0-1 0,1 1 0,-1-9 0,2-35 548,0 50-549,0 1 1,1-1-1,-1 0 1,0 0-1,-1 0 1,1 0-1,0 1 1,0-1-1,0 0 0,0 0 1,-1 0-1,1 1 1,0-1-1,-1 0 1,1 0-1,0 1 1,-1-1-1,1 0 1,-1 1-1,1-1 0,-1 0 1,0 1-1,0-1 1,0 0 9,-1 1 1,1-1-1,0 1 1,0 0-1,-1 0 1,1 0-1,-1 0 1,1 0-1,0 0 0,-3 0 1,-3 0 59,1 3-12,5-1-93,-1 1-1,0-1 1,1 0 0,0 1-1,-1-1 1,1 1-1,0-1 1,0 1 0,1 0-1,-1-1 1,0 1 0,1 0-1,-1 3 1,1 45 114,1-24 1,-1-25-201,1 0 0,-1 1-1,1-1 1,-1 1 0,1-1 0,0 0-1,0 0 1,0 0 0,0 1-1,0-1 1,0 0 0,1 0 0,-1 0-1,1-1 1,0 1 0,-1 0-1,1-1 1,0 1 0,0-1 0,0 1-1,0-1 1,0 0 0,0 0 0,0 0-1,1 0 1,-1 0 0,0 0-1,0-1 1,1 1 0,3 0 0,1-1-287,-5 0 239,0 0-1,-1 1 1,1-1-1,0 0 1,0 0-1,0-1 1,-1 1-1,1 0 1,0-1-1,0 1 1,2-2-1,2-12-598,8-3 315,-13 16 424,1-1 0,-1 1-1,1-1 1,-1 1 0,0-1 0,0 1 0,0-1-1,0 1 1,0-1 0,0 0 0,0 0 0,0 0 0,-1 1-1,1-1 1,-1 0 0,1 0 0,-1 0 0,0 0 0,0-3-1,0-3 89,-1 1-1,0-1 1,-1 1-1,-3-11 0,0 0 208,-11-70 1024,9 40-676,3 22-144,0 10-65,2 1-1,-2-30 1,3 34-308,5 19 136,0-6-177,3 4 15,-1 23-2,-1-11-47,1 0 1,12 23 0,1 4 30,-13-30-79,-5-10-13,1 0-1,0-1 0,-1 1 1,2-1-1,-1 0 0,1 1 0,-1-1 1,1 0-1,0 0 0,6 5 1,1 2-299,-6-6 153,-1-1-1,1 0 0,0 0 0,0 0 1,0-1-1,1 1 0,0-1 1,6 4-1,0-2-258,1 0-1,-1 0 1,1-1 0,-1 0-1,1-1 1,0 0 0,21 2-1,-12-5 8,-10 1 98,-1-1-1,13-1 0,-20 0 280,0 1-1,-1-1 0,1 0 1,0 1-1,-1-1 1,1 0-1,-1 0 0,1-1 1,-1 1-1,1-1 1,-1 1-1,0-1 0,2-1 1,11-12 97,-15 15-59,0 0 0,0 0 0,0 0 0,0 0 0,0 0 0,0 0 0,0 0 0,1 0 0,-1 0 0,0 0 0,0 0 0,0-1 0,0 1 0,0 0 1,0 0-1,0 0 0,0 0 0,0 0 0,0 0 0,0 0 0,0-1 0,1 1 0,-1 0 0,0 0 0,0 0 0,0 0 0,0 0 0,0 0 0,0-1 0,0 1 0,0 0 0,0 0 0,0 0 1,0 0-1,0 0 0,-1 0 0,1-1 0,0 1 0,0 0 0,0 0 0,0 0 0,0 0 0,0 0 0,0 0 0,0 0 0,0-1 0,0 1 0,0 0 0,0 0 0,-1 0 0,1 0 0,0 0 1,0 0-1,0 0 0,0 0 0,0 0 0,-12-12 379,6 9 501,2 3-679,-19 0 1017,22 0-1172,0 0 0,0 0 0,0 0 0,0 0 0,0 0 0,0 0 0,1 0 0,-1 0 0,0 1 0,0-1 0,0 0 0,0 0 0,0 1 0,1-1 0,-2 1 0,3 4-34,1-1 0,-1 0 0,1 0 0,0 0 0,1 0 0,-1-1 0,1 1-1,-1-1 1,1 1 0,0-1 0,4 4 0,6-1 109,0 0 0,0 0 0,1-1-1,15 3 1,-17-6-253,0-1 0,0 0 0,19-2 0,-15 1-191,-5 0-178,-9 0 392,0 0 0,0 1 0,1-1 1,-1-1-1,0 1 0,0 0 0,0 0 1,0-1-1,0 0 0,3 0 0,12-10-408,-9 7 372,-1 0 75,-5-11 73,-2-48 915,0 63-917,0 0 0,0 0 0,0 0 1,0 0-1,0 0 0,0 0 1,0 0-1,0-1 0,0 1 0,0 0 1,0 0-1,0 0 0,0 0 0,0 0 1,0 0-1,0 0 0,0 0 1,0 0-1,0 0 0,0-1 0,0 1 1,0 0-1,0 0 0,0 0 0,0 0 1,0 0-1,0 0 0,0 0 0,0 0 1,0 0-1,0 0 0,1 0 1,-1 0-1,0-1 0,0 1 0,0 0 1,0 0-1,0 0 0,0 0 0,0 0 1,0 0-1,0 0 0,0 0 0,1 0 1,-1 0-1,0 0 0,0 0 1,0 0-1,0 0 0,0 0 0,0 0 1,0 0-1,0 0 0,0 0 0,0 0 1,1 0-1,-1 0 17,1 0 1,-1 0-1,1 0 0,-1 0 1,0 0-1,1 0 0,-1 0 1,1 0-1,-1 1 0,1-1 1,-1 0-1,1 0 0,-1 0 0,0 0 1,1 1-1,-1-1 0,1 0 1,-1 0-1,0 1 0,1-1 1,-1 0-1,0 1 0,1-1 1,-1 0-1,0 1 0,1-1 1,-1 0-1,0 1 0,0-1 1,1 1-1,4 7 251,12 0 126,-8-1-285,-1 1 0,11 10 0,-7-5 95,-10-12-190,0 1 1,0 0-1,0-1 0,0 1 0,0-1 1,1 0-1,-1 0 0,0 0 0,1 0 1,-1 0-1,1 0 0,-1-1 1,3 1-1,9 3 69,3 2-17,-14-5-84,1 0 1,0 1-1,-1-1 1,1 0-1,0-1 1,0 1-1,-1-1 1,5 1-1,-1-2-158,0 0 0,0 0 0,0 0 0,12-5 0,-14 4-28,0 1 0,0-1 0,0 1 0,8 0 0,-13 1 179,1 0-1,-1 0 0,0 0 1,1 0-1,-1 0 0,0 0 0,1 0 1,-1 0-1,0 0 0,1 0 1,-1 0-1,0 0 0,1 0 1,-1-1-1,0 1 0,1 0 1,-1 0-1,0 0 0,1 0 0,-1-1 1,0 1-1,0 0 0,1 0 1,-1-1-1,0 1 0,12-12-252,-12 12 265,1-1 0,-1 1-1,0-1 1,1 1 0,-1-1-1,0 1 1,1-1 0,-1 1-1,0-1 1,0 0 0,0 1-1,0-1 1,0 0 0,1 1-1,-1-1 1,0 1 0,0-1-1,0 0 1,-1 1 0,1-1-1,0 0 1,0 1 0,0-1 0,0 1-1,-1-1 1,1 0 0,0 1-1,0-1 1,-1 1 0,0-1-1,1 0-15,-12-14-105,7 13 53,4 2 74,1 0 0,-1 0 0,1 0 0,0 0-1,-1 0 1,1 0 0,-1 0 0,1-1 0,-1 1 0,1 0 0,-1 0 0,1 0 0,0 0-1,-1 0 1,1-1 0,-1 1 0,1 0 0,0 0 0,-1-1 0,1 1 0,0 0 0,-1-1-1,1 1 1,0 0 0,-1-1 0,1 1 0,0 0 0,0-1 0,-1 1 0,1-1 0,-5-7-2,4 8 3,0 0 1,1-1 0,-1 1 0,0 0-1,1-1 1,-1 1 0,0 0-1,1 0 1,-1 0 0,0-1 0,0 1-1,1 0 1,-1 0 0,-1 0-1,0 1 22,4 1 4,0 0-21,0 0 0,-1 1 0,1-1 1,-1 0-1,0 0 0,2 5 0,2 5 2,10 5 14,-10-13 33,1 1 0,1-1-1,-1 0 1,1 0 0,7 3-1,-8-4-60,-3-2-48,0 0 0,0 0 0,0-1 0,0 1 0,0-1 0,0 0 0,1 0 0,-1 0 0,6-1 0,8 1-302,-14 0 317,0 0 0,0 0-1,0 0 1,0-1-1,0 1 1,4-2 0,2-6-103,-9 7 140,0 1 0,1 0 0,-1-1-1,0 1 1,1-1 0,-1 1 0,1-1 0,-1 1 0,0 0-1,1-1 1,-1 1 0,1 0 0,-1 0 0,1-1 0,-1 1-1,1 0 1,-1 0 0,1 0 0,-1 0 0,1-1-1,0 1 1,-1 0 0,1 0 0,-1 0 0,1 0 0,-1 0-1,1 0 1,0 1 0,1-1 12,0 0 0,0-1 0,-1 1 0,1 0 0,0-1-1,0 1 1,-1-1 0,1 0 0,0 1 0,-1-1 0,1 0 0,-1 0 0,1 0 0,-1 0-1,1 0 1,-1 0 0,2-3 0,0 2 76,-6-1-26,-8-9-43,11 13-9,-1-1 0,1 1 0,0-1 0,-1 1 0,1 0 0,0-1 1,0 1-1,-1-1 0,1 1 0,0-1 0,0 1 0,0 0 0,0-1 0,0 1 0,0-1 0,0 1 0,0 1 0,0-2 10,0 6 83,1 0-1,-1-1 1,1 1-1,3 9 1,-3-9-43,1 0 0,-1 0 0,0 1 1,-1 9-1,-4 40 233,-3 42 17,7 211 51,-1-278-3,-9 54 1,7-61-91,0-4-108,2-7 151,-1 0 0,-8 26-1,9-35-243,-1 1 1,0-1-1,-1 0 0,1 0 0,-1 0 0,1 0 0,-1-1 1,0 1-1,0-1 0,-1 1 0,-6 4 0,2-3-16,0 0-1,0-1 1,0 0 0,0 0-1,-1-1 1,0 0 0,1 0-1,-1-1 1,0-1-1,0 1 1,-1-1 0,1-1-1,-13 0 1,17 0-30,1 0 1,-1 0-1,0 0 1,0-1-1,0 0 1,0 0-1,0 0 1,0-1-1,1 1 1,-1-1-1,1 0 0,-7-4 1,8 4-17,1-1 1,-1 1-1,0-1 1,1 1-1,0-1 0,-1 0 1,1 0-1,0 0 1,1 0-1,-1 0 0,0 0 1,1-1-1,0 1 1,0 0-1,0-1 1,-1-3-1,-2-7 0,2 6-25,0 0 1,0 0 0,1 0 0,0 0 0,1 0-1,0 0 1,0 0 0,0 0 0,1 0 0,0 0-1,1 0 1,0 0 0,0 0 0,1 1 0,4-10 0,5-7-155,1 1 0,1 0 1,23-27-1,-26 34-204,1 1 0,1 0 0,1 1 0,0 1 1,1 0-1,25-17 0,28-7-1011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6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0 4224,'0'49'3301,"0"-47"-3214,0 0 1,0-1-1,-1 1 0,1 0 1,0-1-1,-1 1 0,1-1 1,-1 1-1,0-1 0,1 1 0,-1-1 1,-1 2-1,-5 11 634,5-5-432,1 1 0,0-1 0,1 1 0,-1-1 0,3 13 0,-1 5 180,-1 202 2155,0-225-2553,-1-1 0,1 1 0,-1 0 0,1 0 0,-1-1 0,0 1 1,0-1-1,-1 1 0,1-1 0,-3 5 0,3-7-24,0 1-1,0-1 1,0 1-1,0-1 0,0 1 1,-1-1-1,1 0 1,-1 0-1,1 0 1,-1 1-1,1-2 0,-1 1 1,1 0-1,-1 0 1,0 0-1,0-1 1,1 1-1,-1-1 0,0 1 1,0-1-1,0 0 1,-3 1-1,0-1 34,-1 0 0,0-1 0,0 1 0,1-1 0,-1 0 0,1 0 0,-1-1 0,1 1 0,-1-1 1,1-1-1,0 1 0,0-1 0,0 0 0,0 0 0,-4-4 0,-18-10 138,5 5-99,13 7-90,1 0 0,-1 0 0,1-1 0,0 0 0,-7-7 0,3 3-100,-22-17 1,25 21-251,0 0-1,0-1 1,1 0 0,0-1 0,0 0 0,-10-14 0,10 10-605,-1 0-972,1-1 1,-13-26-1,18 20 96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2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17 239 5472,'-14'-14'1760,"11"12"-1300,6 1-211,-3 1-224,1 0 0,-1 0 1,1 0-1,-1 0 0,1 0 0,-1 0 0,1 1 1,-1-1-1,1 0 0,-1 0 0,1 0 0,-1 1 1,1-1-1,-1 0 0,1 1 0,-1-1 0,1 0 1,-1 1-1,0-1 0,1 0 0,-1 1 0,0-1 1,1 1-1,-1-1 0,0 1 0,0-1 0,1 1 1,-1-1-1,0 2 0,3 19 717,-1-1-485,9 20 233,-5 5-256,-5-29-179,1 1 0,1 0 0,1 0 0,0-1 0,1 0 0,10 22 0,13 13-12,-12-17-20,-12-24-8,0-1-1,1 1 0,1-1 1,-1 0-1,1 0 1,1 0-1,14 14 0,-17-19-3,0 0-3,0 1 1,0-2-1,0 1 1,0 0-1,1-1 1,-1 0-1,1 0 1,0 0-1,0-1 0,0 0 1,10 4-1,-6-5-32,0 0 0,0 0 0,0-1 1,0 0-1,1 0 0,12-3 0,-16 2-67,0-1 1,-1 1-1,1-1 1,0 0-1,-1 0 1,0-1-1,1 0 1,-1 1-1,0-2 1,-1 1 0,8-6-1,11-23-448,-16 23 434,1-2-1,-2 1 0,1-1 0,-1 0 1,8-22-1,-12 26 91,1-3-14,0 0 1,1 1-1,0-1 1,0 1-1,0 0 0,2 0 1,-1 1-1,8-10 1,-13 18 40,0-1 0,0 1 0,0 0 0,1 0 1,-1 0-1,0 0 0,0 0 0,0 0 0,0 0 0,0-1 1,0 1-1,0 0 0,0 0 0,0 0 0,0 0 0,1 0 1,-1 0-1,0 0 0,0 0 0,0 0 0,0 0 0,0 0 1,0 0-1,1 0 0,-1 0 0,0 0 0,0 0 0,0 0 0,0 0 1,0 0-1,0 0 0,1 0 0,-1 0 0,0 0 0,0 0 1,0 0-1,0 0 0,0 0 0,0 0 0,1 0 0,-1 0 1,0 0-1,0 0 0,0 0 0,0 0 0,0 0 0,0 0 1,0 1-1,0-1 0,1 0 0,-1 0 0,0 0 0,0 0 1,0 0-1,0 0 0,0 1 0,2 1 66,-1 0 0,1 1-1,0 0 1,-1-1 0,0 1 0,0 0 0,0-1 0,0 1-1,0 0 1,0 0 0,-1 0 0,0 0 0,1 0-1,-1 4 1,2 13 275,6 14 43,2 0 1,20 49-1,-25-74-359,0 1-1,0-1 0,1 0 1,0 0-1,1-1 0,0 0 1,0 0-1,0-1 1,1 1-1,15 9 0,-20-15-10,1 1 0,-1-1 0,1 0 0,0 0 0,0 0 0,0-1 0,0 1 0,0-1 0,8 1 0,-2-1 96,1 0 1,16-2-1,-2 1-18,-15-1-205,0 1-1,0-2 1,1 1 0,-1-1-1,0-1 1,-1 0 0,1 0-1,-1-1 1,1 0 0,10-7-1,-16 9 29,0 0-1,0-1 0,0 1 1,-1-1-1,1 0 1,-1 0-1,0 0 0,6-7 1,-2 0-125,-1 0 0,7-15 0,-6 10 110,3-6-18,-1 0-1,0 0 0,-2-1 1,7-30-1,-4 4 52,3 0 1,2 1-1,32-71 0,-16 58 263,-19 30 109,-5 12-88,1 1 0,0 0 0,11-17-1,12-14 524,-28 43-665,0 0-1,-1 1 0,2 0 0,-1 0 1,0 0-1,1 0 0,0 0 0,7-5 0,-7 7-32,-1 0 0,0 1 0,1 0 0,0-1 0,-1 1 0,1 0 0,0 1 0,-1-1 0,1 1 0,0-1 0,4 2 0,-6-1-12,0 0-1,0 0 1,-1 0-1,1 0 1,0 1 0,-1-1-1,1 1 1,0-1-1,-1 1 1,1 0-1,-1-1 1,1 1-1,-1 0 1,1 0 0,-1 0-1,1 0 1,-1 0-1,0 1 1,0-1-1,0 0 1,0 1-1,0-1 1,0 0 0,1 3-1,1 3 73,0 0 1,-1-1-1,0 1 0,2 12 1,-3-16-99,1 14 133,-1 0 0,-1 34 0,-1-20-84,1 171 74,-1-180-85,-7 41 0,5-46 62,-2 31 1,5-46-93,0 0 0,0-1 0,0 1 0,0 0 0,0 0 0,0-1 0,1 1 0,-1 0 0,0-1 0,1 1 0,0 0 0,-1-1 0,1 1 0,0-1 0,0 1 0,-1-1 0,1 1 0,0-1 0,1 0 0,1 3 0,-1-3-16,0 2-24,1-9-43,6-13-43,5-21-1,-6 17-26,12-25-1,9-6-8,-20 31 73,-6 15 27,0 0 1,0 0 0,1 0 0,0 1-1,0 0 1,1-1 0,0 2 0,9-11 0,-6 9-140,0 1 0,1 0 1,0 0-1,11-6 0,-17 11 162,1 0-1,-1 1 0,0 0 1,0-1-1,1 1 0,-1 1 1,7-2-1,-8 2 31,-1 0-1,1 0 1,0 0 0,-1 0-1,1 0 1,-1 1-1,1-1 1,-1 1 0,1-1-1,-1 1 1,1-1 0,-1 1-1,1 0 1,-1 0-1,0-1 1,1 1 0,-1 0-1,1 2 1,1 0 44,-1 0 1,1 1-1,-1 0 1,0-1-1,0 1 1,0 0 0,1 5-1,11 38 342,-10-32-313,1 6 25,0 0 0,-2 0 0,-1 1 0,0 27 1,-1-23 40,2-1 1,8 40-1,-10-52-165,1 1-1,-2-1 0,0 15 0,-1-10-586,1-18 580,0 0 0,0 0-1,0 0 1,0 0 0,0 0 0,0 0-1,0 0 1,0 0 0,0 0 0,0 1-1,0-1 1,0 0 0,0 0 0,0 0 0,0 0-1,0 0 1,0 0 0,0 0 0,0 0-1,0 0 1,0 1 0,0-1 0,0 0-1,0 0 1,1 0 0,-1 0 0,0 0-1,0 0 1,0 0 0,0 0 0,0 0-1,0 0 1,0 0 0,0 0 0,0 0-1,0 0 1,0 1 0,0-1 0,1 0-1,-1 0 1,0 0 0,0 0 0,0 0-1,0 0 1,0 0 0,0 0 0,0 0-1,0 0 1,0 0 0,1 0 0,-1 0-1,0 0 1,0 0 0,0 0 0,0 0-1,0-1 1,1 1-116,1 0 0,-1-1-1,0 1 1,0-1 0,0 0-1,1 1 1,-1-1 0,0 0-1,0 0 1,0 0 0,0 0-1,0 0 1,-1 0 0,1 0-1,0 0 1,1-2 0,17-28-1544,-8 12 1010,37-46-676,-42 57 1350,0 1 0,10-10 0,-7 9 312,-7 6-217,0 0-1,1 0 1,-1 1-1,1-1 1,0 1-1,-1-1 1,1 1-1,0 0 1,0 0-1,0 0 1,0 0 0,0 1-1,4-1 1,6 0 606,25 2 1,-12 0-38,4 0-168,35-2 568,-60 0-990,0 1-1,1-1 1,-1 0-1,0 0 1,0-1 0,0 0-1,0 0 1,0 0 0,5-3-1,10-9 444,-19 13-477,0 0 1,1 1-1,-1-1 0,1 0 0,-1 0 1,0 0-1,0 0 0,1 0 1,-1 0-1,0 0 0,1-2 1,-1 2-31,-1 0 0,0 0 0,1 0 0,-1-1 1,0 1-1,0 0 0,0 0 0,0 0 0,0 0 1,0 0-1,0 0 0,0 0 0,0 0 0,-1 0 1,1 0-1,0 0 0,-1 0 0,1 0 0,-1 0 0,1 0 1,-1-1-1,-1 0-7,1 0 0,0 1 0,-1-1 1,1 1-1,-1-1 0,0 1 0,1 0 1,-1 0-1,0-1 0,0 1 0,0 0 0,-3 0 1,-26-10 10,24 8-22,-7-1-4,9 2-7,0 0 0,0 0 0,0 1-1,0 0 1,-7-1 0,-2 7-27,5-1-5,-3-2-45,11-2 79,-1 0 0,1 0 0,-1 0 0,1 0-1,-1 1 1,1-1 0,-1 0 0,1 1 0,0-1 0,-1 1 0,1 0 0,0-1 0,-1 1 0,1 0 0,0 0 0,0 0-1,0 0 1,0 0 0,-1 0 0,1 0 0,1 0 0,-1 0 0,0 0 0,0 0 0,0 1 0,0 1 0,-5 28-176,1-14 121,3-13 55,1-1 0,0 0 0,0 1 0,0 0 0,0-1 0,1 1 0,0 0 0,-1-1 1,1 1-1,0 0 0,1-1 0,0 5 0,10 29-37,-8-17 61,-3-16-6,0 0 1,0 0 0,1 0-1,-1 0 1,1 0 0,0 0-1,1-1 1,-1 1 0,0 0-1,1-1 1,0 1 0,0-1-1,0 1 1,3 2 0,1 1 9,1-1 0,0-1 0,0 0 0,1 0 0,0 0 0,-1-1 0,2 0 0,-1 0 0,10 3 1,0-5-217,-1 0 0,1-2 1,0 0-1,0 0 0,-1-2 1,1 0-1,-1-1 0,1-1 1,-1-1-1,0 0 0,20-10 1,20-19-304,-52 32 497,-1-1 1,1 1-1,-1-1 0,0 0 0,0 0 0,6-7 0,18-28 157,-24 31-94,9-19 87,-11 21-69,-1 0 1,2 0-1,-1 0 0,0 1 1,7-8-1,-7 9 457,1 6-133,-1-1-344,-1 0 0,1 0 0,-1 0-1,0 1 1,1-1 0,-1 0 0,0 1-1,-1-1 1,1 1 0,1 5 0,1 6 104,9 9 256,-11-17-354,0 0 0,-1 0 0,1 0 1,-1 10-1,-1-10-34,1 0 1,0 0-1,1 0 0,1 9 1,11 11 165,-13-25-171,1 0-1,-1-1 1,1 1 0,-1 0-1,1 0 1,0-1-1,-1 1 1,1 0-1,0-1 1,0 1-1,-1-1 1,1 1-1,0-1 1,0 1-1,0-1 1,0 0 0,0 1-1,0-1 1,1 0-1,3-2 85,10-10-481,-13 11 297,1 0 0,-1-1-1,1 1 1,-1-1 0,0 1-1,4-5 1,1-9-349,3-10-249,1 6 2,-8 15 605,0 1 0,-1-1 1,0 0-1,0 0 1,0 0-1,1-5 0,0-4-13,-2 9 59,0 0 0,0 0 1,0 0-1,1 0 0,-1 0 0,1 0 0,0 0 1,4-5-1,4-14-267,0-2 61,2 12 464,-12 12-222,1 1-1,-1 0 0,1-1 1,-1 1-1,1 0 0,-1-1 1,1 1-1,-1 0 0,1 0 1,-1 0-1,1 0 0,-1-1 1,1 1-1,-1 0 1,1 0-1,-1 0 0,1 0 1,-1 0-1,1 0 0,-1 0 1,1 0-1,0 0 0,-1 1 1,1-1-1,-1 0 0,1 0 1,-1 0-1,1 1 1,-1-1-1,1 1 0,3 4 239,-1 0 0,0 1-1,-1 0 1,3 6 0,1 19 287,0-15-351,-5-12-112,1-1-1,-1 0 1,0 1 0,0-1-1,0 0 1,-1 1 0,1-1-1,-1 8 1,0-7-135,1 1-1,-1-1 1,1 0 0,0 0 0,0 0 0,1 1-1,-1-1 1,1 0 0,3 6 0,-1-2-222,0-1-761,11-5-520,16-2 202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8544,'0'0'5344,"0"17"-5024,-17-17 0,0 0-192,0 17-736,17 0 352,-17 0-2752,17 17 1696</inkml:trace>
  <inkml:trace contextRef="#ctx0" brushRef="#br0" timeOffset="1">103 308 7040,'-17'51'3200,"0"0"-2752,0-34 992,0 0-864,0 17 416,17-17-608,0 17-128,0-17-160,17 0-2624,17-34-1216,17 17 2112</inkml:trace>
  <inkml:trace contextRef="#ctx0" brushRef="#br0" timeOffset="2">410 359 6400,'0'-14'2058,"0"13"-2044,0 1 0,0 0 1,0 0-1,0 0 0,0 0 0,0 0 0,0 0 0,0 0 0,0 0 0,0 0 0,0 0 0,0-1 0,0 1 0,0 0 0,0 0 0,0 0 0,0 0 0,0 0 0,0 0 0,0 0 0,0 0 0,0 0 0,0-1 0,0 1 0,0 0 0,-1 0 0,1 0 0,0 0 0,0 0 0,0 0 0,0 0 1,0 0-1,0 0 0,0 0 0,0 0 0,0 0 0,0 0 0,0 0 0,-1 0 0,1 0 0,0 0 0,0 0 0,0-1 0,0 1 0,0 0 0,0 0 0,0 0 0,0 0 0,0 0 0,0 0 0,-1 1 0,1-1 0,0 0 0,0 0 0,0 0 0,0 0 0,-12 0 626,12 0-615,0 0-1,0 0 0,0 0 0,0 0 1,0 0-1,0 0 0,0-1 0,0 1 0,0 0 1,-1 0-1,1 0 0,0 0 0,0 0 1,0 0-1,0 1 0,0-1 0,0 0 1,0 0-1,0 0 0,0 0 0,0 0 1,-1 0-1,1 0 0,0 0 0,0 0 0,0 0 1,0 0-1,0 0 0,0 0 0,0 0 1,0 0-1,0 0 0,0 0 0,0 0 1,0 1-1,0-1 0,0 0 0,-1 0 0,1 0 1,0 0-1,0 0 0,0 0 0,0 0 1,0 0-1,0 0 0,0 1 0,0-1 1,0 0-1,0 0 0,0 0 0,0 0 1,0 0-1,0 0 0,0 0 0,0 0 0,1 1 1,-2 0 149,1 1 0,0 0 0,-1 0 1,1 0-1,-1 0 0,0-1 0,0 1 1,1 0-1,-1-1 0,0 1 0,0-1 0,-1 1 1,1-1-1,0 1 0,0-1 0,-3 2 1,-11 16 1199,6 6-473,-2-2-731,10-20-182,-1-1 0,0 1-1,0-1 1,1 1-1,0 0 1,-1-1 0,1 1-1,0 0 1,0 0-1,1 0 1,-2 4 0,3-4 16,-1 0 1,1 0 0,0 0 0,0 0 0,0 0 0,0 0 0,1 0-1,-1-1 1,1 1 0,-1-1 0,3 4 0,4 6 20,-5-7-9,0 0 0,0 0 0,0 0 0,0-1 1,1 1-1,0-1 0,0 0 0,0 0 0,9 6 0,1-5-314,-9 3 102,-5-8 178,0 0-1,1 1 0,-1-1 0,0 1 0,0-1 1,0 0-1,1 1 0,-1-1 0,0 0 0,1 1 0,-1-1 1,0 0-1,1 1 0,-1-1 0,1 0 0,-1 0 1,0 1-1,1-1 0,-1 0 0,1 0 0,-1 0 1,1 0-1,-1 0 0,0 1 0,1-1 0,-1 0 0,1 0 1,-1 0-1,1 0 0,0-1 0,2 1-413,-6 0-325,1 0 683,1 0 1,-1 0-1,0-1 1,1 1-1,-1-1 1,1 1-1,-1-1 1,1 1-1,0-1 1,-3-1-1,-11-6-429,1 6-87,1 0-1,-1 1 1,0 1-1,-19 2 1,7-2-1402,6 0 515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5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87 5312,'7'-6'588,"0"1"-1,0-1 1,0 1 0,10-4-1,-16 8-470,0 1 0,0-1 0,0 1 0,-1-1 0,1 1-1,0 0 1,0-1 0,0 1 0,0 0 0,0 0 0,0-1 0,0 1-1,0 0 1,0 0 0,1 0 0,5-1 184,-2-2-18,-1-1 0,0 1 0,1-1 0,4-6 0,-5 6-50,-1 1 514,-3 0-289,0-8-250,0 11-206,0-1-1,0 1 1,0 0 0,0 0-1,0 0 1,0 0-1,0-1 1,0 1-1,0 0 1,0 0 0,0 0-1,0 0 1,0 0-1,0 0 1,0-1 0,-1 1-1,1 0 1,0 0-1,0 0 1,0 0-1,0 0 1,0 0 0,0 0-1,0-1 1,-1 1-1,1 0 1,0 0-1,0 0 1,0 0 0,0 0-1,0 0 1,0 0-1,-1 0 1,1 0 0,0 0-1,0 0 1,0 0-1,0 0 1,0 0-1,-1 0 1,1 0 0,0 0-1,0 0 1,0 0-1,0 0 1,0 0 0,-1 0-1,1 0 1,0 0-1,0 0 1,0 0-1,0 1 1,-1-1 0,-75 0 99,2 0-112,70 0-15,1 0 0,-1 0 0,1 1-1,-1 0 1,1-1 0,-1 1 0,1 1-1,-1-1 1,1 0 0,-4 3 0,5-3-6,0 0 1,0 1 0,1-1 0,-1 0 0,1 1 0,-1-1 0,1 1 0,0 0 0,0-1 0,-1 1 0,1 0 0,0 0 0,1 0 0,-1 0 0,0 0 0,0 0 0,1 0 0,-1 0 0,1 0 0,0 0 0,0 0 0,-1 3 0,1 5-67,0 11 8,0 1-1,1-1 1,1 0 0,1 1-1,9 28 1,-4-27-4,22 39 1,-20-44 90,-1-1 1,-1 1-1,9 32 0,-11-16 195,-5-29-157,0-1 0,0 1 0,0 0-1,0 0 1,-1 0 0,0 0 0,0 5-1,-1-7 4,0 1-1,0-1 0,0 0 0,0 0 1,-1 0-1,0 0 0,1 0 1,-1-1-1,0 1 0,0 0 0,-1-1 1,-3 4-1,-45 45 1435,50-50-1452,0 0 0,0 0-1,0 0 1,0 0 0,0 0 0,0-1 0,0 1 0,0 0-1,0-1 1,0 1 0,0-1 0,0 1 0,-2 0 0,2-2-6,0 1 0,0 0 0,0 0 0,0 0 0,0-1 0,0 1 0,0 0 0,0-1 0,0 1 0,0-1 1,-1 0-1,-4-2 24,-4-1-69,9 4-21,0 0 0,0 0 0,1 0 0,-1-1 0,0 1 0,0 0-1,0 0 1,1-1 0,-1 1 0,0-1 0,1 1 0,-1 0 0,0-1 0,1 1 0,-1-1 0,0 0 0,1 1 0,-1-1 0,1 1 0,-1-1 0,1 0 0,-1 0 0,1 1-1,0-1 1,-1 0 0,1 0 0,0 1 0,0-1 0,-1 0 0,1 0 0,0 0 0,0 0 0,0-3-116,1 1-1,0 0 1,-1 0 0,1 0 0,0 0-1,0 0 1,1 1 0,-1-1 0,3-3-1,19-28-2133,-12 18 1087,23-35-1190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5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 7232,'17'0'3264,"-34"34"-1216,-1-17-1408,1 34 160,0-17-480,0 51 64,0-17-224,0 18-416,0-1 128,0-17-1024,0 0 640,17-34-576,0 0 640,-17 1-1568,17-18 1088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6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18 335 5472,'-14'-14'1760,"14"13"-1729,-1 1 0,1 0 0,0-1 0,-1 1 0,1-1 0,0 1 0,0 0 0,-1-1 0,1 1 0,0-1 0,0 1 0,0-1 0,0 1 0,0-1 0,0 1 0,-1-1 1,1 1-1,0-1 0,0 1 0,1-1 0,-1 1 0,0-1 0,0 1 0,0-1 0,0 1 0,0-1 0,0 1 0,1-1 0,-1 1 0,0-1 0,0 1 0,1 0 0,-1-1 0,0 1 0,1-1 3,2 0 57,-1 0-1,1 0 1,0 1 0,-1-1 0,1 1 0,0-1 0,-1 1-1,1 0 1,0 0 0,0 0 0,3 1 0,9 0 376,1-1-255,1-1 34,33 5 0,-34-1-181,9 1-10,1 0-1,26-1 1,-18-3-35,-5-1-11,42 5 0,-51 0-8,16 0 19,6-8 40,-18 0-24,16 1 171,45 2 1,-40 2 822,-44-1-1008,-1 0-1,1 0 1,-1 1-1,1-1 1,-1 0-1,1 0 0,0 0 1,-1 0-1,1 0 1,-1 0-1,1 0 1,-1-1-1,1 1 1,-1 0-1,1 0 0,0 0 1,-1-1-1,1 1 1,-1 0-1,1 0 1,-1-1-1,0 1 1,1 0-1,-1-1 0,1 1 1,-1-1-1,0 1 1,1 0-1,-1-1 1,0 1-1,1-1 1,-1 1-1,0-1 1,0 1-1,1-1 0,-1 1 1,0-1-1,0 1 1,0-1-1,0 0 1,0 1-1,0-1 1,0 1-1,0-1 0,0 0 1,-3-5 229,-2 1-91,-1-2-43,0 2 0,-1-1 0,-7-5-1,11 9-105,0 0 0,-1 0 0,1 1 0,0-1-1,-1 1 1,1 0 0,-1 0 0,1 0 0,-1 1-1,0-1 1,-5 1 0,6 0-19,0 0-1,0 0 1,0 0-1,0 0 1,0 1 0,-4 1-1,0 5-22,2 0-2,-9 2-36,11-7 54,0 0-1,-1 0 1,1 1-1,0-1 1,0 1 0,1-1-1,-1 1 1,-4 6-1,2-2 5,1 0 0,0 1 0,0 0 0,1 0 0,0 0 0,0 0 0,1 0 0,0 1 0,0-1-1,1 1 1,0-1 0,1 12 0,0 12 11,3-27-352,-3-4 348,8 5-239,-3-9-235,-1-1 185,7-1-230,-5-7-197,5 6 293,-5-5 273,6 4 101,-11 7 50,0-1 0,0 1-1,0-1 1,0 1-1,0-1 1,0 0 0,0 1-1,0-1 1,0 0-1,0 0 1,0 0 0,0 1-1,0-1 1,-1 0-1,2-2 1,0 0-47,3-5 881,2 13 144,-1 1-1110,3 3 229,-3-1-25,1-1 0,1-1 0,-1 1 0,1-1 0,0 0 0,0-1 0,1 0 0,9 4 0,-2-4 10,1-1 1,-1-1-1,1 0 0,-1-1 0,1-1 1,26-2-1,-34 1-117,8 0-163,0-2 1,0 0-1,0-1 0,0-1 0,25-9 1,-30 9 56,0-1-1,-1 0 1,1-1 0,-1 0 0,0-1 0,-1 0 0,17-14 0,-23 17 114,-1-1 1,1 1-1,-1-1 1,4-7-1,-3 5 7,-2 5 14,7-13 54,-1 0-1,0 0 1,-1-1-1,7-23 1,21-77 232,-32 105-100,1 1 0,-2-1 0,1 1 0,-1-1-1,1-22 1,-3-18 954,0 40-803,0 25 32,-1-4-280,0 0-1,-1 0 1,-2 11 0,-3 13 38,2 32 26,-7 2 59,7 0-134,-7-3-218,7-14-96,-2-24-195,5-20 250,0-1-1,1 1 1,0 0-1,-1 8 1,2 5-1373,0-3 454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6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7136,'0'-29'2309,"0"29"-2285,0 0-1,0-1 1,0 1-1,0 0 1,0 0 0,0-1-1,0 1 1,0 0-1,0-1 1,0 1-1,0 0 1,0 0 0,0-1-1,0 1 1,0 0-1,0-1 1,0 1-1,1 0 1,-1 0 0,0-1-1,0 1 1,0 0-1,0 0 1,1 0 0,-1-1-1,0 1 1,0 0-1,1 0 1,-1 0-1,0 0 1,0-1 0,1 1-1,-1 0 1,0 0-1,0 0 1,1 0-1,0 0 1,21-12 525,-21 12-493,0 0 0,-1-1 0,1 1 0,0 0-1,-1-1 1,1 1 0,0 0 0,-1 0 0,1 0 0,0 0-1,0 0 1,-1-1 0,1 1 0,1 1 0,2-1 57,1 1 0,-1-1 0,1 1 0,-1 1 1,0-1-1,1 1 0,-1-1 0,6 5 0,13-1 181,22 7-134,6-6-75,-24-2-42,-11 0-13,1-2 0,26 2 0,212-4 440,-251 0-443,17-2 110,-20 2-132,-1 0 1,1 0-1,-1-1 1,1 1-1,-1 0 1,1 0-1,-1-1 1,0 1-1,1 0 1,-1 0 0,1-1-1,-1 1 1,0-1-1,1 1 1,-1 0-1,0-1 1,1 1-1,-1-1 1,0 1 0,0-1-1,1 1 1,-1-1-1,0 1 1,0-1-1,0 1 1,0-1-1,0 1 1,0-1-1,1 1 1,-2-1 0,-1-5 79,-10-6-5,12 12-81,0 0 0,0 0 0,-1-1 1,1 1-1,0 0 0,0 0 0,-1 0 0,1-1 1,0 1-1,-1 0 0,1 0 0,0 0 0,-1 0 0,1 0 1,0 0-1,-1-1 0,1 1 0,0 0 0,-1 0 0,1 0 1,0 0-1,-1 0 0,1 0 0,0 0 0,-1 1 1,-2-1-25,1 0 0,-1 0 0,1 0 0,-1 0 0,0 1 0,1-1 0,-1 1 0,1 0 1,0-1-1,-1 1 0,1 1 0,0-1 0,-1 0 0,1 0 0,0 1 0,0-1 0,-3 4 1,-2 2-94,4-6 94,1 1 0,0 0 1,0 0-1,0 0 0,0 0 0,1 0 1,-1 1-1,1-1 0,-1 0 0,1 1 0,0-1 1,-2 5-1,-3 33-141,-5-14 63,10-19 93,0 0 0,0 1 0,0-1 0,2 14 0,-1-9-4,0-8 6,0-1 0,1 1 1,-1-1-1,0 0 0,1 1 1,0-1-1,0 0 1,0 0-1,0 0 0,1 1 1,2 3-1,-2-2 28,-1-4-21,0 1 1,-1-1-1,1 0 1,0 1-1,0-1 0,0 0 1,0 0-1,0 1 1,0-1-1,1 0 0,-1 0 1,0 0-1,0 0 1,1 0-1,-1-1 0,1 1 1,-1 0-1,1-1 1,-1 1-1,1-1 1,-1 1-1,1-1 0,-1 0 1,1 1-1,1-1 1,2-1-100,0 1 0,0-1 1,0 0-1,-1 0 1,1-1-1,5-2 1,5-1 4,17-1-146,-10-5-48,-8 7 187,-9 3 97,-1 0 0,0 0 0,0-1 0,0 0 0,0 0-1,0 0 1,5-3 0,19-15 31,-5-8-48,25-9 485,-40 28-256,-6 7-96,0 0-1,-1 0 1,1 0 0,0 0-1,0 1 1,0-1 0,0 0-1,0 1 1,1 0 0,-1-1-1,0 1 1,1 0 0,-1 0-1,1 0 1,-1 1 0,1-1 0,3 0-1,-6 4 289,0 59 539,0-58-923,0-1 1,0 1-1,-1-1 1,1 1 0,-1-1-1,0 1 1,0-1-1,0 0 1,-3 6-1,-1 2-64,4-9 49,1 0 0,0 1 0,-1-1 0,1 0 0,0 0 0,0 0 0,0 0 0,0 0-1,1 1 1,-1-1 0,0 0 0,1 0 0,0 0 0,-1 0 0,1 0 0,0 0 0,0 0 0,2 2 0,1 5 51,-1-1-6,2 2-60,10-8-141,3-1-131,-7-1-184,-1 1 0,13-3 0,-21 2 266,1-1 0,0 1 1,0-1-1,-1 0 0,1 0 0,0 0 0,-1 0 1,1 0-1,-1 0 0,1-1 0,-1 1 0,0-1 0,2-2 1,14-13-1157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8896,'-51'-17'4544,"68"17"-4192,0 0-256,17 17-64,-17-17-4320,17 0 2336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7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86 3808,'-29'-14'1227,"24"11"-742,5 0 43,0-8 949,0 8-293,3 3 299,-2 0-1365,1 0 1,-1-1-1,1 1 0,0 0 1,-1-1-1,1 0 1,-1 1-1,1-1 0,-1 0 1,2-1-1,13-5 564,-11 6-566,1 0 0,-1 0 0,1 1 1,9 0-1,61-7 321,-13 0-293,34 4-33,22 0 13,-83 0-58,41-2 92,26 10-46,-83-6-133,20-3-1,-12 1-10,131-1-1165,-97 5-960,-45-1 1181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7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0 4896,'-18'17'2208,"18"68"-1920,-17-51 928,17 18-736,-17 16 512,0 0-576,-17-17 128,17 17-320,-17-34 64,17 0-160,0 1-832,0-18 352,34 0-4736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09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0 7040,'0'0'2282,"3"6"-1386,9 17-352,-1-8 497,-11-14-1033,0-1 1,0 0-1,1 0 0,-1 1 0,0-1 0,1 0 0,-1 1 1,0-1-1,0 1 0,0-1 0,0 0 0,1 1 1,-1-1-1,0 1 0,0-1 0,0 0 0,0 1 1,0-1-1,0 1 0,0-1 0,0 1 0,0-1 0,0 1 1,-9 30 705,4-7-302,-3 42-1,5-39-276,-6 30 1,-14 25-35,12 6-53,-8-20-11,12-44-12,0 0 0,-3 28 0,4 13 98,0-27-63,3-22-5,-2 30 0,5-43-27,0 0 1,0 0-1,0 0 0,0 0 0,-1 1 0,0-1 1,1 0-1,-1 0 0,0 0 0,0 0 0,-3 4 1,3-5 12,0 1 1,0-1-1,0 0 1,0 0-1,0 1 1,0-1 0,1 1-1,0-1 1,-1 1-1,1-1 1,0 5 0,-1 5 411,5-24-341,-1 6-159,-1 0 0,0 0 1,0 0-1,0-1 0,1-11 0,0 1-77,8-23-138,-8 24 175,3-16-50,17-19-12,-12 3-54,12 11 54,-16 15 12,-7 20 122,1 0 0,0-1-1,-1 1 1,1 0 0,0 0-1,0-1 1,1 1 0,-1 0-1,0 0 1,1 0 0,-1 0-1,2-1 1,10-7-1,-12 10 16,-1-1 0,1 1 1,-1 0-1,0 0 0,1 0 0,-1 0 0,0 0 1,1 0-1,-1 0 0,1 0 0,-1 0 0,0 0 0,1 0 1,-1 0-1,1 0 0,-1 0 0,0 0 0,1 0 0,-1 1 1,1-1-1,-1 0 0,1 0 0,1 2 21,-1 1-1,1-1 1,-1 0-1,1 0 0,-1 1 1,0-1-1,0 1 1,0-1-1,0 1 1,0 2-1,28 109 306,-12-31-134,-17-81-193,1 1 0,-1 0 0,1 0 0,0 0 0,0 0 0,0 0 0,1-1 0,-1 1 0,0 0 0,1-1 0,0 1 0,0-1 0,0 0 0,0 1 0,4 3 0,3 1 33,-5-3 3,0 0 1,0 0 0,1-1 0,0 0 0,-1 0 0,1 0 0,0-1 0,0 0 0,1 0-1,-1 0 1,0 0 0,1-1 0,-1 0 0,1 0 0,-1 0 0,11-1 0,8 2 63,8 5-9,-22-5-106,0 0 0,0 0 0,1-1 0,10-1 1,-17 0 6,5 1-29,-1-1-1,0 0 0,0-1 1,1 0-1,-1-1 0,0 1 1,0-2-1,0 1 1,11-6-1,-16 7 22,17-9-127,22-15 1,-35 21 147,-2-1 0,1 1 0,0-1 0,-1 0 0,0-1 0,0 1 0,7-13 0,-6 8 24,-1-1 0,0 0 1,-1 0-1,0 0 0,0-1 0,-2 1 1,1-1-1,-1 0 0,0-20 1,-2 22 63,0 1 0,3-18 1,1 15 18,0-1 61,-8-5 117,2 15-233,1-1-1,0 1 1,0 0 0,1-1 0,-1 1 0,0 0 0,1-5-1,-1-1 32,-1 13-110,0-1-10,1 0 1,0 0-1,-1 0 0,0-1 1,1 1-1,-4 3 0,3-5 19,1 1 1,-1 0-1,0 0 0,1 0 0,0 1 1,-1-1-1,1 0 0,0 0 0,0 1 1,1-1-1,-1 1 0,0-1 0,1 1 1,-1 2-1,-2 10-14,2-11 21,-3 9 63,1 1 1,1 0-1,-2 23 0,4-30-39,-1 0 1,0 0-1,0 0 0,-3 6 0,-1 17-129,10-8 14,-1-10 14,-1 2-81,-3-12 137,0 0-1,0 0 0,0-1 0,0 1 0,0 0 0,1-1 0,-1 1 0,1-1 1,0 1-1,-1 0 0,1-1 0,0 1 0,0-1 0,0 0 0,0 1 0,0-1 1,0 0-1,0 1 0,0-1 0,1 0 0,1 1 0,5 2-303,1 0 0,-1-1 0,14 2 0,-18-3 236,5-1-73,0 0 0,0-1 0,0 0-1,0 0 1,0-1 0,0 0 0,0 0-1,16-5 1,-5 1 2,6 1 11,-20 3 160,1 0 1,-1-1-1,1 1 0,-1-1 0,0 0 0,1-1 0,7-4 0,26-24 92,-14 12 16,-17 13 26,0-1 0,0 0 0,0 0 0,-1-1 0,0 0-1,13-18 1,-6 2 351,2-4 443,-14 23-396,-7 14-2,-7 11-363,5 11-81,1-17-86,3-13-5,1 1 0,0 0 0,1 0 0,-1 0 0,0 0 0,0 0 0,1 0 0,0 0 0,-1 0 0,1 0 0,0 0 0,0 0 0,0 0 0,0 1-1,0-1 1,0 0 0,1 0 0,0 2 0,1 4 20,-1-3 15,0-1-1,1 0 1,-1 0-1,1 1 0,0-1 1,0 0-1,0 0 1,0-1-1,1 1 0,-1 0 1,1-1-1,6 6 1,5 1-83,1-2 0,19 9 0,-27-14-82,1 0-1,-1-1 0,1 1 0,0-2 1,0 1-1,0-1 0,8 0 1,-5 0-13,-7-1 56,1 0 0,0 0 1,0 0-1,0-1 0,0 0 0,5-1 1,-9 1 72,0 1 0,0-1 1,1 1-1,-1-1 0,0 0 1,0 1-1,0-1 0,0 0 0,-1 0 1,1 0-1,0 0 0,0 0 1,0 0-1,-1 0 0,1 0 1,0 0-1,-1 0 0,1 0 1,-1 0-1,1-1 0,-1 1 0,0 0 1,0 0-1,1 0 0,-1-1 1,0 1-1,0 0 0,0-3 1,0-26-139,1 11 113,-1 0 0,-4-29 1,-3 22 39,5 20 0,1-1 0,-1 0 0,1 1 0,0-13 0,0 11-13,0 1 1,0-1-1,-4-11 1,1-2-82,8 15 42,1 1 18,-3-4-3,-2 8 34,0 0-1,0 0 1,0 0 0,0 0-1,0 0 1,0 0 0,1 0 0,-1 0-1,0 0 1,1 1 0,-1-1-1,1-1 1,0 1-5,0 0 1,0 1-1,0-1 0,0 0 1,0 1-1,0-1 0,0 1 0,0 0 1,0-1-1,0 1 0,0 0 1,0 0-1,0-1 0,0 1 1,0 0-1,0 0 0,2 1 1,20-1-36,-23-1 44,1 1 1,-1 0-1,0 0 1,1 0-1,-1 0 1,0 0-1,1 0 0,-1 0 1,1 0-1,-1 0 1,0 0-1,1 1 1,-1-1-1,0 0 0,1 0 1,-1 0-1,0 0 1,0 0-1,1 1 1,-1-1-1,0 0 1,1 0-1,-1 1 0,0-1 1,1 0-1,64 66-17,-60-60 53,-1 0 0,1 0 0,-1 0-1,-1 1 1,4 7 0,-4-8-7,0 11 78,-3-16-103,0 0-1,0-1 1,0 1-1,0 0 1,0 0-1,0 0 1,0 0-1,0 0 1,0 0-1,1 0 1,-1 0-1,0-1 1,1 1-1,0 1 1,10 4 11,-5 8 37,-4-11-33,-1 0-1,1-1 1,1 1 0,-1-1-1,0 1 1,0-1 0,1 0-1,0 0 1,-1 0-1,1 0 1,0-1 0,0 1-1,0-1 1,4 2-1,0 1 7,2 1-6,-8-4-11,1 0 0,-1 0 0,1 0 0,-1 0 0,1 0 0,0-1 0,0 1 0,-1 0 0,1-1 0,0 0 0,0 1 0,-1-1 0,1 0 0,3 0 0,43 0 354,-46 0-348,0 0 1,0 0 0,0-1 0,0 1 0,0-1 0,0 1 0,-1-1 0,1 0 0,0 0 0,0 0-1,-1 1 1,1-2 0,-1 1 0,1 0 0,-1 0 0,1 0 0,-1-1 0,2-1 0,15-11 55,-1 8-55,-16 5-17,0 1 1,0-1 0,1 0-1,-1 0 1,0 0-1,0 0 1,0 0-1,0 0 1,0 0-1,0-1 1,1-1 0,1-11-112,-3 14 109,0 0 1,0 0 0,0-1-1,0 1 1,0 0 0,0 0-1,0 0 1,0 0 0,0 0-1,0 0 1,0 0-1,0 0 1,0 0 0,0-1-1,0 1 1,0 0 0,0 0-1,0 0 1,0 0 0,0 0-1,0 0 1,0 0 0,0 0-1,0 0 1,0 0 0,-1-1-1,1 1 1,0 0 0,0 0-1,0 0 1,0 0 0,0 0-1,0 0 1,0 0 0,0 0-1,0 0 1,0 0 0,0 0-1,0 0 1,-1 0 0,1 0-1,0 0 1,0 0 0,0 0-1,0 0 1,0 0 0,0 0-1,0 0 1,0 0 0,0 0-1,-1 0 1,1 0 0,0 0-1,0 0 1,0 0 0,0 0-1,-1 0-12,1 0-1,-1 0 1,0 0-1,1 0 0,-1 1 1,0-1-1,1 0 1,-1 0-1,1 0 1,-1 1-1,0-1 1,1 0-1,-1 1 1,1-1-1,-1 1 0,1-1 1,-1 0-1,1 1 1,0-1-1,-1 1 1,1-1-1,-1 1 1,1 0-1,0-1 0,0 1 1,-1 0-1,1 0 3,-1 1 0,1-1 1,0 0-1,0 1 0,0-1 0,0 0 0,0 0 0,0 1 0,0-1 0,0 0 0,0 1 0,1-1 0,-1 0 0,0 0 0,1 1 0,0 1 0,4 6-51,-4-5 54,1-1 1,0 1-1,0 0 0,0 0 1,0-1-1,1 1 0,-1-1 1,1 0-1,0 0 0,5 4 1,-2-2 24,1-1 0,0 0 0,0-1 0,0 1 0,1-1 0,-1-1 0,1 1 0,-1-1 1,1-1-1,0 1 0,11-1 0,80-1-804,-95 0 773,-1 0 1,1 0-1,-1-1 1,1 1-1,-1-1 1,1 0-1,-1 0 1,0 0-1,6-3 1,3-1 15,-9 4 15,0 1 1,0-1-1,0 0 1,0-1 0,-1 1-1,1 0 1,0-1-1,0 0 1,-1 1-1,4-4 1,-3 2 58,-3 0-36,0-8-38,0 8-112,0 6 58,0 30 167,1-3 148,-5 46 0,-17 43 196,-4 43-327,22-119-133,1-2 132,-13 63 1,-19 32 979,33-130-1037,-1-1 1,0 1 0,0-1-1,0 0 1,-1 0-1,0 0 1,0 0 0,0 0-1,0-1 1,-1 1-1,0-1 1,0 0 0,0 0-1,0-1 1,0 1-1,-1-1 1,-7 5-1,6-5-26,1 0-1,-1-1 1,0 1-1,0-1 1,-1 0-1,1-1 0,0 1 1,0-1-1,-1 0 1,1-1-1,-1 0 0,-10 0 1,3-1-2,-17 2 10,9 0 72,-29-2 0,46 0-105,-1 0-1,1 1 0,0-2 0,0 1 0,0-1 0,0 1 0,0-1 1,0-1-1,0 1 0,-8-6 0,7 2-1,1 1-1,-1-1 1,-6-10-1,4 6-1,1 2-58,1-1 1,0-1 0,0 1 0,1-1-1,0 0 1,1 0 0,0 0-1,-4-16 1,7 22 12,-1-1 0,1 1 0,0-1-1,1 1 1,-1-1 0,1 1 0,0-1 0,0 0-1,1 1 1,-1-1 0,1 1 0,2-7 0,0 3-37,1 0 1,0 1-1,0-1 1,1 1 0,6-7-1,-7 9 34,9-11 2,0 1 0,0 0-1,2 1 1,0 1 0,17-12-1,-6 7 41,1 2 0,44-20-1,22-1-703,-34 14-1312,70-19-1,-106 39-639,-6 3 832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4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6464,'0'0'2917,"3"0"-2213,53 0 4031,38 0-2388,94 0-1413,-185 0-1281,-6 0-757,3 0 1026,-1 0 0,0 0 0,1 0-1,-1 0 1,0 0 0,0 0 0,1 0-1,-1 0 1,0-1 0,1 1 0,-1 0 0,0 0-1,1-1 1,-1 0 0,-2-7-2253,3 19 737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3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98 409 3904,'-29'-14'1253,"28"13"-1183,-1 1-1,1-1 1,-1 0 0,0 1-1,1 0 1,-1-1-1,0 1 1,0 0 0,1 0-1,-1 0 1,0 0-1,0 0 1,1 0 0,-1 0-1,0 1 1,0-1-1,1 1 1,-1-1 0,-2 2-1,-1 5 225,1-2 84,-10-3 737,4-2 551,26 0-1055,55 0-456,-47 1-112,2-1 44,43-3 1,-49 0-27,-3 0 31,23 0 1,39 9 83,10-11-19,44-2-10,-70 8-103,161-5 88,26-17 31,40-3-209,-97 18 30,124-16 256,19-1-160,-100 17-85,25-5 47,-126 7-23,256-12-118,-364 14 89,196-10-38,41 6 64,0-5 0,15 5-59,-6-5 11,-4 8 28,53 0-35,-27-8-126,-14 5 32,-142 1 54,288-4-114,414 9-111,-568-3 218,-180 0 60,115-3-33,-29 11 13,-77-1 23,213-4-41,-22-12-27,359 9-269,-418 4 192,565-1-547,454 0 577,-919-9 144,2 1-39,-234 8-19,208-3-99,-217-1 112,235-6-55,-153 10 108,261-3 52,-330-2-52,160-4 57,-18-1-100,-170 5-22,79 0-7,-7-7 74,-13 7 0,-66-1-37,99-3-22,-56 7 85,-51-5-5,47-1 166,-77 7-146,62-11 0,-89 11-59,18-2 27,1 1-1,43 3 0,-29 0-59,-37-1 9,0 0 1,-1 0-1,1 0 0,0 0 1,0 0-1,0 0 1,0-1-1,-1 1 0,3-2 1,13-12-167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4736,'14'0'1530,"-11"0"-932,0-3-124,8-8 540,-8 8-262,0 3 96,28 0 592,-28 3-1062,-1-1-345,-1 0-1,1 0 0,-1 0 0,0 1 1,0-1-1,0 1 0,0-1 1,0 1-1,0-1 0,0 1 0,0 5 1,2 6 43,8 26 58,-2 25 20,13 15-63,-15-33-35,-5-23-27,2 6 209,2 0-1,1 0 0,2 0 1,0-1-1,21 43 0,-26-66-136,-1-1-1,1 0 1,0 0-1,0 0 1,1 0-1,-1-1 1,1 0-1,0 0 1,0 0-1,1 0 1,-1-1-1,7 3 1,-11-6-78,0 0 1,1 0-1,-1 0 0,0 0 1,0-1-1,1 1 0,-1 0 1,0-1-1,0 1 0,0-1 1,1 1-1,-1-1 0,0 1 1,0-1-1,0 0 0,0 0 1,0 0-1,0 1 0,0-1 1,-1 0-1,1 0 0,1-2 1,11-9 159,-4 6-126,0-1 1,-1 0-1,0-1 0,-1 0 1,0 0-1,0-1 0,-1 1 1,6-12-1,40-86 39,-43 86-63,2-4 13,8-21 65,2 1 0,30-45 0,-33 62-162,15-31 0,-29 52-141,-1 0-1,1 0 0,0 1 1,1-1-1,-1 1 0,7-6 0,-8 9-229,0-1-1,-1 1 0,1 0 0,0 0 1,0 0-1,0 1 0,0-1 0,1 1 1,-1-1-1,0 1 0,0 0 0,1 0 1,-1 1-1,5-1 0,9 1-1726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1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189 388 6048,'0'-15'1952,"3"10"-1179,8-7-202,-8 7 591,-3 0-832,0 3-154,0-1 0,0 1 0,0-1 0,0 1 1,0-1-1,-1 1 0,1-1 0,-2-4 0,-2 0 136,3 3-181,-1 0 0,0 0 0,0 1 0,0-1-1,0 0 1,0 1 0,-1 0 0,0-1 0,-5-4 0,2 5-110,1 0 0,-1 1 0,0-1-1,0 1 1,0 0 0,0 1 0,0 0 0,0-1-1,-7 1 1,12 1-30,-1 0 0,0 0 0,0 1-1,0-1 1,0 0 0,1 1 0,-1-1-1,0 1 1,0-1 0,1 1 0,-1 0-1,1 0 1,-3 1 0,-9 4-22,4-3 29,7-3-5,1 1-1,-1-1 1,0 1-1,0-1 0,0 1 1,1-1-1,-1 1 1,0 0-1,1 0 1,-1 0-1,1 0 1,-1 0-1,1 0 1,0 1-1,-1-1 0,1 0 1,0 1-1,0-1 1,0 1-1,0-1 1,0 1-1,0-1 1,0 1-1,0 0 1,1 0-1,-1-1 0,0 3 1,-5 30-105,2-17 73,1-7 27,1-1 0,0 1 0,-2 15 0,4-22 0,0-1-1,0 1 1,0 0 0,1 0-1,-1-1 1,1 1-1,0 0 1,-1-1 0,1 1-1,0-1 1,0 1 0,1-1-1,-1 1 1,1-1 0,-1 0-1,1 1 1,2 2 0,-2-3-104,1 0 0,-1-1 1,0 1-1,1 0 0,-1-1 1,0 1-1,1-1 1,0 0-1,-1 0 0,1 0 1,0 0-1,0-1 0,-1 1 1,1-1-1,0 1 1,0-1-1,0 0 0,0 0 1,0 0-1,-1-1 1,1 1-1,0-1 0,0 1 1,4-3-1,20-12-629,-5 2 295,-11 7 375,-9 5 73,1 0 0,-1 0-1,1 0 1,-1-1 0,0 1-1,0-1 1,1 1 0,1-3-1,10-10-23,-14 14 36,1 1 0,-1 0 1,1 0-1,-1 0 0,0 0 0,0-1 1,1 1-1,-1 0 0,0 0 1,0 0-1,0 0 0,0 0 0,0 2 1,0-3 3,-1 1 0,1-1 1,0 1-1,0-1 0,0 1 0,0-1 1,0 1-1,0 0 0,0-1 1,0 1-1,1-1 0,-1 1 0,0-1 1,0 1-1,0-1 0,0 1 1,1-1-1,-1 1 0,0-1 0,1 1 1,-1-1-1,0 0 0,1 1 1,-1-1-1,0 1 0,1-1 1,-1 0-1,1 1 0,-1-1 0,1 0 1,0 1-1,6 4 457,-1 12 78,-4-12-468,1 0 0,0 0 0,0 0 0,0 0 0,1 0 0,0-1 0,0 1 0,0-1 0,0 0 0,1 0 0,-1-1 0,1 1 0,0-1 0,0 0 0,1 0-1,-1-1 1,0 0 0,1 0 0,0 0 0,-1 0 0,9 0 0,45 4 197,-38-2-215,15 0-84,-18-5-132,0-2 0,0 0 0,29-9 0,-14 3-88,-9 4-60,-14 3 170,-1 0-1,0 0 1,1-1 0,-1 0-1,0 0 1,0-1 0,-1-1 0,11-6-1,5-13-277,-8 6 146,30-22-121,-10-6 262,-4 7 132,-10-7 108,-6 22-62,-12 18-24,1 0-1,-2-1 1,1 1 0,-1-1-1,0 0 1,0 0-1,2-8 1,4-39 401,5-14 750,-8 51-593,-5 14-438,0-1-1,1 1 0,-1 0 0,0-1 1,-1 1-1,1-1 0,-1 1 1,1-4-1,-3-3 245,-1 8-25,2 2-346,0 1 0,0 0 0,1-1 1,-1 1-1,0 0 0,0 0 0,1 0 0,-1 0 0,1-1 0,-1 1 0,1 0 0,-1 2 0,0-1-5,0 0 1,1 0-1,-1 0 0,1 0 0,0 0 0,0 0 0,-1 0 0,2 4 1,-2 11 95,-6 28 0,1-7-28,0 24 66,-5-5-4,5 6 196,0-27-208,3-20-321,0 0 0,1 18 1,2-30-5,0 0 1,0 0-1,0 0 1,1 0-1,0 0 1,0 0-1,0 0 1,0-1-1,1 1 1,-1 0-1,4 4 1,-4-5-51,2 6-458,-4-8-310,1-1 924,0 0 0,0-1 0,0 1 0,1 0 0,-1-1 0,0 1 0,0 0 0,0 0 0,0-1 0,0 1 0,0 0 0,0-1 0,0 1 0,0 0 0,1 0 0,-1-1 0,0 1 0,0 0 0,0 0 0,1 0 0,-1-1 0,0 1 0,0 0 0,1 0 1,-1 0-1,0-1 0,0 1 0,1 0 0,-1 0 0,0 0 0,0 0 0,1 0 0,-1 0 0,4-1-189,-1 0 0,0 0 0,1 1 0,-1 0 0,1 0 0,3 0 0,-6 0 256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1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7456,'14'0'2421,"-11"0"-320,-3 2-1765,0 0-314,0 0 0,-1 0 0,1-1 0,-1 1 0,1 0 0,-1-1 0,1 1-1,-1 0 1,0-1 0,0 1 0,-1 1 0,1-2-63,0 1 0,0 0 0,0 0 0,0 0 0,0 0 0,0 0 0,1 0 0,-1 0 0,1 0 0,-1 0 0,1 4 0,0-3-104,-1 1 1,1-1-1,0 0 1,-1 1-1,0-1 1,0 0-1,-2 6 1,-4 13-727,4 0 65,2 0 0,1 33 0,1-21 456,-1-23 330,0 0-1,1 0 0,1 0 0,3 13 0,20 45 793,-24-67-714,3 9 14,-1-2 206,0 0 0,8 13 0,-10-20-196,1 0 0,-1 1 1,1-1-1,0 0 0,-1 0 0,1 0 0,0 0 0,0 0 0,1-1 1,-1 1-1,0 0 0,0-1 0,1 0 0,3 2 0,2-1 74,1-1 0,-1 0 0,0-1 0,1 0 0,-1 0 0,1-1 0,11-2 0,-17 2-110,0-1 0,0 1 0,-1-1 0,1 1 0,-1-1 0,1 0 0,-1 0 0,0 0 0,0-1 0,3-2 0,5-6 131,4-2-70,1-2 272,19-22-1,17-32 913,-49 66-1187,1-1 1,-1 0 0,0 0 0,0 0 0,0 0 0,-1-1 0,0 1 0,0 0 0,2-8 0,1-8 430,-1 9-306,2-10 152,-5 20-365,0 1-1,0-1 1,0 0 0,-1 0-1,1 1 1,0-1 0,0 0-1,-1 0 1,1 1 0,0-1 0,-1 0-1,1 1 1,0-1 0,-1 1-1,1-1 1,-1 0 0,1 1-1,-1-1 1,1 1 0,-1-1 0,0 1-1,1-1 1,-1 1 0,0 0-1,0-1 1,0 1-5,0-1-1,0 1 0,0 0 1,0 0-1,0-1 1,0 1-1,0 0 1,0 0-1,0 0 0,-1 0 1,1 0-1,0 1 1,0-1-1,0 0 1,0 0-1,0 1 0,0-1 1,0 1-1,1-1 1,-1 1-1,0-1 1,0 1-1,0-1 0,0 1 1,0 0-1,0 0 1,-6 4 38,2-2-69,0 1 0,0-1 0,1 1 1,-1 0-1,1 0 0,0 0 0,0 1 0,1 0 0,-1-1 1,1 1-1,0 0 0,1 1 0,-4 5 0,0 4-4,1 0 0,0 1 0,-5 28 0,5 4 56,0-33-19,1 7 6,4-18-67,1 0 0,-1 0 0,1 0 0,0 0 0,0 0 0,0 0 0,0 0 0,1 0 1,0 0-1,0-1 0,0 1 0,0-1 0,0 1 0,1-1 0,0 0 0,4 5 0,-3-6-72,-1 0 0,1 0 1,-1-1-1,1 1 1,0-1-1,-1 0 1,1 0-1,0 0 1,0 0-1,0-1 1,0 0-1,0 0 1,4 0-1,0-1-33,0 0 0,0-1 0,0 1 0,0-2 0,9-3 0,-12 4 103,0-1 1,0 0-1,0 0 1,0 0 0,0-1-1,-1 1 1,1-1-1,-1 0 1,0 0 0,-1-1-1,1 1 1,-1-1 0,1 0-1,3-8 1,-7 13 43,7-13-47,0-1 0,9-25 0,-9 19 73,-5 16-4,0 0-1,-1-1 1,0 0-1,0 1 0,0-1 1,0 0-1,-1 1 1,1-1-1,-1 0 0,-1 0 1,1 1-1,-1-1 1,-2-9-1,1 0 36,-2-13 33,1 9 161,0 0 1,-7-21 0,-21-43 1365,30 77-1465,0 1 0,0-1 0,0 0 1,1 1-1,0-1 0,0 0 0,0-4 0,1-1-51,-1 10-96,0 0 0,0 0 0,0 0 0,0 0 1,0 0-1,0 0 0,0 0 0,0 0 0,0 0 0,0 0 1,0-1-1,0 1 0,0 0 0,0 0 0,0 0 0,0 0 1,0 0-1,0 0 0,0 0 0,0 0 0,0 0 0,0-1 0,0 1 1,0 0-1,0 0 0,0 0 0,0 0 0,0 0 0,0 0 1,0 0-1,0 0 0,1 0 0,-1 0 0,0 0 0,0 0 1,0 0-1,0 0 0,0 0 0,0-1 0,0 1 0,0 0 0,0 0 1,0 0-1,1 0 0,-1 0 0,0 0 0,0 0 0,0 0 1,0 0-1,0 0 0,0 0 0,0 0 0,0 0 0,0 0 1,1 1-1,-1-1 0,3 0 20,0 0 1,0 0-1,0 0 0,0 0 1,0 1-1,0 0 1,0-1-1,-1 1 1,1 0-1,0 0 0,0 1 1,-1-1-1,1 1 1,0-1-1,-1 1 0,0 0 1,1 0-1,-1 0 1,0 0-1,0 0 1,0 0-1,0 1 0,-1-1 1,3 5-1,-1-2-8,-1 0 0,1 0 0,-1 0 0,-1 1 0,1-1 0,-1 1 0,0 0 0,1 9 0,1 6-25,8 19-2,-5-9 42,-4-13-41,10 32-1,-1-6-270,-10-34-6,1-1 0,1 0 0,-1 0 0,1 0 0,1-1 0,4 11 0,9 1-716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4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1 222 5984,'0'-51'2688,"17"0"-2336,0 17 800,0 34-704,0-34 672,17 17-640,-17 0 320,0 0-480,17 17-288,-17 0-64,0 17 64,0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4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10208,'-85'17'4640,"85"34"-4032,0-34-5344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7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69 135 4480,'-7'0'620,"-12"-1"1011,18 1-1588,1-1 0,-1 1 0,1 0 0,-1 0 1,1-1-1,-1 1 0,1 0 0,0-1 0,-1 1 1,1 0-1,0-1 0,-1 1 0,1 0 0,0-1 1,-1 1-1,1-1 0,0 1 0,0-1 0,-1 1 0,1-1 1,0 1-1,0-1 0,0 1 0,0-1 0,0 1 1,0-1-1,0 1 0,0-1 0,0 0 0,0 1-29,0 0 0,0 0 1,0 0-1,0 0 0,0-1 0,0 1 0,0 0 0,0 0 0,0 0 0,0 0 0,0 0 0,0 0 0,0 0 0,0 0 0,0 0 0,0-1 0,0 1 0,0 0 0,0 0 0,0 0 0,0 0 0,0 0 0,0 0 0,0 0 0,0 0 0,0 0 0,-1 0 0,1 0 0,0-1 0,0 1 1,0 0-1,0 0 0,0 0 0,0 0 0,0 0 0,0 0 0,0 0 0,0 0 0,0 0 0,-1 0 0,1 0 0,0 0 0,0 0 0,0 0 0,0 0 0,0 0 0,0 0 0,0 0 0,0 0 0,0 0 0,-1 0 0,1 0 0,0 0 0,0 0 0,0 0 0,0 0 0,-6 0 410,-12-1 1163,18 0-1563,-1 1 1,1 0-1,-1-1 0,1 1 1,-1 0-1,1-1 0,-1 1 1,1-1-1,0 1 0,-1-1 0,1 1 1,-1-1-1,1 0 0,0 1 1,0-1-1,-1 1 0,1-1 0,0 0 1,0 1-1,0-1 0,0 0 1,-1 1-1,1-1 0,0 1 0,0-1 1,1-1-1,-1 0-9,1 1 1,-1-1-1,1 1 0,0-1 0,-1 1 1,1-1-1,0 1 0,0-1 0,0 1 1,0 0-1,0-1 0,1 1 0,-1 0 1,0 0-1,1 0 0,-1 0 0,0 0 1,3-1-1,35-19-42,-31 17 31,2-2-27,1 1 1,0 0 0,1 1 0,-1 0 0,22-3-1,29 1-99,-29 0 65,-25 4 25,0 0 1,0 1-1,0 0 0,0 0 1,0 1-1,0 0 1,9 2-1,34 9-26,-48-10 68,7 0 52,-1 1 0,16 5 0,-21-5-30,1 0 1,-1 0-1,0 0 0,0 1 0,0 0 0,-1 0 0,7 6 0,-3-2 68,-3-4-50,0 1-1,-1-1 1,1 1 0,-1 0 0,0 0 0,0 0 0,0 0 0,-1 0 0,0 0 0,1 1-1,-2-1 1,1 1 0,0 0 0,0 5 0,0 7 158,0-1 0,-2 1 0,0 0 0,-4 29 0,-7 6 245,9-36-343,1-11-73,1 1 1,-1-1 0,-1 0 0,-1 6 0,-1-2 53,-2 0 0,1 0-1,-10 12 1,0-1 74,-2-1 126,16-18-338,-1 1 1,1-1-1,0 0 1,-1 1-1,1-1 1,0 1-1,0 0 1,0-1-1,0 1 1,0 0 0,0 0-1,1-1 1,-1 1-1,0 0 1,1 0-1,-1 0 1,1 0-1,0 3 1,3-5-1773,11 0 513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8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17 3904,'-13'0'1129,"-17"-1"-125,28 0-901,1 1 0,-1-1 0,0 1 1,0-1-1,1 0 0,-1 0 0,0 0 0,1 0 0,-1 0 0,1 0 0,-3-3 0,-2 1 783,-22 3 2223,39 0-3063,0 0 1,0 1-1,0 1 0,0 0 1,0 0-1,0 1 1,13 5-1,-13-4 31,0-1 0,17 3 1,23 0 50,3 5-155,8-5-149,-5 6-475,-7-11 140,-36-1 64,1 1 1,20 2 0,-1 6-514,-20-14 109,-6 1 347,18 1-547,-21 3 336,-7-2-4,-12-13-193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8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4576,'14'-14'1450,"-8"11"-868,5 3-204,-5 3 209,-5-3-562,0 2 16,0-1 1,0 0-1,1 0 1,-1 0-1,1 0 0,-1 0 1,1 0-1,-1 0 1,1 0-1,-1-1 1,1 1-1,-1-1 0,1 1 1,0-1-1,0 0 1,-1 1-1,1-1 1,0 0-1,2 0 0,7 1 81,1 1 1,-1 0-1,0 0 0,-1 1 0,1 1 0,0 0 0,-1 0 0,17 11 0,13 13 459,2-5-95,-39-21-399,0 1 1,-1 0-1,1-1 1,-1 1 0,4 6-1,1 0 102,1 1-42,-6-7-96,0-1 0,1 1 1,-1 0-1,0 0 0,0 0 1,-1 1-1,1-1 0,-1 0 1,0 1-1,1-1 0,-1 1 0,-1-1 1,1 1-1,0-1 0,-1 1 1,0 5-1,0-9-51,0 6 52,0-1 0,0 1-1,-1-1 1,1 0 0,-1 1 0,-3 7 0,2-9 14,0 0 1,-1 0-1,1 0 1,-7 8-1,2-3 44,-44 59 18,28-37-586,10-21-252,12-9 591,0-1 0,-1 1 0,1 0 0,0-1 0,0 1 0,0 0 0,0 0 0,0 0 0,0 0 0,0 0 0,1 0 0,-1 0 0,0 0 0,0 0 0,1 0 0,-1 1 0,1-1 0,-1 0 0,1 0 0,-1 1 0,1 1 0,0-3 61,0 0-1,0 1 1,0-1 0,0 0 0,0 0 0,0 0 0,0 0-1,0 0 1,0 1 0,0-1 0,0 0 0,0 0-1,0 0 1,0 0 0,0 0 0,0 0 0,0 1 0,1-1-1,-1 0 1,0 0 0,0 0 0,0 0 0,0 0 0,0 0-1,0 0 1,0 0 0,1 1 0,-1-1 0,0 0 0,0 0-1,0 0 1,0 0 0,0 0 0,1 0 0,-1 0 0,0 0-1,0 0 1,0 0 0,0 0 0,0 0 0,1 0 0,-1 0-1,0 0 1,0 0 0,0 0 0,0 0 0,0 0 0,1 0-1,-1-1 1,0 1 0,0 0 0,0 0 0,0 0-1,29 0-2079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8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222 170 4800,'14'-28'1557,"-13"26"-1497,-1 1 0,1 0 0,-1-1 0,1 1-1,0 0 1,0-1 0,0 1 0,0 0 0,0 0 0,0 0-1,0 0 1,0 0 0,2-2 0,3-1 115,11-10 551,-10 11-500,-6 2-195,-1 1 0,1 0 0,0 0 0,-1 0 0,1 0 0,-1-1 0,1 1 0,-1 0 0,0-1 0,1 1-1,-1 0 1,1-1 0,-1 1 0,0 0 0,1-1 0,-1 1 0,1-1 0,-1 1 0,0-1 0,0 1 0,1-1 0,-1 1 0,0-1 0,0 1 0,0-1 0,0 1 0,1-1 0,-1 1 0,0-1 0,0 0 0,0 1 0,0-1 0,0 1 0,0-1 0,-1 1-1,1-1 1,0 0 0,0 0 8,0-1 0,0 1 0,-1 0 0,1-1-1,0 1 1,-1 0 0,1 0 0,-1-1 0,1 1-1,-1 0 1,0 0 0,1 0 0,-1 0 0,0-1 0,0 1-1,0 0 1,0 1 0,0-1 0,0 0 0,0 0-1,0 0 1,0 1 0,0-1 0,-2-1 0,-6-4 201,4-1-64,-5-3 43,-27-7 186,33 14-333,-1 1-1,0 0 1,1 0-1,-1 0 1,0 1-1,0-1 1,-1 1-1,1 0 1,-7 0-1,7 2-7,-1 0 0,1 0 0,0 0 0,0 0 0,0 1 0,0 0 0,0 0 0,-6 4 0,5-3-26,-1 1 0,0 0 0,1 0 0,0 0 1,0 1-1,0 0 0,0 0 0,1 1 1,0-1-1,0 1 0,1 0 0,-1 1 0,1-1 1,1 1-1,-1-1 0,1 1 0,0 0 1,1 1-1,-1-1 0,2 0 0,-1 1 0,1-1 1,-1 12-1,2-15-25,1-1-1,-1 0 1,0 0-1,1 1 1,0-1-1,0 0 1,0 0 0,0 0-1,1 0 1,-1 0-1,1 0 1,3 5 0,-1-3 34,0-1 1,0 1 0,1-1-1,0 0 1,-1 0 0,9 4-1,-2-1-13,0-2-1,1 0 0,-1 0 1,1-1-1,0 0 0,18 3 1,-1-4-999,0-2 1,37-1-1,-23-1-1315,11 1 110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7872,'0'-17'3584,"33"17"-3104,0 0 1280,-1 0-1056,18 0 576,-1 0-768,0 0-129,16 0-255,-15 0-2047,-18 17 1023,1-17-3584,0 0 2496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19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7712,'-17'17'3520,"0"0"-3072,0-17-160,17 17-256,0 0-736,0 17 416,0 0-2368,0 0 1472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20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28 426 5312,'-14'14'1701,"11"-8"-1024,3 40 1025,0-44-1425,-3-2-117,3 0-157,0 0 1,0 0-1,-1 0 0,1 0 0,0 0 1,0 0-1,0 0 0,-1 0 0,1 0 1,0 0-1,0 0 0,-1 0 0,1 0 1,0 0-1,0 0 0,0 0 0,-1 0 1,1 0-1,0 0 0,0 0 1,-1 0-1,1 0 0,0 0 0,0 0 1,0 0-1,0 1 0,-1-1 0,1 0 1,0 0-1,0 0 0,0 0 0,0 0 1,-1 1-1,1-1 0,0 0 0,0 0 1,0 0-1,0 1 0,0-1 0,0 0 1,0 0-1,0 0 0,0 1 1,-1-1-1,1 0 0,0 0 0,0 1 1,8 9-204,-5-8-909,0-1-1433,-2-2 2486,0 1 0,-1 0-1,1 0 1,0 0-1,-1 0 1,1 0 0,-1 0-1,1-1 1,0 1-1,-1 0 1,1 0-1,-1-1 1,1 1 0,-1-1-1,1 1 1,-1 0-1,1-1 1,-1 1 0,1-1-1,-1 1 1,0-1-1,1 0 1,0 0 19,-1 0 0,1 1 1,-1-1-1,1 0 0,-1 1 1,1-1-1,-1 1 0,1-1 0,0 1 1,-1-1-1,1 1 0,0 0 1,-1-1-1,1 1 0,0 0 0,0-1 1,-1 1-1,1 0 0,0 0 0,0 0 1,0-1-1,-1 1 0,1 0 1,1 0-1,0 0 52,-1 0-1,1 0 1,-1 0 0,1 0-1,0-1 1,-1 1 0,1-1-1,-1 1 1,1-1-1,-1 0 1,1 1 0,-1-1-1,0 0 1,1 0 0,-1 0-1,0 0 1,0 0 0,0-1-1,0 1 1,0 0 0,0 0-1,0-1 1,0 1 0,0 0-1,0-1 1,-1 1 0,1-1-1,0-1 1,1-1 183,-1 1-1,1 0 1,0 0-1,0 0 1,4-5 0,0 3 203,0-1 0,0-1 0,-1 1 1,1-1-1,-2 0 0,1 0 1,5-13-1,-6 10 40,-4 7-258,1 1 0,0 0 0,0 0 0,0 0 0,0 0 0,0 0 0,0 0 0,0 0 0,1 0 0,-1 1 0,1-1 0,-1 0 0,4-2 0,-4 4-166,-1-1 1,1 0 0,-1 1 0,1-1 0,-1 1-1,1-1 1,0 1 0,-1 0 0,1-1-1,-1 1 1,1-1 0,0 1 0,0 0 0,-1 0-1,1-1 1,0 1 0,-1 0 0,1 0-1,0 0 1,0 0 0,0 0 0,-1 0 0,1 0-1,0 0 1,0 0 0,-1 0 0,1 0-1,0 1 1,-1-1 0,1 0 0,0 0-1,0 1 1,-1-1 0,1 1 0,-1-1 0,1 0-1,0 1 1,-1-1 0,1 1 0,-1 0-1,2 0 1,0 5 201,-2-4-186,0 1-1,0-1 1,0 1-1,0 0 1,1-1-1,-1 1 1,1-1-1,-1 0 1,1 1 0,0-1-1,0 1 1,0-1-1,0 0 1,0 0-1,1 1 1,-1-1-1,1 0 1,3 3 0,-3-2-10,-1-1 0,1 1 0,0-1 1,-1 1-1,1 0 0,-1 0 0,0 0 1,0 0-1,0 0 0,1 3 0,-2-3 1,1 0 0,0 0 0,0-1-1,0 1 1,0 0 0,3 4 0,-3-6-14,0 0 0,0 0-1,0 0 1,0-1 0,0 1 0,0 0 0,0-1 0,0 1 0,0 0-1,1-1 1,-1 1 0,0-1 0,0 0 0,0 1 0,1-1 0,-1 0-1,0 0 1,0 0 0,1 0 0,1 0 0,65 0-522,-66 0 486,0 0 0,0 0 0,0 0-1,0-1 1,-1 1 0,1-1 0,0 0 0,0 1 0,0-1 0,-1 0 0,1 0 0,0 0-1,-1 0 1,1 0 0,-1-1 0,1 1 0,-1 0 0,3-3 0,15-13-129,-10 12 77,-7 4 59,0 0-1,-1 0 1,1 0 0,-1 0 0,1 0-1,-1-1 1,1 1 0,-1 0-1,0-1 1,1 1 0,-1-1 0,0 0-1,0 1 1,0-1 0,0 0-1,-1 1 1,1-1 0,0 0 0,0-3-1,7-11-226,1 0 0,0 1 0,2 0-1,0 0 1,20-21 0,-27 32 149,0 0 0,0 1 0,1 0 0,-1 0 0,1 0 0,-1 0 0,1 1 0,0-1 0,0 1 1,0 1-1,0-1 0,7-1 0,2 2-240,0-1 1,1 2-1,16 1 1,5 0-210,-26-2 471,-6 1 57,0-1-1,0 1 1,0 0 0,0 0-1,0 1 1,0-1 0,-1 1-1,7 2 1,-4-1 41,1 0 54,0 1 1,1-1-1,-1-1 1,1 1-1,-1-1 1,8 0-1,-14-1-48,0 0 0,0 0 0,-1 0-1,1-1 1,0 1 0,0 0 0,-1 0-1,1 0 1,0-1 0,0 1 0,-1 0-1,1-1 1,0 1 0,-1-1 0,1 1-1,0-1 1,-1 1 0,1-1 0,-1 1-1,1-1 1,-1 0 0,1 1 0,0-2-1,-1 1 24,1 1 0,-1-1 0,0 1 0,0-1-1,1 1 1,-1-1 0,1 1 0,-1 0 0,1-1 0,-1 1-1,0-1 1,1 1 0,-1 0 0,1-1 0,-1 1-1,1 0 1,0 0 0,-1 0 0,1-1 0,-1 1 0,1 0-1,-1 0 1,1 0 0,0 0 0,-1 0 0,1 0-1,-1 0 1,1 0 0,0 0 0,-1 0 0,1 0 0,0 1-1,-1-4 403,0-8 116,0 10-563,0 1 0,0 0 0,0 0-1,0 0 1,0 0 0,0 0-1,0 0 1,0 0 0,0 0 0,0 0-1,0-1 1,0 1 0,0 0 0,0 0-1,0 0 1,0 0 0,0 0 0,0 0-1,0 0 1,0 0 0,0 0 0,0 0-1,0-1 1,0 1 0,0 0-1,0 0 1,0 0 0,0 0 0,0 0-1,0 0 1,0 0 0,0 0 0,0 0-1,-1 0 1,1 0 0,0 0 0,0 0-1,0 0 1,0 0 0,0 0 0,0-1-1,0 1 1,0 0 0,0 0-1,0 0 1,-1 0 0,1 0 0,0 0-1,0 0 1,0 0 0,0 0 0,0 0-1,0 1 1,0-1 0,0 0 0,-1 0-1,-13 0 517,11 5-550,-25 72 166,27-73-129,0-1-1,0 1 1,0 0-1,1-1 1,0 1-1,-1 0 1,1 0 0,1-1-1,-1 1 1,0 0-1,1-1 1,2 7-1,0-1-2,1 0-1,0 0 1,7 10-1,1 3-7,-11-20 17,0-1-1,0 0 0,0 0 0,0 0 0,0 0 1,0 0-1,0 0 0,1 0 0,-1 0 1,0 0-1,1 0 0,-1 0 0,0-1 1,1 1-1,-1-1 0,1 1 0,-1-1 0,1 0 1,3 1-1,33 0-535,-25-2 319,-11 1 134,0 0-1,1 0 0,-1-1 1,0 1-1,0-1 0,1 1 1,-1-1-1,0 0 0,0 0 1,0 0-1,0 0 0,0-1 1,3-1-1,20-22-330,-12 11 223,-12 12 166,1 0-1,0 0 0,0 0 1,-1 0-1,0 0 0,1-1 1,-1 1-1,0-1 1,0 1-1,0-1 0,0 1 1,-1-1-1,1 1 0,-1-1 1,1 0-1,-1 1 0,0-1 1,0 0-1,0 1 0,-1-5 1,1-6 99,-1 12-86,1 1-1,0-1 0,0 1 1,0-1-1,0 1 0,0-1 1,0 1-1,0-1 1,0 1-1,0-1 0,0 1 1,1-1-1,-1 1 0,0-1 1,0 1-1,0-1 0,1 1 1,-1-1-1,0 1 0,0-1 1,1 1-1,-1-1 0,0 1 1,1 0-1,-1-1 1,1 1-1,-1-1 0,0 1 1,1 0-1,-1 0 0,2-1 1,5-4 32,-4 0-5,3-3 138,-6 8-161,0-1 0,0 1 0,0 0-1,1 0 1,-1 0 0,0 0 0,0 0 0,1 0 0,-1 0 0,0 0-1,0 0 1,1 0 0,-1 0 0,0 0 0,1 0 0,-1 0 0,0 0-1,0 0 1,1 0 0,-1 0 0,0 0 0,0 0 0,0 0 0,1 1-1,-1-1 1,0 0 0,0 0 0,1 0 0,-1 0 0,0 1 0,0-1-1,0 0 1,0 0 0,1 1 0,5 13 312,-3-8-159,0 1-48,0 0-1,1-1 1,0 0 0,0 1 0,6 5-1,3 0 54,1 0-1,24 15 0,-35-25-155,-1 0-1,1 0 1,0 0-1,-1-1 1,1 1-1,0-1 1,0 0-1,0 0 1,0 0-1,0 0 1,0 0-1,1-1 1,-1 0-1,0 1 0,0-1 1,0 0-1,4-1 1,-4 1-50,0 0 1,0 0-1,0 0 0,-1-1 1,1 1-1,0-1 0,0 0 1,0 0-1,-1 0 0,4-2 1,0-1-107,-1 0 1,0 0 0,0 0 0,5-6-1,-1 2-151,-6 5 181,1 0 1,-1-1-1,1 0 0,-1 0 0,3-4 0,-4 3 41,-2 4 63,1 0 1,-1 1 0,0-1-1,1 0 1,-1 1-1,0-1 1,1 0-1,-1 1 1,1-1 0,-1 1-1,1-1 1,-1 1-1,1-1 1,-1 1 0,1-1-1,0 1 1,-1-1-1,1 1 1,0 0-1,-1-1 1,2 1 0,3-3 1,-3 2 15,-1 1-1,0-1 1,0 0-1,0 0 0,0 0 1,0 0-1,0 0 1,0 0-1,0 0 0,0 0 1,0-1-1,0 1 1,-1 0-1,1 0 0,-1-1 1,1 1-1,-1-1 1,1 1-1,-1 0 0,0-1 1,0 1-1,1-2 1,-1 0 165,0 3-159,1 0 0,-1-1-1,1 1 1,-1 0 0,1 0-1,-1 0 1,1 0-1,-1 0 1,1 0 0,-1 0-1,1 0 1,-1 0 0,1 1-1,-1-1 1,1 0 0,-1 0-1,1 0 1,-1 0-1,1 1 1,-1-1 0,1 0-1,-1 1 1,1-1 0,-1 0-1,0 1 1,1-1 0,-1 0-1,0 1 1,1-1-1,-1 1 1,0-1 0,1 1-1,-1-1 1,0 1 0,0-1-1,0 1 1,1-1 0,-1 1-1,0-1 1,0 1-1,0-1 1,0 1 0,0-1-1,0 1 1,0-1 0,0 1-1,0-1 1,0 2 0,0-1 9,0 1 0,0 0 1,0 0-1,0 0 1,1-1-1,-1 1 0,0 0 1,1 0-1,0 1 1,2 1 36,-1-1 1,1 1-1,0-1 1,0 0 0,6 6-1,-5-7 13,-1 1-1,0 1 1,0-1-1,0 0 1,4 7-1,-2 1-28,-5-10-63,0 0-1,1 1 1,-1-1 0,1 0 0,-1 0 0,1 0-1,-1 0 1,1 0 0,0 0 0,-1 0-1,1 0 1,0 0 0,0 0 0,0 0-1,0 0 1,0 0 0,0-1 0,0 1-1,0 0 1,0-1 0,0 1 0,0-1-1,0 1 1,1-1 0,-1 1 0,0-1-1,0 0 1,1 0 0,-1 0 0,0 0-1,0 0 1,3 0 0,-2 0-26,25-2-1007,-26 2 1011,1 0 1,-1-1 0,0 1 0,0-1-1,0 1 1,0-1 0,0 0 0,0 1-1,0-1 1,0 0 0,0 1 0,0-1-1,0 0 1,-1 0 0,1 0-1,0 0 1,0 0 0,0-2 0,1-2-162,-2 5 179,0-1-1,1 0 0,-1 1 0,0-1 0,0 1 0,1-1 0,-1 1 0,0-1 1,1 1-1,-1-1 0,0 1 0,1-1 0,-1 1 0,1 0 0,-1-1 0,0 1 1,2-1-1,6-1-165,-7 1 170,0 1 0,1 0-1,-1-1 1,0 1-1,0 0 1,1-1 0,-1 0-1,0 1 1,0-1 0,1-1-1,-1 1 3,0 0-1,0 0 1,-1 0-1,1 0 0,-1 0 1,1 0-1,-1-1 1,1 1-1,-1 0 0,0-2 1,3-5-95,-3 7 107,1 1 0,-1-1 0,0 1 0,1-1 0,-1 1 0,1 0 0,-1-1 1,0 1-1,1-1 0,-1 1 0,1 0 0,0-1 0,-1 1 0,1 0 0,-1 0 0,1 0 0,0-1 0,4-1-30,-4 2 37,0-1 0,0 1 0,0-1 0,0 0 0,0 1 1,0-1-1,-1 0 0,1 0 0,0 0 0,0 0 0,-1 0 0,1 1 0,0-1 0,-1 0 1,1 0-1,-1-1 0,0 1 0,1 0 0,-1 0 0,0 0 0,0 0 0,1 0 1,-1 0-1,0 0 0,0-3 0,0 2 81,0-1 0,0 1 1,1-1-1,0 1 0,-1-1 0,1 1 0,1-3 0,9-9 422,-8 11 170,-3 6-139,0-1-437,1-1 0,-1 1 0,1 0 0,-1 0 0,1 0 0,-1-1 0,1 1 0,0 0 0,0-1 0,2 4 0,2 4 112,0 2 21,-4-8-199,1-1 0,-1 1 1,0-1-1,1 1 0,0-1 0,-1 1 1,1-1-1,4 4 0,23 25 130,-7 0-10,-17-26-88,0 0 0,0-1 0,1 0 0,-1-1 0,1 1 0,0-1 0,7 4 0,19-2-361,-16-1 185,-9-1-63,-1-1 0,1-1 0,0 1 1,0-1-1,0 0 0,0-1 0,0 0 1,0 0-1,0 0 0,10-2 0,-12 0-50,0 0-1,0 0 1,0 0-1,-1 0 0,9-6 1,-10 6 111,-1 0 0,1 0 1,-1 0-1,0 0 0,1 0 1,-1 0-1,0-1 0,-1 1 1,1-1-1,0 0 0,-1 1 1,2-5-1,-1 1 34,-1 0-1,0-1 0,-1 1 1,1-1-1,-2-7 1,3-19 65,9-10 246,-8 4 876,-2-57-1,-2 55-123,1-81 2837,0 119-3588,0 6-124,0 5-59,0-1 9,0 0 0,0 0 1,3 12-1,2-1 10,-3-11-48,0 0 1,0 0-1,-1 0 0,0 0 1,0 11-1,-1 79-1463,1-86 962,-1-1-1,2 1 1,-1-1 0,5 13 0,-2-3-482,-2-12 474,-1-1 0,-1 15 1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20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34 154 7712,'-34'-69'3520,"34"35"-3072,0 17 1664,17 17-1248,0-17 224,0 17-672,17 0-256,0 0-96,-17-17-704,18 34 352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20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69 7136,'-34'-34'3232,"17"17"-2816,0 0 512,17 34-352,0 0-480,-17 17-160,17 0 32,-17 17 160,0 18-64,17-1-1216,0 0 608,-17 0-1184,17 0 992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22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1 168 6816,'0'-14'2197,"3"8"-1344,-2 5-806,0-1-1,0 1 0,1 0 1,-1 0-1,1 0 1,-1 0-1,0 0 0,1 1 1,0-1-1,-1 0 0,3 0 1,31-1 308,1 2-295,7 1-111,43-5 0,-13-8-93,-5 11-107,29-3-144,-31-8 27,-41 9 259,-15 2 114,0 0-1,0 0 1,0-1-1,0-1 1,0 1-1,-1-2 1,1 1-1,-1-1 1,14-9-1,-19 11 89,0 0 0,-1 0-1,2 0 1,-1 0 0,0 0-1,0 1 1,5-2 0,5 0 189,-13 2-231,0 1 1,0-1-1,0 1 0,0-1 0,0 1 0,0-1 0,0 1 0,-1-1 0,1 0 1,0 1-1,0-1 0,0 0 0,-1 0 0,1 0 0,-1 0 0,1 1 0,-1-1 1,1 0-1,-1 0 0,1 0 0,0-2 0,5-8 611,1 6-72,-6 5-552,-1 0 0,0-1 0,1 1 1,-1 0-1,1 0 0,-1-1 0,0 1 0,1 0 0,-1 0 0,0-1 0,1 1 0,-1 0 0,0-1 0,0 1 0,1-1 0,-1 1 0,0 0 1,0-1-1,1 1 0,-1-1 0,0 1 0,0-1 0,0 1 0,0 0 0,0-1 0,0 1 0,0-1 0,0 1 0,0-1 0,0 0 1,0 2-43,0-1 1,0 0 0,0 1 0,0-1 0,0 1 0,0-1-1,0 1 1,0-1 0,0 1 0,0-1 0,1 0 0,-1 1 0,0-1-1,0 1 1,0-1 0,1 0 0,-1 1 0,0-1 0,0 1-1,1-1 1,-1 0 0,0 0 0,1 1 0,-1-1 0,0 0 0,1 1-1,0-1 1,7 9-42,-6-1 82,-1 0 0,1 1-1,-2-1 1,1 0 0,-1 1 0,-2 11-1,1 7 97,1 75 139,0-96-217,-1 1 1,0-1-1,0 0 1,-1 0-1,-2 7 1,2-7 48,1-1 0,-1 0 0,1 1 0,-1 10 0,2-9 13,0-6-136,1 1 0,-1 0 1,0-1-1,0 1 0,0 0 0,0 0 0,0-1 0,-1 1 0,1 0 0,-1 0 1,1-1-1,-2 4 0,2-5 11,0 0 0,-1 0 0,1 0 0,0 0 1,0 0-1,-1 0 0,1 0 0,0 0 0,-1 0 0,1-1 1,0 1-1,0 0 0,-1 0 0,1 0 0,0 0 0,0 0 1,-1 0-1,1 0 0,0-1 0,0 1 0,-1 0 0,1 0 0,0 0 1,0-1-1,0 1 0,0 0 0,-1 0 0,1 0 0,0-1 1,0 1-1,0 0 0,0 0 0,0-1 0,0 1 0,0 0 0,-1-1 1,1 1-1,0 0 0,0 0 0,0-1 0,0 1 0,0-1 1,5-15-296,-2 8 202,3-20-198,5 5 123,-7 9 94,-3 10 54,0 0 1,1-1-1,-1 1 0,1 0 0,0 0 1,0 0-1,3-4 0,26-40-281,-30 46 307,-1 1 0,1 0 1,0 0-1,-1 0 1,1-1-1,0 1 1,0 0-1,-1 0 1,1 0-1,0 0 1,0 0-1,2 0 0,-1 0 16,-1 0-1,1 1 1,0 0-1,0-1 1,0 1-1,0 0 1,0 0-1,2 1 1,5-1 103,-6 0-93,-1 1-1,0-1 0,1 1 0,-1 0 1,0 0-1,1 0 0,-1 0 1,0 0-1,0 0 0,0 1 0,0-1 1,0 1-1,0-1 0,0 1 1,-1 0-1,1 0 0,1 2 0,0 0-13,0 0 0,0 1-1,0-1 1,0 1-1,-1 0 1,0-1 0,3 9-1,12 69 285,-17-77-267,1 0 0,0 0 0,1 0 0,-1 0 0,1-1 0,0 1 0,0-1-1,0 1 1,1-1 0,-1 0 0,1 0 0,0 0 0,0 0 0,1 0 0,-1-1 0,6 5 0,2 2 43,-10-8-58,1 0 1,0-1-1,0 1 1,1-1-1,-1 1 1,0-1-1,0 0 1,1 0 0,-1 0-1,0 0 1,1-1-1,-1 1 1,1 0-1,2-1 1,10 3-84,0 1-127,-9-2 124,0 0-1,0-1 0,0 1 1,0-1-1,1-1 1,-1 1-1,0-1 0,12-1 1,-10-2-14,1 1 0,-1-1 1,-1 0-1,1-1 1,7-4-1,1-1 38,-7 4 81,-1-1 1,0 0-1,-1 0 1,0-1-1,0 0 1,0-1-1,-1 1 1,9-14-1,-6 9-5,0-3 100,-1 1-1,0-2 1,-2 1 0,11-32-1,-14 38 15,-2 5-67,0 1 1,-1 0-1,1-1 1,0 1-1,-1 0 1,0-1 0,0 1-1,0-1 1,0 1-1,-1 0 1,1-1-1,-1 1 1,-1-5-1,-10 3 103,9-1-125,3 5-52,-1 1-1,1-1 0,0 1 1,0 0-1,0-1 0,0 1 1,0-1-1,-1 1 0,1 0 0,0-1 1,0 1-1,-1 0 0,1-1 1,0 1-1,-1 0 0,1 0 1,0-1-1,-1 1 0,1 0 0,0 0 1,-1 0-1,1-1 0,0 1 1,-1 0-1,1 0 0,-1 0 1,1 0-1,0 0 0,-1 0 0,1 0 1,-1 0-1,1 0 0,0 0 1,-1 0-1,1 0 0,-1 0 1,1 0-1,-1 0 0,1 0 0,0 0 1,-1 0-1,1 1 0,0-1 1,-1 0-1,1 0 0,0 1 1,-1-1-1,1 0 0,-18 12-104,11-9 26,0 2-63,2 7 85,5-10 61,-5 10 26,3-9-18,1 0 1,-1 0-1,1 1 1,0-1 0,0 1-1,1-1 1,-1 0-1,1 1 1,-1 6-1,1 13-93,-1-13 62,0 1 0,1-1 1,1 1-1,3 20 0,-3-28-5,1-1 1,-1 0 0,1 1-1,0-1 1,-1 0-1,1 0 1,0 0 0,0 0-1,0-1 1,0 1-1,1-1 1,-1 1-1,0-1 1,1 1 0,3 0-1,5 4-192,-9-4 129,1 0 1,0 0-1,0 0 1,0-1 0,0 1-1,0-1 1,0 0-1,0 0 1,0 0-1,0 0 1,1-1-1,-1 1 1,0-1-1,6 0 1,-4 0-6,1-1 1,-1 0-1,1 0 1,-1 0 0,1 0-1,-1-1 1,0 0-1,0 0 1,0-1-1,0 0 1,5-3-1,10-5-45,-4 3 58,-9 6 57,0-2 0,-1 1 0,1-1-1,-1 0 1,10-8 0,7-16 13,-5 14 30,-14 13 27,-1-1-1,0 0 0,0-1 1,0 1-1,-1 0 0,1-1 0,0 0 1,3-5-1,4-15 211,0-2 510,2 8-298,-9 9-262,-3 7-193,0 1 1,0-1-1,0 1 1,1-1-1,-1 1 1,0-1-1,0 1 1,1-1-1,-1 1 1,0 0 0,1-1-1,-1 1 1,0-1-1,1 1 1,-1 0-1,1-1 1,-1 1-1,0 0 1,1-1-1,-1 1 1,1 0-1,-1 0 1,1 0 0,-1-1-1,1 1 1,-1 0-1,1 0 1,-1 0-1,1 0 1,-1 0-1,1 0 1,0 0-1,-1 0 1,1 0-1,-1 0 1,1 0-1,-1 0 1,1 1 0,2 1 54,-2-1-67,0 0 2,0 1-1,1-1 0,-1 0 1,0 0-1,0 1 0,0-1 1,0 1-1,-1-1 0,1 1 1,0 0-1,-1-1 0,1 1 1,-1-1-1,1 1 0,-1 0 1,0 0-1,0-1 1,1 1-1,-2 3 0,2 0 28,0 0 0,0 1 0,0-1 0,1 0 0,0 1 0,0-1 0,0 0 0,1 0 0,5 8 0,4 9 38,-5-6-29,-4-9-1,0 0 1,1-1 0,-1 1-1,1-1 1,8 10-1,-2-8-56,-1 0 0,1-1 1,1 0-1,-1 0 0,20 7 0,-26-12-59,0-1 0,-1-1 0,1 1 0,0-1 0,0 1 0,0-1 0,0 0 0,6-1 0,0 0-56,-5 1 35,-1 0-1,1 0 1,-1 0 0,1-1-1,-1 0 1,0 0 0,7-3-1,-9 4 81,0-1 0,0 0 0,0-1 0,-1 1-1,1 0 1,-1 0 0,1-1 0,-1 1 0,1-1-1,-1 1 1,0-1 0,0 0 0,1 0 0,-1 1-1,0-1 1,-1 0 0,2-4 0,1-7-3,-2-1 0,0 1 1,0-1-1,-3-20 0,1 9-57,1-61 18,0 84 134,3-1-48,8-9-70,-8 10 123,-3-1-21,0-9-75,0 10-38,3-1-180,-2 2 226,-1 1 0,0-1 1,1 1-1,-1-1 1,1 1-1,0-1 1,-1 1-1,1-1 1,-1 1-1,1 0 0,0-1 1,-1 1-1,1 0 1,0-1-1,-1 1 1,1 0-1,0 0 1,-1 0-1,1 0 0,0 0 1,-1 0-1,1 0 1,0 0-1,0 0 1,-1 0-1,1 0 0,0 0 1,-1 0-1,1 1 1,0-1-1,-1 0 1,1 1-1,0-1 1,-1 0-1,1 1 0,1 0-2,1 0 0,-1 0 0,0 0 0,0 0 0,0-1 0,1 1 0,-1-1 0,0 0-1,3 1 1,3-2 2,-6 1 7,1 0 1,-1 0 0,0 0 0,1 0 0,-1 0-1,0 1 1,1-1 0,-1 1 0,3 0 0,4 5-1,-7-5-5,-1 0 0,1 0 0,-1 0 0,1-1 0,0 1 0,-1 0 0,1-1-1,0 1 1,-1-1 0,1 1 0,0-1 0,0 0 0,2 1 0,-3-2-4,0 1 1,1 0-1,-1 1 0,1-1 0,-1 0 0,0 0 1,1 1-1,-1-1 0,0 0 0,1 1 0,-1-1 1,0 1-1,0 0 0,1 0 0,-1-1 0,0 1 0,0 0 1,0 0-1,0 0 0,0 0 0,0 0 0,0 0 1,0 0-1,1 3 0,4 10-91,1-9 87,-7-5 16,1 0 0,-1 1 1,1-1-1,-1 0 0,0 0 1,1 0-1,-1 1 0,0-1 1,1 0-1,-1 1 0,0-1 1,1 0-1,-1 1 0,0-1 1,0 1-1,1-1 0,-1 0 1,0 1-1,0-1 0,0 1 1,1-1-1,-1 1 1,0-1-1,0 0 0,0 1 1,0-1-1,0 1 0,0-1 1,0 1-1,0 0 0,3 5 217,-2-5-191,0 0-1,1 1 1,-1-1 0,0 1 0,0 0-1,0-1 1,0 1 0,0 0 0,0 0-1,-1-1 1,1 1 0,0 0-1,-1 0 1,1 3 0,-4 1 137,-8 5 1,8-8-76,6 0-74,8 8-5,-8-5-102,-3-5 86,0 0 2,0-1 1,0 1 0,0-1-1,0 0 1,0 1 0,0-1-1,0 1 1,0-1 0,0 1-1,0-1 1,0 1 0,0-1-1,0 0 1,0 1 0,1-1-1,-1 1 1,0-1 0,0 0-1,1 1 1,0 0 0,0 0 17,1-1 1,-1 1 0,1-1-1,-1 0 1,1 1-1,-1-1 1,1 0 0,0 0-1,-1 0 1,3 0 0,-1 0-13,0 0 1,0 0 0,-1 0 0,1-1 0,0 1-1,3-2 1,6-9 2,13 5 36,-11-1 95,-12 6-125,-1 0 1,1 0-1,-1 1 1,1-1-1,0 0 1,-1 1-1,1-1 0,0 1 1,-1-1-1,1 1 1,0 0-1,1 0 1,-1 0-19,-1 0-1,1-1 1,0 1 0,0 0 0,-1-1 0,1 1-1,-1-1 1,1 1 0,0-1 0,-1 0-1,1 0 1,-1 1 0,0-1 0,1 0 0,-1 0-1,0-1 1,1 1 0,1-2 0,-2 1 11,1 0 1,0 0-1,0 1 0,0-1 1,0 1-1,0-1 1,0 1-1,0 0 0,4-1 1,8-2 20,-11 4-13,-1-1 0,1 1 1,-1-1-1,1 0 1,-1 0-1,0 0 0,1 0 1,-1 0-1,0 0 1,0-1-1,0 1 0,0-1 1,2-1-1,3-4 27,-5 5-45,0-1 0,0 1 0,0 0 0,0 0-1,0 0 1,0 0 0,1 0 0,-1 1 0,1-1 0,-1 1-1,1-1 1,0 1 0,0 0 0,-1 0 0,5 0 0,-7 1 4,0 0 0,0 0 0,0 0 0,0 0 0,0 0 0,0 0 0,0 0 0,0 0 0,1 0 0,-1 0 0,0 0 0,0 0 0,0 0 0,0 0 1,0 0-1,0 0 0,0 0 0,0 0 0,0 0 0,1 0 0,-1 0 0,0 0 0,0 0 0,0 0 0,0-1 0,0 1 0,0 0 0,0 0 0,0 0 0,0 0 1,0 0-1,0 0 0,0 0 0,0 0 0,1 0 0,-1 0 0,0 0 0,0 0 0,0-1 0,0 1 0,0 0 0,0 0 0,0 0 0,0 0 0,0 0 1,0 0-1,0 0 0,0 0 0,0 0 0,0-1 0,0 1 0,0 0 0,0 0 0,0 0 0,0 0 0,0 0 0,0-12-47,0 10-117,0 4-128,0 47 282,0-47 20,0 1 1,1 0-1,0 0 0,0-1 1,0 1-1,0-1 1,0 1-1,1-1 0,-1 1 1,1-1-1,-1 0 0,1 0 1,0 0-1,0 0 0,0 0 1,3 3-1,1 0 40,-3-2 180,-1-3-191,10 0 10,-9 0 53,-1 0-53,0 0-57,0-1-1,0 1 1,0-1 0,0 1 0,0-1-1,0 0 1,0 1 0,-1-1 0,1 0-1,0 0 1,-1-1 0,1 1 0,-1 0-1,3-2 1,2 0-76,22 3-48,-28 0 131,0 0 1,0 0 0,0 0 0,0 0 0,1 0 0,-1 0 0,0 0 0,0 0-1,0 0 1,0 0 0,0 0 0,0 0 0,0 0 0,0 0 0,0 0 0,1 0-1,-1 0 1,0 0 0,0 0 0,0 0 0,0 0 0,0 0 0,0 0 0,0 0 0,0 0-1,0 0 1,0 0 0,0-1 0,1 1 0,-1 0 0,0 0 0,0 0 0,0 0-1,0 0 1,0 0 0,0 0 0,0 0 0,0 0 0,0 0 0,0 0 0,0-1-1,0 1 1,0 0 0,0 0 0,0 0 0,0 0 0,0 0 0,0 0 0,0 0-1,0 0 1,0 0 0,0-1 0,0 1 0,0 0 0,0 0 0,0 0 0,0 0-2,0-1 1,0 1 0,0 0 0,0-1-1,0 1 1,0 0 0,0 0-1,0-1 1,0 1 0,0 0 0,0-1-1,0 1 1,0 0 0,0-1 0,0 1-1,0 0 1,0 0 0,0-1-1,1 1 1,-1 0 0,0 0 0,0-1-1,0 1 1,1 0 0,-1-1 0,8 4-30,-6-2 43,0 0-1,0 0 1,0 0 0,1 0-1,-1 0 1,0-1 0,1 1-1,-1-1 1,5 1 0,-7-1-16,1 0 1,-1 0 0,1 0-1,-1 0 1,1 0 0,-1 0 0,1 0-1,-1 0 1,1 0 0,-1 0 0,1 0-1,-1 0 1,1 0 0,-1 1-1,0-1 1,1 0 0,-1 0 0,1 1-1,-1-1 1,0 0 0,1 1 0,-1-1-1,0 0 1,1 1 0,-1-1-1,0 1 1,1-1 0,-1 0 0,0 2-1,2 21-103,-2-13 105,-1 6 60,-6 29 0,1-7 31,0 27 158,-5 6-44,8 12 93,0 2-115,-1-55-129,0 22 37,8-4-24,0-22-22,-2 12 141,-2-1 0,-1 0-1,-11 64 1,11-94-140,-2 9 291,-7 25 1,10-38-289,-1 0 0,-1-1 1,1 1-1,0 0 0,-1 0 1,1 0-1,-1-1 0,0 1 0,0-1 1,0 1-1,0-1 0,-1 0 1,-2 3-1,4-5-26,0 1 1,-1 0 0,1-1-1,0 1 1,0-1 0,-1 0-1,1 1 1,0-1 0,-1 0-1,1 0 1,0 0 0,-1 0-1,1 0 1,0 0 0,-1 0-1,1 0 1,0 0-1,-1-1 1,1 1 0,0-1-1,-1 1 1,1-1 0,0 1-1,0-1 1,-2-1 0,-3-2 50,0 0 1,0-1-1,-8-8 1,-1-2-21,9 11-46,1 0-1,0 0 0,0 0 0,1-1 0,-5-5 1,7 6-19,0 1 1,0-1-1,0 1 1,1-1-1,-1 0 1,1 1-1,0-1 1,-1-7-1,1 5-8,1-1-1,-1 1 0,1-1 1,1 1-1,-1 0 0,1-1 1,0 1-1,0 0 0,1-1 1,0 1-1,0 0 0,0 0 1,1 0-1,0 1 0,5-8 1,-1 2-14,1 1 0,1 0 0,0 1 0,0 0 1,1 0-1,16-12 0,37-18-204,-19 3-355,-28 23-49,26-18 1,-5 8-2067,-3-8 812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2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52 5056,'-14'0'1642,"13"0"-1630,1 0-1,0 0 0,0 0 0,0 0 1,0 1-1,0-1 0,0 0 0,0 0 1,0 0-1,0 0 0,0 0 0,-1 0 0,1 0 1,0 0-1,0 0 0,0 0 0,0-1 1,0 1-1,0 0 0,0 0 0,0 0 0,0 0 1,-1 0-1,1 0 0,0 0 0,0 0 1,0 0-1,0 0 0,0 0 0,0 0 1,0 0-1,0 0 0,0 0 0,0 0 0,0-1 1,0 1-1,0 0 0,0 0 0,0 0 1,0 0-1,0 0 0,0 0 0,-1 0 0,1 0 1,0 0-1,0 0 0,0-1 0,0 1 1,0 0-1,0 0 0,1 0 0,-1 0 1,0 0-1,0 0 0,0 0 0,0-1 0,0-10 464,0 8 1258,0 0-799,0-8-316,0 8-63,-3 0-214,2 3-326,0-2 1,0 1 0,0 0 0,-1 0 0,1 0 0,-1 0 0,1 0 0,-1 0 1,1 0-1,-1 0 0,1 1 0,-1-1 0,1 1 0,-1-1 0,0 1 0,0 0 0,1-1 0,-1 1 0,0 0 0,-2 0 0,-215 0 32,216 0-50,0 0-1,1 0 1,-1 0-1,0 0 1,0 0-1,0 1 1,1 0-1,-1-1 1,0 1-1,1 0 1,-1 0-1,0 0 1,1 1-1,-1-1 1,1 0-1,-3 3 1,4-3-13,1-1 0,0 0 0,-1 1 0,1-1 1,0 1-1,0-1 0,-1 1 0,1-1 1,0 1-1,0-1 0,0 1 0,-1-1 0,1 0 1,0 1-1,0-1 0,0 1 0,0 0 0,0-1 1,0 1-1,0-1 0,0 1 0,0-1 0,0 1 1,0-1-1,1 1 0,-1-1 0,0 0 0,0 1 1,0-1-1,1 1 0,-1-1 0,0 1 1,0-1-1,1 0 0,0 1 0,16 5-39,0 1 31,-1 1 0,25 16-1,1 0 9,-30-19 20,-2 0 2,-1 0 0,1 0-1,-1 0 1,0 1 0,-1 1 0,10 9 0,-7-6 13,-1 0-1,-1 1 1,0 0 0,10 17 0,-17-24 35,0-1 0,-1 0 1,1 1-1,-1-1 0,0 1 1,0 0-1,0-1 0,-1 1 1,1 6-1,-1-7-4,0-1 1,-1 1-1,1-1 0,-1 1 1,1-1-1,-1 1 1,0-1-1,0 0 0,0 1 1,0-1-1,-1 0 0,1 0 1,0 0-1,-1 0 1,0 0-1,-1 2 0,-5 4 208,6-5-197,0-1-1,0 0 1,-1 1 0,1-1-1,-1 0 1,1 0-1,-1 0 1,0 0-1,-4 1 1,-22 3 82,25-5-103,1 1-157,0-1-1,0 0 1,0-1-1,0 1 1,0-1-1,-4 1 0,6-1 42,0 0 0,0 0 0,0-1 0,0 1 0,0 0 0,0-1 0,0 1 0,0-1 0,0 1-1,0-1 1,0 1 0,1-1 0,-1 1 0,0-1 0,0 0 0,1 0 0,-1 1 0,0-1 0,1 0 0,-1 0-1,0-1 1,0 0-50,0 0 1,0 0-1,0-1 0,1 1 0,-1-1 0,1 1 0,-1 0 0,1-1 0,0 1 0,0-1 1,0-2-1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2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0 6880,'-17'17'3136,"-17"-17"-2720,17 17 672</inkml:trace>
  <inkml:trace contextRef="#ctx0" brushRef="#br0" timeOffset="1">103 290 7552,'-34'34'3424,"0"0"-2976,34-17 672,-17 0-704,17 1 64,-17 16-320,17-17 32,0 0-96,0 0-352,0 0 160,0 0-1952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2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4480,'0'28'1445,"0"-27"-1423,0-1-1,0 0 1,0 1-1,0-1 1,0 0-1,0 1 1,0-1-1,0 0 1,0 1 0,0-1-1,0 0 1,1 1-1,-1-1 1,0 0-1,0 1 1,0-1-1,0 0 1,0 1-1,1-1 1,-1 0-1,0 1 1,0-1 0,0 0-1,1 0 1,-1 1-1,12 10 342,-9-5 175,-3-4-483,0-1 0,0 1 0,1 0-1,-1 0 1,1-1 0,-1 1 0,1-1 0,0 1-1,-1 0 1,1-1 0,1 2 0,0-1 4,-1 0 0,0 0 0,0 0 0,0 0 0,-1 0 0,1 0 0,0 0 0,-1 0 0,1 0 0,-1 0 0,1 3 0,-1 92 1317,0-97-1364,0 0 0,0 1 1,0-1-1,0 1 0,0-1 1,0 0-1,0 1 0,0-1 0,0 0 1,0 1-1,0-1 0,0 0 1,-1 1-1,1-1 0,0 0 1,0 1-1,0-1 0,0 0 1,-1 0-1,1 1 0,0-1 0,0 0 1,0 1-1,-1-1 0,1 0 1,-12 15 285,7-1-154,-3-9-125,8-5-18,-1 0 0,1 0 0,0 1 0,-1-1 0,1 0 1,-1 0-1,1 1 0,0-1 0,-1 0 0,1 1 0,0-1 0,0 0 0,-1 1 1,1-1-1,0 0 0,0 1 0,-1-1 0,1 1 0,0-1 0,0 1 0,0-1 1,0 0-1,-1 1 0,1-1 0,0 1 0,0-1 0,0 1 0,0-1 0,0 1 1,0 0-1,0 2 255,0-6-91,0 2-164,0 1 0,0-1-1,0 1 1,0-1 0,0 1 0,0 0 0,0-1 0,0 1-1,1-1 1,-1 1 0,0-1 0,0 1 0,0-1-1,0 1 1,1 0 0,-1-1 0,0 1 0,0 0 0,1-1-1,-1 1 1,0-1 0,1 1 0,-1 0 0,0 0 0,1-1-1,-1 1 1,0 0 0,1 0 0,-1-1 0,1 1-1,7-5-68,-3-9-246,-2 10 240,-1 0 1,1 1 0,0 0 0,0 0 0,6-6-1,-6 7 16,0-1 0,1-1-1,-1 1 1,0 0 0,4-8-1,2-10-45,-7 15 115,1 1 0,-1 0 0,1-1 0,0 1 0,0 0 0,0 1 0,6-7 0,5-3 0,-11 8 112,-3 6-105,0-1 0,0 1 0,0-1 0,0 1 0,0-1 0,0 1 0,0-1 0,0 0 0,0 1 0,0-1 0,0 1 0,1-1 0,-1 1 0,0-1 0,0 1 0,1 0 0,-1-1 0,0 1 0,1-1 0,-1 1 0,0-1 0,1 1 0,-1 0 0,0-1 0,1 1 0,-1 0 1,1 0-1,-1-1 0,1 1 0,-1 0 0,1 0 0,-1-1 0,1 1 0,-1 0 0,1 0 0,-1 0 0,1 0 0,-1 0 0,1 0 0,-1 0 0,2 0 0,1 0 83,-4 14 117,1-10-192,0 0 0,-1 0 1,2 1-1,-1-1 0,0 0 0,1 0 0,2 7 0,-1-5-7,0 3 28,2 0 0,-1 0-1,8 13 1,-10-20-23,0 0 0,1 0 0,-1-1 0,0 1 0,1 0 0,-1-1 0,1 1 0,0-1 0,-1 1 0,1-1 0,0 0 0,0 1 0,0-1 0,0 0 0,0 0 0,0-1 0,0 1 0,0 0-1,0-1 1,0 1 0,1-1 0,1 0 0,7 1 33,-8-1-85,1 0-1,-1 0 1,1 0-1,-1 0 1,1-1-1,-1 1 1,1-1 0,-1 0-1,0 0 1,1 0-1,-1 0 1,0-1-1,0 1 1,1-1 0,-1 0-1,3-3 1,17-5-384,2 1-67,-8-3 170,-11 10 257,-6 1 27,1 1-1,0 0 1,0-1 0,-1 1 0,1 0 0,0-1 0,-1 1 0,1 0-1,-1-1 1,1 1 0,-1-1 0,1 0 0,-1 1 0,1-1-1,-1 1 1,1-1 0,-1 0 0,0 1 0,1-1 0,-1 0-1,1 0 1,1-5-116,10-8-131,-10 8 320,-2-3 15,0 14 617,0 19 374,1-21-1011,-1-1 0,1 1 0,-1-1-1,1 0 1,0 1 0,0-1-1,0 0 1,0 1 0,0-1 0,0 0-1,0 0 1,1 0 0,0 0 0,-1 0-1,1 0 1,0-1 0,0 1-1,3 2 1,4 4 191,-8-6-207,1 0 1,0-1 0,0 1-1,0-1 1,1 1 0,-1-1-1,0 0 1,0 0-1,1 0 1,-1 0 0,1 0-1,-1-1 1,1 1 0,2-1-1,10 3 60,-4 1-40,12 1-62,8-10-266,-25 3 193,1 0-1,-1 1 1,12-1-1,-15 3 48,-1-1 1,1 0-1,0 0 0,-1 0 0,1 0 0,-1-1 1,1 1-1,0-1 0,-1 0 0,1 1 0,-1-1 1,1 0-1,-1-1 0,0 1 0,0 0 1,1-1-1,-1 1 0,0-1 0,2-2 0,2-1-149,0 0-1,0 0 1,12-6-1,-12 7 94,-1 1-1,1-1 1,7-7-1,-8 8-40,-4 3 139,-1 0 0,1 0 0,-1 0 1,1 0-1,-1 0 0,1 0 1,-1 0-1,1 0 0,-1 0 0,1 0 1,0 0-1,-1-1 0,1 1 0,-1 0 1,0 0-1,1 0 0,-1-1 1,1 1-1,-1 0 0,1-1 0,-1 1 1,0-1-1,1 1 0,-1 0 0,0-1 1,1 1-1,-1-1 0,0 1 0,0-1 1,1 1-1,-1-1 0,0 1 1,0-1-1,0 1 0,0-1 0,0 1 1,1-1-1,-1 1 0,0-1 0,0 1 1,-1-2-1,2 0 208,1 4 35,0 0-163,-1-1-1,0 1 0,0-1 0,1 1 1,-1 0-1,0-1 0,-1 1 1,1 0-1,0 0 0,0 0 0,-1 0 1,1 0-1,0 3 0,-1 2 114,0 1-1,0-1 0,0 1 1,-2 8-1,-1 0-3,-2 21 379,-2 61 0,-3 61-4,6-122-490,1 2 19,-1 3 11,-9 47 0,7-62-137,2 1 0,0-1 0,1 47 0,3-66 66,-1 25-1605,1-33 1540,0 0 1,0 0 0,0 1-1,0-1 1,0 0-1,0 0 1,0 0-1,0 1 1,0-1-1,0 0 1,0 0-1,0 0 1,0 1-1,-1-1 1,1 0-1,0 0 1,0 0-1,0 0 1,0 1-1,0-1 1,0 0-1,-1 0 1,1 0-1,0 0 1,0 0 0,0 0-1,0 1 1,0-1-1,-1 0 1,1 0-1,0 0 1,0 0-1,0 0 1,-1 0-1,1 0 1,0 0-1,-1-1-33,0 1-1,0-1 1,0 0-1,1 1 0,-1-1 1,0 0-1,1 0 1,-1 0-1,1 0 1,-1 0-1,1 0 1,-1-1-1,-16-32-2602,11 12 1553,-25-67-737,30 86 1830,-3-10-20,1 0 0,0 0 0,1 0 1,0 0-1,1-1 0,1 1 0,0 0 0,2-15 0,3-7 324,11-42 1,-11 56-31,2 1 0,0 0 0,18-34-1,-12 31 108,1 0-1,1 1 1,1 1-1,28-29 1,-37 44-243,-1 0 0,1 0 0,0 1 0,0 0 1,1 1-1,13-7 0,-17 9-74,0 1 0,0-1 0,0 1 0,1 0 0,-1 0 1,0 0-1,1 1 0,-1-1 0,0 1 0,1 0 0,-1 1 0,1-1 0,-1 1 0,7 1 0,-10-1-39,0-1-1,0 1 0,1-1 0,-1 1 1,0 0-1,0-1 0,0 1 1,0 0-1,0 0 0,-1-1 0,1 1 1,0 0-1,0 0 0,-1 0 0,1 0 1,0 0-1,-1 0 0,1 1 1,-1-1-1,1 0 0,-1 0 0,1 3 1,0 1 59,-1 0 1,1 0-1,-1 0 1,-1 7-1,1-1 142,0-9-168,0 1 0,0 0 1,0-1-1,0 1 0,0-1 1,0 1-1,-1 0 0,1-1 1,-1 1-1,0-1 0,0 1 1,0-1-1,0 1 0,0-1 1,-1 0-1,1 0 0,-1 0 1,1 1-1,-3 1 0,-10 13-37,11-12-286,-2 6-362,4-11 631,1 0-1,0 0 1,0 0-1,-1 0 1,1 1-1,0-1 1,0 0-1,0 0 1,-1 0 0,1 0-1,0 0 1,0 0-1,-1 0 1,1 0-1,0 0 1,0 0-1,-1 0 1,1 0 0,0 0-1,0 0 1,-1 0-1,1 0 1,0 0-1,0 0 1,-1 0 0,1-1-1,0 1 1,0 0-1,-1 0 1,1 0-1,0 0 1,0 0-1,0-1 1,-1 1 0,1 0-1,0 0 1,0 0-1,0-1 1,0 1-1,-1 0-11,1 0-1,0 0 0,0-1 1,0 1-1,-1 0 0,1 0 1,0 0-1,0-1 0,0 1 1,0 0-1,-1 0 0,1 0 1,0-1-1,0 1 0,0 0 1,0 0-1,0-1 0,0 1 1,0 0-1,0 0 1,0-1-1,0 1 0,0 0 1,0-1-1,0 1 0,0 0 1,0 0-1,0-1 0,0 1 1,0 0-1,0-1 0,7-4-843,3-2 114,-7 3 435,0-1 0,0 1 0,0-1 0,2-5 0,-5 10 323,17-34-1055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29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5728,'14'-15'1840,"-14"16"-1750,1 0 0,-1 0-1,0 0 1,1 0 0,-1 0 0,0-1 0,0 1 0,1 0 0,-1 0 0,0 0 0,0 0 0,0 0-1,0 2 1,0 4 374,0-4-339,0-1 0,0 0 1,0 1-1,0-1 1,0 0-1,0 1 0,-1-1 1,1 0-1,-2 4 1,-1-1 52,1 1 1,0 0 0,0 0-1,0 0 1,1 0-1,-1 9 1,1 42 321,2-25-234,-1-20-216,1 0 1,0-1 0,1 1-1,1 0 1,0-1 0,0 0-1,1 1 1,1-1 0,-1-1-1,2 1 1,0-1-1,10 14 1,-13-19-43,1 0 0,0 0 0,0-1 0,1 0 0,-1 1 0,1-2-1,0 1 1,0 0 0,0-1 0,0 0 0,1 0 0,-1-1 0,1 0 0,0 0 0,0 0 0,0 0-1,0-1 1,0 0 0,0 0 0,0-1 0,0 0 0,0 0 0,0 0 0,0-1 0,12-2 0,13-8-248,-29 10 227,0 1-1,0-1 1,0 0 0,0 1 0,-1-1 0,1 0 0,0 0 0,-1 0 0,1 0 0,-1 0 0,1-1 0,-1 1 0,1 0 0,-1-1 0,0 1 0,0-1 0,0 1 0,1-1 0,0-2-1,3-6-28,-2 7 27,-1-1 1,0 0 0,0 0 0,0 0 0,0 0 0,-1-1 0,1-4-1,2-5-15,0 4 1,-1-3 39,-3 12-4,-1 0 1,1 0-1,-1-1 1,0 1-1,1 0 1,-1 0 0,0 0-1,0 0 1,0 0-1,-2-2 1,2 2 58,-1-1-1,0 0 1,0 1-1,0-1 1,-1 1-1,1 0 1,0 0-1,0 0 1,-1 0 0,1 0-1,-1 0 1,1 0-1,0 1 1,-1 0-1,1-1 1,-1 1-1,0 0 1,-4 0 0,1 3 537,2 1-443,3-3-134,-1 0 0,0 1 0,0 0 0,1-1 0,-1 1 0,1 0 0,-1 0 0,1 0 0,0 0 0,-1 0 0,1 0 0,0 0 0,1 0 0,-2 3 0,3 1 17,1 0 0,-1 0 0,1 0 0,1-1 0,-1 1 0,7 9 0,-1 1 122,9 18 66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52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35 4320,'-15'0'1392,"15"0"-1383,0 0 1,0 0-1,0 0 1,0 0 0,0 0-1,0 0 1,0 0-1,0 0 1,-1 0-1,1 0 1,0 0-1,0 0 1,0 0-1,0 0 1,0 0 0,0 0-1,0 0 1,0 0-1,0 0 1,0 0-1,-1 0 1,1 0-1,0-1 1,0 1-1,0 0 1,0 0 0,0 0-1,0 0 1,0 0-1,0 0 1,0 0-1,0 0 1,0 0-1,0 0 1,0 0-1,-1 0 1,1 0-1,0-1 1,0 1 0,0 0-1,0 0 1,0 0-1,0 0 1,0 0-1,0 0 1,0 0-1,0 0 1,0 0-1,0-1 1,0 1 0,0 0-1,0 0 1,0 0-1,0 0 1,0 0-1,1 0 1,-1-1 29,0 1 1,0-1-1,0 1 1,0-1-1,0 0 1,0 1-1,-1-1 1,1 1-1,0-1 1,0 1-1,0-1 1,0 1-1,0-1 1,-1 1-1,1-1 1,0 1-1,-1 0 1,1-1-1,0 1 1,-1-1-1,1 1 1,0-1-1,-1 1 1,1 0-1,-1-1 1,1 1-1,-1 0 1,1 0-1,0-1 1,-1 1-1,1 0 1,-1 0-1,1 0 1,-1 0-1,0-1 0,1 1 1,-1 0-1,1 0 1,-1 0-1,1 0 1,-2 0-1,-1 0 1908,1-2-1232,-10-10-17,9 9 604,6 6-1052,9 9 44,-10-10 447,-2 1-565,0-2-163,0-1 0,0 1 0,0-1 0,0 1 0,0 0 0,0-1 0,0 1 1,1-1-1,-1 1 0,0-1 0,0 1 0,0-1 0,0 1 0,1-1 0,-1 1 0,0-1 0,1 0 0,-1 1 0,0-1 0,1 1 1,-1-1-1,0 1 0,1-1 0,-1 0 0,1 1 0,-1-1 0,0 0 0,1 0 0,-1 1 0,1-1 0,-1 0 0,1 0 1,-1 0-1,1 0 0,-1 1 0,1-1 0,0 0 0,-1 0 0,1 0 0,-1 0 0,2 0 0,1 0 1497,-3 2-1393,0 10-192,0-9 1,-3-3-17,-9 0-85,9 0-123,1 2-1594,-10 10-139,9-9 635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4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27 3392,'-14'0'1088,"11"0"1002,0-3-1231,-6-4-186,9 7-661,0 0 0,-1 0 1,1 0-1,0 0 0,0 0 0,0 0 0,-1 0 1,1 0-1,0 0 0,0 0 0,0 0 0,-1 1 1,1-1-1,0 0 0,0 0 0,0 0 0,0 0 1,-1 0-1,1 0 0,0 1 0,0-1 0,0 0 1,0 0-1,0 0 0,0 1 0,-1-1 0,1 0 1,0 0-1,0 0 0,0 0 0,0 1 0,0-1 1,0 0-1,0 0 0,0 1 0,0-1 0,0 0 1,0 0-1,0 0 0,0 1 0,0-1 1,0 0-1,0 0 0,0 0 0,0 1 0,0-1 1,1 0-1,-1 3 1092,52-2 167,-22 0-986,0-1 1,38-5 0,-53 2-228,-8 2-26,1-1 0,-1 1 0,8 0 0,34 6 80,-30-2-24,25 0 0,-3-2-22,-20 0-75,0-1-1,41-5 1,-37-1 35,-18 4-11,-1 0 0,0 1 0,1 0 0,7 0 0,68 1 737,-79 0-672,-3-3-53,0-5-68,0 16-30,0-5-100,-3-3-48,3 0 220,-1 0 0,1-1 0,-1 1-1,1 0 1,-1 0 0,1 0 0,-1 0-1,1 1 1,0-1 0,-1 0 0,1 0-1,-1 0 1,1 0 0,-1 0 0,1 0-1,0 1 1,-1-1 0,1 0 0,-1 0-1,1 1 1,0-1 0,-1 0 0,1 1-1,0-1 1,-1 0 0,1 1 0,0-1-1,0 0 1,-1 1 0,1-1 0,0 1-1,0-1 1,0 0 0,0 1 0,-1-1-1,1 1 1,0-1 0,0 1 0,0-1-1,0 1 1,0-1 0,0 1 0,0-1-1,0 0 1,0 1 0,1 0 0,-1 1 5,0 0 1,-1 0 0,1 0 0,0-1-1,0 1 1,-1 0 0,1 0 0,-2 2-1,-28 32-27,-6 30 42,25-48-4,2-6-29,2 1-1,-12 25 0,11-18 24,0 0-1,-2 0 1,0-2 0,-23 33-1,6-18 1,19-23 1,0 1 0,-13 10 0,19-18 16,0-1-1,-1 0 1,1 0-1,-1 0 1,1 0-1,-1-1 0,0 1 1,0-1-1,0 0 1,0 0-1,0 0 1,0 0-1,0 0 0,-7 0 1,7-1 12,-1-1 1,0 1 0,0-1-1,0 0 1,0 0-1,0-1 1,1 1-1,-1-1 1,0 0-1,1 0 1,0 0-1,-1 0 1,-3-4-1,0 0 86,-1-1 1,1-1-1,-11-13 0,5 3 130,-19-36 1,6 8-55,-7 2-83,23 31-66,0-1-1,-16-27 1,18 29-77,0 0 1,0 0-1,-1 1 1,-21-21 0,29 31 15,1 1 1,0-1 0,-1 1 0,1-1 0,0 1-1,-1-1 1,1 1 0,0-1 0,0 1 0,-1-1 0,1 0-1,0 1 1,0-1 0,0 0 0,0 1 0,0-1 0,0 1-1,0-1 1,0 0 0,0 1 0,0-1 0,0 0 0,0 1-1,1-1 1,-1 0 0,0 1-9,0-3-229,3 3-987,57 0-5051,-41 0 4230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6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34 6400,'0'-17'2880,"17"0"-256,-34 17-1536,17 17-640,-17 17 288,0 0-416,-17 1 64,0-1-256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4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4320,'-17'0'8202,"17"3"-7924,0 9-92,0-12-182,0 0 0,0 0 0,0 0 0,0 0 0,0 0 0,0 0 0,0 0 0,0 0 0,0 0 1,0 1-1,0-1 0,0 0 0,0 0 0,0 0 0,0 0 0,0 0 0,0 0 0,0 0 0,0 0 0,0 0 0,0 0 0,0 1 0,0-1 0,0 0 0,0 0 0,1 0 0,-1 0 0,0 0 0,0 0 0,0 0 0,0 0 0,0 0 0,0 0 0,0 0 0,0 0 0,0 0 0,0 0 0,0 1 0,0-1 0,1 0 0,-1 0 0,0 0 0,0 0 0,0 0 0,0 0 0,0 0 0,0 0 0,0 0 0,0 0 0,0 0 0,1 0 0,-1 0 1,0 0-1,0 0 0,0 0 0,0-1 0,35 1 232,-4 0-93,37 3 0,-34 2-76,-3-1 17,40 1 0,-40-3-63,40 6 0,-37-3-47,-5-2 8,-12-2 13,1 2 0,-1 0 0,22 7 1,16 3-7,-41-11 22,-1 1 1,1 1 0,-1 0 0,14 6 0,-18-4 52,-8-5-19,1 0-1,-1 0 1,1 0-1,0 0 1,-1-1-1,1 1 1,0 0-1,-1-1 1,1 1-1,0-1 1,0 0-1,-1 0 1,3 1 0,30-1 1427,-34 3-1499,0-1 16,0 0-1,-1 0 1,1-1-1,-1 1 1,0 0 0,0 0-1,0 0 1,0 0 0,0-1-1,0 1 1,0 0 0,0-1-1,-1 1 1,1-1 0,-3 3-1,-10 14-126,11-12 98,1 0 0,-1 0 0,2 1 0,-1-1-1,-1 8 1,2-5-4,-1 0 0,-6 16 0,-15 23 33,21-41 15,0 0-1,1 0 1,-1 8 0,0 3 2,-6 20 6,-2 0 0,-26 66 1,28-82-12,-10 39 26,15-46 3,-1-1 0,-11 27 0,-13 1 125,14-12 106,13-24-205,-1-1 0,0 1 0,-1-1 0,0 0 0,1 0 0,-2 0 0,-5 8 0,2-7 41,-1 0 0,0 0 0,0 0 0,-10 4 0,17-10-85,0 1-1,0-1 1,0 0-1,0 0 0,0 0 1,0 1-1,0-1 1,0 0-1,0 0 1,0-1-1,0 1 1,0 0-1,0 0 1,0 0-1,0-1 0,0 1 1,0 0-1,0-1 1,0 1-1,0-1 1,0 0-1,0 1 1,0-1-1,0 1 1,0-1-1,1 0 0,-2-1 1,-6-4 19,2 2-26,1 1 1,1-1-1,-1 0 0,0 0 1,1 0-1,0-1 0,0 1 1,0-1-1,1 0 0,-5-7 1,-20-37-166,2-5 74,-16-11 140,27 41-81,0 1 0,-2 0 1,-21-23-1,-53-45-16,45 45 267,43 41-421,3 1 135,0 2 46,0 0 0,0 0-1,0 0 1,0 0 0,0 0 0,0 0 0,0 0 0,1 0-1,-1 0 1,2-3 0,12-1-352,17-12-1611,-24 13 1187,-1 1-1,1 1 0,-1-1 0,1 1 0,15-5 0,-16 7 175,0 0-1,0 0 0,10 1 1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46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8128,'0'17'3680,"17"0"-768,-17 0-417,17 0-1279,0 0-960,0-17-256,-17 17-13375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4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529 137 5056,'28'0'1642,"-27"0"-1599,0 0 0,0 0-1,-1 0 1,1 0 0,0 0-1,0-1 1,-1 1 0,1 0-1,0 0 1,0 0 0,-1-1-1,1 1 1,0 0 0,0-1-1,44-28 1740,-36 26-1268,-2-1 215,-6-11 1228,-1 14-1925,0 1 1,1-1 0,-1 1-1,0-1 1,0 0 0,-1 1 0,1-1-1,0 1 1,0-1 0,0 1-1,0-1 1,0 1 0,-1-1 0,1 1-1,0-1 1,0 1 0,-1-1-1,-13-5 318,10 5-318,-21-11 115,17 8-112,-1 0-1,-14-5 1,-62-8 72,71 16-129,-24-1 0,25 2 22,-24-2 1,10-4 66,16 3-11,1 1 1,-1 0 0,-16 0-1,-41 2 323,67 0-376,0 1 0,-1-1 1,1 0-1,0 1 0,0-1 0,-1 1 0,1-1 1,0 1-1,0 0 0,0-1 0,0 1 0,0 0 1,0 0-1,0-1 0,0 1 0,0 0 0,0 0 1,0 0-1,1 0 0,-1 1 0,0-1 0,1 0 1,-1 0-1,1 0 0,-1 2 0,-8 12 58,7-10-37,-1 0 0,1-1 1,0 1-1,0 0 0,1 1 0,0-1 1,-1 6-1,-3 9 11,-6 19 3,5 21-1,-5-6 16,9-36-37,-5 18 27,-15 27 80,15-25-66,5-20-40,-4 13 21,-1 0-1,-2-1 0,0 0 1,-25 50-1,30-72 40,1 1 1,0-1-1,1 1 0,0 0 1,0 0-1,1 0 0,0 0 1,1 0-1,1 11 0,-1-17 73,2-3-54,3 0-42,-2 0-31,1 0 0,-1 0 0,0 0 1,1 0-1,-1 1 0,0-1 0,4 2 0,-2 0 13,2 1 12,1-1 0,-1 0 1,1 0-1,0-1 0,14 1 1,-12-1-18,-1-1-1,1 1 1,-1 1 0,11 3 0,-10-3 16,1 0 0,-1 0 0,0-1 0,13 0 0,-9 0-90,0 1 0,0 0 1,23 7-1,-34-8 6,19 0-148,-19-1 58,1 0-1,0 0 1,-1 0-1,1 1 0,0-1 1,-1 1-1,4 1 1,19 10-700,-20-9-698,-6-6 619,0 3 749,0-1 0,0 0 0,0 1 0,0-1 0,0 1 1,0-1-1,0 0 0,0 1 0,0-1 0,0 1 0,-1-1 0,1 0 0,0 1 0,0-1 0,-1 1 0,1-1 0,0 1 0,-1-2 0,0 2 38,0-1 0,0 1-1,1 0 1,-1-1 0,0 1 0,0 0-1,0 0 1,0-1 0,0 1 0,0 0-1,0 0 1,0 0 0,-1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47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8800,'0'0'4000,"17"0"-3488,0 0 2815,17 0-2143,-17 0-704,17 0-160,17 0-192,-17-17-1440,17 17 736,-16-17-2975,16 17 2015,-17-17-4064,0 17 3168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47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52 7872,'-52'-17'3584,"69"17"800,0-17-2497,18 17-1119,-1 0-288,0 0-320,34-17-960,-17 17 416,0 0-3007,0 0 1887,0 0-5440,1 17 3904</inkml:trace>
  <inkml:trace contextRef="#ctx0" brushRef="#br0" timeOffset="1">750 410 11648,'35'0'5247,"16"17"-4543,-17-17 224,0 0-640,0 0-384,17 0 32,0 0-3391,-17 0 1887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47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9984,'-17'17'4512,"34"0"-1473,0 0-2047,17-17 32,0 18-640,0-18-1120,0 0 384,0 0-3039,18 0 1887,-18 0-4032,-17 0 3136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56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28 3392,'-15'0'1088,"15"0"-1080,0 0-1,0 0 1,0 0 0,0 0-1,0 0 1,0 0 0,0 0-1,0 0 1,0 0 0,-1 0-1,1 0 1,0 0 0,0 0-1,0 0 1,0 0 0,0 0-1,0 0 1,0 0 0,0 0-1,0 0 1,-1 0 0,1 0-1,0 0 1,0 0 0,0 0-1,0 0 1,0-1 0,0 1-1,0 0 1,0 0 0,0 0-1,0 0 1,0 0 0,0 0-1,0 0 1,0 0 0,-1 0-1,1 0 1,0 0 0,0-1-1,0 1 1,0 0 0,0 0-1,0 0 1,0 0 0,0 0-1,0 0 1,0 0 0,0 0-1,0 0 1,0-1 0,0 1-1,0 0 1,0 0 0,0 0 0,1 0-1,-1-11 367,0 8 1887,-15 3-939,15 0-1313,0 0 0,0 0 0,0 0 0,0 0 0,0 0 0,0 0 0,0 0 0,0 0-1,-1 0 1,1 0 0,0 0 0,0 0 0,0 0 0,0 0 0,0 0 0,0 0-1,0 0 1,0 0 0,0 0 0,-1 0 0,1 0 0,0 0 0,0 0 0,0 0 0,0 0-1,0-1 1,0 1 0,0 0 0,0 0 0,0 0 0,0 0 0,0 0 0,0 0 0,0 0-1,0 0 1,-1 0 0,1 0 0,0 0 0,0 0 0,0-1 0,0 1 0,0 0 0,0 0-1,0 0 1,0 0 0,0 0 0,0 0 0,0 0 0,0 0 0,0 0 0,0-1 0,0 1-1,0 0 1,0 0 0,0 0 0,1 0 0,-1-8 494,0 16-131,0-5 1366,2-3-1215,-1 0-507,-1 0 1,1 0-1,-1 0 0,1 0 0,-1 0 1,1 0-1,-1 0 0,1 0 1,-1 0-1,1 1 0,-1-1 1,1 0-1,-1 0 0,0 0 1,1 1-1,-1-1 0,1 0 0,-1 1 1,0-1-1,1 0 0,-1 1 1,0-1-1,1 1 0,-1 0 1,4 12 286,-2-1-91,1-7-117,-1 1-1,1-1 1,0 0 0,5 8 0,5 7 124,-5-4-104,-3-6-28,0-1 0,0 1 1,3 13-1,-5-12-19,0 1 1,1-1-1,0-1 1,1 1-1,10 17 1,-8-16-4,0 2 1,8 25 0,-7-19-18,6 17 43,-12-26-51,5 12 48,15 11 24,-15-11 20,-5-12-67,-1-7-38,1 0 0,-1-1 1,1 1-1,0 0 0,4 5 0,-4-7 19,0 1 0,0 0 0,0-1 0,-1 1 0,1 0 0,-1 0 0,0 0 0,0 0 0,0 1 0,0-1 0,0 5-1,-1 6 57,0-11-230,0-10-4108,0 3 3636,0 1-1,0 0 1,0 0-1,0-1 1,1 1-1,-1 0 1,2-4-1,12-24-1740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56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 18 6048,'-29'-14'1952,"24"11"-1179,2 3-224,-9 0 518,10 0-187,-1 3 491,-2 1-993,0 0 1,0 0 0,-10 5-1,9-5-63,-1 0 0,1 1-1,-11 9 1,1 3 251,0-1-294,-20 16-1,17-17-203,5-5 143,-18 17 1,24-19-142,-1-1 1,0 1 0,-12 7-1,0 0-27,-16 17-32,5-10-214,10 7-181,-7-9-746,9-3 346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5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18 5408,'14'-14'1728,"-11"11"-582,-3 6-319,0 2-586,-1-2-90,1 0 1,0 0-1,0 1 0,1-1 0,-1 0 0,1 0 0,1 4 1,0 0-7,1 0 11,-1 0 0,0 0 0,-1 0 0,1 1 0,-1-1 0,0 11 0,-1 155 820,0-153-820,-1-1-1,-1 1 1,0-1 0,-10 37 0,-2 6 292,12-45-340,1-11-65,0 0 1,1-1-1,-2 1 1,-1 6-1,0-6 38,-1 1 0,0-1 0,-8 11 0,-10 18-69,19-31-150,1 1 1,-1 0-1,0 0 1,-4 4-1,7-8 110,-1-1 0,0 1 0,1-1 0,-1 1 0,0-1-1,0 1 1,0-1 0,1 0 0,-1 1 0,0-1 0,0 0 0,0 0 0,0 1 0,0-1 0,0 0 0,1 0 0,-1 0 0,-2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5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6144,'33'33'2784,"16"0"-2432,-16-17 1088,-17 1-864,33 16 480,-32-1-608,48 1 224,-32 0-384,0-17 0,-1 1-192,1-1 0,-16 0-32,-1 1-960,0-17-2528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5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6720,'0'-17'3040,"17"34"-2624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0:5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6976,'-14'28'2256,"13"-27"-2197,1-1 0,0 1 0,-1 0 0,1-1 0,0 1 0,0 0 0,-1 0 0,1-1 0,0 1 0,0 0 0,0-1 0,0 1 0,0 0 0,0 0 0,-1 10 296,-1-1-1,0 0 1,-7 19 0,4-17-12,1-1 1,-11 18 0,5-10-271,9-17-71,1-1 1,-1 1 0,1-1-1,-1 1 1,1-1 0,0 1-1,0-1 1,0 1 0,0 1-1,0-2-11,0-1-1,0 1 1,0 0-1,0-1 1,0 1-1,0 0 0,0-1 1,0 1-1,0 0 1,0-1-1,0 1 1,1-1-1,-1 1 1,0 0-1,1-1 1,-1 1-1,0-1 0,1 1 1,-1-1-1,0 1 1,1-1-1,-1 1 1,1-1-1,-1 1 1,1-1-1,0 1 0,18 0-1042,-11-1 773,-6 0 226,-1 0 0,1 0 1,0 0-1,-1-1 0,1 1 0,0-1 1,-1 1-1,1-1 0,0 0 0,-1 1 0,1-1 1,1-1-1,11-5-370,11 1 33,-19-1 226,-3 3 88,11-5 28,-12 7 77,0-1 0,0 0 0,-1 0 0,0 0-1,1 0 1,-1 0 0,0 0 0,0 0-1,0 0 1,0-6 0,4-12 289,2 7 336,-6 12-563,0 1 1,0-1-1,-1 1 0,1-1 0,0 0 0,-1 1 1,1-1-1,-1 0 0,1 1 0,-1-1 1,0 0-1,0-1 0,0-11 837,0 11-341,3 6-155,4 6-359,-1 0 0,-1 1 0,5 10 0,-10-20-72,2 3 25,0 0 0,1 0 1,-1 0-1,0 0 0,1 0 0,-1-1 1,1 1-1,0-1 0,0 0 0,0 0 1,0 0-1,0 0 0,1 0 0,3 1 1,17 10 112,-21-11-121,0 0 0,0 0-1,1 0 1,-1 0 0,1-1-1,-1 1 1,1-1 0,0 0-1,0 0 1,-1-1 0,1 1 0,0-1-1,0 1 1,7-2 0,-4 1 4,0 0-5,0-1 0,0 1-1,1-2 1,-1 1 0,10-4 0,1 0 0,0 1 13,-12 3-16,0 0-1,-1 0 1,1 0-1,-1-1 0,1 0 1,5-3-1,-9 4-1,0 0-1,-1-1 1,1 1-1,-1 0 0,1-1 1,-1 1-1,0-1 1,0 1-1,1-1 1,-1 1-1,0-1 1,0 0-1,-1 0 1,1 0-1,0 1 1,-1-1-1,1 0 1,-1 0-1,1 0 1,-1 0-1,0 0 1,0 0-1,0-3 1,0 2 2,0 2-9,0 0 0,1 0 0,-1 0 1,0-1-1,-1 1 0,1 0 0,0 0 1,0 0-1,0 0 0,-1 0 0,1 0 0,0 0 1,-1 0-1,1 0 0,-1 0 0,1 0 1,-1 1-1,1-1 0,-1 0 0,0 0 0,1 0 1,-1 1-1,0-1 0,0 0 0,0 1 1,1-1-1,-1 0 0,0 1 0,0-1 0,0 1 1,-2-1-1,2 0-9,0 1 1,0-1-1,0 0 0,0 0 1,0 1-1,0-1 0,1 0 1,-1 0-1,0 0 0,0 0 1,1 0-1,-1 0 0,1-1 1,-1 1-1,0-1 0,-6-10-220,-4 6-496,7-1-220,5 14-1090,-1-4 590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0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34 438 6048,'-6'10'738,"3"-6"-407,1 1 0,0-1 1,0 0-1,0 1 0,-1 5 0,-8 24 266,11-33-560,-1-1 0,1 0-1,0 0 1,0 1-1,-1-1 1,1 0-1,0 1 1,0-1 0,0 0-1,0 0 1,0 1-1,0-1 1,-1 0-1,1 1 1,0-1 0,0 1-1,0-1 1,0 0-1,0 1 1,0-1-1,0 0 1,0 1-1,1-1 1,-1 0 0,0 1-1,0-1 1,0 0-1,0 1 1,0-1-1,0 0 1,1 0 0,-1 1-1,0-1 1,1 1-1,10 10 850,-10-11-847,-1 1 0,1-1 1,-1 1-1,1-1 1,-1 0-1,1 0 0,-1 1 1,1-1-1,0 0 1,-1 0-1,1 0 0,0 1 1,-1-1-1,1 0 1,-1 0-1,1 0 0,0 0 1,-1 0-1,1 0 1,0 0-1,-1-1 0,1 1 1,-1 0-1,1 0 1,0 0-1,-1-1 0,1 1 1,-1 0-1,1-1 1,0 1-1,0-1 78,16-10 422,-3 3-392,0-1 1,-1 0-1,21-19 1,-18 15-374,32-23 1,-31 28 91,12-9-68,-6-8-24,-6 7 84,1 2 39,6-8 8,-18 17 79,-1-1 0,-1-1 0,1 1 0,-1-1-1,3-10 1,13-48 44,-14 47-7,25-114 737,-30 131-630,-1 0 0,1 0 0,-1 0 0,0 0 0,0 1 0,0-1 0,0 0 0,0 0 0,-2-5 0,-1 17-20,0-1 1,-3 17-1,1-4 36,4-18-126,-3 11 80,1 0 0,1 0 0,-2 23 1,3-5 26,0-23-83,1 0-1,0 1 0,0-1 0,1 0 1,3 15-1,-2-18-106,0 0 0,1 0 0,0-1 0,4 6 0,-3-8-157,1 0 0,-1-1 0,1 0 0,8 3 0,-7-8 32,-1 1 0,0-1 0,1 0 0,-1 0 0,0 0 0,-1-1 0,6-4 0,1-9-482,-3 11 483,7-8-86,-9-4-48,-4 8 161,10-16-110,-7-16 208,2 15 105,-5 20 95,0 1 0,-1-1 0,0 0-1,0-8 1,-1-27 1123,0 39-886,0 6 10,0 25 386,0 120 63,1-142-918,-1 1 0,1-1 0,0 1 0,0-1 0,1 0 0,-1 0 0,2 0 0,2 6 1,-5-11-64,1 0 1,-1 0-1,1 0 1,-1 0 0,1 0-1,-1 0 1,0-1 0,0 1-1,1 0 1,-1 0-1,0 0 1,0 0 0,0 0-1,0 0 1,0 1 0,1 5-492,11 7-1968,-9-11 854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0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35 6720,'0'-34'3040,"17"51"-672,-17 17-1568,-17 17 224,17 17-608,-17 0-128,17 18-160,-34-18 128,17 17-160,0-17-960,17 0 480,-17 1-1344,17-18 960,17-34-2080,-17 0 1600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0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683 18 6720,'0'-15'2170,"0"15"-2155,0 0 0,0 0 0,0 0 0,0 0 0,0 0 0,0 0 0,0 0-1,0 0 1,0-1 0,0 1 0,0 0 0,0 0 0,0 0 0,0 0 0,0 0-1,0 0 1,0 0 0,0 0 0,0 0 0,0-1 0,0 1 0,0 0 0,0 0-1,0 0 1,0 0 0,0 0 0,0 0 0,0 0 0,0 0 0,0 0 0,0 0-1,0 0 1,1 0 0,-1 0 0,0-1 0,0 1 0,0 0 0,0 0 0,0 0-1,0 0 1,0 0 0,0 0 0,0 0 0,0 0 0,1 0 0,-1 0 0,0 0-1,0 0 1,0 0 0,0 0 0,0 0 0,0 0 0,0 0 0,0 0 0,0 0-1,1 0 1,6 0 749,-8 0-689,0 1-1,1-1 1,-1 1 0,1-1-1,-1 0 1,0 1-1,1-1 1,-1 1 0,1-1-1,-1 1 1,1-1 0,0 1-1,-1-1 1,1 1-1,0 0 1,-1-1 0,1 1-1,0 0 1,-1-1 0,1 1-1,0 0 1,0-1 0,0 1-1,0 0 1,0 0-1,0-1 1,0 1 0,0 1-1,0 2 62,0 1-1,-1 0 1,1 0-1,-1 0 0,0-1 1,0 1-1,-1 0 1,-1 5-1,-5 13 54,-44 210 658,36-145-846,0 31-953,12-71 598,-2-4-112,2-24-24,0 38 0,4 62-4480,0-103 3338</inkml:trace>
  <inkml:trace contextRef="#ctx0" brushRef="#br0" timeOffset="1">52 512 8480,'-51'0'3840,"68"0"-3360,0-17 256,0 34-512,17-17 544,34 0-448,1 0 0,-18 0-192,17 0-1856,-17 0 960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1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34 8064,'-51'-17'3648,"68"17"-3168,0 0 800,0 0-800,0 0 512,34 0-576,-17 0 128,17 0-320,0 0 64,-17 0-161,0 0-990,1 0 479,-18-17-1408,17 17 992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5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3808,'0'-17'9989,"3"17"-9706,281 0 917,-281 0-1504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69 5152,'-15'-14'1648,"10"11"-987,-7 3-122,9 0 709,3-3-320,0-11 2032,3 14-2715,44 1 456,-13 0-508,59-6 1,-84 4-168,144-12 311,-113 13-307,73-3-7,-68-3 58,-15 2 1,31 0 0,144 4-55,-203 0-10,-1 0 0,1 0 1,0 0-1,0 0 0,-1 1 1,1-1-1,0 0 0,-1 1 0,1-1 1,0 1-1,-1 0 0,1-1 1,-1 1-1,1 0 0,-1 0 0,1 0 1,-1 0-1,0 0 0,2 3 1,-2-4-12,-1 1 3,1-1 0,-1 1 1,1-1-1,-1 1 0,0-1 0,0 1 0,1 0 1,-1-1-1,0 1 0,0-1 0,0 1 0,1 0 1,-1-1-1,0 1 0,0 0 0,0-1 1,0 1-1,0 0 0,0-1 0,0 1 0,-1-1 1,1 1-1,0 0 0,0-1 0,0 1 0,-1-1 1,1 1-1,0 0 0,-1-1 0,1 1 1,-1 0 19,-4 8 44,-7 19 99,-19 40-12,-20 63-32,41-107 7,-1-1 0,-20 32 0,17-35-44,12-14-80,1-6-3,1 1-1,0 0 0,0-1 1,-1 1-1,1 0 0,-1-1 1,1 1-1,0 0 0,-1-1 1,1 1-1,-1-1 1,1 1-1,-1-1 0,0 1 1,1-1-1,-1 0 0,1 1 1,-1-1-1,0 1 0,1-1 1,-2 0-1,-4 3 38,-2 2-3,7-4-14,-1 0 1,1 0-1,-1 0 1,1 0-1,-1 0 1,1-1-1,-1 1 1,0 0-1,0-1 1,1 1-1,-1-1 1,0 0-1,0 1 1,1-1-1,-1 0 1,0 0-1,0 0 1,1-1-1,-1 1 1,0 0-1,0-1 1,1 1-1,-4-2 1,1 0 12,0 0 1,0-1-1,0 0 1,1 0-1,-1 0 1,1 0-1,-1-1 0,1 0 1,0 1-1,-2-6 1,-4-5 140,-9-24 1,-2-1-39,-3 5-39,17 27-89,1 0 0,0-1 0,0 0 1,1 0-1,0 0 0,0 0 1,-2-9-1,0-17-150,1 21 48,4 11-19,0 0 0,0 1 0,0-1-1,0 0 1,0 0 0,1 0 0,-1 1 0,1-1-1,-1 0 1,1 0 0,0 0 0,0 0-1,0 0 1,0 0 0,0 0 0,0 0 0,0 0-1,2-3 1,12-12-1057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8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7136,'17'34'3232,"0"17"-2816,0-17 992,-17 0-864,34 1 0,-17 16-352,17-17 224,-17 17-224,17-17-384,-17-17 96,17 17-1888,-17-17 1088,0-17-2432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8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291 137 6656,'0'0'3008,"-35"34"-2624,18-17 992,0 0-832,-17 34 544,0 18-608,17-1-192,-17 0-192,0-17-288,0 0 96,17 0-1504,0-16 864,17-18-3296</inkml:trace>
  <inkml:trace contextRef="#ctx0" brushRef="#br0" timeOffset="1">785 1 5824,'-1'0'78,"1"-1"0,0 1 0,-1 0-1,1 0 1,-1 0 0,1 0 0,-1 0 0,1 0 0,-1 0 0,1 0 0,0 0 0,-1 0 0,1 0-1,-1 0 1,1 1 0,-1-1 0,1 0 0,0 0 0,-1 0 0,1 0 0,-1 1 0,1-1 0,0 0-1,-1 1 1,1-1 0,0 0 0,-1 1 0,7 7 872,-3-5-951,-2-2 57,-1-1 0,0 1-1,1-1 1,-1 1 0,0 0 0,1-1-1,-1 1 1,0 0 0,0-1-1,1 1 1,-1 0 0,0 0 0,0-1-1,0 1 1,0 0 0,0-1-1,0 1 1,0 0 0,0 0-1,-1-1 1,1 1 0,0 0 0,0-1-1,0 1 1,-1 0 0,1-1-1,-1 2 1,0 1 176,-2 7 93,0 0-1,0 1 1,1 0-1,1 0 1,-1 21-1,2 1 101,-3 84 435,-2-73-613,-4 80 226,0-13-331,1-20-17,8-17-141,0-71-49,0 1 0,0-1 1,0 0-1,-1 1 0,1-1 0,-2 5 1,-4-2-1070,-2 2-14,8-8 1131,0 0-1,0 0 1,0 0-1,0 0 1,0 0-1,0 0 1,0 0-1,0 0 1,-1 0-1,1 0 1,0 1-1,0-1 1,0 0-1,0 0 1,0 0-1,0 0 1,0 0-1,0 0 1,0 0-1,0 0 1,0 0-1,0 1 1,0-1-1,0 0 1,0 0 0,0 0-1,0 0 1,0 0-1,0 0 1,0 0-1,0 0 1,0 0-1,1 0 1,-1 1-1,0-1 1,0 0-1,0 0 1,0 0-1,0 0 1,0 0-1,0 0 1,0 0-1,0 0 1,0 0-1,0 0 1,0 0-1,0 0 1,1 0-1,-1 0 1,0 0-1,0 0 1,0 0-1,0 0 1,0 1-1,0-1 1,0 0-1,0 0 1,1 0 0,-1 0-1,0-1 1,0 1-1,0 0 1,0 0-1,0 0 1,0 0-1,0 0 1,0 0-1,1 0 1,0-1-310,1 1 1,-1-1-1,1 0 1,-1 0-1,0 0 1,1-1-1,-1 1 1,2-2-1,14-14-1630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5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 6240,'-33'16'2816,"0"1"-2464,17-1 1024,-1 1-832,1 15 64,-17 1-384,1 0 64,-1 0-160,0-1-192,17 1 0,-34 0-2016,34 0 1152,-17-17-2944,33 1 2176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7232,'0'0'3264,"0"51"-2848,-17-17 1056,17 0-896,-17 51 544,17 1-640,-17 16 0,0-17-288,17 18-320,-17-35 64,17 0-704,0 0 448,0-34-1152,0 0 832,0-17-1664,-17-17 1280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9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18 597 6816,'-17'-17'5600,"34"17"-4448,0 0-672,0 0 0,17 0-288,0 0 32,17 0-128,-17-17-1888,17 17 960,-16-17-2880,-1 17 2048</inkml:trace>
  <inkml:trace contextRef="#ctx0" brushRef="#br0" timeOffset="1">86 52 7232,'-17'-17'3264,"17"34"-2848,17-17 1856,17 0-1120,0 0-672,34-17 0,-17 17-288,35 0-2016,-18-17 992,17 17-4896,-17-17 3200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0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9312,'0'0'4192,"85"0"-3616,-51 0 736,0 17-832,0-17 0,18 0-289,-1 0-2462,-17 0 1247,0 17-4384,0 0 3008</inkml:trace>
  <inkml:trace contextRef="#ctx0" brushRef="#br0" timeOffset="1">188 273 8896,'17'0'4032,"18"0"-3520,-18 0 704,17 0-768,-17-17 32,17 17-288,0-17-3520,17 17 1824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2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5888,'0'0'3226,"3"0"-2084,-3 0-1092,1 0 0,0 0 0,-1 0 0,1 0 0,-1 1 0,1-1 1,-1 0-1,1 0 0,-1 0 0,1 0 0,-1 0 0,1 1 0,-1-1 1,1 0-1,-1 1 0,1-1 0,-1 0 0,1 1 0,-1-1 0,1 0 0,-1 1 1,0-1-1,1 1 0,-1-1 0,1 2 0,-1-2 51,1 1-1,-1 0 1,1 0 0,-1-1-1,1 1 1,0-1 0,-1 1-1,1 0 1,0-1-1,-1 1 1,1-1 0,0 0-1,0 1 1,0-1 0,-1 1-1,1-1 1,0 0 0,0 0-1,0 0 1,0 1-1,0-1 1,0 0 0,-1 0-1,1 0 1,2-1 0,1 2-7,-1-1 0,1 1 0,0 0 0,-1 0 0,1 0 0,0 0 0,4 3 0,3 1 44,15 4 121,-22-7-227,0 0 0,1-1-1,-1 1 1,0-1-1,1 0 1,-1-1 0,9 2-1,38-2 273,-17 0-1962,-31 0 335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3904,'0'0'1253,"-3"3"-762,2-1-435,-1-1 0,1 1 0,0 0 1,0-1-1,-1 1 0,1 0 0,1 0 0,-1 0 1,0 0-1,0 0 0,1 0 0,-1 0 0,1 2 0,-1 34 1015,1-16-715,0 191 2156,-1-187-2152,-1 0 1,-1 0-1,-12 46 1,-32 68 1216,18-74-537,24-57-925,1-1 1,-2 0-1,1 0 1,-1 0-1,-7 7 1,11-13-107,0 0 0,0-1 0,0 1 0,-1-1 0,1 1 0,0-1 0,0 0 0,-1 0 0,1 0 0,-1 0 0,1 0 0,-1-1 0,1 1 0,-1-1 0,1 0 0,-1 0 0,0 1 0,-3-2 0,4 1-97,1 0 0,-1 0 0,0 0 0,0 0 0,0 0 0,0 0 0,1-1 0,-1 1 0,-2-2 0,-13-12-568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4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6464,'0'0'2944,"0"17"-2560,17-17 352,-17 17-384,17-17-352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4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3072,'0'0'5749,"-2"6"-5434,-2 0-183,1-2-45,1-1 0,1 1 0,-1 0 0,0-1 0,1 1 0,-1 5 0,-16 68 644,17-73-698,-2 9 64,0 1 0,0 0 0,-1 23 0,4 51 127,0-87-226,0-1 1,0 1-1,0-1 0,0 1 1,0-1-1,0 1 0,0 0 0,0-1 1,0 1-1,0-1 0,0 1 1,0-1-1,0 1 0,0-1 1,0 1-1,1-1 0,-1 1 1,0-1-1,0 1 0,1-1 1,-1 1-1,0-1 0,1 1 0,-1-1 1,0 0-1,1 1 0,-1-1 1,1 0-1,-1 1 0,1-1 1,-1 0-1,1 1 0,-1-1 1,1 0-1,-1 0 0,1 0 0,0 1 1,6 2-90,-1 0 69,-6-3-4,1 1 1,0-1-1,0 1 0,0-1 1,0 1-1,0-1 1,0 0-1,0 1 1,0-1-1,0 0 1,2 0-1,-2 0-15,0 0 0,1-1-1,-1 1 1,0-1 0,0 1 0,0-1-1,0 0 1,0 0 0,0 1 0,0-1-1,0 0 1,0 0 0,0-1 0,12-11-276,-1-1 1,15-24-1,-16 17 174,-10 19 154,0-1-1,0 0 0,1 1 0,-1 0 0,1-1 0,-1 1 0,1 0 1,0-1-1,0 1 0,0 0 0,4-2 0,8 1 299,-14 3-293,0 0 1,0 0-1,0 0 0,0 0 0,0 0 0,0 0 0,1 0 0,-1 0 0,0 0 0,0 0 0,0 0 0,0 0 1,0 0-1,0 0 0,0 0 0,0 0 0,0 0 0,1 0 0,-1 0 0,0 0 0,0 0 0,0 0 1,0 0-1,0 0 0,0 0 0,0 0 0,0 0 0,0 0 0,0 0 0,0 0 0,0 0 0,1 0 0,-1 1 1,0-1-1,0 0 0,0 0 0,0 0 0,0 0 0,0 0 0,0 0 0,0 0 0,0 0 0,0 0 0,0 0 1,0 1-1,0-1 0,0 0 0,0 0 0,0 0 0,0 0 0,0 0 0,0 0 0,0 0 0,0 0 1,0 0-1,0 1 0,0 7 248,2 1 1,-1-1 0,1 0-1,0 0 1,1 0 0,0 0-1,0 0 1,1 0 0,4 8-1,-2-6-100,-5-7-132,0-1 1,0 0-1,0 1 0,1-1 0,-1 0 0,1 0 0,0 0 0,0 0 1,-1 0-1,4 2 0,-1-2 36,0 0 1,0 0-1,0-1 0,0 0 1,0 0-1,7 1 0,-4 0-39,8 1 75,0 0 0,0-1 0,-1 0 0,1-1 0,0-1 0,19-2 1,-28 1-293,0-1 0,0 0 0,0 0 1,7-5-1,21-10-537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6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18 3072,'-14'0'976,"14"0"-969,0 0 0,0 0-1,0 0 1,0 0 0,-1 0 0,1 0 0,0 0 0,0 0-1,0 0 1,0 0 0,0 0 0,0 0 0,0 0 0,0 0-1,0 0 1,-1 0 0,1 0 0,0 0 0,0 0-1,0 0 1,0 0 0,0 0 0,0 0 0,0 0 0,0 0-1,0 0 1,0 0 0,-1 0 0,1 0 0,0 0 0,0 0-1,0-1 1,0 1 0,0 0 0,0 0 0,0 0 0,0 0-1,0 0 1,0 0 0,0 0 0,0 0 0,0 0 0,0 0-1,0-1 1,0 1 0,0 0 0,0 0 0,0 0 0,0 0-1,0 0 1,0 0 0,0 0 0,0 0 0,0 0 0,0-1-1,0 1 1,0-11 447,0 8 831,-3 3-192,-5 0 422,16 0-433,-8 0-1065,0 0-1,1 0 1,-1 0 0,0 0-1,0 0 1,0 0-1,0 0 1,0 0-1,0 0 1,0 0 0,0 0-1,0 0 1,0 0-1,1 0 1,-1 0-1,0 0 1,0 0-1,0 0 1,0 0 0,0 0-1,0 0 1,0 0-1,0 0 1,0 0-1,1 0 1,-1 0 0,0 0-1,0 0 1,0 0-1,0 0 1,0 1-1,0-1 1,0 0-1,0 0 1,0 0 0,0 0-1,0 0 1,0 0-1,0 0 1,0 0-1,0 0 1,0 0-1,0 1 1,0-1 0,0 0-1,0 0 1,0 0-1,0 0 1,0 0-1,0 0 1,0 0 0,0 0-1,0 0 1,0 1-1,0-1 1,0 0-1,-1 49 1651,0-16-1321,1 0-1,5 37 1,6-16-564,-9-33-752,-1 32 1,-1-28-356,0-19 250,0 0 0,1 0 1,1 10-1,0-9 71,1 0-1,6 13 1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7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0 290 4064,'0'0'2277,"3"0"-1173,0 0-882,0-1-1,0 0 1,0 0-1,-1 0 1,1-1-1,0 1 1,-1-1-1,1 1 1,-1-1-1,0 0 1,1 0-1,-1 0 1,0 0-1,0 0 1,2-3-1,3-2 86,-2 1-86,0 0-1,-1 0 1,8-12 0,-4 6 42,-6 8-177,0 0 0,1 0-1,-1 0 1,-1 0 0,1 0-1,-1 0 1,2-6 0,1-3 140,2-1-18,-5 13-189,0-1 1,0 0-1,0 1 1,0-1-1,-1 0 1,1 1-1,-1-1 0,1 0 1,-1 0-1,0 0 1,1 1-1,-1-1 1,0-2-1,0-77 159,0 48-3001,0 30 1260,17 3-4607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7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17 5408,'0'0'1728,"0"-3"-1046,0-8-191,0 8 1952,-3 3-1851,-46 0 1216,47 0-1766,0 1 1,0-1-1,0 0 0,-1 1 1,1-1-1,0 1 1,0 0-1,0 0 1,0 0-1,0 0 1,0 0-1,0 0 1,0 0-1,1 1 0,-1-1 1,0 1-1,1-1 1,-3 4-1,-8 6 197,-7 2 13,14-10-204,0 1 0,0-1 0,0 1 0,1 0-1,-1 0 1,1 0 0,0 1 0,-5 7 0,5-3-16,1-1 0,0 1 1,0-1-1,1 1 1,0 0-1,0 0 0,1 0 1,0 0-1,1 1 1,0-1-1,1 0 0,2 15 1,0-12-1,0 0 0,1 0 0,1-1 0,0 0 0,9 16 0,-12-23-6,1 0-1,0 0 1,0-1 0,0 1-1,0-1 1,1 0 0,-1 0-1,1 0 1,8 5 0,1-2-73,27 10 1,-14-6-294,-9-3 285,-6-2-520,-1 0 0,1-1 0,0-1 0,1 0 0,-1 0 0,23 1 0,-3-4-2172,-11 0 913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0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8320,'-33'16'3744,"0"33"-3232,0-33 544,17 17-672,-17 0 256,1 0-352,-1 16 32,0-16-192,-16 0-288,16-1 96,0 1-1408,17-17 832,-17-16-2080,33 17 1536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6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14 705 4320,'-14'14'1392,"15"-14"-1240,0 1 0,0-1 0,0 0 0,0 1 0,0-1 0,0 0 0,0 1 0,0-1 0,0 0 0,0 0 0,0 0 0,0 0 0,0 0 0,0 0 0,1-1 0,0 1-68,-1 0 0,1 0-1,0-1 1,0 1 0,0-1 0,-1 0 0,1 1 0,0-1 0,-1 0 0,1 0-1,0 0 1,2-3 0,4-1 20,1-2 16,24-14-28,37-19 0,-58 33-106,-1-1-1,23-18 0,-10 7 97,-13 10-15,0 0 0,-1 0 0,0-1 0,14-19 1,-17 20-43,0-1 0,0 0 0,-2-1 1,1 1-1,-1-1 0,6-18 0,-7 18-15,10-24 40,19-60 89,-29 80 4,0 0-1,-1 0 1,-1-1-1,1-22 1,-4 14 38,1 10-46,0 1-1,0-1 1,3-14 0,8 3 142,-9 17-85,-1 0 0,-1 0 0,0-17 0,0 14-80,0 8 43,0 15 483,0-4-524,1 2 35,-1-5-85,0-1 0,0 1 0,0 0 0,0-1 0,-1 1 0,-2 8 0,0-1 6,1-2-5,-1 0 0,1 0 0,1 0 0,-1 18 0,2 81 68,0-106-136,0-1-1,1 1 1,-1 0 0,1-1 0,0 1-1,0 0 1,0-1 0,0 1 0,1-1-1,-1 0 1,1 1 0,-1-1 0,3 2-1,-4-3-42,1 0 0,0 0 0,0 0-1,0 0 1,0 0 0,-1 0 0,1 0-1,0-1 1,0 1 0,0 0 0,1-1-1,-1 1 1,0-1 0,0 1 0,0-1-1,0 1 1,0-1 0,1 0 0,-1 0-1,0 0 1,0 1 0,1-1 0,-1 0-1,0-1 1,0 1 0,0 0 0,1 0-1,1-1 1,43-29-1724,-41 26 1680,-1 0 1,0 0 0,0 0 0,0 0 0,0-1-1,-1 0 1,0 1 0,0-2 0,0 1-1,-1 0 1,1 0 0,2-11 0,0 2 27,3-4 56,-1 1 41,8-27 0,2-19 120,-16 60-128,-1-1 0,1 1 0,-1-1 0,1 1 0,-1-1 0,0-4 0,1-8 652,-1 15-645,0 1-1,1-1 1,-1 1-1,0 0 1,0-1-1,1 1 1,-1 0-1,0-1 1,1 1-1,-1 0 1,1-1-1,-1 1 1,0 0-1,1 0 1,-1-1-1,1 1 1,-1 0-1,1 0 1,-1 0-1,1 0 1,-1-1-1,1 1 1,-1 0-1,1 0 1,-1 0-1,1 0 1,-1 0-1,1 0 1,2 0 1091,-6 3-330,1-1-715,1 0 1,0 0-1,-1 0 1,1 0-1,0 0 1,0 1-1,0-1 1,0 0-1,0 1 1,1-1-1,-1 0 1,1 1-1,-1 2 1,1 38 337,0-24-214,0 243-1153,0-261 838,0-1 0,0 1 0,0-1 0,0 1 0,0 0 0,0-1 0,0 1 0,0 0 0,1-1 0,-1 1 0,0-1 0,0 1 0,0 0 0,1-1 0,-1 1 0,0-1 0,1 1 0,-1-1 0,0 1 1,1-1-1,-1 1 0,1-1 0,-1 1 0,1-1 0,-1 1 0,1-1 0,-1 0 0,1 1 0,-1-1 0,1 0 0,-1 0 0,1 1 0,0-1 0,-1 0 0,1 0 0,0 0 0,-1 0 0,1 0 0,-1 0 0,1 0 0,0 0 0,-1 0 0,1 0 0,0 0 0,-1 0 0,1 0 0,0-1 0,2 1-435,0-1-1,-1 0 0,1 0 0,-1 0 0,0-1 1,1 1-1,-1 0 0,0-1 0,3-1 1,-2 0-1737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52 6240,'-17'-34'2816,"0"17"-608,34 17-416,0 0-1376,18 0 96,-1 0-288,0 0-480,0 0 128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26 6656,'17'-17'4890,"-19"14"-3994,1 2-858,1 1 0,0 0 0,-1-1 0,1 1 0,0-1 0,-1 1 0,1 0 0,-1-1 0,1 1 0,-1 0 0,1 0 0,-1-1 0,1 1 0,-1 0 0,1 0 0,-1 0 0,1 0 0,-1-1 0,1 1 0,-1 0 0,1 0 0,-1 0 0,0 0 0,1 0 0,-1 0 0,1 1 0,-1-1 0,1 0 0,-1 0 0,1 0 0,-1 0 0,1 1 0,-1-1 0,0 1 0,-2 0 21,-1 0 0,1 0 0,0 0 0,-1-1 0,1 1 1,-1-1-1,-5 1 0,-4-2-51,4 1-13,0 0 0,0 0 1,-17 4-1,9 1 47,10-3-15,0 0 1,0-1 0,0 1 0,-1-1-1,-10 0 1,4 0 70,0 0-1,0 1 0,-22 7 1,32-8-88,-2 0 10,0 0 1,-1 0-1,1-1 0,-8 0 0,2 0-41,10 0 6,1 0 0,0 0-1,0 1 1,0-1 0,0 0-1,0 1 1,0-1 0,0 1-1,0-1 1,0 1 0,0 0-1,0-1 1,0 1 0,0 0-1,0-1 1,0 1 0,1 0-1,-1 0 1,0 0 0,1 0-1,-1 0 1,0 0 0,1 0-1,-1 0 1,1 2 0,-9 9-93,9-12 104,0 1 1,0-1 0,-1 0 0,1 0 0,0 1 0,0-1 0,-1 0 0,1 0 0,0 1 0,0-1 0,0 0 0,0 1 0,0-1-1,-1 0 1,1 1 0,0-1 0,0 0 0,0 1 0,0-1 0,0 0 0,0 1 0,0-1 0,0 0 0,0 1 0,1 0 0,1 24-61,2-17 43,-3-7 19,-1 1 0,1-1-1,0 1 1,-1-1 0,1 1 0,-1-1 0,0 1-1,1-1 1,-1 4 0,-9 40 39,7-28-27,1 0-1,0 0 0,2 18 1,0-15 2,-1-1 0,-3 30 1,-9 13 40,7-11 27,-7-14 139,7-3-38,0-17-70,3-10-55,0 0 0,0 0 1,1 0-1,0 0 0,-1 9 0,2-1-13,3-10 10,-1-1-50,-1-3-15,0 0-1,0 0 1,0 0-1,-1 0 0,1 0 1,0 0-1,0 0 1,0-1-1,1 1 1,-1 0-1,0 0 1,0-1-1,0 1 1,0-1-1,2 1 1,4 2-11,0 0 1,0-1 0,0 0-1,0 0 1,1-1-1,-1 0 1,1 0 0,-1-1-1,10 0 1,-8 0 48,0 1-1,0 1 1,13 3 0,-14-3-206,1 0-1,-1 0 1,15 1-1,-3-3-309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18 120 7392,'-18'-51'3360,"36"51"-1248,-1 0-1440,17-17 416,0 17-608,0-17-224,0 17-160,0-17-2560,-17 0 1376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8320,'0'0'3744,"0"-17"-2400,17 34-1056,0-17 96,0 0-224,17 0-160,0 0-32</inkml:trace>
  <inkml:trace contextRef="#ctx0" brushRef="#br0" timeOffset="1">443 443 9216,'0'17'4192,"51"-17"-3648,-16 0 960,-18 0-928,17-17 127,0 17-415,17 0-128,-17-17-96,0 0-2175,17 17 1183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19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0 5312,'-17'0'2400,"0"17"-2080,0 0 1376,17 0-992,-17 17 768,17 17-832,-17 1-96,17 16-320,-17 0 160,17-17-256,-17 0-960,17-17 448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0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15 7872,'-8'-9'1336,"5"4"-567,5 4 683,11 5-1029,-1-1 0,0 0 0,1-1 0,0-1 0,24 1 1,-11-3 139,1 0 25,50 5-1,-50 1-474,-11-1-26,1-2 0,26 2 0,-28-4-231,0 2 0,25 5 0,-27-5-363,0 1 1,21 0-1,-28-3-795,-9 0 257,-127 0-5014,125 0 6124,1 0-1,0 1 0,0 0 0,-1 0 0,1 0 0,0 0 0,0 0 0,0 1 0,0 0 0,0 0 1,1 0-1,-1 0 0,1 1 0,-1-1 0,1 1 0,0 0 0,0 0 0,0 0 0,0 1 0,0-1 0,-2 5 1,-3 5 458,1 1 0,0 0 0,1 0 1,-6 19-1,8-16-167,0 0 0,0 0 0,-1 27 1,3-17-22,-10 53 374,10-56-383,0-1 154,-2-1 0,-8 34 0,-8 43 1605,18-92-1861,-1-1 0,0 0 0,0 0 0,-1 0 0,0 0 0,0 0 0,0-1 0,-1 0 0,0 0 0,-6 5 0,9-8-189,-1 0-1,1 0 1,-1 0 0,1-1 0,-1 1 0,0-1 0,1 0-1,-1 1 1,0-1 0,0-1 0,0 1 0,0 0 0,0-1 0,0 1-1,0-1 1,0 0 0,-4-1 0,-5 0 30,0 0 0,-23-7 0,15 3-71,10 3 3,1 0 0,0 0 1,0-1-1,0-1 0,0 0 1,0 0-1,-12-9 0,20 13 3,-5-4-133,0 0 0,-1 0-1,1 0 1,1-1 0,-1 0-1,1-1 1,0 1 0,0-1-1,0 0 1,1 0 0,-4-7-1,-12-24-826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0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9728,'0'0'6719,"17"17"-4511,0-17-1568,0 0 0,17 0-352,17-17-288,-16 17 0,-1 0-640,0 0 352,0-17-2623,0 17 1599,-17 0-4928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6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4320,'-14'0'1392,"11"0"-848,-45 0 5162,45 0-5210,3 2-330,0-1-164,0-1 0,0 1 0,0-1 0,0 1 0,0-1 1,1 1-1,-1-1 0,0 1 0,0-1 0,0 1 0,0-1 1,1 1-1,-1-1 0,0 1 0,0-1 0,1 0 0,-1 1 1,0-1-1,1 1 0,-1-1 0,0 0 0,1 0 0,-1 1 1,1 0-1,13 2 28,-2-1-8,10 10 37,10-7 64,-25-3-105,5 2 13,1-1-1,0-1 0,0 0 1,14 0-1,-2-1 54,36 6 0,-37-3-24,36 1 0,261-5 1396,-321 0-1449,0 0-1,1 0 0,-1 0 1,0 0-1,0 0 0,0 0 1,0 0-1,0 0 0,0 0 1,0 0-1,0 0 1,0 0-1,1 0 0,-1 0 1,0 0-1,0 0 0,0 0 1,0 0-1,0 0 0,0 0 1,0 0-1,0 0 1,0 0-1,0 0 0,1 0 1,-1 0-1,0-1 0,0 1 1,0 0-1,0 0 0,0 0 1,0 0-1,0 0 1,0 0-1,0 0 0,0 0 1,0 0-1,0 0 0,0 0 1,0 0-1,0-1 0,0 1 1,0 0-1,0 0 1,0 0-1,0 0 0,0 0 1,0 0-1,0 0 0,0 0 1,0 0-1,0-1 0,0 1 1,0 0-1,0 0 0,0 0 1,0-14 254,-3 11-229,-11-9-26,-3 7-6,0-7-27,16 12 22,1 0-1,-1 0 1,1 0 0,-1 0 0,1-1 0,-1 1-1,0 0 1,1 0 0,-1 0 0,1 0-1,-1 0 1,1 0 0,-1 0 0,0 1 0,1-1-1,-1 0 1,1 0 0,-1 0 0,1 0 0,-1 1-1,1-1 1,-1 0 0,1 1 0,-1-1-1,1 0 1,-1 1 0,1-1 0,-1 1 0,1-1-1,0 0 1,-1 2 0,-11 18-183,10-14 116,-2 1 42,1 1 0,1 0-1,0 0 1,0 0 0,-2 13-1,-5 21 11,-10 0-38,12-28 49,1 0 0,-7 21-1,5-7 45,2-2 28,-17 39-1,-43 103 386,65-163-417,-25 65 384,22-62-302,0 0 0,-1 0 0,1 0 0,-2-1 0,1 1 0,-8 6 0,12-12-95,0-1-1,-1 1 0,1-1 0,-1 0 1,1 0-1,-1 0 0,1 0 0,-1 0 1,0 0-1,1 0 0,-1 0 0,0-1 0,0 1 1,0-1-1,1 1 0,-1-1 0,0 0 1,0 1-1,0-1 0,0 0 0,0 0 1,0-1-1,0 1 0,0 0 0,1-1 0,-1 1 1,0-1-1,0 1 0,0-1 0,1 0 1,-1 0-1,0 0 0,1 0 0,-1 0 1,1 0-1,-1 0 0,1-1 0,-3-2 0,1 1 4,-1-1-1,1 0 0,0 0 0,0-1 1,1 1-1,-1-1 0,1 1 0,0-1 1,-2-7-1,-1-3 28,3 10-37,-6-13-60,2 0 0,0 0 0,1 0 0,-5-33-1,-19-55-523,17 70 460,-9-52-1,15 37-56,-6 11 37,11 25 28,0-1 1,1-18-1,0 17-141,0 16 234,0 0 0,0 0 0,0 0 0,0 0 0,0 0 1,0 0-1,-1 0 0,1 1 0,0-1 0,0 0 1,-1 0-1,1 0 0,-1-1 0,-3-2-59,1-1-26,9-3-191,-5 8 275,-1-1-8,0 1 1,0 0-1,0 0 1,0 0-1,0 0 0,0 0 1,0 0-1,0 0 1,0-1-1,0 1 0,1 0 1,-1 0-1,0 0 1,0 0-1,0 0 1,0 0-1,0 0 0,0 0 1,0 0-1,1 0 1,-1 0-1,0 0 0,0-1 1,0 1-1,0 0 1,0 0-1,0 0 1,1 0-1,-1 0 0,0 0 1,0 0-1,0 0 1,0 0-1,0 0 0,0 1 1,1-1-1,-1 0 1,0 0-1,0 0 1,0 0-1,0 0 0,0 0 1,0 0-1,0 0 1,1 0-1,-1 0 0,0 0 1,0 0-1,0 1 1,0-1-1,0 0 0,0 0 1,0 0-1,0 0 1,0 0-1,0 1 1,15 13-828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6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7232,'18'0'3264,"-1"17"-2848,0 0 3296,-17 0-3584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8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18 393 3712,'-14'0'1221,"14"0"-1213,-1 0 0,1 0 1,0-1-1,0 1 0,0 0 0,0 0 0,0 0 0,0 0 0,0 0 1,0 0-1,0 0 0,-1 0 0,1 0 0,0 0 0,0 0 0,0 0 1,0 0-1,0 0 0,0 1 0,0-1 0,0 0 0,0 0 0,0 0 1,-1 0-1,1 0 0,0 0 0,0 0 0,0 0 0,0 0 0,0 0 1,0 0-1,0 0 0,0 0 0,0 0 0,0 0 0,0 1 0,0-1 0,0 0 1,0 0-1,0 0 0,0 0 0,0 0 0,0 0 0,0 0 0,0 0 1,0 0-1,0 1 0,0-1 0,0 0 0,0 0 0,0 0 0,0 0 1,0 0-1,0 0 0,0 0 0,0 0 0,0 5 104,0-2 165,-1 0-1,1 0 1,1 0 0,-1 0-1,0 0 1,1 0 0,1 3-1,9 8 860,-8-8-368,-3-4-695,0 0-1,1-1 1,-1 1-1,1 0 1,0 0 0,-1 0-1,1 0 1,0-1-1,0 1 1,0 0-1,0-1 1,0 1-1,1 0 1,1 1-1,-2-3-52,-1 1 0,1-1 0,-1 1 0,1-1 1,-1 0-1,1 0 0,-1 1 0,1-1 0,0 0 0,-1 0 0,1 0 0,-1 1 0,1-1 0,0 0 0,-1 0 0,1 0 0,0 0 0,-1 0 0,1 0 0,0-1 0,-1 1 0,1 0 0,-1 0 0,1 0 0,0 0 0,-1-1 0,1 1 0,-1 0 0,1-1 0,0 1 0,0-1 37,3-1-13,-1-1 0,1 0 1,-1 1-1,0-1 1,5-6-1,4-3 26,46-55 104,-2 3-519,-12 22 98,-22 21 203,34-41-1,-22 20-3,-15 25 26,-17 15 21,1 0 0,-1 0 0,0 0 0,1 0 0,-1 0 0,0-1 0,0 1 0,-1 0 0,1-1 0,0 0 0,-1 1 0,0-1 0,1 0 0,0-4 0,0-2 120,-1 0 1,-1 0-1,0-16 1,0 9 111,0 15-193,0 0 1,0 0-1,0 0 0,0 0 1,0 1-1,0-1 0,0 0 1,0 0-1,0 0 1,-1 0-1,1 1 0,0-1 1,-1 0-1,1 0 0,-1 0 1,0 0-4,0 1 0,0-1 1,0 1-1,0-1 1,0 1-1,0 0 0,0 0 1,0-1-1,0 1 1,-1 0-1,1 0 0,0 0 1,-2 1-1,2-2-32,1 1 0,-1 0 0,1 0 0,-1 0 0,1 0 0,-1 0 0,1 1 0,-1-1 0,1 0-1,-1 0 1,1 0 0,-1 0 0,1 1 0,-1-1 0,1 0 0,-1 0 0,0 1 0,-5 12 197,5-9-154,-1 2-7,-1 1 10,1 1-1,0-1 1,0 1-1,1 0 1,-1 14 0,1-16-13,1 1 0,0-1 0,1 0 0,-1 1 0,1-1 0,1 0 0,-1 0 0,1 1 0,0-1 0,0 0 0,5 7 0,-5-9 9,1 0 1,0 0 0,0 0 0,1 0 0,3 3 0,-5-6-42,-1 0 1,1 0 0,0 0 0,0 0-1,0 0 1,0 0 0,0 0 0,0-1 0,0 1-1,0-1 1,0 1 0,0-1 0,0 0-1,3 0 1,5 1-21,-6-1-63,0 1-1,0-1 1,0 0 0,0-1-1,0 1 1,0-1-1,0 1 1,5-3 0,5-1-140,-1-2 0,0 0 1,0 0-1,0-1 0,-1-1 1,0 0-1,14-12 0,-23 17 210,0 1 0,0-1 0,0 0 0,-1 0 0,1 0 0,-1 0 0,0 0 0,0 0 0,0-1 0,0 1 1,-1-1-1,0 0 0,1 1 0,-1-1 0,0 0 0,-1 0 0,1 0 0,0-4 0,-1 6 13,0 0 0,0 0 1,0 0-1,1 0 0,-1 0 1,1 0-1,-1 1 0,1-1 1,0 0-1,0 0 0,0 1 1,1-3-1,-1 3 30,0-1 0,0 0 1,0 1-1,0-1 0,0 0 0,-1 0 1,1 0-1,-1 0 0,1 0 0,-1 1 0,0-1 1,1-2-1,-1 3-24,0 1-1,0 0 1,0-1-1,0 1 1,0 0 0,0-1-1,0 1 1,0 0 0,0-1-1,0 1 1,0 0 0,0-1-1,0 1 1,0 0-1,0-1 1,0 1 0,0 0-1,0-1 1,0 1 0,0 0-1,-1-1 1,1 1-1,0 0 1,0-1 0,0 1-1,0 0 1,-1 0 0,1-1-1,0 1 1,0 0 0,-1 0-1,1 0 1,0-1-1,-1 1 1,1 0 0,-1 0-1,-7 7 353,6-6-317,0 4 307,2 78 661,0-81-1008,0 1-1,1-1 1,-1 1 0,1-1 0,0 0-1,0 1 1,0-1 0,0 0-1,0 0 1,3 4 0,-3-5-97,0 1 1,0-1-1,-1 0 1,1 0-1,0 0 0,0 0 1,1 0-1,-1 0 1,0 0-1,0 0 0,0 0 1,1 0-1,-1-1 1,0 1-1,3 0 1,-4-1 29,0 0 1,1 0-1,-1-1 0,0 1 1,0 0-1,0 0 1,1-1-1,-1 1 1,0 0-1,0-1 1,0 1-1,0 0 1,1-1-1,-1 1 1,0 0-1,0-1 0,0 1 1,0 0-1,0-1 1,0 1-1,0 0 1,0-1-1,0 1 1,0 0-1,0-1 1,0 1 37,0 0 0,0 0 0,-1-1-1,1 1 1,0 0 0,0 0 0,0 0 0,0 0 0,0 0 0,0 0 0,0 0 0,0 0 0,0 0 0,0-1 0,0 1 0,0 0 0,0 0 0,0 0 0,1 0 0,-1 0 0,0 0 0,0 0 0,0 0 0,0 0 0,0 0-1,0-1 1,0 1 0,0 0 0,0 0 0,0 0 0,0 0 0,0 0 0,0 0 0,0 0 0,0 0 0,1 0 0,-1 0 0,0 0 0,0 0 0,0 0 0,0 0 0,0 0 0,0 0 0,0 0 0,0 0 0,0 0-1,0 0 1,1 0 0,-1 0 0,0 0 0,0 0 0,0 0 0,0 0 0,0 0 0,0 0 0,0 0 0,15-3-2040,2-11 699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 6048,'-13'0'1952,"13"0"-1939,0 0 1,0 0-1,-1 0 1,1 0 0,0 0-1,0 0 1,0 0-1,0 0 1,0 0-1,0 0 1,0 0 0,0 0-1,0 0 1,-1 0-1,1 0 1,0 0-1,0 0 1,0 0 0,0 0-1,0 0 1,0 0-1,0 0 1,0 0-1,0 0 1,0 0-1,0 0 1,-1 0 0,1 0-1,0 0 1,0 0-1,0 0 1,0 0-1,0 1 1,0-1 0,0 0-1,0 0 1,0 0-1,0 0 1,0 0-1,0 0 1,0 0 0,0 0-1,0 0 1,0 0-1,0 1 1,0-1-1,0 0 1,0 0 0,0 0-1,0 0 1,0 0-1,0 0 1,0 0-1,0 0 1,0 0 0,0 1-1,0 1-194,0 0 542,1 1 1,-1 0-1,0 0 1,-1-1-1,1 1 1,0 0-1,-1-1 0,-1 5 1,-1 1-51,1 0 0,-1 0 0,2 0 0,-1 0 0,1 1 0,0-1 0,1 0 0,0 14 0,0-6 9,-3 28 1,0-27-218,-2 15 61,10 1-62,-2-17-50,-2-4 7,0-1 0,-1 0-1,-1 15 1,1-16-68,-1 0 0,1 0 0,1 0 0,0-1 0,2 14 1,3-7-67,-4-13-88,-1 0 1,0 0 0,0 1-1,0-1 1,0 0 0,-1 0-1,1 1 1,-1 3 0,0-7 72,0 1 0,0-1 1,0 0-1,-1 1 1,1-1-1,0 1 1,0-1-1,0 1 0,0-1 1,0 1-1,0-1 1,1 0-1,-1 1 1,0-1-1,0 1 0,0-1 1,0 1-1,0-1 1,1 0-1,-1 1 0,0-1 1,0 0-1,1 1 1,-1-1-1,0 0 1,0 1-1,1-1 0,8-7-2795,-5 3 2791,10-13-3565,-13 16 3411,-1 0 0,1-1 0,-1 1 0,0-1 0,1 1-1,-1-1 1,0 1 0,0-1 0,0-1 0,0 3 244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8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5984,'0'-17'2688,"17"34"-896,-17 17-1216,-17 17 480,17-17-608,0 34 96,-17-16-320,0 16 0,17 0-128,-17 0 96,17-17-128,0 0-1440,17-17 768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8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478 18 5824,'17'-17'2624,"0"34"-2272,-17 17 1216,0-17-928,-17 34 448,17-17-640,-17 35 96,0-18-320,0 17-224,17 0 0,-17 0-1472,17-17 768,-17 1-1664,17-18 1344</inkml:trace>
  <inkml:trace contextRef="#ctx0" brushRef="#br0" timeOffset="1">35 359 7552,'-34'-17'3424,"51"0"-1984,0 17-1088,0 0 128,17 0-288,17 0 384,-17 0-320,17-17-2944,1 17 1472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9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52 7552,'-17'-52'3872,"34"52"-3296,0 0-416,17 0 192,18 17-192,16-17 128,0 0-160,0 17-2816,0 1 1472</inkml:trace>
  <inkml:trace contextRef="#ctx0" brushRef="#br0" timeOffset="1">938 188 6976,'0'17'3168,"34"0"-2752,-17-17 1024,17 17-864,-17-17 352,17 17-576,0-17-608,0 0 96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9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7232,'-51'0'3264,"68"0"-1664,0 0-1152,17 17 544,0-17-576,17 17-160,-17-17-160,34 0-3104,-17 0 1632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29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35 8128,'0'-14'2618,"0"11"-874,0 6-533,0 5-736,0-1-223,0 0 0,0 0 0,-3 12 0,-1-2-40,2-11-155,0 0 0,0 0 0,1 0 0,0 0 0,0 1 0,0-1 0,1 1 0,0-1 0,0 0 0,1 1 0,1 7 0,9 8 273,-8-12-235,3 9 45,-4-16-119,1 0 1,0 0-1,0-1 0,0 1 1,0 0-1,0-1 1,0 0-1,1 0 0,-1 0 1,1 0-1,-1-1 1,1 1-1,5 0 1,-5 0-19,1-1 0,-1 0 0,1 0 0,-1-1 0,1 0 0,0 1 0,-1-1 0,1-1 0,-1 1 0,1-1 0,6-1 0,-5-1-50,0 0 1,1 0 0,-1-1-1,10-7 1,-6 4 43,-8 5 12,0 1 0,0 0 0,0-1-1,0 0 1,0 1 0,0-1 0,-1 0 0,1 0-1,0 0 1,-1 0 0,0 0 0,1 0-1,-1 0 1,0-1 0,0 1 0,0 0 0,1-5-1,-2 2 2,0 1-1,0-1 0,0 0 0,-1 1 0,0-1 0,0 1 1,-1-6-1,0 5-1,-2-13 11,3 11-21,0 1 1,-1-1-1,1 1 1,-2-1-1,1 1 1,-1 0-1,0 0 0,0 0 1,0 0-1,-1 0 1,-5-6-1,-21-11-132,27 21 18,1 0-1,-1 0 1,0 1 0,0 0 0,0-1 0,0 1 0,0 0-1,0 0 1,-4 0 0,4 1-1436,9 0-3178,22 0 1338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1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69 4224,'-3'-3'228,"0"0"0,-1 0 0,1 0-1,-1 0 1,1 1 0,-1-1 0,0 1 0,0 0 0,0 0 0,0 0 0,0 1 0,0-1 0,-1 1 0,-8-1-1,8-1 643,3 1-684,-1 1 1,1-1 0,0 1-1,-1 0 1,1-1 0,0 1-1,-1 0 1,1 1 0,-1-1-1,0 0 1,1 1 0,-1-1-1,0 1 1,1 0 0,-1 0-1,-3 0 1,1-3 512,3 2-592,1 0-16,0 0 1,0-1-1,0 1 0,-1 0 0,1 0 0,0 0 0,-1 1 0,1-1 1,-1 0-1,1 0 0,-1 1 0,0-1 0,1 1 0,-1-1 0,0 1 1,1 0-1,-1 0 0,0 0 0,-2 0 0,-8 0 779,26 3-966,-10-1 107,0 0 1,0 0-1,-1-1 1,1 1 0,0-1-1,0 0 1,1 0 0,-1 0-1,0-1 1,7 1 0,20-1 67,-9 1-24,-1-1 1,25-4-1,-20-1-11,-9 2-7,0 0 0,25 0 0,123 3 48,-156 0-95,1 1 1,-1 0 0,1 1-1,13 3 1,-16-3 47,0 0 0,0 0 0,0-1 1,9 0-1,-1-1 199,1 0 196,-27 0-266,10 0-156,0 0-1,-1 0 1,1 1 0,0-1-1,0 0 1,0 1 0,0-1-1,0 1 1,0-1 0,0 1-1,0 0 1,0-1 0,0 1-1,0 0 1,0 0 0,1-1-1,-1 1 1,0 0-1,1 0 1,-1 0 0,0 0-1,1 0 1,-1 0 0,1 0-1,-1 2 1,-7 9-123,2-3-32,-25 70-357,3-29 450,19-33 65,0 0 0,1 0 0,-6 19 1,5-11-33,3-4-11,-16 35 1,-4-8 23,15-11 122,-12-6 405,17-20-290,0-2 52,6-9-276,0 0 0,-1 0 0,1 0 0,0 0 0,0 0 0,-1 0 0,1 1 0,0-1 0,0 0 0,-1 0 0,1 0 0,0 0 1,0 0-1,-1 0 0,1-1 0,0 1 0,0 0 0,-1 0 0,1 0 0,0 0 0,0 0 0,-1 0 0,1 0 0,0 0 0,0-1 0,-1 1 0,1 0 0,0 0 1,0 0-1,0 0 0,0-1 0,-1 1 0,1-1 0,-6-13 301,-6-5 163,10 15-417,-1 1-1,1-1 1,0 0-1,0 0 0,0 0 1,-1-5-1,-1-9 100,0 4-31,-8-25 0,-39-92 16,-14-19-582,51 129-142,13 21 552,1-1-1,-1 0 1,1 1 0,-1-1-1,1 0 1,-1 1-1,1-1 1,-1 0 0,1 0-1,0 0 1,-1 1-1,1-1 1,0 0 0,0 0-1,0 0 1,0 0-1,0 1 1,0-1 0,0-1-1,0 2 10,0 0-1,0 0 1,0 0-1,-1-1 1,1 1 0,0 0-1,0 0 1,0 0-1,0 0 1,0 0 0,0 0-1,0 0 1,0 0-1,0 0 1,0-1-1,0 1 1,0 0 0,1 0-1,-1 0 1,0 0-1,0 0 1,0 0-1,0 0 1,0 0 0,0 0-1,0 0 1,0-1-1,0 1 1,0 0 0,0 0-1,0 0 1,0 0-1,0 0 1,0 0-1,0 0 1,1 0 0,-1 0-1,0 0 1,0 0-1,0 0 1,0 0-1,0 0 1,0 0 0,0 0-1,0 0 1,0 0-1,1 0 1,-1 0 0,0 0-1,0 0 1,0 0-1,0 0 1,0 0-1,0 0 1,0 0 0,1 0-1,-1 0-39,0 0 0,1 0 0,-1 0 0,1 0 0,-1 0 1,1 0-1,-1 0 0,0 0 0,1 0 0,-1 0 0,1 0 0,-1 0 0,0 0 0,1 1 0,-1-1 0,1 0 0,-1 0 0,0 0 0,1 1 0,-1-1 0,0 0 1,1 1-1,-1-1 0,0 0 0,1 1 0,-1-1 0,0 0 0,0 1 0,1-1 0,-1 1 0,8 10-2028,-3-8 1727,-1 0 0,1 0 0,-1 0 0,7 2 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1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6048,'0'-14'1952,"0"14"-1939,0 0 1,0 0-1,0 0 1,0 0 0,0 0-1,0 0 1,0 0-1,0 0 1,0-1-1,0 1 1,0 0 0,0 0-1,0 0 1,0 0-1,0 0 1,0 0-1,0 0 1,0 0 0,0 0-1,0-1 1,0 1-1,0 0 1,0 0-1,0 0 1,0 0-1,0 0 1,0 0 0,0 0-1,0 0 1,0 0-1,1 0 1,-1 0-1,0 0 1,0-1 0,0 1-1,0 0 1,0 0-1,0 0 1,0 0-1,0 0 1,0 0 0,0 0-1,1 0 1,-1 0-1,0 0 1,0 0-1,0 0 1,0 0 0,0 0-1,0 0 1,0 0-1,0 0 1,0 0-1,1 0 1,-1 0 0,0 0-1,11 0 526,-8 0 1845,-3 3-1990,0 11 284,3-14-476,8 0 97,-8 0-86,0 0 86,-3 1-292,1-1 1,0 0-1,-1 0 1,1 0-1,-1 0 1,1 0-1,-1-1 1,1 1-1,-1 0 1,1 0-1,-1 0 1,1 0-1,-1 0 1,1-1-1,-1 1 1,1 0-1,-1-1 1,1 1-1,-1 0 1,0-1-1,1 1 1,-1 0-1,0-1 1,1 1-1,-1-1 1,0 1-1,1-1 1,-1 1-1,0 0 1,0-1-1,1 1 1,-1-1-1,0 1 1,0-1-1,0 0 1,0 1-1,0-1 1,0 1-1,0-1 1,0 1-1,0-2 1,0 2-7,0 0 0,0 0 0,0 0 0,0 0 1,0 0-1,0 0 0,0 0 0,0 0 1,0-1-1,0 1 0,0 0 0,0 0 0,0 0 1,0 0-1,0 0 0,0 0 0,0 0 0,0 0 1,0 0-1,0-1 0,0 1 0,0 0 1,0 0-1,0 0 0,0 0 0,0 0 0,0 0 1,0 0-1,0 0 0,0 0 0,0 0 1,0 0-1,-1 0 0,1-1 0,0 1 0,0 0 1,0 0-1,0 0 0,0 0 0,0 0 0,0 0 1,0 0-1,0 0 0,0 0 0,-1 0 1,1 0-1,0 0 0,0 0 0,0 0 0,0 0 1,0 0-1,0 0 0,0 0 0,0 0 0,0 0 1,-1 0-1,-10 0 15,5-2-43,-3-6-150,8 8 173,1 0 0,0 0 1,0 0-1,-1 0 0,1 0 0,0 0 1,0 0-1,0 0 0,-1 0 0,1 0 1,0 0-1,0 1 0,0-1 0,-1 0 1,1 0-1,0 0 0,0 0 0,0 0 1,0 1-1,-1-1 0,1 0 0,0 0 1,0 0-1,0 0 0,0 1 0,0-1 1,0 0-1,0 0 0,0 0 0,-1 1 1,1-1-1,0 0 0,0 0 0,0 0 1,0 1-1,0-1 0,0 0 0,0 0 1,0 1-1,0-1 0,0 0 0,0 0 1,1 0-1,-1 1 0,0-1 0,0 0 1,0 1-1,0-1-3,0 0 1,0 0-1,0 0 0,0 0 1,0 0-1,0 0 0,0 0 1,0 0-1,0 0 0,0 1 1,0-1-1,0 0 1,0 0-1,0 0 0,0 0 1,0 0-1,0 0 0,0 0 1,0 0-1,0 0 0,0 1 1,0-1-1,0 0 0,0 0 1,0 0-1,0 0 1,0 0-1,0 0 0,0 0 1,0 0-1,0 0 0,-1 0 1,1 0-1,0 0 0,0 0 1,0 0-1,0 1 0,0-1 1,0 0-1,0 0 1,0 0-1,0 0 0,0 0 1,-1 0-1,1 0 0,0 0 1,0 0-1,0 0 0,0 0 1,0 0-1,0 0 0,0 0 1,0 0-1,0 0 1,-1 0-1,1-1 0,-11 1-1315,8 0 362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2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4896,'14'0'1584,"-11"0"597,-6 0-1386,0 0-489,-6 0 118,1 0 0,-1 1 0,1 0 0,-10 2 0,15-2-380,0 0 1,0 0-1,0 0 0,0 1 1,0-1-1,0 1 0,0 0 1,1 0-1,-1 0 0,0 0 1,1 0-1,0 1 1,0-1-1,-1 1 0,0 2 1,-5 7 74,0 1 0,2 0 0,0 0 0,-5 15 0,8-20-82,1 0 1,0 0-1,0 0 1,1 0 0,0 0-1,1 1 1,0-1-1,1 16 1,11 27 287,-10-35-242,-2-10-84,1-1 1,0 0-1,0 1 1,2 4-1,-1-6-65,0 0 0,0 0 0,1 0 0,0-1 0,-1 1 0,1-1 0,0 0 0,7 6 0,29 19-2214,-31-23 1485,12 12-890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2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35 7872,'-17'0'4768,"34"0"-4544,0 0-32,17 0-96,0 0-928,17 0 448,0-17-3232,17 0 2016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3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53 5056,'29'-14'1642,"-26"12"-1470,0 0-1,0 0 0,0 0 1,0 0-1,0-1 0,0 1 1,-1-1-1,1 0 0,2-4 1,1 1 536,-4 3 326,-4 3 470,-8-1-751,5 1-522,1 0 0,-1 0 0,1 0 1,-1 0-1,0 1 0,1-1 1,-6 3-1,-1 1 46,8-2-198,0-1 1,-1 1-1,1-1 1,0 0-1,-1 0 1,1-1-1,-1 1 1,1-1-1,-7 1 1,3-1-30,-1 1 0,1 0 1,-1 1-1,-9 3 0,-1 0 14,-13 1 138,8 5-95,21-10-113,0-1-1,0 1 1,0-1 0,0 1 0,1-1 0,-1 0 0,0 0-1,0 0 1,-3 0 0,-10 0-140,-8 0-169,23 0 306,0 0-1,-1 0 0,1 0 1,0 0-1,-1 0 0,1 0 1,-1 0-1,1 0 0,0 0 1,-1 0-1,1 0 1,0 0-1,-1 0 0,1 0 1,0 0-1,-1 0 0,1 1 1,0-1-1,0 0 0,-1 0 1,1 0-1,0 1 0,-1-1 1,1 0-1,0 1 1,-12 10-349,9-5 140,3 6 131,0-2 51,0 0 1,0 0-1,3 13 0,14 34-6,-11-41 48,-4-12 0,-1 0 0,1 1 0,-1 0-1,0-1 1,0 1 0,-1 0 0,1-1-1,-1 9 1,0 50 293,0-60-262,-1 1 1,1-1 0,0 1-1,-1-1 1,0 1-1,0-1 1,0 0 0,0 1-1,-3 5 1,-1 2 82,4-7-78,0 0 0,-1 0-1,0 0 1,0 0 0,0 0 0,-1 0 0,1-1 0,-1 1 0,0-1 0,-6 6-1,5-5-21,1 2 23,3-5-50,0 1 0,0-1 0,-1 1 1,1-1-1,-1 1 0,1-1 1,-1 1-1,0-1 0,1 1 1,-2 0-1,-2 8-204,4-9 209,1-1 0,-1 0 0,1 1 0,-1-1 0,1 0 0,-1 1 0,1-1 0,-1 0 0,1 1 1,-1-1-1,1 0 0,-1 0 0,1 0 0,-1 0 0,1 0 0,0 0 0,-1 1 0,1-1 0,-1 0 0,1-1 1,-1 1-1,1 0 0,0 0 0,1 0 32,0 0 1,0 1 0,-1-1-1,1 1 1,0-1-1,-1 1 1,1-1 0,-1 1-1,1 0 1,0 0-1,1 1 1,-2-1 15,1 0 0,0 0 0,0 0-1,0 0 1,0 0 0,0 0 0,0-1 0,0 1 0,0-1-1,0 1 1,4-1 0,-3 0-24,0 0 0,1 1-1,-1 0 1,1-1 0,-1 1 0,0 0-1,4 2 1,11 1 28,-4-8 17,-5 0-27,9 2-76,-14 2-186,0 0-1,-1 0 1,1 0 0,-1 0 0,1-1 0,-1 0 0,5-1 0,3-1-328,26-11-2916,-20 0 1786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6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1 6144,'-2'-1'167,"1"1"-1,0 0 1,-1 0 0,1 0 0,0 0-1,-1 1 1,1-1 0,0 0 0,-1 0-1,1 1 1,0-1 0,0 1 0,-1-1-1,1 1 1,0 0 0,0-1 0,-2 3-1,2-2-61,1 0-1,-1 0 0,0 1 1,1-1-1,-1 0 0,1 1 1,0-1-1,-1 1 0,1-1 1,0 0-1,0 3 0,0-1 179,-1 0 0,1-1 0,-1 1 0,1 0 0,-1 0 0,-2 4 0,1-4-67,0 1-1,0-1 0,1 1 0,-1 0 1,1 0-1,0 0 0,0 0 0,1 0 1,-1 0-1,0 7 0,1 45 612,-2-18-582,7 62 1,6-48-156,-5-3-191,0-25-315,-4-19 157,-1 0-1,1 1 0,-1-1 1,0 0-1,0 0 0,-1 0 0,0 1 1,1-1-1,-2 0 0,1 1 0,-1-1 1,-2 9-1,0-4-479,-10 26-3829,-1-19 2350</inkml:trace>
  <inkml:trace contextRef="#ctx0" brushRef="#br0" timeOffset="1">17 295 7712,'-16'-16'3520,"32"16"-3072,-16-16 1440,17 16-1120,15 0 352,18-17-704,-18 17-224,1-16-128,0 0-1568,16 16 832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3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34 529 7456,'-34'-18'5248,"51"18"-4704,0 0 352,17 0-544,0 0 96,-17 18-288,18-36-1408,-1 18 672,0 0-2976,0 0 2016</inkml:trace>
  <inkml:trace contextRef="#ctx0" brushRef="#br0" timeOffset="1">205 0 8128,'0'0'4896,"17"0"-4672,0 0 320,0 0-288,34 0-864,0 0 352,0 17-3680,17-17 2176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3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8896,'17'17'4544,"1"-17"-3328,-1 17-768,0 0 32,0-17-288,0 0-2368,17 0 1152,-17 17-4224,0-17 2912</inkml:trace>
  <inkml:trace contextRef="#ctx0" brushRef="#br0" timeOffset="1">17 222 7392,'18'0'3776,"-1"0"-3200,0 17-416,0-17-416,17 0 128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4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375 182 7456,'0'0'2421,"6"3"-1477,0 0-560,1-1 0,-1 0 0,1 0 0,0 0 0,-1-1 0,1 0 0,0 0 0,0-1 0,0 0 0,0 0 0,13-3 0,5-11 251,55-20-81,-40 16-226,-27 13-277,-1 0 1,0-2-1,16-9 0,-22 12-47,12-7 13,-17 10-12,-1 1 0,1-1 0,-1 1 0,1-1 1,-1 1-1,1-1 0,-1 1 0,0-1 0,1 0 1,-1 1-1,0-1 0,0 1 0,0-1 0,1 0 1,-1 1-1,0-1 0,0 0 0,0 1 0,0-1 1,0 1-1,0-1 0,0 0 0,0 1 0,0-1 1,0 0-1,-1 1 0,1-1 0,0 0 0,-1 0 0,0-2-6,-1 1 0,0-1-1,0 1 1,0-1-1,0 1 1,0 0-1,-1 0 1,1 0 0,-1 0-1,1 0 1,-1 1-1,0-1 1,0 1 0,0 0-1,-3-2 1,-7-1-8,-1 1 0,-15-3 1,13 4 88,-6-3-36,7 2-80,1 0 0,-21-1 0,10 9-2,11-1 66,-9-1 86,16-3-52,0 1 0,0 0-1,-13 5 1,18-5-46,-1 0 0,0 0-1,0 1 1,0 0 0,1-1-1,-1 1 1,1 0 0,-1 0-1,1 1 1,0-1 0,0 0-1,-4 6 1,3-3 7,0 0 1,0 1-1,0-1 0,0 1 1,1 0-1,0-1 0,0 1 0,1 0 1,-2 12-1,3-3 47,0 0 0,4 26 0,-3-27-54,5 68 122,-1-39-93,4 88-4,-9 36 220,0-156-223,0 0 1,0-1-1,-1 1 1,-3 12-1,1-15 17,0 0-1,-1-1 1,-4 9-1,0-1 27,3-4-32,3-6-56,-1 0 0,1-1 0,-1 1 0,0-1 0,0 0 0,-4 6 0,-1-3-126,-1-1 0,1 0 0,-1-1 0,0 0 0,0 0 0,-13 5 1,6-4-255,0-1 1,0 0 0,-22 3 0,21-6-315,-1 0 1,1-2-1,-1 0 0,-28-4 0,40 3 435,1 0 1,-1-1-1,1 0 0,0 0 0,-8-4 1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5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34 4640,'0'0'2096,"-3"-2"-1600,2 0-299,-6-6 514,7 7-649,0 1 1,1 0-1,-1-1 1,0 1-1,0 0 1,0-1-1,1 1 1,-1 0-1,0 0 1,0-1-1,1 1 1,-1 0-1,0 0 1,0 0-1,1-1 1,-1 1-1,0 0 1,1 0-1,-1 0 0,0 0 1,1 0-1,-1 0 1,0 0-1,1 0 1,-1 0-1,1 0 1,-1 0-1,0 0 1,1 0-1,-1 0 1,0 0-1,1 0 1,-1 0-1,0 0 1,1 0-1,-1-2 711,0-10-106,0 9-267,3 3-91,88 0 1222,-15 3-923,-49 0-470,-6 0-20,22 0-1,54-8 151,25-2-29,211 7 145,-75 0-80,-245 1-295,-1 0 1,0 0-1,0 1 0,18 5 1,-21-4 7,11 1 94,-11-2-171,0 0 0,16 7 0,-20-7-1636,-10-2-443,-24 3-2698,22 0 3722,0-1 1,-13 8-1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6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52 7040,'-29'0'2282,"24"0"262,8 0-1898,-1 0-534,9 0 277,-1 0 0,15 3 1,-9 1-222,0 0 1,0-2-1,1 0 1,20 0-1,239-2 1208,-165-3-1040,-15-8-155,15 5-106,-3-5-11,3 5 85,-17-5-21,111 7 168,-121 5-517,-81-1 135,0 0 0,1 0 0,-1 0 0,0 0 0,0-1 0,4-1-1,-1-5-1192,-4 3 447,-1 3 722,0 1 0,0 0 0,0-1 1,0 1-1,0 0 0,-1-1 1,1 1-1,0 0 0,0 0 0,0 0 1,0 0-1,0 0 0,2 0 1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6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6144,'0'-13'2355,"0"26"970,3-13-2872,-2 0-395,1 0-1,0 0 1,-1 1-1,1-1 1,-1 1 0,1-1-1,-1 1 1,1 0 0,-1-1-1,3 3 1,11 4 225,19-1 277,17 5-186,17-5-49,90 23 133,-151-27-431,22 6-4,0 1 0,-1 2 0,36 18 0,-9-4-35,-42-19 14,-4-3 4,0 1 1,14 9 0,25 27 35,-34-29-8,-10-9-20,-1 1 0,1-1 0,-1 1 0,0 0 0,0-1 0,-1 1 0,1 1 0,0-1 0,-1 0 0,0 1 0,0-1 0,0 1 0,2 5 0,-3-6 19,2 2 49,-1 1-1,0-1 1,0 0-1,-1 1 1,1 0-1,-1-1 1,0 1-1,-1 0 1,1-1-1,-1 1 1,0 0-1,-2 7 1,-1-4 144,0 0 0,-1 0 0,0 0 0,-1 0 0,0-1 1,0 0-1,-1 0 0,-6 7 0,2-3-65,0-1 1,-1-1-1,-1 0 1,-14 10-1,17-15-58,1 0 0,-16 6-1,11-6-26,-113 61 270,33-15-254,42-32-530,50-18 403,0-1 0,0 1-1,1-1 1,-1 1-1,0 0 1,0-1-1,1 1 1,-1 0-1,0-1 1,1 1 0,-1 0-1,1 0 1,-1-1-1,0 2 1,3 1-743,7-5-478,-6 0 637,1 0 0,0 0 0,0 0 0,0 1-1,0 0 1,0-1 0,0 2 0,0-1 0,0 0 0,8 1 0,22 0-2597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9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68 4224,'0'0'1365,"-3"-2"-826,-11-13 2837,11 15-2672,-8 0 37,8 0-10,6 0-561,34 0 428,-4 1-358,-9 0-126,1-1-1,26-5 1,14-6 137,4 5-97,-1-5-63,-3 5-54,-28 0-32,-22 3 3,1 1-1,18-1 0,20 3 244,-50 0-191,0 1 0,-1-1 1,1 1-1,-1 0 0,1-1 1,-1 2-1,1-1 0,-1 0 1,0 1-1,4 1 0,-3-1 18,-4-1-47,1-1-1,0 1 1,-1-1-1,1 1 1,0-1 0,0 0-1,-1 1 1,1-1-1,0 0 1,0 0 0,0 1-1,-1-1 1,1 0 0,0 0-1,0 0 1,0 0-1,-1 0 1,1 0 0,0 0-1,1-1 1,4 0 414,-6 4-402,0-2-42,0 0 1,0-1 0,0 1 0,0 0-1,-1 0 1,1-1 0,0 1 0,0 0 0,0-1-1,0 1 1,-1 0 0,1-1 0,0 1-1,-1 0 1,0 0-4,0-1 0,1 1 0,-1-1 0,0 0 0,1 0-1,-1 1 1,0-1 0,1 0 0,-1 0 0,0 0 0,0 0 0,1 0-1,-1 0 1,-1 0 0,0 0-163,2 3 80,0 8 138,-3-5-10,-6 2-23,4-4-3,1-1 1,0 1 0,0 0 0,1 0 0,-1 0 0,1 0 0,0 1 0,-4 6 0,-1 26 30,-32 58-152,3-8 48,14-22 51,-5-11 5,5-5-16,2-20-39,14-20 49,1 0-1,-8 15 0,10-16 79,-1 0 1,0 0-1,0 0 0,-1-1 1,-9 10-1,12-14-18,0 0 0,0-1 1,0 1-1,0-1 0,0 0 0,-1 0 0,1 0 1,-1 0-1,1-1 0,-1 1 0,0-1 0,0 0 1,1 0-1,-1 0 0,-7 0 0,8-1-28,0-1-1,0 0 1,1 1 0,-1-1-1,0 0 1,1 0-1,-1 0 1,1-1 0,0 1-1,-1-1 1,1 1-1,0-1 1,-3-2 0,-28-31 38,21 23-60,5 4-11,-1 0-1,1 0 1,1 0 0,-9-14 0,4 5-16,1 0 28,1 0-1,0-1 1,2 0-1,0 0 1,-6-23-1,0-1 33,7 21 10,-4-28-1,6 29-92,-7-23-1,-6-20-177,16 63 212,1 0 1,0-1-1,0 1 0,0 0 0,-1-1 1,1 1-1,0 0 0,0 0 1,0-1-1,0 1 0,0 0 0,0-1 1,-1 1-1,1 0 0,0-1 0,0 1 1,0 0-1,0-1 0,0 1 1,0 0-1,0-1 0,0 1 0,1 0 1,-1-1-1,0 1 0,0 0 0,0-1 1,0 1-1,0 0 0,0-1 0,1 1 1,-1 0-1,0-1 0,1 1 0,10-14-1433,-10 12 1339,-1 1-1,1-1 0,-1 1 1,0-1-1,1 0 0,-1 1 1,0-1-1,0 1 0,0-3 1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9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7040,'0'17'3200,"34"17"-2752,-17 0 992,0 1-864,0 16 416,17 17-608,18-17-64,-18 17-192,17-17 128,-17-17-160,0 1-384,0-1 160,-17-17-2016,0-17 1184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39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17 6304,'0'-17'3232,"-17"17"-1216,-1 17-736,1-17-768,-17 34 224,17-16-416,-34 33 96,0 0-256,0-17-416,0 17 128,0 0-1536,16-34 928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34 7136,'0'-14'3205,"0"15"-3134,0 0-45,0-1-1,0 1 1,0-1 0,0 1-1,0-1 1,0 1 0,0-1-1,0 0 1,0 1 0,0-1-1,0 1 1,-1-1 0,1 1-1,0-1 1,0 0 0,0 1 0,-1-1-1,1 1 1,0-1 0,-1 1-1,0 0 139,-1-1 1,0 1-1,1-1 0,-1 1 0,1-1 0,-1 0 0,0 0 0,1 0 1,-1 0-1,-2 0 0,-7 0 157,-1-1-116,1 1 0,0 0 0,-21 4 0,24-1-157,7-2-40,0 0 1,-1 0-1,1-1 1,-1 1 0,1-1-1,-1 1 1,1-1-1,-1 0 1,-2 0 0,1 0 1,1 0 1,0 0 0,-1 0 0,1-1-1,0 1 1,-1-1 0,-2-1 0,1 1 6,-1-1 0,1 1 0,-1 0 1,0 0-1,0 1 0,1-1 0,-8 1 1,0-1-32,0 0 0,0-1 0,-19-6 0,22 6-10,4 1-6,0 0 1,0 0 0,1 1 0,-1-1-1,-6 1 1,-8-2-51,4-5 123,14 6-45,0 0 0,-1 1 0,1-1 0,-1 0-1,0 0 1,1 1 0,-1-1 0,0 1 0,1 0 0,-1-1 0,0 1 0,-1 0 0,-11 0-329,8 3 75,-1 6 261,1 0 1,1 1-1,-5 10 1,9-20-1,-3 12 81,-1 0 0,1 0 1,1 1-1,0-1 0,-2 19 1,-7 33 136,6-42-123,2-1 0,1 1 1,0-1-1,2 24 0,1-33-9,-1 0 0,-1 15-1,-10 13 273,10-19-151,0 1 1,3 41-1,-1-18 426,-1-41-571,1-4-65,0 0 1,0 0-1,0 0 1,0 1-1,0-1 0,0 0 1,0 0-1,0 0 0,0 0 1,0 1-1,0-1 1,0 0-1,0 0 0,0 0 1,0 0-1,0 1 0,0-1 1,0 0-1,0 0 1,0 0-1,0 1 0,0-1 1,0 0-1,0 0 0,0 0 1,0 0-1,0 0 1,1 1-1,-1-1 0,0 0 1,0 0-1,0 0 0,18 11 226,-15-9-218,1 0 0,0-1 0,0 1 1,0-1-1,0 1 0,0-1 0,0 0 0,0 0 0,0-1 1,8 1-1,4-2 28,-8 1-77,1 0 1,-1 0-1,1 1 1,9 2-1,0 2-28,-11-3 97,0 0 1,0-1 0,0 1 0,0-1 0,8 0-1,119-1-3437,-133 0 3242,1 0 0,0 0 1,0 0-1,-1 0 1,1-1-1,0 1 0,-1 0 1,1-1-1,0 1 1,-1-1-1,1 0 0,0 0 1,-1 1-1,1-1 1,-1 0-1,1 0 1,-1 0-1,0-1 0,0 1 1,1 0-1,0-2 1,0 2-13,15-16-1273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7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8320,'16'-16'3744,"17"16"-3232,0-17-96,-17 17-320,50-16-864,-17 0 384,33-1-4352,0 17 2624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0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35 563 5568,'-34'-34'2528,"51"17"-2208,-17 0 1664,17 17-1152,0 0 448,0 0-768,17 0-32,-17 17-288,17-17 32,0 0-128,0 0-2304,-17 0 1184</inkml:trace>
  <inkml:trace contextRef="#ctx0" brushRef="#br0" timeOffset="1">205 51 7968,'-17'-17'4096,"34"0"-2656,0 17-704,0 0-448,34-17 0,-16 17-192,16 0-1760,0 0 928,34 0-4448,-34 0 2880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0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9312,'0'17'4192,"51"-17"-3616,-34 17 32,0-17-448,17 0-64,0 0-64,0 0-3552,17 0 1920</inkml:trace>
  <inkml:trace contextRef="#ctx0" brushRef="#br0" timeOffset="1">86 171 7136,'-34'17'3232,"34"0"-2816,17 0 0,0-17-320,0 17-256,0-17 96,34 0-4864,17 0 2720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8480,'-43'0'2730,"43"0"-2701,-1 0-1,1 0 0,0 0 0,-1 0 0,1 0 1,-1 0-1,1 0 0,0 0 0,-1 0 0,1 0 1,0 0-1,-1 0 0,1 0 0,0 0 0,-1 0 1,1 0-1,0 0 0,-1 0 0,1 1 1,0-1-1,-1 0 0,1 0 0,0 0 0,-1 1 1,1-1-1,0 0 0,0 0 0,-1 1 0,1-1 1,0 0-1,0 0 0,-1 1 0,1-1 0,0 0 1,0 1-1,0-1 0,0 1 0,-8 11 255,5-9-100,0 1 0,1 0-1,-1 0 1,1 0 0,0 0 0,0 0-1,0 0 1,1 0 0,0 1 0,-2 5 0,3 39 1358,0-46-1488,0-1 1,0 1-1,1 0 1,-1 0-1,1 0 1,-1 0-1,1-1 1,0 1-1,0 0 1,0-1-1,1 1 1,-1-1-1,0 1 1,1-1-1,0 1 1,-1-1-1,1 0 1,0 0-1,0 0 1,1 0-1,-1 0 1,0 0-1,4 1 1,-2-1-1,0 0-1,0-1 1,0 1 0,0-1-1,0 0 1,0 0 0,0-1 0,0 1-1,0-1 1,0 0 0,0 0-1,1 0 1,-1-1 0,8-1-1,-2-1 33,0-1-1,0 0 0,-1-1 1,17-10-1,-24 13-111,0 1 0,-1-1 0,1 1 0,0-1 0,-1 0 0,1 1 0,-1-1 0,1 0 0,-1 0 0,2-4 0,-2 5-13,-1 0-1,0 0 0,1 0 1,-1 0-1,0 0 1,0 0-1,0 0 1,1-1-1,-1 1 1,0 0-1,0 0 0,-1 0 1,1 0-1,0 0 1,0 0-1,0 0 1,-1 0-1,1 0 0,-1 0 1,1 0-1,-1 0 1,1 0-1,-1 0 1,1 0-1,-1 1 0,-1-2 1,-2-2-152,0 0 1,-1 0 0,1 1-1,-1 0 1,0 0-1,0 0 1,0 1 0,-9-4-1,-29 1-1072,4-7-218,29 11 308,0 0 1,-13 0 0,0 1-1275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 6880,'-57'0'2229,"55"0"-2141,1 0 0,-1 0 0,0 0 0,0 0 0,0 0 0,0 1 0,1-1 0,-1 1 0,-2 0 0,-6 2 601,0 0 0,0 0 0,0-1 0,-1-1-1,-17 1 1,21-2-92,17 0-274,29 3-59,-19 1-153,2 0 39,-1-1 0,36 0-1,227-3-197,-249-2-804,59-10 0,-92 12 823,2-1-172,0 1 1,0-1-1,0 1 0,0 0 1,0 0-1,0 0 0,7 2 1,-3 0-163,-1 1 0,12 6 1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2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7040,'0'0'3200,"34"17"-2752,0-17 928,0 0-832,35 0 128,16 0-384,0-17-64,0 17-128,18 0-416,-18-17 192,0 0-1600,-17 17 960,-17-17-1728,0 0 1440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2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35 5728,'-29'-14'1840,"28"13"-1774,0 1 1,0-1-1,0 1 0,-1-1 1,1 0-1,0 1 1,0-1-1,0 0 1,0 0-1,0 0 0,0 0 1,0 0-1,0 0 1,0 0-1,0-1 1,-1-1 208,-1 0 1976,3 6-1643,0 8-240,3-5 139,4-1-338,1-1 1,0 0-1,1 0 1,-1 0-1,13 3 1,-20-7-163,39 17 1043,-9-11-244,-14-1-535,-10-3-38,0 0 0,0-1 0,0 1 0,0-1 0,9 0 0,-1-1 999,-16 0-1215,1 0 0,-1 0 0,1 0 0,-1 0 0,1 0 0,-1 0 0,1 0 0,-1 0 0,1 0 0,-1 0 0,1 0 0,-1 0 0,1 0 0,-1 1 0,1-1 1,-1 0-1,1 0 0,-1 1 0,1-1 0,0 0 0,-1 1 0,1-1 0,-1 0 0,1 1 0,0-1 0,0 0 0,-1 1 0,1-1 0,0 1 0,-1-1 0,1 1 0,0-1 0,0 0 0,0 1 0,0-1 1,0 1-1,-1-1 0,1 2 0,-5 10 128,1-6-70,0 1 0,0-1-1,-1 0 1,-7 9 0,-2-4 36,-6 9 18,-7 23 34,17-26-135,0 0-1,-14 17 0,-107 119-2294,94-102 1147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6240,'0'-15'2005,"0"13"134,3 2-1579,1 0-451,0 0 0,0-1 0,-1 1 0,1-1 0,0 1 0,0-1 1,6-3-1,-7 3-114,-1 0-1,1 0 1,-1 1 0,1-1 0,0 1 0,-1 0 0,5-1 0,17 5 7,-5 1 6,21-2 65,66-3 0,-56 0 11,-28-1-52,24 4 0,11 9-48,-18-11-1,-28-1 28,1 0 0,-1 1-1,18 2 1,14 9 80,11 5 464,-51-16-453,0 0 0,0-1 1,1 1-1,-1-1 0,0 0 1,0 0-1,4 0 1,-2 0 731,-6 0-823,0 0-1,0 0 1,0 0 0,1 1-1,-1-1 1,0 0 0,0 1-1,0-1 1,1 0 0,-1 1-1,0-1 1,0 1 0,1-1-1,-1 1 1,0 0 0,1-1-1,-1 1 1,1 0 0,-1-1-1,1 1 1,-1 0 0,1 0-1,-1-1 1,1 1 0,-1 1 0,-15 21 10,8-15-65,0 1 0,0 0 0,1 1 1,-10 19-1,11-19 55,0-1 1,-10 13-1,-5 8 67,1 9 38,14-27 34,0 0-1,-16 22 1,-9 5 197,8 7 160,18-39-397,0 0 0,0 0 0,-1-1 0,-9 9 0,3-3 235,11-11-302,-1 1-1,1-1 1,0 1-1,-1-1 1,1 0-1,-1 0 1,0 1-1,1-1 1,-1 0-1,0-1 1,0 1-1,0 0 1,0 0-1,1-1 1,-1 1-1,0-1 1,0 0-1,0 0 1,0 1-1,0-1 1,0 0-1,0-1 1,0 1-1,0 0 1,0 0-1,0-1 0,0 1 1,-2-2-1,1 1-10,-1-1-1,1 0 0,0 0 0,0 0 0,0 0 0,0 0 0,0 0 0,0-1 0,1 1 0,-1-1 0,1 0 0,0 0 0,-3-4 0,-3-7 122,-13-27 1,10 16-64,2 8-76,4 6-22,0 0 0,-13-19 0,5 14 3,5 6 5,0 0 0,1 0 0,-6-12-1,8 12-212,-1 1 0,0 0-1,0 0 1,-1 0 0,-14-13-1,20 21-10,-1-1 0,1 1 0,-1 0-1,1-1 1,0 0 0,0 1-1,0-1 1,0 0 0,0 1-1,0-1 1,0 0 0,0 0-1,1 0 1,-1 0 0,1 0 0,-1-2-1,1 1-1561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3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5568,'0'17'2528,"34"0"-2208,-17 0 1088,0-17-832,34 17 64,-17 17-416,17-17-64,0 17-96,0-17-416,-16 17 224,16-17-1952,-17 1 1152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4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410 188 5312,'-17'-17'2400,"0"34"-2080,0-17 1440,0 17-1024,-17 0 832,0 17-896,-35 17 64,35 0-448,-17 0-32,0 18-160,17-1-1056,0-17 544</inkml:trace>
  <inkml:trace contextRef="#ctx0" brushRef="#br0" timeOffset="1">836 0 5984,'0'0'1920,"0"3"-1174,0 9-180,3-7 596,-1-3-1035,-1-1-1,0 0 1,0 1-1,1 0 1,-1-1-1,0 1 1,0 0-1,0-1 1,1 4-1,-2-2 7,1 0 0,-1 0-1,0-1 1,0 1 0,0 0 0,0 0 0,0 0-1,0-1 1,-1 1 0,-1 4 0,-1 5 80,0-2-23,1 1 0,0-1 0,0 1-1,0 18 1,1-8 8,-2 0 1,0 0-1,-1 0 0,-9 24 0,5-16 72,-8 51 0,13-48-184,1-10-5,0-1 1,-11 41 0,12-59-71,-3 10 52,1 1 0,0-1 0,0 1 0,2-1 0,-1 16 0,3-16-20,-1-10-55,1 0-1,-1 0 0,0 0 1,0 0-1,0 1 0,-1-1 1,1 0-1,-1 0 0,0 0 0,-1 4 1,1-4-168,-5 12-1023,6-14 1121,0 0 0,0 0 0,1-1 0,-1 1 0,0 0 0,0 0 0,1-1 0,-1 1 0,0 0 0,1 0 0,-1-1 0,1 1 0,-1-1 0,1 1 0,-1 0 0,1-1 0,0 1 0,2 2-1387,-3-6-112,0-11-515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4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17 6240,'0'-14'2005,"0"11"-1221,0 6-235,0 1-136,0-1-251,0-1-1,0 1 1,0 0-1,0-1 1,0 1-1,-1-1 1,1 1-1,-2 3 1,1-3-35,-1 0 3,0 1-1,0 0 0,1-1 1,-1 1-1,1 0 1,0 0-1,0 0 0,0 0 1,1 0-1,0 0 1,0 5-1,0 139 1263,0-12-928,-2-105-301,-6 43 1,3-39-22,0 30 8,-1-29-117,2-20-135,2 0 0,-1 18 1,1-3-989,1-29 938,1 0 0,-1 0 0,0 0 0,0 0 0,0 0-1,0 0 1,-1 0 0,1-1 0,0 1 0,-4 2 0,-9 13-2749,14-15 2702,-1-1 1,1 1 0,-1-1-1,1 1 1,0-1-1,-1 1 1,1-1 0,0 1-1,0 1 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7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7040,'0'0'3200,"49"0"-2752,-16 0 1216,-1-17-992,18 17-192,-1 0-320,0-16-864,0 16 416,0 0-4832,-16 0 2816</inkml:trace>
  <inkml:trace contextRef="#ctx0" brushRef="#br0" timeOffset="1">148 148 7040,'0'0'3200,"17"0"-2752,15 0 640,-15 0-672,32-16 128,-16 16-352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5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35 546 6976,'-34'0'3584,"51"0"-1568,17 17-736,17-17-768,0 17-128,17-17-224,-16 0 96,16 17-160,-17-17-1728,-17-17 896,0 17-2400,0 0 1760</inkml:trace>
  <inkml:trace contextRef="#ctx0" brushRef="#br0" timeOffset="1">188 18 8736,'17'0'3936,"35"0"-3424,-18 0 288,0 0-544,17 0 128,0-17-256,17 17-2176,-17 0 1120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8896,'0'17'4032,"35"-34"-3520,-18 17 992,17 0-928,0-17 0,34 17-384,0-17-1952,-17 17 928,17 0-4800,-16 0 3136</inkml:trace>
  <inkml:trace contextRef="#ctx0" brushRef="#br0" timeOffset="1">86 205 8800,'0'17'4000,"17"-17"-3488,0 0 864,17 17-864,17-34 128,-17 17-352,17 0-2112,17 0 992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7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86 7296,'-29'-29'2368,"25"24"-1760,6 2-288,9-8 362,-5 8 726,-6 3-1341,1 0-1,0 0 1,0 0-1,-1 0 1,1 0-1,0-1 1,0 1-1,-1 0 1,1 0-1,0 0 1,-1-1-1,1 1 1,0 0-1,0-1 1,1-3 277,-2 4-320,0 0 0,1 0 0,-1-1 1,0 1-1,0 0 0,0-1 0,0 1 0,0 0 0,1 0 0,-1 0 0,0-1 0,0 1 0,0 0 0,1 0 0,-1 0 0,0-1 0,0 1 1,1 0-1,-1 0 0,0 0 0,1 0 0,-1 0 0,0 0 0,0-1 0,1 1 0,-1 0 0,1 0 0,27 6 600,3-11-221,-25 3-333,1 1 0,-1-1 0,12 1 0,65 1 271,-74-1-288,0 0 0,0 0 0,0 0 0,12-5 0,-14 4-81,0 0-1,1 1 1,-1 0-1,9 0 1,1 1-287,-14 0-650,-6 2-971,1 0 1836,0 0 1,0-1-1,-1 0 1,1 1-1,0-1 0,-1 0 1,1 0-1,-1 0 1,1-1-1,-6 2 1,-7 1-235,-7 9-82,8-9 238,13-3 159,-1 0 1,0 0-1,1 0 0,-1 1 1,1-1-1,-1 0 0,0 1 0,1-1 1,-1 1-1,1 0 0,-1 0 0,1 0 1,-1-1-1,1 1 0,0 0 1,-1 1-1,1-1 0,0 0 0,0 0 1,-2 3-1,2-2 0,0 0 1,0 1-1,0-1 0,-1 0 1,1 0-1,-1 0 1,0 0-1,1 0 0,-1-1 1,0 1-1,0 0 0,0-1 1,-4 3-1,-2 1 19,7-4 9,-1 0 1,1 0 0,-1 0 0,1 1-1,-1-1 1,1 1 0,0-1 0,0 1-1,0-1 1,0 1 0,0-1-1,0 1 1,0 0 0,0 0 0,1-1-1,-1 1 1,1 0 0,-1 0 0,1 0-1,0 0 1,0 0 0,0 3 0,-3 12 112,0 2 81,-1 3 129,1 0 1,-1 31-1,5-25-99,-1-5-12,0-1 0,-4 24 0,-24 136 1651,26-160-1340,1 37-1,1-37-79,0-16-268,-1 0-1,0 0 1,0 0 0,0 0 0,-1 0 0,0-1 0,0 1-1,0 0 1,-1-1 0,-5 9 0,0 2 183,7-15-330,1 0 0,-1 1 0,1-1-1,-1 0 1,0 0 0,0 0 0,1 0 0,-1 0-1,0 0 1,0 0 0,-2 2 0,1-3 8,0 1 0,0-1 0,0 1 0,1-1 0,-1 0 0,0 0 0,0 0 0,-3 0 1,-4 0 7,5 0-32,0 0-1,-1-1 0,1 1 0,-7-2 1,-15-9 48,9 8-11,14 3-43,-1 0 0,0-1 0,1 0 0,-1 1 0,1-1-1,0-1 1,-1 1 0,1 0 0,0-1 0,-1 0 0,1 0 0,0 0 0,-4-3 0,-13-9 27,-40-21 1,53 31-326,-1 0 0,0-1 0,1 0 0,0-1 0,1 0-1,-1 0 1,1 0 0,0-1 0,0 0 0,1 0 0,-7-12 0,8 13-412,0 1 0,0-2 0,1 1-1,0 0 1,0-1 0,0 1 0,1-1 0,-3-11 0,4 10-213,0 1-1,0-15 1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1:47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9056,'17'0'4096,"51"0"-3552,-51 0 672,0 0-768,17-17 128,0 17-384,17 0-256,-34 0 32,18 0-2752,-18 0 1536,0 0-4224,0 0 3072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2:5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375 138 3648,'0'0'1173,"0"-2"-703,0-27 985,0 26 7,0 0-982,1-8 246,-1 7-605,0 0 1,1 0 0,-1 0-1,-1 0 1,0-7 0,0 10-88,1-1 1,-1 0-1,0 1 1,1-1-1,-1 1 1,0-1-1,0 1 1,0-1-1,0 1 1,0 0-1,-1 0 1,1-1-1,0 1 1,0 0 0,-1 0-1,1 0 1,-1 0-1,-2-1 1,-72-26 759,72 27-761,1 0 0,-1 0-1,1 0 1,-1 1 0,1 0-1,-1-1 1,1 1-1,-1 1 1,0-1 0,1 0-1,-4 2 1,-1 0 39,0 1 0,0 0 0,-8 4-1,9-3-18,-1 0 0,-14 3 0,11-5-19,-12 5 76,1 9 114,10-7-107,8-6-86,0 0 3,-1 0 0,1 1 0,0-1 0,-1 1 0,1 0 0,1 0 0,-1 1 0,1-1 0,0 1 0,-5 7 0,0 6-4,0 0 1,-7 26-1,14-42-27,1 0 1,-1 1-1,1-1 1,0 0-1,0 1 1,0-1-1,0 0 1,0 0-1,0 1 1,1-1-1,-1 0 1,1 0-1,-1 1 1,1-1-1,0 0 1,0 0-1,0 0 1,0 0-1,3 3 1,1 5 11,-3-6-11,1 0-1,-1 0 1,1 0-1,0 0 1,0-1 0,0 1-1,0-1 1,0 1-1,7 3 1,-1-1 11,1 0 0,0-1 0,14 5 0,-7-3-78,-1-1 0,1-1 0,1 0-1,-1-1 1,1-1 0,30 1 0,-26-3-165,-11-1-327,0 0 0,1 0 0,20-4 0,11-9-926,-27 8-13,24-5-1,-26 8 538,23 1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2:5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52 3968,'0'-14'1285,"0"14"-1276,0 0 0,0-1 0,0 1 0,0 0 1,0 0-1,0 0 0,0 0 0,0 0 0,0 0 0,0 0 0,0 0 0,0 0 0,0-1 0,0 1 0,0 0 0,0 0 0,0 0 1,0 0-1,0 0 0,0 0 0,0 0 0,0 0 0,0 0 0,0 0 0,0-1 0,0 1 0,0 0 0,0 0 0,0 0 0,-1 0 1,1 0-1,0 0 0,0 0 0,0 0 0,0 0 0,0 0 0,0 0 0,0 0 0,0 0 0,0 0 0,0 0 0,-1 0 0,1 0 1,0 0-1,0 0 0,0 0 0,0 0 0,0 0 0,0 0 0,0 0 0,0 0 0,0 0 0,0 0 0,-1 0 0,1 0 0,0 0 0,-28 0 1362,22 3-640,-11 7 208,14-9-836,0 1 1,1-1-1,-1 1 0,0-1 0,1 1 0,-1 0 1,1 0-1,-1 0 0,1 0 0,-3 5 0,-10 19 245,11-16-179,-1-1-1,-8 11 1,0-3-10,5-8-36,0 1 0,1 1-1,-6 10 1,13-21-122,-5 9 38,1 0-1,-1 0 1,1 0 0,1 1-1,0-1 1,0 1 0,1 0 0,0 0-1,1-1 1,-1 20 0,2-27-48,0 0 10,0 0 0,0 0 1,0 0-1,0 1 0,0-1 0,0-1 0,1 1 1,-1 0-1,1 0 0,-1 0 0,1 0 0,0 0 1,0 0-1,-1 0 0,1-1 0,1 1 1,-1 0-1,0-1 0,0 1 0,1-1 0,-1 1 1,0-1-1,1 0 0,1 2 0,7 3-8,-4-1 98,1 0 1,0-1-1,14 6 1,-18-9-101,0 0-1,0 0 1,0 0 0,1-1-1,-1 1 1,0-1 0,0 0-1,1 0 1,-1 0 0,0 0-1,1-1 1,-1 1 0,0-1-1,4-1 1,-1 0-34,26-9-241,-30 10 266,0 0 1,0 0-1,0 0 1,-1 0-1,1 0 1,0 0-1,0 0 1,-1-1-1,1 1 1,-1-1-1,1 1 1,1-3-1,3-10-19,-3 11 34,-3 3 4,1 0 0,-1 0 1,0 0-1,1 0 0,-1 0 0,0 0 0,0-1 0,1 1 0,-1 0 0,0 0 0,0 0 0,0-1 0,1 1 0,-1 0 0,0 0 0,0 0 0,0-1 0,0 1 0,1 0 0,-1-1 0,0 1 0,0 0 0,0 0 0,0-1 1,0 1-1,0 0 0,0-1 0,-4-12 74,3 10-60,0 0 0,0-1 1,0 1-1,0-1 0,0 1 1,1-1-1,-1 1 1,1-5-1,1-1-36,-1 7 12,1-1 1,-1 1 0,0-1-1,0 1 1,0-1 0,0 1-1,0-1 1,-1 0 0,1 1-1,-1-1 1,1 1 0,-1 0-1,0-1 1,0 1 0,-2-3-1,-20-27 68,17 10-27,4 10-21,-4-4 4,4 13-12,1-1 0,0 1 0,0 0 0,0-1 0,0 1 0,1-1 0,-1 1 0,1-8 0,0-54-173,0 64 152,0-1 0,0 1 1,0 0-1,0 0 0,0-1 0,0 1 1,0 0-1,1 0 0,-1 0 1,0-1-1,1 1 0,-1 0 1,1 0-1,-1 0 0,1 0 0,0 0 1,0 0-1,-1 0 0,1 0 1,0 0-1,0 0 0,0 0 1,0 0-1,0 1 0,0-1 1,0 0-1,0 1 0,0-1 0,0 1 1,1-1-1,-1 1 0,2-1 1,8-4-258,40-23-3176,-50 27 3338,1 1 0,-1-1 0,1 1 0,-1-1 0,1 1 0,0 0 0,-1 0 0,1 0 0,1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0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5152,'0'0'1648,"3"2"-987,8 10-218,-8-9 378,-6-1-218,1 1-525,1-1 1,-1 0 0,1 0-1,-1 1 1,1-1 0,0 1-1,0-1 1,0 1 0,0-1-1,0 1 1,1 0 0,-1-1-1,1 5 1,0 45 287,1-23-223,-1-11-88,1-8-37,-1 0 0,0 0 0,-1-1 0,-2 16-1,-1-13-23,-1 10-25,5-19 27,1 0 0,-1-1-1,1 1 1,-1-1 0,1 1 0,1 3-1,0-3 4,-1 1 0,0-1 0,0 0 0,-1 0 0,1 1 0,0 5 0,-2 2 74,1-8-27,-1 1 0,1-1 0,0 0 0,0 0 1,0 0-1,1 0 0,-1 0 0,1 0 1,-1 0-1,3 4 0,8-2 7,-9-1-52,-2-4-3,0 0 0,0 1 0,0-1-1,1 0 1,-1 1 0,0-1-1,0 0 1,0 0 0,0 0-1,1 1 1,-1-1 0,0 0-1,0 0 1,1 1 0,-1-1-1,0 0 1,0 0 0,1 0-1,-1 0 1,0 0 0,0 1-1,1-1 1,-1 0 0,0 0-1,0 0 1,1 0 0,-1 0-1,4-1-49,-1 0-1,0 0 1,0 0 0,0 0-1,4-3 1,-7 4 52,11-8-331,-3 0 145,-2 1 44,0 1 0,0 0 0,1 0 0,9-7 0,0 2-42,0 0 0,-1-2 0,23-23 0,-31 29 148,-4 4 43,-1 0 0,1 1 0,-1 0 0,1 0 0,0-1-1,0 2 1,0-1 0,0 0 0,0 1 0,1-1 0,-1 1 0,6-2-1,-2 1-22,22-9 488,-28 10-423,0 1-1,1-1 1,-1 1 0,0 0-1,0 0 1,0 0 0,1-1-1,-1 1 1,0 0 0,0 0-1,1 1 1,-1-1 0,0 0-1,0 0 1,1 1-1,-1-1 1,0 0 0,0 1-1,0 0 1,2 0 0,0 4 224,0 1 0,0-1 0,0 1 0,2 6 0,0 16 15,1-11-171,-4-14-91,-1 1 1,1 0 0,-1-1 0,0 1-1,-1 0 1,1 0 0,-1-1 0,1 5-1,-1-4-17,0-1 0,0 0 0,0 0 0,1 0 0,-1 0 0,1 0 0,0 1 0,0-1 0,0 0 0,2 3 0,0-1-65,1 0 0,0 0 0,0 0 0,7 6 0,-9-9-116,0 1 1,1 0-1,-1 0 0,0 1 1,2 4-1,-4-6 84,1-1-1,-1 1 1,1-1-1,0 1 1,0-1 0,-1 0-1,1 1 1,0-1-1,0 0 1,0 1-1,0-1 1,1 0-1,-1 0 1,0 0 0,0 0-1,1 0 1,-1 0-1,0-1 1,1 1-1,-1 0 1,1-1-1,-1 1 1,1-1 0,0 1-1,-1-1 1,1 0-1,-1 1 1,3-1-1,3 0-484,-4 0 415,-1 0 0,1 0 0,-1 0 0,0 0 0,1 0-1,-1 0 1,0-1 0,0 1 0,4-2 0,11-9-1128,-12 8 971,0 1 0,0-1-1,0 0 1,0 0-1,0-1 1,-1 1-1,1-1 1,3-4-1,-7 6 238,19-17-1159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0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51 4320,'0'-34'1952,"0"17"1248,0 34-2816,-17 0 704,0 0-608,17 17 64,-17 0-352,0 35-32,17-1-96,0 0-1184,-18 0 608,18-17-1184,0 1 960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0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6240,'0'-14'2005,"0"11"-1221,3 3-315,-2 0-421,-1 0-1,1 0 0,0 0 1,0 0-1,-1 0 0,1 0 0,0 0 1,0 0-1,-1 1 0,1-1 1,0 0-1,-1 1 0,1-1 0,0 1 1,2 2 126,-3-3-166,0 1 0,0-1 0,0 0 1,0 1-1,0-1 0,0 0 0,0 0 1,1 1-1,-1-1 0,0 0 0,0 0 1,0 0-1,1 1 0,-1-1 1,0 0-1,0 0 0,1 0 0,-1 0 1,0 1-1,0-1 0,1 0 0,-1 0 1,0 0-1,1 0 0,-1 0 0,0 0 1,1 0-1,18-4 178,-12 2-154,1 1 0,0-1 0,0 1 1,10 0-1,9 1-26,80-3-162,-28-8-692,-8 5-53,-36 1 29,61-4-1291,-63 10 869,-21 0 804,1-1-1,13-1 1,-23 1 446,0-1 0,0 1 0,0-1 0,0 0 0,-1 0 0,1 0 0,0 0 0,-1 0 0,1-1 0,-1 1 0,1-1 0,-1 0 0,4-2 0,-5 2 165,0 1 0,1-1 0,-1 1-1,1 0 1,-1-1 0,1 1 0,0 0-1,-1 0 1,1 0 0,0 0 0,0 1 0,0-1-1,0 0 1,0 1 0,-1-1 0,4 1 0,-5 0-96,0 0 0,0 0 0,0 0 0,0 0 0,1 0 0,-1 0 0,0 0 0,0 0 0,0 0 0,0 0 0,0 0 0,0 0 1,0 0-1,0 0 0,0 0 0,1 0 0,-1 0 0,0 0 0,0 0 0,0 0 0,0 0 0,0 0 0,0 0 0,0 0 0,0 0 0,0-1 1,0 1-1,1 0 0,-1 0 0,0 0 0,0 0 0,0 0 0,0 0 0,0 0 0,0 0 0,0 0 0,0 0 0,0 0 0,0-1 1,0 1-1,0 0 0,0 0 0,0 0 0,0 0 0,0 0 0,0 0 0,0 0 0,0 0 0,0 0 0,0 0 0,0-1 0,0 1 1,0 0-1,0 0 0,0 0 0,0 0 0,0-12 945,0 10-47,0 4-352,0-1-553,0-1 0,0 1 0,0-1 1,0 1-1,0-1 0,0 1 0,0-1 1,0 0-1,0 1 0,0-1 0,-1 1 1,1-1-1,0 1 0,0-1 0,0 0 1,-1 1-1,1-1 0,0 1 0,-1-1 0,1 0 1,0 1-1,0-1 0,-1 0 0,1 0 1,-1 1-1,1-1 0,-1 0 0,-7 9 261,2 20 89,-5 5-91,5 0 86,-5 3-123,5 8-43,-5-5-90,9-30-93,1 0 0,1 13 1,0-20-18,0 1 1,0-1 0,0 1 0,1-1-1,-1 1 1,1-1 0,0 0-1,0 1 1,0-1 0,3 5 0,1 4-27,-4-8 67,1 0-1,0 0 0,-1 0 0,1 0 1,1 0-1,-1 0 0,1-1 1,-1 1-1,1-1 0,6 6 0,-5-5-36,-3-4-7,-1 1 0,1-1 0,-1 0 0,1 1 0,-1-1 1,1 0-1,-1 1 0,1-1 0,0 0 0,-1 0 0,1 0 0,-1 0 0,1 0 0,0 1 0,-1-1 1,1 0-1,0 0 0,-1 0 0,1-1 0,0 1 0,-1 0 0,1 0 0,-1 0 0,1 0 0,0-1 1,-1 1-1,1 0 0,-1 0 0,1-1 0,0 0 0,0 1-3,1-1 21,1-1 1,-1 1-1,0-1 0,0 0 0,0 0 1,0 0-1,0 0 0,0 0 0,-1 0 1,1 0-1,0 0 0,-1-1 0,0 1 1,0-1-1,0 1 0,0-1 1,0 1-1,0-1 0,0-4 0,1-4 37,-1-1 0,-1 1 0,0-17-1,-1 6-77,1 15 37,-1-1 0,0 1 1,0 0-1,0 0 1,-1-1-1,-4-9 0,4 10 19,0 1-27,1 0 1,0 0-1,1 0 1,-1 0-1,1 0 1,1-12-1,0 4-56,-1 14 51,0 0 0,0 0 1,0-1-1,0 1 0,0 0 1,0 0-1,0 0 0,0 0 1,0 0-1,0 0 0,0 0 1,0 0-1,0 0 0,0-1 0,0 1 1,0 0-1,0 0 0,0 0 1,0 0-1,0 0 0,0 0 1,0 0-1,0 0 0,0 0 1,0 0-1,0-1 0,0 1 1,0 0-1,0 0 0,0 0 1,0 0-1,1 0 0,-1 0 1,0 0-1,0 0 0,0 0 1,0 0-1,0 0 0,0 0 1,0 0-1,0 0 0,0 0 0,0 0 1,1 0-1,-1 0 0,0 0 1,0 0-1,0 0 0,0 0 1,0 0-1,0 0 0,0 0 1,0 0-1,0 0 0,1 0 1,-1 0-1,11 0-955,-8 0 267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1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18 3488,'0'0'1557,"0"3"-1146,0 14 1290,1-10-1486,-1 1 1,0-1-1,-1 0 1,-2 12-1,-2-1-100,3-11-81,0 0 0,0 0 1,1 0-1,0 0 0,0 8 0,2-1 30,-2 1-1,1-1 0,-2 0 0,0 1 1,0-1-1,-6 17 0,6-25-6,1 0 1,0 0-1,1 1 0,-1-1 0,1 0 0,1 13 1,0-10 37,-1-9-77,0 1 0,0-1 0,0 0-1,0 1 1,0-1 0,0 0 0,0 1 0,0-1 0,0 0 0,0 1-1,0-1 1,0 0 0,0 1 0,0-1 0,0 0 0,-1 1-1,1-1 1,0 0 0,0 1 0,0-1 0,0 0 0,-1 0 0,1 1-1,0-1 1,-1 0 0,-10 12 302,8-9 64,3-6-389,0-7-18,-1 6 10,1-1 0,0 0 0,0 1 0,0-1-1,1 1 1,0-1 0,1-4 0,29-60 178,-24 50-131,-4 10-25,0 0-1,1 0 1,0 1-1,0-1 1,8-10-1,2 2-22,2 0-1,0 1 0,20-16 1,-28 26 168,0 0 1,0 1 0,0 0-1,1 0 1,-1 1 0,14-5-1,-13 6-27,-3 1 15,1-1 0,0 2 0,-1-1-1,1 1 1,0 0 0,13 0 0,59 1 29,6 0 197,-83 0-389,0 0-1,0 0 1,0-1 0,0 1-1,-1 0 1,1-1 0,0 1 0,0-1-1,-1 1 1,1-1 0,0 0-1,-1 0 1,3-1 0,9-5-422,-11 7 375,1-1 0,-1 1 1,0-1-1,0 1 0,1 0 1,-1-1-1,0 1 0,3 1 1,6-1-748,4 0 271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7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34 509 5824,'-28'13'1866,"23"-10"-68,10-3-1260,0 1-273,-2-1-176,-1 1 0,1-1 0,-1 0-1,1 0 1,-1 0 0,1 0 0,-1 0-1,1-1 1,-1 1 0,0-1 0,1 1 0,-1-1-1,1 0 1,-1 0 0,3-1 0,28-23 284,-17 17-293,11-8 16,12-25 43,2 4-45,-28 26-42,0 0 0,12-15 0,31-53 52,-11 13-42,-36 56-18,-2-1 0,1 1 1,-2-2-1,1 1 1,6-17-1,-1-1 310,-9 23-185,1 0 0,-2-1 1,1 0-1,-1 1 0,0-1 1,-1 0-1,1 0 0,-1-9 1,0 2 529,-1 17 217,0 0-814,0 0 0,0 0 0,0 0 0,-1 0 1,0 0-1,0 4 0,-10 12 149,5 8-49,0-11 29,5-13-194,0 1 0,-1-1 1,1 1-1,1-1 0,-1 1 0,0-1 0,1 6 0,0-7-35,0 0-1,0 1 1,0-1-1,1 0 0,-1 0 1,1 0-1,-1 0 1,1 0-1,0 0 0,0 0 1,0 0-1,2 3 1,-2-4-33,0 0 0,-1 1 0,1-1 0,0 0 0,-1 1 0,1-1 1,-1 0-1,1 1 0,-1-1 0,1 1 0,-1 2 0,0-4 25,0 0 0,0 1-1,0-1 1,0 0 0,0 0-1,0 0 1,0 0 0,0 0-1,0 0 1,0 0-1,0 0 1,0 0 0,0 0-1,0 1 1,0-1 0,0 0-1,0 0 1,0 0 0,0 0-1,0 0 1,0 0-1,0 0 1,0 0 0,0 0-1,0 0 1,0 0 0,0 1-1,0-1 1,0 0 0,0 0-1,1 0 1,-1 0-1,0 0 1,0 0 0,0 0-1,0 0 1,0 0 0,0 0-1,0 0 1,0 0 0,0 0-1,0 0 1,0 0-1,1 0 1,-1 0 0,0 0-1,0 0 1,0 0 0,0 0-1,0 0 1,0 0 0,0 0-1,0 0 1,0 0-1,0 0 1,1 0 0,3 0-145,0 0-1,1 0 1,-1-1 0,0 1-1,1-1 1,-1 0 0,0 0-1,0-1 1,0 1 0,0-1 0,0 0-1,0 0 1,0 0 0,-1 0-1,1-1 1,-1 0 0,1 1 0,3-6-1,-3 4 24,1 0 0,0 0 1,0 0-1,7-3 0,-5 3 74,-1 0 1,0 0-1,-1-1 1,8-7 0,1 0 45,1 0 1,16-10 0,-28 20 60,0 0 0,-1-1-1,0 1 1,1-1 0,-1 1 0,0-1-1,0 0 1,3-5 0,-5 7 15,1-1 0,-1 1 0,1 0 0,-1 0 0,1 0 0,0 0 0,0 0 0,0-1 0,-1 1 0,1 1 0,0-1 1,0 0-1,0 0 0,0 0 0,1 0 0,-1 1 0,0-1 0,0 0 0,0 1 0,1-1 0,-1 1 0,0 0 0,0-1 0,2 1 0,3 2 1303,-5 0-1272,1-1 0,-1 0 1,0 1-1,0-1 0,0 1 0,0-1 1,0 1-1,0-1 0,-1 1 1,1 0-1,0-1 0,-1 1 0,1 0 1,-1 0-1,0 0 0,1-1 1,-1 1-1,0 0 0,0 0 0,0 0 1,0-1-1,-1 1 0,1 0 0,0 0 1,-2 3-1,-1 1 38,2-4-117,-1-1 1,1 1-1,0 0 1,1 0 0,-1 0-1,0 0 1,0 0-1,1 0 1,-1 0 0,1 0-1,0 0 1,0 0-1,-1 0 1,1 0 0,1 1-1,-1-1 1,0 0-1,1 2 1,10 18 75,-8-9 4,-2-11-266,-1 1 1,0-1 0,1 0 0,-1 1-1,1-1 1,0 0 0,0 0 0,0 1-1,0-1 1,0 0 0,1 0 0,-1 0-1,1 0 1,-1 0 0,1-1 0,0 1-1,-1 0 1,1-1 0,0 1 0,0-1-1,0 0 1,0 1 0,4 0-1,4 0-1318,0-1-1,0 0 1,0-1-1,11-1 1,-5 1-827,3 0-307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1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3328,'0'0'3669,"0"3"-3216,0 1-194,1-1-153,-1-1 0,0 1 0,0-1-1,0 1 1,-1-1 0,1 1 0,-1-1-1,-1 5 1,-4 9 206,1 0 1,0 0-1,1 0 0,0 0 0,-2 29 0,2-14-94,-7 32 160,5-9-95,-5-3 16,5-3-118,0-21-108,4-20-57,0-1 1,0 1-1,1 0 0,0 8 1,1 33-81,0-42-944,2-6 27,-1 0 668,1 0-1,-1 0 1,0 0-1,0 0 1,0-1 0,0 1-1,0 0 1,0 0 0,0-1-1,0 1 1,2-1-1,14-13-2048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1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17 7712,'-17'-17'5088,"17"34"-4672,-17-17-224,34 0-160,0 17-4448</inkml:trace>
  <inkml:trace contextRef="#ctx0" brushRef="#br0" timeOffset="1">85 239 7456,'-34'51'3392,"17"0"-2944,0-17 1664,17-17-1248,-17 17-288,17-17-352,0 17 0,0-17-128,0 0-1024,0 0 512,17-17-2048,-17 18 1376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2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3232,'0'14'1035,"0"-11"-614,0-1 6,0 16 892,1-7-685,-1 1 0,-1-1 0,-2 20 0,-2-13-325,3-11-212,0 0 0,0 0 0,1 0 0,0 0 0,0 8 0,0 10 84,1-15-98,-1-1 0,1 1 0,1-1 0,0 1 0,0-1 0,1 1 0,0-1-1,0 0 1,1 1 0,7 12 0,1 1 51,-10-22-118,-1 1 1,1-1 0,-1 0 0,1 1-1,0-1 1,0 0 0,0 0 0,0 0 0,0 0-1,0 0 1,0 0 0,0 0 0,0 0-1,1 0 1,-1 0 0,0 0 0,0-1-1,1 1 1,-1-1 0,1 1 0,-1-1-1,1 1 1,-1-1 0,0 0 0,1 0-1,-1 1 1,3-1 0,2-3 111,5-9-16,-11 12-109,1 0 1,-1 0-1,0-1 1,0 1-1,1 0 1,-1 0-1,0-1 1,0 1-1,0 0 1,1-1-1,-1 1 1,0 0-1,0-1 1,0 1-1,0 0 1,0-1-1,0 1 1,0 0-1,0-1 1,0 1-1,0 0 1,0-1-1,0 1 1,0 0-1,0-1 1,0-22 124,0 22-124,0 1 0,0-1 0,0 0 1,0 0-1,0 1 0,0-1 0,0 0 1,-1 1-1,1-1 0,0 0 1,0 0-1,-1 1 0,1-1 0,-1 0 1,-2-4-7,2 2-3,-1 0-1,1 0 0,-1 0 1,1-1-1,0 1 0,0 0 1,0 0-1,1-1 0,-1 1 1,1-1-1,0-4 0,0-4-48,1 3 21,-1 0 0,-1 0 0,-2-17 0,0 16 25,3 8 7,-1 0-1,0 0 1,1 1-1,-1-1 1,1 0-1,0 0 1,0 0-1,0 0 1,0 0-1,0 0 1,0 0-1,0 0 1,1 0-1,-1 0 1,1 0-1,-1 0 1,1 1-1,0-1 1,1-3-1,-1 0-76,1-1 0,-1 1-1,-1-1 1,1 1-1,-1-1 1,0 1 0,0-1-1,-2-6 1,2 5 53,0 7 24,0 0 0,0-1 0,0 1 0,0 0 1,0-1-1,0 1 0,0 0 0,0-1 0,0 1 0,0 0 1,0-1-1,0 1 0,0 0 0,0-1 0,0 1 1,0 0-1,1-1 0,-1 1 0,0 0 0,0 0 0,0-1 1,1 1-1,-1 0 0,0-1 0,1 1 0,0-1 8,0-1 1,1 1-1,-1 0 0,0-1 0,0 1 0,0-1 0,0 1 0,0-1 0,-1 0 0,1 1 1,0-1-1,-1 0 0,1 1 0,-1-1 0,0 0 0,1 0 0,-1-2 0,0 3-13,0 0-1,0 0 1,0 0-1,0 1 1,0-1-1,0 0 1,0 0-1,0 0 1,0 0-1,1 1 0,-1-1 1,0 0-1,0 0 1,1 0-1,0 0 1,0 0-6,0 1 0,0-1 0,0 1 0,0 0 0,0-1 0,0 1 0,0 0 0,0 0 0,0-1 0,0 1 0,1 0 0,-1 0 0,2 1 0,-2-1 12,-1 0-1,1 0 0,0 0 0,0 0 1,-1 0-1,1-1 0,0 1 1,-1 0-1,1 0 0,0 0 1,0-1-1,-1 1 0,1 0 0,0-1 1,3-4 2,-4 5-2,0 0 0,0 0 0,0 0 0,1 0 0,-1 0 0,0-1 0,0 1 0,0 0 0,0 0 0,0 0 0,0 0 0,0 0 0,0 0 0,1 0 0,-1-1 0,0 1 0,0 0 0,0 0 0,0 0 0,0 0 0,1 0 0,-1 0 0,0 0 0,0 0 0,0 0 0,0 0 0,1 0 0,-1 0 0,0 0 0,0 0 0,0 0 0,0 0 0,0 0 0,1 0 0,-1 0 0,0 0 0,0 0 0,0 0 0,0 0 0,1 0 0,-1 0 0,0 0 0,0 1 0,0-1 0,0 0 0,0 0 0,0 0 0,1 0 0,-1 0 0,0 0 0,9 6-40,-7-5 19,0-1 0,0 1 0,0-1 0,1 1 0,-1-1 0,0 0 0,0 0 0,0 0 0,0 0 0,4 0 0,-4-1 17,0 1 0,0 0 0,0 0 0,0 0-1,0 0 1,0 1 0,0-1 0,0 0-1,-1 1 1,4 0 0,0 2 11,0 1 0,-1-1-1,0 0 1,0 1 0,0 0 0,0 0 0,0 0-1,-1 1 1,1-1 0,4 10 0,-3 14 94,7-5 27,-7 8 171,0-13-176,-2-11-82,-2 0 0,1 0-1,-1 0 1,0 0 0,0 8 0,-1 85 1111,0-110-1361,0 6 126,-1-1 0,1 0-1,0 1 1,1-1 0,-1 0-1,1 1 1,1-5 0,7-10-98,0 0 1,0 1-1,2 1 1,0 0-1,1 0 1,24-24-1,-31 36 172,0 1 1,0 0-1,0 0 0,1 1 1,-1 0-1,10-4 1,-7 3 201,-7 3-162,0 1 0,0 0 0,0 0 0,1-1 0,-1 1 0,0 0 0,0 0 0,0 0 0,1 0 0,-1 1 0,0-1 0,0 0 0,0 0 0,0 1-1,0-1 1,1 1 0,-1-1 0,0 1 0,0-1 0,0 1 0,0 0 0,0-1 0,0 1 0,1 1 0,1 1 82,-1-1-1,1 1 1,-1 0 0,0-1 0,0 1-1,3 5 1,-4-5-19,0 0 1,0 0-1,0 0 0,-1 0 1,1 0-1,-1 0 0,0 1 1,0-1-1,0 0 1,-1 4-1,0 6 63,2 1-2,-1-10-111,1-1 0,-1 1-1,0 0 1,-1 0 0,1 0 0,-1 0-1,1 0 1,-3 5 0,0 1 1,0-1 0,1 1 0,0 0 0,0 0 0,1 0 0,0 13 0,1-20-106,-1 0 1,1-1-1,0 1 1,1 0-1,-1-1 1,0 1-1,1 0 1,-1-1 0,1 1-1,0-1 1,0 1-1,0-1 1,0 1-1,0-1 1,1 0-1,-1 1 1,3 2 0,-3-5 6,-1 0 1,0 0-1,1 1 1,-1-1-1,0 0 1,0 1-1,1-1 0,-1 0 1,0 1-1,0-1 1,0 0-1,1 1 1,-1-1-1,0 1 1,0-1-1,0 0 1,0 1-1,0-1 1,0 0-1,1 1 1,-1-1-1,0 1 1,0-1-1,0 1 1,-1-1-1,1 0 1,0 1-1,0-1 1,0 1-1,0-1 1,0 1-1,0-1 48,0 0 0,0 0 0,-1 0 0,1 0 0,0 0 0,0 0 0,0 0 0,0 0 0,0 0 0,0 0 0,0 0 0,0 1 0,0-1 0,0 0 0,0 0 0,0 0 0,0 0 0,0 0 0,0 0 0,0 0 0,0 0 0,0 0 0,0 0 0,0 0 0,0 0 0,0 0 0,0 1 0,0-1 0,0 0 0,0 0 0,0 0 0,1 0 0,-1 0 0,0 0 0,0 0 0,0 0 0,0 0 0,0 0 0,0 0 0,0 0 0,0 0 0,0 0 0,0 0 0,0 0 0,0 0 0,0 0 0,0 0 0,0 0 0,1 0 0,-1 0 0,0 0 0,0 0 0,0 0 0,0 0 0,0 0 0,0 0 0,0 0-1,0 0 1,0 0 0,0 0 0,0 0 0,0 0 0,0 0 0,1 0 0,-1 0 0,0 0 0,0 0 0,0 0 0,0 0 0,11-9-1658,-8 7 566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3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6720,'-17'0'5056,"0"0"-4768,17 17-192,17 0-1632</inkml:trace>
  <inkml:trace contextRef="#ctx0" brushRef="#br0" timeOffset="1">52 154 5216,'0'34'2368,"-17"0"-2048,0-17 1792,17 0-1216,0 17 768,0-17-960,-17 17-64,17-17-352,0 17-192,0-17-64,0 0-1728,17-17-4800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3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 5984,'-14'0'1920,"11"0"-1174,1 0-260,1-1-454,1 1 0,-1 0 0,1 0 0,-1 0-1,1 0 1,-1 0 0,1 1 0,-1-1 0,1 0 0,0 0 0,-1 0 0,1 0 0,-1 0 0,1 0 0,-1 1 0,1-1 0,0 0 0,-1 0 0,1 1 0,0-1 0,-1 0 0,1 1 0,0-1 0,-1 0 0,1 1-1,0-1 1,0 0 0,-1 1 0,1-1 0,0 1 0,-6 7 316,-5-3 191,5 10-256,2-7-274,-9 21-114,10-19 84,1-7 20,1 1 0,-1-1 1,1 1-1,0 0 0,0 0 0,1 0 0,-1 0 0,1 0 0,0 0 0,0-1 0,0 1 1,1 6-1,10 24 145,-8-21-97,-2-9-62,0 0 0,0 0-1,0 0 1,1 0 0,0 0-1,-1 0 1,1 0-1,4 5 1,14 19-134,9-5-81,-20-12 333,0 1-1,13 23 0,-8-13 290,-9-15-7,5 8 422,-10-15-779,0 0-1,0 1 1,1-1-1,-1 1 1,0-1-1,0 0 1,0 1-1,0-1 1,0 1-1,0-1 1,0 1-1,0-1 1,0 1-1,0-1 1,0 0-1,0 1 1,0-1-1,0 1 1,0-1-1,0 0 1,0 1 0,-1-1-1,1 1 1,0-1-1,0 0 1,0 1-1,-1 0 1,-13 4 825,-1 7-373,13-10-405,1 0 0,-1 0 1,0 0-1,0-1 0,0 1 0,-1-1 1,1 1-1,-4 1 0,1-2 6,0 0 1,1-1-1,-1 1 0,-8-1 0,9 0-16,-1 0 0,0 0 0,1 0 0,-9 3 0,4 1 15,-5 0 0,11-4-71,1-1-1,-1 0 1,0 1-1,0-1 1,0 0 0,0-1-1,-2 0 1,4 1-23,1 1 0,-1 0-1,1 0 1,-1-1 0,1 1 0,-1 0 0,1 0-1,-1-1 1,1 1 0,0-1 0,-1 1 0,1 0-1,-1-1 1,1 1 0,0-1 0,0 1-1,-1-1 1,1 1 0,0-1 0,-1 0 0,-10-25-1453,8 7 390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3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 6144,'0'17'2784,"0"34"-2432,0-34 448,0 0-512,-17 17 96,17 0-224,0 17 128,0-17-192,0 35 32,0-1-64,17-17-64,-17 0 32,0-17-736,0 0 384</inkml:trace>
  <inkml:trace contextRef="#ctx0" brushRef="#br0" timeOffset="1">0 188 7872,'34'17'3584,"-17"-17"-3104,0 0 224,1 17-480,-1-17-288,0 0 0,17 17-5344,0-17 2944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04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4992,'-14'0'1589,"11"0"-960,3 3-239,0 0-245,0 1 1,0 0 0,0 0-1,0 0 1,0-1-1,1 1 1,0 0 0,0 0-1,0-1 1,0 1 0,1-1-1,-1 1 1,1-1-1,0 1 1,0-1 0,0 0-1,0 0 1,1 0 0,-1 0-1,1 0 1,0-1-1,5 5 1,60 44 825,-59-44-929,0-1 0,1 0 0,0-1 0,0 0 1,0-1-1,0 0 0,1 0 0,-1-1 0,1 0 0,14 1 1,237 30 1178,-49-19-421,60-15-245,171-18-2,-124 4-290,-185 9-139,1182-38 621,-1085 39-661,488-12 162,433-35 309,-838 34-1376,-56 0-496,-46 0-2587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27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3488,'0'0'1115,"0"-3"-673,0 3-422,0-1-1,0 1 1,0-1-1,0 0 1,0 1-1,0-1 0,0 1 1,0-1-1,0 1 1,0-1-1,1 1 1,-1 0-1,0-1 1,0 1-1,1-1 1,-1 1-1,0-1 1,1 1-1,-1 0 0,0-1 1,1 1-1,-1-1 1,0 1-1,1 0 1,-1 0-1,1-1 1,-1 1-1,1 0 1,0-1-1,17 0 852,-13 1-737,1-3 405,-4 1-492,1 1 0,-1-1-1,1 1 1,-1-1 0,1 1-1,0 0 1,0 0 0,-1 0 0,1 0-1,0 1 1,0-1 0,0 1 0,0 0-1,0 0 1,0 0 0,0 0 0,0 0-1,0 0 1,0 1 0,3 1-1,0 0-26,0 0-1,0 1 0,0 0 1,-1 0-1,1 0 0,-1 1 1,9 7-1,-8-6 46,0-1 1,0 1-1,1-1 0,-1-1 1,8 4-1,-8-4-57,2 0-14,-8-2 4,1-1 0,-1 0 1,1 0-1,0 0 0,-1 1 0,1-1 0,-1 0 1,0 0-1,1 1 0,-1-1 0,1 0 0,-1 1 1,1-1-1,-1 1 0,0-1 0,1 0 0,-1 1 0,0-1 1,1 1-1,-1-1 0,0 1 0,0-1 0,0 1 1,1-1-1,-1 1 0,0-1 0,0 1 0,0 0 1,0-1-1,0 1 0,0-1 0,0 1 0,0-1 1,0 1-1,0-1 0,0 1 0,-1 0 0,1 16 226,-2-17-165,-10 0-43,7-3 27,3 2-36,1-1 1,0 1 0,-1-1-1,1 0 1,0 0 0,0 0-1,1 1 1,-1-1 0,0 0 0,1 0-1,-1 0 1,0-3 0,-1-31-253,2 33 214,0 1 24,0 1 1,0-1 0,0 1 0,1 0 0,-1-1-1,0 1 1,0-1 0,1 1 0,-1-1-1,1 1 1,-1 0 0,1-1 0,0 1-1,0 0 1,-1 0 0,3-2 0,-2 2 19,1 0 0,-1 0 0,0 0 0,1 0-1,-1 0 1,1 1 0,0-1 0,-1 0 0,1 1 0,0 0 0,-1-1 0,1 1 0,0 0 0,-1 0 0,4 0 0,-4 0 11,-1 0 0,1 0-1,-1 0 1,1 0 0,-1 0 0,1 0 0,-1 1-1,1-1 1,-1 0 0,1 0 0,-1 0 0,1 1-1,-1-1 1,0 0 0,1 1 0,-1-1-1,1 0 1,-1 1 0,0-1 0,1 0 0,-1 1-1,0-1 1,1 1 0,3 15 437,-4 28 201,-1-25-425,2-6 6,-2 13 195,1-25-430,0 0 1,0-1-1,0 1 1,-1-1 0,1 1-1,0-1 1,0 1 0,0-1-1,-1 1 1,1-1-1,0 1 1,-1-1 0,1 1-1,-1-1 1,1 1-1,0-1 1,-1 0 0,1 1-1,-1-1 1,1 0 0,-1 1-1,1-1 1,-1 0-1,1 0 1,-1 1 0,1-1-1,-1 0 1,1 0-1,-1 0 1,0 0 0,1 0-1,-2 0 1,-1 0 60,3-16-475,0 8 337,0 1 0,0-1-1,0 1 1,3-12 0,9-4 37,-11 18 8,0-1-1,0 1 1,-1 0-1,1-1 0,-1 1 1,-1-7-1,0-9-395,4 24-22,9 11-950,-10-8 961,4 5-696,-1-8 386,-1 0 0,1 0 0,-1 0-1,7 2 1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28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4064,'5'-3'214,"1"0"0,-1 1-1,1 0 1,0 0 0,0 0 0,-1 1 0,1 0 0,0 0 0,11 1-1,9-1 494,-17 0-381,0 0 1,1 1 0,-1 1 0,0-1-1,16 4 1,-19 4 43,-4-4-191,10 3 247,-11-7-409,1 1-1,-1-1 0,0 1 1,0-1-1,0 1 1,0-1-1,0 1 0,0 0 1,0 0-1,0-1 0,0 1 1,0 0-1,-1 0 1,1 0-1,1 2 0,-1 1 52,0 0-1,0 1 1,-1-1-1,0 1 0,1-1 1,-1 1-1,-1 5 0,1-3 82,0-4 582,0-6-598,-1-3-207,1-1-1,0 1 0,1 0 1,0 0-1,0-1 0,0 1 1,1 0-1,-1 0 0,1 0 1,1 0-1,3-6 0,8-8-394,-12 15 368,-1 4 90,-1 1 1,0-1-1,0 0 1,1 1 0,-1-1-1,1 0 1,-1 1-1,0-1 1,1 1-1,-1-1 1,1 0 0,-1 1-1,1-1 1,0 1-1,-1 0 1,1-1-1,0 1 1,-1-1 0,1 1-1,0 0 1,0-1-1,5-1 6,8-10 85,-11 9 299,-3 11 344,0-5-572,0-1 0,0 1 0,0-1-1,0 1 1,0-1 0,-1 1-1,1-1 1,-2 4 0,-9 9-498,10-15 293,1 0 0,0 0-1,0 0 1,0 0 0,0 1 0,-1-1 0,1 0-1,0 0 1,0 0 0,0 1 0,0-1 0,0 0-1,0 0 1,0 0 0,-1 1 0,1-1 0,0 0-1,0 0 1,0 0 0,0 1 0,0-1 0,0 0-1,0 0 1,0 1 0,0-1 0,0 0 0,0 0-1,1 0 1,-1 1 0,0-1 0,0 0 0,0 0-1,0 0 1,0 1 0,0-1 0,0 0 0,0 0-1,1 0 1,-1 1 0,0-1 0,0 0 0,1 0-1,-1 0 55,1 4-379,1 0-1,1 0 1,-1-1-1,1 1 1,3 3-1,-3-4-301,2 0 0,-1 0 0,0 0 1,0 0-1,7 2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35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7894 4736,'0'0'1530,"0"-3"-932,0-9-300,3 7-68,8-7-81,-8 7 150,-3 0-201,0 2-31,-1-1-1,1 1 0,1 0 1,-1 0-1,0-1 0,1 1 1,1-3-1,9-26 195,-5-2 33,5-3-124,-5-14-127,5-17-48,-5-12 47,5 4 49,-8-45 267,-3 66-241,0-38-39,3-212 222,8 151-108,-5-2 107,5-14-112,-6 70-82,10-175 94,-11 231-178,60-509 379,-1 229-282,-6 37-177,-52 261 56,89-545-26,-64 255-28,-23 226 28,10-512 173,-16 500-123,-5-205 65,-7 102 111,21-387 843,-9 559-1002,2-156 220,0 3-116,43-254-135,-27 283-46,-12 100 53,23-156 62,-7 119-13,3-19 13,25-92 95,-37 152-209,-8 4-20,1 27 24,-6 19 37,0 0 1,0 0-1,0 0 1,0-1 0,0 1-1,-1-1 1,1-5-1,-1-39-115,-3 42-154,-8-5 26,10 12 191,1 0 0,-1-1 0,1 1 1,0 0-1,-1 0 0,1 0 0,0 0 1,0 0-1,0 0 0,0 0 0,0-1 0,0 1 1,0 2-1,0 14-838,-1 8-490,1-25 1358,0 1-1,0-1 1,0 1-1,-1-1 1,1 1 0,0-1-1,0 1 1,-1-1-1,1 1 1,0-1-1,-1 0 1,1 1 0,0-1-1,-1 1 1,1-1-1,-1 0 1,1 0 0,-1 1-1,1-1 1,-1 0-1,1 0 1,-1 1-1,1-1 1,-1 0 0,1 0-1,-1 0 1,1 0-1,-1 0 1,1 0 0,-1 0-1,0 0 1,1 0 12,-1 0 1,1 0-1,0 0 1,0 0-1,0 0 0,0 0 1,0 0-1,0 0 1,0 0-1,0 0 1,0 0-1,0 0 1,-1 0-1,1 0 0,0 0 1,0 0-1,0 0 1,0 0-1,0 0 1,0 0-1,0 0 1,0 0-1,0 0 1,-1 0-1,1 0 0,0 0 1,0 0-1,0 1 1,0-1-1,0 0 1,0 0-1,0 0 1,0 0-1,0 0 0,0 0 1,0 0-1,0 0 1,0 0-1,0 0 1,0 0-1,0 1 1,0-1-1,0 0 1,0 0-1,0 0 0,0 0 1,0 0-1,0 0 1,0 0-1,0 0 1,0 0-1,0 1 1,0-1-1,0 0 0,0 0 1,0 0-1,0 1 0,0-1-1,0 1 1,0-1-1,0 1 0,0-1 1,0 1-1,0-1 0,0 1 1,0-1-1,-1 1 1,1-1-1,0 1 0,0-1 1,0 1-1,-1-1 0,1 1 1,0-1-1,-1 1 1,1-1-1,0 1 0,-1-1 1,1 0-1,0 1 1,-1-1-1,1 0 0,-1 1 1,1-1-1,-1 0 0,1 0 1,-1 1-1,1-1 1,-1 0-1,1 0 0,-1 0 1,1 0-1,-1 0 0,1 0 1,-1 0-1,1 0 1,-1 0-1,0 0 0,-5 3-29,5-1 36,-1-1-1,1 0 1,-1 0-1,0 1 1,1-1 0,-1 0-1,0 0 1,1-1-1,-1 1 1,0 0-1,0 0 1,0-1 0,0 1-1,-2-1 1,-2 3-69,-8 9 33,11-12 45,1 1 0,-1 0-1,1-1 1,-1 1 0,1-1 0,-1 0 0,1 0 0,-5 0-1,2-1 35,5 1-41,0 0 1,0 0-1,0 1 0,0-1 0,0 0 0,0 0 1,0 0-1,0 0 0,-1 0 0,1 0 0,0 0 1,0 0-1,0 0 0,0 0 0,0 0 1,0 0-1,0 0 0,0 0 0,0-1 0,0 1 1,-1 0-1,1 0 0,0 0 0,0 0 0,0 0 1,0 0-1,0 0 0,0 0 0,0 0 1,0 0-1,0 0 0,0 0 0,0 0 0,0 0 1,0 0-1,-1-1 0,1 1 0,0 0 0,0 0 1,0 0-1,0 0 0,0 0 0,0 0 1,0 0-1,0 0 0,0 0 0,0-1 0,0 1 1,0 0-1,0 0 0,0 0 0,0 0 1,0 0-1,0 0 0,0 0 0,1 0 0,-2-10 29,1 6-36,-1-1 0,1 0 1,0 1-1,1-1 0,-1 0 1,1 1-1,1-6 0,7-10 28,1 1-1,0-1 0,24-31 1,-31 46 20,1 0-1,-1 1 1,1 0 0,0 0 0,1 0 0,6-4 0,-10 7-26,0 0 1,0 1 0,0-1-1,0 1 1,1-1 0,-1 1-1,0-1 1,0 1-1,1 0 1,-1-1 0,0 1-1,0 0 1,1 0 0,-1 0-1,0 0 1,1 0-1,-1 1 1,0-1 0,1 0-1,-1 1 1,0-1 0,0 0-1,1 1 1,-1-1-1,2 2 1,0 2 15,0-1 0,0 0 1,0 1-1,0-1 0,-1 1 0,0 0 1,0 0-1,3 6 0,6 11 35,-8-17-41,0 1-1,-1-1 0,0 0 0,3 6 1,-5-9-14,1 1 1,-1 0 0,0-1 0,0 1-1,0-1 1,0 1 0,0 0-1,0-1 1,0 1 0,0-1-1,0 1 1,-1 0 0,0 1-1,-6 12 92,6-14-94,0 0 0,1 1 0,-1 0 0,0-1 0,0 1 0,1-1 0,-1 1 1,1 0-1,0-1 0,-1 1 0,1 0 0,0 1 0,0-2-4,0 1 0,0-1 0,0 0 0,0 0 0,-1 0 0,1 0 1,0 0-1,-1 0 0,1 0 0,-1 0 0,0 2 0,1-3-3,0 0 0,0 0 0,0 0 1,-1 1-1,1-1 0,0 0 0,0 0 0,0 0 0,-1 0 1,1 1-1,0-1 0,0 0 0,-1 0 0,1 0 0,0 0 1,0 0-1,-1 0 0,1 0 0,0 0 0,0 0 0,-1 0 1,1 0-1,0 0 0,0 0 0,-1 0 0,1 0 0,0 0 1,0 0-1,-1 0 0,1 0 0,0 0 0,0 0 0,-1 0 1,1 0-1,0 0 0,0-1 0,-1 1 0,1 0 0,0 0 1,0 0-1,0 0 0,-1-1 0,1 1 0,0 0 1,0-1-1,-3-3-88,0 0 1,1-1-1,0 1 0,0-1 1,0 0-1,-1-4 1,2 1-105,1 0 0,0 0 0,0 0 1,1 0-1,0 0 0,0 0 0,4-12 0,-1 2-428,-3 10 291,0 1 1,0-15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50 9792,'28'-13'3173,"-6"7"-1936,30-1 83,79 1 0,43 6 483,-170 0-1833,0 0 1,0-1 0,0 1 0,0-1-1,-1 1 1,1-1 0,0 0-1,0-1 1,-1 1 0,1-1 0,4-2-1,-6 3-29,1 0-130,-1 0 0,0 1 0,1-1 1,-1 1-1,1 0 0,-1 0 0,0 0 0,5 0 0,-3 0-239,-1 0-1380,-6 3 267,-8 8-822,11-11 2292,0 0 0,0 1 0,-1-1 0,1 0-1,0 0 1,0 0 0,-1 1 0,1-1 0,0 0 0,0 0-1,-1 0 1,1 0 0,0 0 0,-1 1 0,1-1 0,0 0-1,-1 0 1,1 0 0,0 0 0,-1 0 0,1 0-1,0 0 1,-1 0 0,1 0 0,-1 0 0,-3 0-380,0 0 0,0 1 0,-1 0 0,1 0 1,0 0-1,0 1 0,0-1 0,-7 5 0,8-5 252,0 1 1,1 0-1,-1-1 0,1 1 0,-1 1 0,1-1 0,0 0 1,0 0-1,0 1 0,0-1 0,0 1 0,0 0 1,1 0-1,-3 4 0,-2 8 1724,-10 19 0,-8 16 1931,-12 52 53,22-59-2639,9-25-217,-5 33 0,8-35-199,-1-1-1,-9 29 1,-2 0 321,13-36-637,-1-1 1,0 0-1,0 0 0,-1 0 1,-6 12-1,7-17-92,0-1 0,1 1 0,-1 0 0,0-1 0,0 1 0,0-1-1,0 1 1,0-1 0,-1 0 0,1 0 0,0 0 0,-1 0 0,1 0 0,-1-1 0,1 1 0,-1-1 0,1 1 0,-5-1 0,0 0 1,-1 0 1,1 0-1,-1-1 0,1 0 1,-8-2-1,-18-8 300,14 7-198,14 3-117,0 0 0,0 0 0,0-1 0,0 1 0,0-1 0,1 0 0,-6-3 0,-5-5 39,-22-13 205,33 21-325,0 0 1,0-1-1,0 0 1,0 0 0,1 0-1,-1 0 1,1 0-1,0-1 1,0 1-1,-3-6 1,-18-18-1334,21 23 676,0 0 0,1 0 0,-1 0 0,0-1 0,1 1 0,0-1 0,0 1 0,1-1 0,-1 1 0,1-1 0,0 0 0,-1-8 0,3 10 373,-1-1 1,1 1-1,0 0 1,0 0 0,0-1-1,0 1 1,0 0-1,3-4 1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35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7648,'-17'0'3456,"17"17"-2592,17-17-352,0 0-320,0 0-1856,-17-17 896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36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19 120 5312,'-14'-57'1701,"13"54"-1583,0 0 0,0 0 0,0 0 0,1 0 0,-1 0 0,1 0 0,0 0 0,0 0 0,1-4 0,0-7 425,-1 13-531,0 0 1,0 1-1,0-1 1,0 1 0,0-1-1,0 1 1,0-1-1,0 1 1,0-1-1,0 1 1,0-1 0,1 1-1,-1-1 1,0 1-1,0-1 1,1 1-1,-1-1 1,0 1 0,0 0-1,1-1 1,-1 1-1,1-1 1,-1 1-1,0 0 1,1-1 0,-1 1-1,1 0 1,-1 0-1,1-1 1,-1 1-1,1 0 1,-1 0 0,1 0-1,-1-1 1,1 1-1,-1 0 1,1 0-1,-1 0 1,1 0 0,-1 0-1,2 0 1,4 3 344,-3 1-270,0 0 0,0 0-1,0 1 1,-1-1 0,1 1 0,-1-1-1,0 1 1,0 0 0,1 7 0,10 54 759,-4-16-325,-1-20-315,32 159 558,-37-165-654,-3 44-1,0-49 19,0 0 0,3 18 0,4-6 85,-5-25-99,-1 1 0,1-1 0,-1 1 1,0 13-1,-1-15-69,0 1-1,0-1 1,0 1-1,-1-1 1,0 0 0,0 0-1,-1 1 1,1-1-1,-1 0 1,-4 7 0,6-11-39,-1-1 1,1 1 0,0 0 0,0-1 0,-1 1 0,1 0 0,0-1-1,0 1 1,0 0 0,0-1 0,0 1 0,0 0 0,0-1 0,0 1-1,0 0 1,0 0 0,1-1 0,-1 1 0,0-1 0,1 2 0,-1-2 8,1 1 0,-1-1 0,1 0 0,-1 1 0,1-1 0,0 0 0,-1 1 0,1-1 0,-1 0 0,1 0 0,0 0 0,-1 0 0,1 0 0,0 1 0,-1-1 0,1 0 0,0 0 0,-1-1 0,1 1 0,-1 0 0,1 0 0,0 0 0,-1 0 0,1 0 0,0-1 0,-1 1 0,1 0 0,-1-1 0,1 1 0,-1 0 0,2-2 0,3-1 5,-2 2-17,0-1-1,0 1 1,0-1-1,0 1 1,1 0-1,-1 0 1,0 1-1,0-1 1,1 1-1,-1-1 1,0 1-1,5 0 1,205 0 445,-193 1-359,39 6 0,-10-1-294,45 0-904,-3 6-198,5-10-1413,-8-2 854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4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3136,'51'-52'2032,"-49"51"-1994,-1-1 0,1 0 0,0 1 0,1 0 0,-1-1 0,0 1 0,0 0 0,1 0 0,-1 0 1,0 0-1,1 0 0,-1 1 0,1-1 0,2 1 0,10-3 180,28-11 360,-36 11-467,-1 0 0,1 1 0,0 0 0,0 0 0,0 0-1,1 1 1,-1 0 0,0 1 0,0 0 0,1 0 0,7 1 0,6 4 21,-1 0 0,1 2 0,-1 0 0,-1 1-1,1 1 1,24 16 0,-33-17-121,0 1-1,0 0 1,14 16-1,-9-8-9,-4-4 77,0 1 0,15 24 0,-26-37-65,0 1 0,0-1-1,0 0 1,0 1 0,0-1 0,0 1-1,-1-1 1,1 1 0,-1 0-1,1-1 1,-1 1 0,1 0-1,-1-1 1,0 1 0,0 0 0,0-1-1,0 1 1,0 0 0,0-1-1,0 1 1,-1 0 0,1-1-1,0 1 1,-1 0 0,0-1 0,1 1-1,-1-1 1,0 1 0,0-1-1,-1 3 1,0-1 4,0 2 12,0 0 1,-1 0-1,0 0 0,0 0 1,0-1-1,0 1 0,-1-1 1,0 0-1,0 0 0,0 0 1,0-1-1,0 1 0,-10 4 1,-2 0 19,-1-2 1,-1 0-1,1-1 0,-1-1 1,1 0-1,-26 1 1,28-4-23,0 0 0,-1-1 1,1-1-1,0 0 0,0-1 1,0-1-1,0 0 0,-16-7 1,23 7-4,1-1 0,-1 0 0,1-1 0,0 1 0,0-1 0,1-1 0,-12-11 0,16 16-27,1 0-1,0 0 1,0-1 0,0 1 0,0 0 0,0-1 0,1 1-1,-1 0 1,0-1 0,1 1 0,-1-1 0,1 1 0,-1-1-1,1 0 1,-1 1 0,1-1 0,0 1 0,0-1 0,0 0-1,0 1 1,0-1 0,0 1 0,1-1 0,-1 0 0,1 1-1,-1-1 1,1 1 0,-1-1 0,1 1 0,0 0 0,-1-1-1,1 1 1,0-1 0,2-1 0,0 0-16,0 0 0,0 0 1,0 0-1,0 1 0,0-1 0,1 1 1,-1 0-1,1 0 0,0 0 0,0 0 1,-1 1-1,1-1 0,6 0 0,11-2-41,-9 2-15,-1 0-1,1-1 0,17-6 1,-22 6-95,1 0 0,0 1 1,-1 0-1,1 0 0,0 0 1,0 1-1,0 1 0,0-1 0,0 1 1,11 2-1,-13-1-317,0 1-1,0 0 1,-1 0-1,9 5 1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4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4576,'0'-11'1396,"0"22"-344,3-11-300,1 0-540,-1 0-125,-1 0 1,1 0 0,-1 0 0,1 0 0,0 0 0,-1 0 0,1 1 0,3 1-1,0 1 22,0-1 0,1 0 0,-1 0 0,0 0 0,1-1 0,-1 0 0,1 0 0,-1-1 0,11 0 0,34 3 337,32 8 205,16-5-219,-44-1-236,78 4 141,-61-8-228,111-5-15,-137-1-80,62-4 116,-82 8-94,-1-1-1,40-9 1,3-6-730,-64 16 507,-1 0 0,0 1-1,0-1 1,0 1-1,1 0 1,-1 0 0,4 0-1,-2 0-451,-3 0-897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4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4384,'-1'1'158,"0"0"0,0 1 1,0-1-1,-1 0 0,1 0 0,0 0 0,-1 0 1,-2 1-1,4-2-145,0 0 0,0 0 1,-1 0-1,1-1 0,0 1 0,0 0 1,0 0-1,0 0 0,0 0 1,-1-1-1,1 1 0,0 0 0,0 0 1,0-1-1,0 1 0,0 0 0,0 0 1,0 0-1,0-1 0,0 1 1,0 0-1,0 0 0,0-1 0,0 1 1,0 0-1,0 0 0,0 0 0,0-1 1,0 1-1,0 0 0,0 0 0,0 0 1,1-1-1,-1 1 0,0 0 1,0 0-1,0 0 0,0-1 0,0 1 1,1 0-1,-1 0 0,0 0 0,1-1 24,1 0-1,-1 1 0,0-1 0,1 1 0,-1-1 0,0 1 1,1 0-1,-1 0 0,0-1 0,1 1 0,-1 0 0,1 0 0,-1 0 1,0 1-1,2-1 0,1 0 34,-1 0 1,0 0-1,1 0 1,-1 0-1,0 0 1,5-2-1,4-2 35,0 1 0,0 0 0,1 1-1,-1 1 1,0 0 0,13 0 0,-6 2-71,-1 1 0,0 1 0,34 9 0,-39-9-21,66 23 59,-68-22-53,0 1 0,0 0 0,-1 0 1,20 15-1,-27-17-11,0-1 1,0 1-1,0 0 1,-1 0-1,1 0 0,0 0 1,-1 1-1,0-1 1,0 1-1,0-1 0,0 1 1,-1 0-1,0 0 1,2 4-1,-2-1 18,0 1 0,-1-1 1,0 1-1,0-1 0,0 1 0,-3 12 0,2-14 5,-1 0-1,0 0 1,1-1-1,-2 1 0,1-1 1,-1 0-1,0 1 0,0-1 1,0-1-1,0 1 0,-7 6 1,3-4 33,0 0-1,0-1 1,-1 0 0,0-1 0,0 1-1,-11 4 1,-10 4 285,-58 20 1,80-32-292,-1-1 0,1 0 0,0-1 0,0 0 0,-1 0 0,1 0 0,0-1 0,-1 0 0,1-1 0,0 1 0,0-1 1,0-1-1,0 1 0,1-1 0,-1 0 0,1-1 0,-11-6 0,15 8-38,-1-1 0,0 1 0,1-1 0,-1 1-1,1-1 1,0 0 0,0 0 0,0 0 0,0 0 0,0 0 0,1 0 0,0 0 0,-1-1-1,1 1 1,-1-5 0,-3-7 35,2 9-13,1-1 0,-1 0-1,1-1 1,1 1 0,-3-12 0,4 16-55,1-1 1,-1 1-1,0 0 1,1 0 0,0-1-1,-1 1 1,1 0-1,1 0 1,-1 0-1,0 0 1,1 0 0,-1 0-1,1 0 1,3-4-1,-1 2-11,1 0 0,0 1-1,-1 0 1,1-1 0,0 1 0,8-4-1,39-19-57,-14 7 41,-33 17 28,1 0-1,-1 0 1,1 1-1,0 0 1,0 0 0,0 1-1,0-1 1,0 1-1,8 0 1,8-2-120,4-2-209,-18 3 217,0 0 0,0 1-1,-1 0 1,1 0 0,0 0 0,0 1 0,10 2-1,4 5-465,-19-6 432,1 0 0,-1 0-1,0 0 1,1 0-1,-1 0 1,0-1-1,6 1 1,-6-1 28,0 0 1,-1 0-1,1 0 1,0 1-1,-1-1 1,1 1-1,-1 0 1,1-1-1,-1 1 1,0 0 0,4 2-1,-4-1-110,1-1-1,0 0 1,-1 0-1,1 0 0,0 0 1,0 0-1,0-1 1,0 1-1,0-1 1,0 0-1,4 0 1,-1 0-168,11 1 92,-16 0 346,-1-1 0,1 0 0,-1 1 0,1-1 0,-1 1 0,1-1 0,-1 1 0,0-1 0,1 1 0,-1-1 0,1 1 1,-1-1-1,0 1 0,1-1 0,-1 1 0,0 0 0,0-1 0,0 1 0,1-1 0,-1 1 0,0 0 0,0-1 0,0 1 0,0 0 0,0-1 0,0 2 1,0 0 121,0 0 0,0-1 0,0 1 1,1 0-1,-1 0 0,1-1 1,-1 1-1,1 0 0,-1-1 1,1 1-1,0 0 0,0-1 1,0 1-1,0-1 0,2 2 1,3 6 232,-1 0 97,-1 0 0,7 16 0,6 12 86,11 2-49,-5 10-198,-13-30-106,1 1 0,1-1 0,16 18 0,-20-27-181,1-1 0,-1 0 0,1-1 0,1 0 0,-1 0 0,2-1 0,14 9 0,27 15-1169,-50-30 932,0 0 0,1-1 0,-1 1 0,1-1 1,-1 1-1,1-1 0,0 0 0,4-1 0,-3 1-441,-4 0 619,0 0 1,0 0 0,0 0-1,0 0 1,0 0 0,0 0-1,1 0 1,-1 0 0,0 0-1,0 0 1,0 0 0,0 0-1,0 0 1,0 0-1,0 0 1,0 0 0,0 0-1,1 0 1,-1 0 0,0 0-1,0 0 1,0 0 0,0 0-1,0 0 1,0 0 0,0 0-1,0 0 1,0 0-1,0 0 1,0 0 0,0 0-1,1 0 1,-1-1 0,0 1-1,0 0 1,0 0 0,0 0-1,0 0 1,0 0 0,0 0-1,0 0 1,0 0-1,0 0 1,0 0 0,0-1-1,0 1 1,0 0 0,0 0-1,0 0 1,0 0 0,0 0-1,0 0 1,0 0 0,0 0-1,0 0 1,0-1 0,0-13-2786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4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17 5312,'0'-17'2720,"0"34"-928,-17 17-800,-17 0-544,0 17 0,0 1-256,-1-1 96,1-17-160,0 17-128,17-17-32,-17 0-960,17-17 544,0 0-1728,0-17 1216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48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11 138 5312,'-10'0'1650,"20"0"-586,-10-3-808,0 2-250,0 1-1,0-1 0,0 1 0,0-1 0,0 1 0,0-1 0,0 1 0,0-1 0,0 1 0,0 0 0,1-1 0,-1 1 1,0-1-1,0 1 0,0-1 0,1 1 0,-1-1 0,0 1 0,0 0 0,1-1 0,-1 1 0,0 0 0,1-1 1,-1 1-1,0 0 0,1-1 0,-1 1 0,0 0 0,1 0 0,-1-1 0,1 1 0,-1 0 0,1 0 0,-1 0 1,0 0-1,1-1 0,-1 1 0,1 0 0,-1 0 0,1 0 0,-1 0 0,1 0 0,-1 0 0,1 0 0,-1 0 0,1 1 1,1-1 13,0 0 0,0 0 0,0-1 0,0 1 0,0 0 0,0-1 0,0 1 0,3-2 0,1-1 78,0 0 27,1-1 1,0 0-1,-1 0 0,0 0 0,7-6 1,-8 6-113,0 0 0,0 1 0,1-1 0,0 1 0,-1 0 0,8-3 0,-8 4 75,0 0 0,0 0 1,0-1-1,0 0 0,7-6 1,-12 9-77,1-1 0,-1 1 0,1 0 0,-1-1 0,0 1 0,1 0 0,-1 0 0,1-1 0,-1 1 1,1 0-1,-1 0 0,1 0 0,-1 0 0,1 0 0,-1-1 0,1 1 0,-1 0 0,1 0 0,-1 0 0,1 0 0,-1 0 1,1 1-1,-1-1 0,1 0 0,-1 0 0,1 0 0,-1 0 0,1 1 0,-1-1 0,1 0 0,-1 0 0,0 1 0,1-1 1,-1 0-1,1 1 1,5 13 430,-1-5-272,-4-8-131,0 1-1,0-1 1,0 1-1,0 0 1,0-1-1,-1 1 1,1 0-1,-1-1 1,1 1-1,-1 0 1,1 0 0,-1 0-1,0 1 1,1 1-6,-1-1 1,1 0 0,0 1-1,1-1 1,-1 0 0,0 0-1,1 0 1,0 0 0,0 0-1,0 0 1,0-1 0,0 1 0,0 0-1,1-1 1,-1 0 0,4 3-1,-1-1 10,0 0-1,0 0 1,0-1-1,1 1 0,0-1 1,0 0-1,9 3 1,17-1 181,-10 7-91,-19-11-119,0 0 1,1-1-1,-1 1 1,0-1-1,0 1 1,0-1-1,0 0 1,1 0-1,-1 0 1,0-1-1,0 1 1,0-1-1,5-1 1,9-10 113,-12 10-105,-4 2-15,-1-1 1,1 1-1,0 0 0,-1-1 1,1 1-1,0 0 1,-1-1-1,1 1 1,0-1-1,-1 1 0,1-1 1,-1 1-1,1-1 1,-1 1-1,1-1 0,-1 0 1,0 1-1,1-1 1,-1 0-1,0 1 1,1-2-1,2-3 34,8-10 65,-8 10 42,-4-8-26,0 8-81,1-1-1,0 1 1,0 0-1,0 0 0,0 0 1,1 0-1,0 0 1,2-7-1,0 6-132,-1 3-127,-1 0-1,1 0 1,-1-1 0,0 1 0,0 0 0,0-1-1,0 1 1,-1 0 0,1-1 0,-1 1 0,0-1 0,0-4-1,0 8 24,0-1 1,0 0-1,0 0 0,0 1 0,0-1 0,0 0 0,0 0 1,0 1-1,1-1 0,-1 0 0,0 1 0,0-1 0,1 0 1,0 0-1,-1 1 51,1-1 0,0 1 0,0-1 0,0 1 0,0 0 0,0 0 0,-1-1 0,1 1 0,0 0 0,0 0 0,0 0 0,0 0 0,2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0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 2976,'1'-7'129,"0"1"0,0 0 0,1-1 1,-1 1-1,2 0 0,-1 0 0,0 0 0,1 1 0,0-1 1,1 0-1,6-8 0,-9 12-116,0 1 6,1-1 1,-1 1-1,0-1 1,0 1 0,1 0-1,-1-1 1,1 1 0,-1 0-1,1 0 1,-1 0-1,1 0 1,0 0 0,-1 1-1,1-1 1,0 0 0,0 1-1,0-1 1,-1 1-1,1 0 1,2-1 0,10-2 133,-10 2-16,1-1 0,-1 0 0,0-1 0,6-3-1,-7 3-77,0 1-1,0 1 1,0-1-1,1 0 0,-1 1 1,5-2-1,-2 2 10,0-1 1,1 1-1,-1 1 0,1-1 0,-1 1 1,1 1-1,-1-1 0,0 1 1,1 0-1,-1 0 0,1 1 0,-1 0 1,0 0-1,0 0 0,0 1 0,0 0 1,-1 0-1,1 0 0,-1 1 0,0 0 1,0 0-1,0 0 0,0 1 0,5 6 1,18 24 111,26 33-8,-14-6-82,-32-52-66,1 0-1,9 9 0,-9-12 42,-1 2 1,-1-1-1,14 20 0,-18-22-23,0 1 0,0 0 0,0-1 1,-1 1-1,0 0 0,0 0 0,1 13 0,-3-16 6,0-1-1,1 1 0,-1 0 1,0-1-1,-1 1 0,1-1 1,-1 1-1,1-1 0,-1 1 1,0-1-1,-1 1 0,1-1 1,0 0-1,-1 1 0,0-1 1,0 0-1,-3 4 0,-2 0 101,0 0-1,0-1 1,-1 0-1,-10 6 1,14-10-104,0 0 1,0 0-1,0 0 1,-1-1-1,1 0 1,-1 0-1,1 0 1,-1 0-1,1-1 1,-6 1-1,8-1-37,0 0 0,0 0 0,0 0 1,0-1-1,0 1 0,0 0 0,0-1 0,1 1 0,-1-1 0,0 0 0,0 0 1,0 1-1,0-1 0,1 0 0,-1-1 0,1 1 0,-1 0 0,0 0 0,1-1 1,0 1-1,-1-1 0,1 1 0,0-1 0,0 1 0,0-1 0,0 0 0,-1-2 1,0-3-19,0 1 0,1-1 0,0 1 0,0-1 0,0 1 0,1-12 0,1 16-24,-1 0 0,1-1 0,-1 1 1,1 0-1,0-1 0,0 1 1,0 0-1,0 0 0,1 0 0,-1 0 1,0 0-1,1 0 0,0 0 0,-1 0 1,1 1-1,0-1 0,0 0 0,0 1 1,0 0-1,4-3 0,1 0-183,1 0 1,0 0-1,0 1 0,14-4 0,-14 6-285,0-1 0,0 2-1,0-1 1,11 2 0,1-1-410,29 0-2271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1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3072,'0'3'976,"0"8"-587,0-8 912,3-3-543,-1 0-605,1 0 1,-1 1 0,0-1-1,1 1 1,-1 0 0,0-1-1,0 1 1,1 0 0,2 2-1,20 9 641,9-1-383,14-5 85,6 5-144,17-5 48,32 5-64,-29-9 62,92-10 0,14 0 129,37-2-143,-147 6-294,67-2 17,-21-5-64,-28 5-17,-41 0-21,40-2 17,-33 8-523,-58 0 285,1 0 0,0 1 1,-1 0-1,1-1 1,0 1-1,-5 3 0,-16 3-1101,13-6 841,0 0-1,-15 0 1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2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16 3808,'-12'1'1523,"24"-5"-1110,-4-1-341,-8 4-65,1 1 0,0-1 0,0 0 0,0 1 0,0-1 0,0 0-1,0 1 1,0-1 0,0 1 0,1-1 0,-1 1 0,0 0 0,0 0 0,0-1 0,0 1 0,0 0 0,1 0 0,-1 0 0,0 0 0,0 0-1,0 0 1,1 1 0,-1-1 0,2 1 0,65 16 830,-54-14-711,-1 1 0,0 0-1,0 1 1,20 11-1,49 34 234,-65-37-318,-1 0 0,-1 1 1,0 1-1,-1 0 0,0 1 0,11 18 0,-24-33-29,4 5 33,-1 0 0,0 0 0,0 0 0,5 13 0,-8-17-21,0-1 1,-1 1-1,0 0 0,1-1 1,-1 1-1,0 0 0,0-1 1,0 1-1,0 0 0,0 0 1,0-1-1,0 1 0,-1 0 1,1-1-1,-1 1 0,1 0 1,-1-1-1,0 1 0,1-1 0,-1 1 1,0-1-1,0 1 0,0-1 1,0 0-1,-3 3 0,-5 4 43,0 0-1,0 0 1,-1-1-1,0 0 1,-1 0-1,0-1 1,0-1-1,0 0 1,-1 0-1,1-1 1,-1-1-1,0 0 1,0-1-1,-22 2 1,26-4-32,0-1 0,0 0 0,0-1 0,1 1 1,-14-6-1,15 5-17,5 2-14,0 0 0,0 0 0,0-1 0,0 1 1,1 0-1,-1-1 0,0 1 0,0 0 0,0-1 0,0 1 0,0-1 0,0 1 0,1-1 1,-1 0-1,0 1 0,1-1 0,-1 0 0,0 0 0,1 1 0,-1-1 0,1 0 0,-1 0 1,1 0-1,-1 0 0,1 0 0,0 0 0,-1 1 0,1-1 0,0 0 0,0 0 1,0 0-1,-1 0 0,1 0 0,0 0 0,0 0 0,1 0 0,-1 0 0,0-2 0,0-5-52,0 2-25,0 4 40,0 0 0,0 0 0,0 0 0,0 0 0,0 0 1,0-1-1,1 1 0,-1 0 0,1 0 0,-1 1 0,1-1 0,0 0 0,0 0 1,0 0-1,0 0 0,0 1 0,0-1 0,0 0 0,1 1 0,-1-1 0,0 1 1,1-1-1,0 1 0,-1 0 0,3-2 0,23-17-378,0 2 1,2 1-1,53-24 0,-14 18 97,-45 14 229,22-8-60,-1 11 71,-22 4 74,7-5 56,-25 6-31,1-1-1,0 1 0,-1 0 1,1 0-1,0 1 1,0 0-1,0-1 1,0 2-1,0-1 1,6 1-1,-1 3 199,0 0 0,0 0 0,-1 0 0,17 12 0,-24-15-168,-1 0 0,1 0 0,-1 0 0,0 1 0,1-1 0,-1 0 1,0 1-1,0-1 0,0 1 0,0 0 0,0-1 0,0 1 0,0 0 0,-1-1 0,1 1 1,0 0-1,-1 0 0,0 0 0,1 0 0,-1 2 0,3 9 169,8 12 277,-10-21-465,0 1-1,-1-1 0,0 0 1,0 0-1,0 0 0,0 0 1,-2 7-1,-6 12 65,8-22-94,-1 1 0,0 0 1,0 0-1,1 0 0,-1 0 1,1 0-1,-1 0 1,1 0-1,0-1 0,0 1 1,0 0-1,0 0 0,0 0 1,1 0-1,-1 0 1,1 2-1,10 27 261,-11-30-268,0 0 1,1 0 0,-1 0-1,0 0 1,1 0 0,-1 0-1,0 0 1,1 0 0,-1 0-1,1 0 1,-1 0-1,1 0 1,0 0 0,-1-1-1,1 1 1,0 0 0,0-1-1,1 2 1,4 3-239,-1 2 20,-1-2-109,10-3-655,-12-2 918,0 0 1,-1-1-1,1 1 0,0-1 1,0 1-1,0-1 1,-1 0-1,1 0 1,-1 1-1,4-4 1,4-1-48,-1 2 50,-8 3 59,1-1 1,-1 1 0,1 0 0,-1 0-1,1 0 1,-1-1 0,1 1 0,-1 0-1,1 0 1,-1-1 0,1 1-1,-1-1 1,0 1 0,1 0 0,-1-1-1,0 1 1,1-1 0,-1 1-1,0-1 1,1 1 0,-1-1 0,0 1-1,0-1 1,0 1 0,1-1-1,-1 1 1,0-1 0,0 1 0,0-1-1,0 1 1,0-1 0,0 0-1,0 1 1,0-1 0,0 1 0,0-1-1,-1 0 1,1 0 5,0-1-1,0 0 1,0 1 0,1-1-1,-1 1 1,0-1 0,0 1-1,1-1 1,0-1 0,10-11 141,-10 15-99,-1-1 1,0 1 0,0 0 0,1-1 0,-1 1-1,0 0 1,0-1 0,0 1 0,0 0-1,0-1 1,0 1 0,0 0 0,0 0-1,0-1 1,0 1 0,-1 0 0,1-1-1,-1 2 1,-4 7 197,4-8-195,0 1-1,0-1 0,0 1 1,0-1-1,1 1 1,-1 0-1,0-1 1,1 1-1,-1 0 1,1 0-1,0 0 0,-1-1 1,1 1-1,0 3 1,0 9 88,-2 0-1,-4 23 1,3-23-71,1 1 0,-2 25 0,5-15 121,-1-5 39,-4 40-1,0-32-173,0-5-20,-2 39-1,6-57-11,0 0 0,0 0 0,-1 0 0,1 0 0,-1 0 0,0 0 0,-1 0 0,1 0 0,-1-1 0,0 1 0,0 0 1,-1-1-1,1 0 0,-1 0 0,0 1 0,0-2 0,0 1 0,-1 0 0,0-1 0,-7 7 0,9-9 1,-1 0 0,1 0 0,-1 0-1,1 0 1,-1 0 0,0-1 0,1 1 0,-1-1 0,0 0 0,1 0-1,-1 0 1,0 0 0,1 0 0,-1 0 0,1-1 0,-1 1 0,-4-3 0,4 3 1,-2-2 21,0 1 1,1-1-1,-1 1 1,1-1-1,-1-1 1,1 1 0,0-1-1,-1 1 1,2-1-1,-1 0 1,0-1-1,0 1 1,1-1 0,0 1-1,-6-9 1,5 4 27,-1-1 0,1 1 0,1-1 0,0 0 1,0-1-1,0 1 0,-1-13 0,2 9 29,0-25 0,2 33-77,0 1 0,0 0 1,1-1-1,-1 1 1,1 0-1,0 0 0,0 0 1,1 0-1,2-6 1,-1 5-6,1 1 1,-1 0 0,1 1 0,7-7 0,4-4 5,7-9-12,-14 14-26,0 0 0,0 1-1,1 0 1,0 1 0,18-12 0,84-33-541,-74 36 40,-26 11 216,2-1-404,0 1 1,23-7-1,-20 9-18,23 0 1,-11 0-188,57-11-3624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59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33 4896,'-1'0'66,"1"0"-1,-1 0 1,1 0 0,0 0-1,-1 0 1,1 0 0,-1 0 0,1 0-1,-1 0 1,1 0 0,0 0-1,-1 0 1,1 0 0,-1 0 0,1 0-1,-1 0 1,1 1 0,0-1-1,-1 0 1,1 0 0,0 0 0,-1 1-1,1-1 1,0 0 0,-1 1 0,1-1-1,-1 1 1,7 6 732,-3-4-786,-2-2 44,-1-1 0,1 0 0,0 1 0,-1-1-1,1 1 1,0-1 0,-1 0 0,1 0 0,0 0-1,0 1 1,-1-1 0,1 0 0,0 0 0,0 0-1,-1 0 1,1 0 0,0 0 0,0 0-1,-1 0 1,1-1 0,0 1 0,0 0 0,-1 0-1,1-1 1,1 1 0,3-2 189,7-1 80,-3 0-80,1 1 1,0 0-1,0 0 1,0 1-1,10 0 1,9 2-85,85-4 67,-30-8-9,9 5-102,-42 1-90,48-3-38,79 8 48,-164 2 115,-14-2-149,1 0 0,-1 0 0,0 0 0,0 0 0,0 0 0,1 0 0,-1 0 0,0 0 0,0 0 0,0 1 0,0-1 0,0 0 0,1 0 0,-1 0 0,0 0 0,0 0 0,0 1 0,0-1 0,0 0 0,0 0 0,1 0 0,-1 1 0,0-1 0,0 0 0,0 0 0,0 0 0,0 1 0,0-1 0,0 0 0,0 0 0,0 1 0,-1 0-19,1-1 0,-1 1 0,0 0 0,0 0 0,1 0 1,-1 0-1,0-1 0,0 1 0,0 0 0,0-1 1,0 1-1,0 0 0,0-1 0,0 0 0,0 1 1,0-1-1,-2 1 0,-11 3-119,1-1-1,-1-1 1,-28 2 0,-46-3-171,51-2 209,-74 10-122,6-1 129,85-8 146,-1 2 0,1 0 0,-28 8 0,26-8 290,12-1-52,20-4 20,-2-1-265,0 2 1,-1-1-1,1 1 0,0 0 0,0 1 0,0 0 0,0 0 0,1 1 0,12 1 1,39-3 72,-27-1-70,109-8 66,71 11-16,-208 0-52,1 0-1,-1 0 1,0 1 0,0-1 0,1 1 0,-1 0 0,0 1 0,0-1 0,0 1 0,9 4 0,-3-3 387,-21-2-421,1 0-1,0 0 0,-1 1 1,1 0-1,-12 5 0,7-2-5,-1-1 1,-17 3-1,-31-2 43,29 0-33,8-1 111,-45 1 1,61-4-370,23-5-153,-3 1 85,0 0 0,0 1 0,1 0 1,-1 0-1,21 1 0,32 1-1625,2 0 609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4736,'1'-2'141,"0"1"-51,0 0 1,0-1-1,1 1 0,-1 0 1,0 0-1,1 0 0,-1 0 1,1 0-1,-1 0 0,1 0 0,0 1 1,-1-1-1,1 1 0,-1-1 1,1 1-1,0-1 0,0 1 1,-1 0-1,1 0 0,0 0 0,1 0 1,6-1 28,-1 0 0,0 0 0,14-4 0,-13 2-30,-1 1 0,1 1 0,18-2 0,-24 3-68,1 0 0,-1 0 1,0 0-1,1-1 0,-1 1 1,0-1-1,0 0 0,1 0 1,-1 0-1,0 0 0,0-1 1,0 1-1,0-1 0,0 0 1,3-2-1,-2 1 39,0 1 0,0 0 0,1 1 0,-1-1 0,0 1 0,1-1 0,0 1 0,6 0 0,38-1 1352,-48 2-1359,2 0 587,0 3-234,-1-2-374,-1 1 0,1 0 0,-1 1 0,0-1 0,0 0 0,0 0 0,0 0 0,0 1 0,0-1 0,0 1 0,0 2 0,-1-2-9,1 0 0,0 0 0,0-1 0,0 1 0,0 0 0,0 0 1,1-1-1,-1 1 0,1 0 0,0-1 0,2 4 0,3 1 61,0 1 0,-1 0-1,0 0 1,5 9 0,4 6 52,-9-11-76,-4-8-46,0-1 0,0 1-1,1-1 1,-1 1 0,4 2 0,-5-4 24,1-1-1,-1 0 0,0 0 1,1 0-1,0 0 0,-1 0 1,1 0-1,0-1 0,-1 1 1,1-1-1,0 1 1,-1-1-1,1 1 0,0-1 1,0 0-1,3 0 0,23 0 278,-28 0-314,0 0 0,0 0-1,0 0 1,0 0 0,0 0 0,1 0 0,-1 0 0,0 0-1,0 0 1,0 0 0,0 0 0,0 0 0,0 0 0,0 0 0,0 0-1,0 0 1,1 0 0,-1 0 0,0 0 0,0 0 0,0 0-1,0 0 1,0 0 0,0 0 0,0 0 0,0 0 0,0 0-1,0 0 1,0 0 0,1 0 0,-1 0 0,0 0 0,0 0 0,0-1-1,0 1 1,0 0 0,0 0 0,0 0 0,0 0 0,0 0-1,0 0 1,0 0 0,0 0 0,0 0 0,0 0 0,0-1-1,0 1 1,0 0 0,0 0 0,0 0 0,0 0 0,0 0 0,0 0-1,0 0 1,0 0 0,0-1 0,0-3 21,-1 0-12,1 1 0,0 0 0,1 0 0,-1-1 0,0 1 0,1 0-1,1-4 1,2-4 20,-2 8-21,-1-1 0,1 1 1,-1 0-1,0-1 0,0 1 0,0-1 0,-1 1 0,1-7 0,-1 8-8,0 0-1,0 1 1,1-1-1,-1 0 1,0 0 0,1 1-1,-1-1 1,1 0-1,0 0 1,0 1-1,0-1 1,0 1-1,1-2 1,3-6-73,0-2-208,-4 8 197,0 1 0,1-1 0,-1 1-1,0 0 1,1-1 0,-1 1 0,1 0-1,2-2 1,4-4-671,-5 4 332,1 0-1,-1 1 0,1 0 0,0-1 0,4-1 0,-7 4 24,1 0-1,-1 1 1,1 0 0,0-1-1,-1 1 1,1 0-1,-1 0 1,1 0-1,1 0 1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2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17 4800,'0'-17'1792,"-17"17"-1408,0 17 1024,0 0-960,0 0-224,0 0-192,17 17-32,-17-17 0,17 0-2112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3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6976,'-18'0'2592,"36"0"-2016,-1 17-160,0-17 832,17 0-768,0 0-64,34-17-256,17 17 32,0 0-128,1 0-512,-35 0 224,17 0-1248,-34 0 832,0 0-704,-51 0-5184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3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4800,'0'8'346,"1"-1"1,0 1-1,0-1 1,1 0-1,0 1 1,3 6-1,-3-7-153,-1-4-43,0 1 0,0 0 0,0 0-1,-1 0 1,0 0 0,1-1 0,-2 1-1,1 6 1,-1 3 92,1 4 90,-1-9-176,1 1 1,0-1-1,1 0 1,2 11-1,2-2 163,-3-10-193,0 1-1,0-1 1,-1 0-1,0 0 1,0 8-1,-1-11-41,0 0 0,1 0 0,-1 1 0,1-1 0,0 0 0,0 0-1,0 0 1,1 0 0,0 0 0,3 6 0,-4-6 8,0-1 1,0 1-1,0 0 1,-1 0-1,0 0 1,0 0-1,0 0 1,-1 5-1,1-1 356,0-8-440,0 0 0,0 1 0,0-1 0,0 0 0,0 0 0,0 0 0,0 0 0,0 0 0,0 0 0,0 0 0,0 0 0,0 0 1,0 1-1,0-1 0,0 0 0,0 0 0,0 0 0,0 0 0,0 0 0,0 0 0,0 0 0,0 0 0,0 0 0,0 0 0,0 1 0,0-1 0,0 0 0,0 0 0,0 0 0,0 0 0,0 0 0,1 0 0,-1 0 1,0 0-1,0 0 0,0 0 0,0 0 0,0 0 0,0 0 0,0 0 0,0 0 0,0 0 0,0 0 0,1 0 0,-1 0 0,0 0 0,0 0 0,0 0 0,0 0 0,0 0 0,0 0 0,0 0 0,0 0 0,0 0 0,1 0 1,-1 0-1,12 0 388,-2 1-210,0-1 0,0-1 1,13-2-1,19-9 64,-29 7-187,-1 1-1,23-3 0,-2 4-103,38 3 0,-41 0-111,-13 1-411,1 0 0,-1 1 1,19 5-1,-22-4-258,-6-2 255,-1 0 1,15 0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4320,'0'-4'196,"1"1"0,-1 0 1,1 0-1,0-1 0,0 1 1,1 0-1,-1 0 0,1 0 1,2-5-1,17-18 107,-10 20 27,-5 4-174,-2-1-78,-1 1 1,1 1-1,0-1 1,0 1-1,0-1 1,0 1 0,0 0-1,0 1 1,0-1-1,8 0 1,-6 1-29,0 1-1,0 0 1,0 0 0,-1 0 0,1 0 0,0 1-1,-1 0 1,7 3 0,3 2 15,20 16-1,-24-16-49,3 4-10,0 0 0,-2 1 1,1 0-1,-1 1 0,-1 0 1,0 1-1,-1 0 0,10 20 1,-17-28 8,0 1 0,0 0 0,0 0 1,-1-1-1,0 1 0,0 1 0,-1-1 1,0 0-1,0 0 0,-1 0 0,0 1 0,0-1 1,-1 0-1,-2 14 0,2-16 1,0-1-1,-1 0 1,1 1 0,-1-1-1,0 0 1,0 0-1,0 0 1,-1-1 0,1 1-1,-1-1 1,0 1-1,0-1 1,0 0 0,-6 5-1,-2 0 34,-1-1 0,-1 1 0,-14 5 0,12-6 42,9-3 95,0-1-1,0-1 1,-1 0-1,-12 4 1,17-6-140,1 0 0,-1 0 0,1 1 0,0-1 0,-1 0 1,1 0-1,-1 0 0,1 0 0,0-1 0,-1 1 0,1 0 1,-1-1-1,1 1 0,0-1 0,-1 1 0,1-1 0,0 1 1,0-1-1,-1 0 0,1 0 0,0 0 0,0 0 0,0 1 1,0-2-1,0 1 0,0 0 0,0 0 0,1 0 0,-2-2 1,2 2-11,-1 0 1,1 0-1,-1-1 1,1 1-1,0 0 1,0-1-1,0 1 1,0 0-1,0-1 1,0 1-1,0 0 1,0 0-1,0-1 1,0 1-1,1 0 1,-1-1-1,1 1 1,0-2-1,14-20 132,-14 21-155,4-3-18,-1 0 0,1 0-1,1 1 1,-1 0 0,1 0 0,-1 0 0,1 0-1,0 1 1,11-4 0,0-2-33,37-19-164,-30 19-243,41-8-1,-23 6-585,-39 10 1013,12-3-924,-1 0 0,27-3 0,-37 7 633,1 0 1,-1 0-1,0 0 0,0 0 0,1 1 1,-1 0-1,0 0 0,0 0 1,0 0-1,0 1 0,0-1 0,0 1 1,6 4-1,9 11-1546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4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5312,'6'0'1701,"14"-1"-1159,-3 1-47,0 0 0,31 4 0,-43-3-431,28 4 440,62 3 0,136-25 339,-75 3-513,-85 10-222,170-12 88,-18 1-247,-128 10-21,-13-1-78,75-2-148,-20 8 234,-135 0 91,1 0-1,0 0 0,0 0 1,0 0-1,0 0 1,-1 0-1,1-1 0,0 0 1,0 1-1,0-1 0,-1 0 1,1 0-1,0-1 1,-1 1-1,1 0 0,-1-1 1,3-2-1,-2 2-117,-9 2-330,-1 0-36,0 1 1,1 0-1,-11 4 1,-12 2-913,18-6 22,0 0-1,-15 0 1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5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19 4800,'-4'0'198,"-17"-2"949,20 2-1121,1 0 0,-1 0 1,1-1-1,-1 1 0,1 0 1,-1 0-1,1-1 0,-1 1 0,1 0 1,0-1-1,-1 1 0,1 0 1,-1-1-1,1 1 0,0 0 0,0-1 1,-1 1-1,1-1 0,0 1 1,-1-1-1,1 1 0,0-1 0,0 1 1,0-1-1,0 1 0,0-1 1,-1 1-1,1-1 0,0 1 0,0-2 1,0 2-20,0 0 0,0 0 0,0 0 1,0 0-1,0 0 0,0 0 0,0 0 0,0 0 1,0 0-1,0-1 0,0 1 0,0 0 0,0 0 1,0 0-1,0 0 0,0 0 0,0 0 0,0 0 1,0 0-1,0 0 0,0-1 0,0 1 0,0 0 1,1 0-1,-1 0 0,0 0 0,0 0 1,0 0-1,0 0 0,0 0 0,0 0 0,0 0 1,0 0-1,0 0 0,0 0 0,0 0 0,0 0 1,0-1-1,1 1 0,-1 0 0,0 0 0,0 0 1,0 0-1,0 0 0,0 0 0,0 0 0,0 0 1,0 0-1,0 0 0,1 0 0,-1 0 0,0 0 1,0 0-1,0 0 0,0 0 0,0 1 0,18-2 826,-7 1-599,1-1 1,-1 2-1,20 2 1,6 9 0,-16-9-164,-17-3-40,1 0 0,0 1 0,0 0 0,0 0 0,0 0-1,-1 1 1,1-1 0,-1 1 0,1 0 0,-1 1 0,6 3 0,6 7 59,-10-8-63,1 0 0,0 0-1,0 0 1,0-1 0,14 7 0,-13-8-16,-2-1 1,0 1 0,0-1 0,11 8 0,-1 7 48,-7-6-19,4-1 0,-12-10-28,0 1 0,0-1 0,0 1 0,1 0-1,-1 0 1,0-1 0,0 1 0,0 0 0,0 0 0,-1 0 0,1 0-1,0 0 1,0 0 0,-1 1 0,1-1 0,0 0 0,-1 0 0,1 0 0,-1 1-1,0-1 1,1 0 0,-1 1 0,0-1 0,0 2 0,1 4 64,-1-6-65,0 1 1,0-1 0,1 1-1,-1-1 1,0 0-1,-1 1 1,1-1 0,0 1-1,0-1 1,-1 1-1,1-1 1,0 0 0,-1 1-1,0-1 1,1 0-1,-1 1 1,-1 1 0,-12 8 73,0-1 0,0 0 0,-1-1 1,0-1-1,-24 9 0,36-15-70,-1-2-1,1 1 1,0 0-1,-1-1 1,1 1 0,-1-1-1,1 0 1,-1 0 0,1-1-1,-1 1 1,1-1-1,0 0 1,-4-1 0,6 2-28,-1 0 0,1-1 0,0 1 0,0-1 1,0 0-1,0 1 0,0-1 0,0 0 0,0 0 1,0 0-1,0 0 0,0 0 0,1 0 0,-1 0 1,0 0-1,1 0 0,-1 0 0,0 0 0,1 0 0,0 0 1,-1-1-1,1 1 0,0 0 0,-1 0 0,1-1 1,0 1-1,0-2 0,3-3-340,24-13-410,-6 4 505,16-13-127,14 5 144,-29 13 196,1 2-1,-1 0 0,2 1 0,33-5 0,14 9 351,-3 0 82,-44-1-157,17 0 242,-33 4-383,0 1 0,-1 0 0,8 2 1,1 0 33,0-1-2,-5 0-41,0 0 0,0 0 0,14 6 0,-22-7-67,0 0 0,0 1 0,0-1-1,0 1 1,0 0 0,0 0 0,-1 0-1,1 1 1,-1-1 0,1 0 0,-1 1 0,0 0-1,0-1 1,0 1 0,2 4 0,-4-6-7,1 0 1,-1 0 0,0 0 0,0 0-1,0 1 1,1-1 0,-1 0 0,0 0-1,0 0 1,-1 0 0,1 0 0,0 0-1,0 1 1,0-1 0,-1 0 0,1 0-1,-1 0 1,1 0 0,-1 0 0,1 0 0,-1 0-1,0 0 1,1 0 0,-1-1 0,-1 3-1,-2 1 40,0 0 1,-1 0-1,1-1 0,-6 4 0,5-4-67,0-1 0,1 0-1,-1 0 1,0 0 0,0-1 0,-1 1-1,-5 0 1,-9 2-277,-16 7-81,-10-5-22,19 1 190,21-5 76,-1-1 0,1 1 0,-1-1 0,-8 0 0,-10-3-265,21 2 321,12 5 168,-7-5-77,10 6 212,81 43 1105,-79-41-1201,0 1 1,0 1 0,-1 0-1,19 20 1,4 17 99,-16-20-117,29 33 91,-26-27-67,24 50 0,-43-76-128,0 0 1,0 0-1,0 0 1,-1 0-1,-1 0 1,2 11-1,-2-15 13,-1 0 0,0 0 0,0 0-1,0 0 1,-1 0 0,1 0-1,-1 0 1,1 0 0,-1 0 0,0 0-1,0 0 1,0 0 0,-1-1 0,1 1-1,-1-1 1,1 1 0,-1-1 0,-3 4-1,1-2 44,-1 0 0,0-1-1,0 1 1,0-1 0,-1 0-1,1-1 1,-1 1 0,1-1 0,-1 0-1,0 0 1,0-1 0,-9 2-1,3-2 97,-1 0 0,0-1 0,1 0-1,-1-1 1,-12-2 0,20 2-130,0-1 0,0 1 1,0-1-1,0 0 0,0 0 1,1-1-1,-1 1 0,1-1 0,0 0 1,0 0-1,0-1 0,0 1 0,0-1 1,1 0-1,0 0 0,0 0 1,0 0-1,0 0 0,0-1 0,-1-5 1,1 4-40,0-1 1,0 0 0,1 0 0,1 1-1,-1-1 1,1 0 0,0-1 0,0 1-1,1 0 1,0 0 0,0 0 0,1 0-1,0 0 1,2-8 0,0 7-51,0 1 1,0-1-1,1 1 0,0 0 1,10-13-1,2 0-526,0 0-1,2 2 1,0-1 0,1 2-1,1 1 1,0 0 0,41-23-1,21 3-1144,-82 36 1722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5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5408,'68'-67'2944,"-65"65"-2929,1 0 1,-1 0 0,1 0 0,0 0-1,0 1 1,-1-1 0,1 1-1,0 0 1,5-1 0,14-5 88,2-9 241,-23 15-289,0-1 0,1 0-1,-1 0 1,1 1 0,-1 0 0,1-1 0,0 1-1,-1 0 1,1 0 0,0 0 0,0 1-1,0-1 1,-1 1 0,1 0 0,5-1-1,-3 1 58,-4 0-51,1 0 1,0 0-1,0-1 1,0 1-1,0 1 1,0-1-1,0 0 1,0 0 0,0 1-1,-1-1 1,1 1-1,0-1 1,0 1-1,0 0 1,-1 0-1,1 0 1,0 0 0,-1 0-1,1 0 1,-1 0-1,1 1 1,-1-1-1,0 0 1,0 1-1,3 2 1,-2 0 29,0 0 0,0 0 0,0 0 0,-1 0-1,0 0 1,1 1 0,-1-1 0,0 7 0,1 39 597,-2-37-542,1-1 0,2 17 0,1-11 113,12 27 0,-8-23-86,-4-9-82,-4-11-69,1 0 1,-1 0-1,1 0 0,0 0 1,-1 0-1,1 0 0,0-1 1,0 1-1,0 0 0,0 0 1,1-1-1,-1 1 1,0-1-1,3 3 0,-4-4-20,1 0-1,-1 1 1,1-1 0,-1 1-1,1-1 1,-1 0 0,1 1-1,0-1 1,-1 0-1,1 0 1,0 1 0,-1-1-1,1 0 1,-1 0 0,1 0-1,0 0 1,-1 0 0,1 0-1,0 0 1,-1 0-1,1 0 1,0 0 0,-1 0-1,1 0 1,0-1 0,-1 1-1,1 0 1,-1 0-1,1-1 1,0 1 0,-1 0-1,1-1 1,-1 1 0,1-1-1,-1 1 1,1 0-1,-1-1 1,0 1 0,1-1-1,0 0 1,1-3-30,0 0 1,0 1 0,0-1-1,0 0 1,0-5-1,-1 7 20,10-29-196,-5-3 16,5-3-90,-7 16 178,-3 13-159,0 0 0,1 0 0,0 0-1,0 0 1,6-13 0,0 4-254,18-31-2592,-9 28 1483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6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17 4384,'-34'0'1632,"34"-17"-1248,-17 17 960,0 17-480,0 0-704,17 0 160,0 0-192,-17 17-800,17 0 320,-18 1-3072,18-18 1856,0 34-352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6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7552,'0'0'2816,"34"0"-2208,18 0-160,-18 0 736,17 0-736,51 0-32,0-17-256,18 17-128,-35 17 0,0-17-1248,0-17 672,-16 17-1120,-18 0 960,-17 0-928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00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17 6144,'-17'-16'2784,"17"49"-1632,0-17-864,0 0-32,-16 1-160,-1 16 192,1-17-160,0 0-1856,-1 1 896,1-1-3584,-1 1 2432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06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5728,'5'9'566,"-4"-6"-399,1 0 0,0 0 0,-1 0 0,0 0 0,0 0 0,0 1 0,0-1 0,0 0 0,-1 1 0,1-1 0,-1 7 0,0 5 59,-1-4 83,1-1 0,0 1 0,1-1 0,2 12 0,4-8 241,-6-12-483,0-1 0,-1 1-1,1-1 1,0 1 0,-1-1 0,1 1 0,0 0 0,-1-1-1,0 1 1,1 0 0,-1 0 0,0 1 0,0 5 200,-1-6-201,1 0-1,0 1 1,0-1-1,0 0 1,1 1-1,-1-1 1,0 0-1,1 1 1,1 2-1,3 4 137,-4-7-155,0-1 1,0 1 0,0 0-1,0-1 1,0 1 0,-1 0-1,1-1 1,0 1-1,-1 0 1,1 3 0,-1-2 512,0 0-139,0 62 2288,0-63-2673,0 0 1,0 0-1,1 0 0,-1-1 1,0 1-1,1 0 0,0 0 1,-1-1-1,1 1 0,0-1 1,0 1-1,0 0 0,1 1 1,3 5 83,0 4 134,-5-10-235,1-1-1,-1 0 1,1 0-1,-1 0 1,1 0-1,-1 1 1,1-1-1,0 0 1,0 0-1,-1 0 1,1 0-1,0 0 1,0 0-1,0-1 1,0 1-1,0 0 1,2 1-1,31 15 238,-29-16-213,1 0-1,-1 0 1,1 0 0,-1-1-1,1 0 1,-1 0 0,1 0-1,-1 0 1,0-1 0,9-2-1,23-9-127,12 7-710,5-7-271,11 7-1435,3-9 765,-68 13 1728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48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18 4224,'0'-17'1568,"-17"17"-960,0 0 1440,0 0-672,0 0-832,0 17 224,17 0-448,-17 0-32,17 0-192,0 17-64,0 17 0,0-17-896,0 0 480,0 18-1376,0-18 960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48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69 5984,'-13'0'1384,"18"1"344,-2-1-1389,0 0-1,1-1 1,-1 1 0,0 0-1,0-1 1,3-1-1,2-3 172,-6 4-433,-1 0 1,1 0-1,0 0 1,-1 0-1,1 0 1,0 1-1,-1-1 1,1 0-1,0 1 1,0-1-1,0 1 1,0 0-1,0 0 1,-1 0-1,5 0 1,15-1 220,28-6 1,-3 1-155,39 0 53,-39 2-135,90-6 26,-108 9-29,41-7 1,-42 4 8,40 0 1,18 4-1088,-73 0-1319,-21 0-540,6 0 1209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3:49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3904,'0'0'6341,"0"2"-5952,0 10 59,-2-7-165,0-2-255,0-1 0,1 1 0,-1-1 0,1 1 0,0-1 0,-1 1 0,1 0 0,1 0 0,-1-1 0,0 1 0,1 0-1,-1 0 1,1 3 0,0 47 473,0-30-257,0 150 1409,0-172-1643,0-1 0,1 1-1,-1-1 1,0 1-1,-1 0 1,1-1 0,0 1-1,0-1 1,0 1 0,0-1-1,0 1 1,0-1 0,-1 1-1,1-1 1,0 1 0,0-1-1,-1 0 1,1 1 0,0-1-1,-1 1 1,1-1 0,-1 0-1,1 1 1,0-1-1,-1 0 1,1 1 0,-1-1-1,1 0 1,-1 1 0,1-1-1,-1 0 1,1 0 0,-1 0-1,1 0 1,-1 1 0,1-1-1,-1 0 1,1 0 0,-1 0-1,1 0 1,-2 0 0,-1 0 640,6 0-543,9 0 42,-7 2 27,-2 0-118,-1 0 0,1 0 0,0-1 0,0 1 0,0-1 0,0 0 0,0 0 0,0 0 0,0 0 0,0 0 0,0-1 0,0 1 0,5-1-1,51 0 324,-30-1-277,189 1-323,-210 0-257,-1 0-1,0 1 1,0 0-1,0 1 1,11 3-1,0 0-567,16 0-2375,-27-2 2644,0-1 0,13 8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29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1 205 2240,'0'0'992,"0"-3"-768,0-8 203,0 11-421,0 0 0,0 0 1,0 0-1,0 0 1,0 0-1,0-1 1,0 1-1,0 0 1,0 0-1,0 0 1,0 0-1,0 0 0,0 0 1,0 0-1,0 0 1,0 0-1,0-1 1,0 1-1,0 0 1,0 0-1,0 0 1,0 0-1,0 0 0,0 0 1,0 0-1,0 0 1,0 0-1,0 0 1,0 0-1,1-1 1,-1 1-1,0 0 1,0 0-1,0 0 1,0 0-1,0 0 0,0 0 1,0 0-1,0 0 1,0 0-1,0 0 1,0 0-1,1 0 1,-1 0-1,0 0 1,0 0-1,0 0 0,0 0 1,0 0-1,0 0 1,0 0-1,0 0 1,0 0-1,1 0 1,-1 0-1,0 0 1,1 0 32,0 0 1,-1 0 0,1 0 0,0-1 0,0 1-1,0 0 1,-1 0 0,1-1 0,0 1 0,0-1-1,-1 1 1,1-1 0,0 1 0,-1-1 0,1 1 0,-1-1-1,1 1 1,0-1 0,-1 0 0,0 1 0,2-2-1,8-21 400,-2 5-207,-5 12-166,0-1-35,1 0-1,-1 1 1,1-1 0,0 1 0,6-6 0,-1 4-44,-6 5 63,1-1 0,-1 1 0,1-1 0,-1 0 1,3-4-1,-1-3 73,-4 8-129,0 1 1,0-1 0,0 1-1,1-1 1,-1 1 0,1 0-1,0 0 1,1-2-1,14-10-52,-16 13 69,0 1 0,0-1 1,-1 1-1,1 0 0,0 0 0,0-1 1,0 1-1,-1 0 0,1 0 0,0 0 1,0 0-1,0 0 0,0 0 0,-1 0 1,1 0-1,0 0 0,0 0 0,0 1 1,-1-1-1,1 0 0,0 0 0,0 1 1,-1-1-1,1 1 0,0-1 0,-1 1 1,1-1-1,0 1 0,-1-1 0,1 1 1,0 0-1,1 1 48,-1 0 0,0 0 0,0-1-1,0 1 1,-1 0 0,1 0 0,0 0 0,-1 0 0,1 0-1,-1 0 1,0 0 0,0 0 0,1 3 0,-2-1 104,1 0 0,1 0 0,-1 0 1,2 8-1,10 11 439,-7 5 60,7-5-241,-9-11-252,-3-11-153,0 0-1,0 1 1,0-1 0,0 0 0,1 0 0,-1-1 0,0 1 0,1 0 0,-1 0-1,1 0 1,-1 0 0,1 0 0,0 0 0,-1 0 0,1-1 0,0 1 0,-1 0-1,1-1 1,0 1 0,0 0 0,0-1 0,0 1 0,-1-1 0,1 1 0,0-1-1,2 1 1,-2 0 0,0 0-1,0 0 1,0 0-1,1 0 1,-1 0-1,0 0 0,-1 1 1,1-1-1,0 0 1,0 0-1,0 3 1,8 8 155,-9-12-160,1 0-1,-1 1 1,0-1 0,1 0 0,-1 0 0,1 0 0,-1 1 0,1-1 0,-1 0 0,0 0-1,1 0 1,-1 0 0,1 0 0,-1 0 0,1 0 0,-1 0 0,1 0 0,-1 0 0,1 0 0,-1 0-1,1 0 1,-1 0 0,1 0 0,-1-1 0,0 1 0,1 0 0,0-1 0,7-3 106,-4 3-182,0-1 0,0 0 0,0 0 0,-1 0 0,1 0 0,-1-1 0,1 1 0,-1-1 0,0 0 0,4-5 0,44-71-5609,-49 76 5396,-1 1 0,1 0 0,0 0 0,0 0 0,0 0 0,0 0 0,5-3 0,24-12-1498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35 3328,'-15'0'1061,"15"0"-1053,0 0-1,0 0 1,0 0-1,0 0 1,0 0-1,0 0 1,0 0-1,0 0 1,0 0-1,0 0 1,-1 0-1,1 0 1,0 0-1,0 0 0,0 0 1,0 0-1,0 0 1,0 0-1,0 0 1,0 0-1,0 0 1,-1 0-1,1 0 1,0 0-1,0 0 1,0 0-1,0 0 1,0 0-1,0 0 1,0 0-1,0 0 1,0 0-1,0-1 1,0 1-1,0 0 1,0 0-1,0 0 1,0 0-1,0 0 1,-1 0-1,1 0 1,0 0-1,0 0 1,0 0-1,0-1 1,0 1-1,0 0 0,0 0 1,0 0-1,0 0 1,0 0-1,0 0 1,0 0-1,1 0 1,-1 0-1,0-1 1,0 1 24,0-1 1,0 1-1,0-1 1,0 1-1,0-1 1,0 1-1,0-1 1,0 1-1,-1-1 1,1 0-1,0 1 1,0-1-1,0 1 1,-1 0-1,1-1 1,0 1-1,0-1 1,-1 1-1,1-1 1,0 1-1,-1-1 1,1 1 0,-1 0-1,1-1 1,0 1-1,-1 0 1,1 0-1,-1-1 1,1 1-1,-1 0 1,1 0-1,-1-1 1,1 1-1,-1 0 1,1 0-1,-1 0 1,1 0-1,-1 0 1,0 0-1,1 0 1,-2 0-1,0 0 725,-1 0 139,-9 0-256,7 3 54,2-1-625,-1 3 169,0 0 0,-1-1 0,1 0-1,-8 4 1,2-3 70,7-4-245,0 1 1,1-1 0,-1 0-1,1 1 1,-1-1 0,1 1-1,0 0 1,-4 4-1,-1 1 98,1 1-1,0-1 1,1 1 0,0 1-1,0-1 1,1 1-1,-4 11 1,-20 71 929,19-59-830,-3 4 64,9-27-255,0 0-1,0 0 1,0 0 0,2 1-1,-2 10 1,3-16-62,0 0 0,1-1 0,0 1 0,-1-1-1,3 6 1,0 1-5,1 10 8,-3-16 1,0 0-1,0 1 1,0-1 0,0 0-1,1 1 1,-1-1 0,1 0-1,0 0 1,5 6 0,-4-6-11,-1-1 0,1 0 0,0 0 1,1-1-1,-1 1 0,0-1 0,1 1 0,0-1 0,-1 0 1,1 0-1,0-1 0,0 1 0,0-1 0,4 1 1,-2 0-20,11 4-65,-14-4 12,1-1-1,0 0 1,-1 1-1,1-2 1,0 1-1,0 0 1,-1-1-1,5 1 1,0-2-49,0 0 0,0 0 0,0 0 0,0-1 0,-1 0 1,1-1-1,-1 0 0,1 0 0,-1 0 0,0-1 0,9-7 0,-13 10 107,-1-1-1,1 0 0,-1-1 0,1 1 1,-1 0-1,0-1 0,0 1 1,0-1-1,0 0 0,0 1 1,-1-1-1,1 0 0,-1 0 0,0 0 1,1-4-1,0-2-12,-1 0 1,0-1-1,0-17 0,-1 21 7,0-14 12,-3-22 0,-8-15 237,8 36-151,-3-21 137,4 35-119,-1 1 0,0-1-1,-1 0 1,-4-7-1,4 8 11,0 0-1,1-1 0,-1 1 0,2-1 0,-4-8 1,2-4 250,3 13-281,0 1-1,0 0 1,0 0 0,-1 0 0,0 0 0,0 0-1,-3-5 1,-10-10 43,10 6-220,-1 11-181,-2-3-84,8 6 349,0 0-1,0 0 1,0-1-1,0 1 1,0 0-1,0 0 1,0-1-1,-1 1 1,1 0 0,0 0-1,0-1 1,0 1-1,0 0 1,0 0-1,0-1 1,0 1-1,1 0 1,-1 0-1,0-1 1,0 1 0,0 0-1,0 0 1,0-1-1,0 1 1,0 0-1,0 0 1,1-1-1,-1 1 1,0 0 0,0 0-1,0 0 1,1-1-1,-1 1 1,0 0-1,2-1-239,0 1 1,-1-1-1,1 1 0,0-1 0,0 1 0,-1 0 0,1-1 1,0 1-1,0 0 0,0 0 0,3 1 0,2-1-696,10 0-3216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0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2 2816,'13'-1'356,"-18"1"1246,2 0-1180,0 0 0,0 0 0,0 1 0,0-1 0,-1 1 0,-2 0 0,-45 31 895,34-24-1084,8-4-96,0 0 0,0 1 0,0 1 0,-9 6-1,0 3 132,1 1-1,-22 26 0,30-32-133,1 0 1,1 1 0,0 0-1,0 0 1,1 1 0,-6 18-1,1 7 140,2-1 0,-6 56 0,15-83-257,-1 1 0,1-1 0,1 1 0,0-1 0,0 1 0,0-1 1,2 1-1,-1-1 0,1 0 0,0 0 0,1 0 0,0-1 0,9 16 0,4 0-686,1-1 0,1-1 0,26 23-1,-36-36-258,1 0-1,-1-1 0,2-1 1,-1 0-1,1 0 1,0-1-1,23 10 0,14 1-772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0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0 6144,'-18'17'2272,"36"18"-1760,-36-1-160,18-17 448,18 17-512,-18 0-800,0 0 256,0 17-3040</inkml:trace>
  <inkml:trace contextRef="#ctx0" brushRef="#br0" timeOffset="1">17 410 6400,'-17'-17'2368,"51"17"-1856,0 0-128,-17 0 1472,17 0-1088,1 0 0,16-18-512,-17 18-1280,17 0 512,0 0-2944,-17 0 1920,0 18-2368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1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4896,'0'0'51,"0"0"1,-1 0-1,1-1 1,0 1-1,-1 0 1,1 0-1,0 0 1,-1 0 0,1 0-1,0 0 1,-1 0-1,1 0 1,0 1-1,-1-1 1,1 0-1,0 0 1,-1 0-1,1 0 1,0 0-1,-1 1 1,1-1-1,0 0 1,0 0-1,-1 0 1,1 1-1,0-1 1,0 0-1,-1 0 1,1 1-1,0-1 1,0 0-1,-1 1 1,6 12 430,3 7 125,-3-9-17,-3-8-381,-1 0 1,0 1 0,1-1 0,-1 0 0,-1 1 0,1-1-1,0 1 1,-1-1 0,1 7 0,-2 0 223,0-6-281,1 0 0,0 0 0,0 0 0,0 0 1,1 0-1,-1 0 0,1 0 0,1 5 1,2 1 104,-2-1 1,1 1-1,-1 0 1,-1 0-1,1 0 1,-1 13-1,-1 43 1509,0-63-1622,2-3-75,98 0 32,-92-1-520,0 1 0,0-2 0,-1 1 0,11-4 0,-9 3-345,-1 0 0,1 0 0,0 1 0,12 0 1,27 1-1189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1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8640,'17'17'3904,"0"0"-3392,0 0 864,0 17-864,0 34 416,0 0-544,-17 35-256,17-18-128,-17-17-1280,-17 0 704,0 0-3232,-17-16 2144,-17-1-3520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01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0 519 5472,'14'14'1760,"-14"-14"-1744,0 0 1,1 0-1,-1 0 1,0 1-1,0-1 1,0 0-1,0 0 1,0 0-1,1 0 1,-1 0-1,0 0 1,0 1-1,0-1 1,1 0-1,-1 0 1,0 0-1,0 0 1,1 0-1,-1 0 1,0 0-1,0 0 1,0 0-1,1 0 1,-1 0-1,0 0 1,0 0-1,0 0 1,1 0-1,-1 0 1,0 0-1,0-1 1,0 1-1,1 0 1,-1 0-1,0 0 1,0 0-1,0 0 1,1 0-1,-1 0 1,0-1-1,0 1 1,0 0-1,15-9 228,-7 4 134,0 0 0,1 1-1,14-6 1,-16 6-256,0 1 1,0-2 0,0 1-1,-1-1 1,1 0 0,7-8-1,10-8 22,-16 16-108,-1-1 0,0 0 0,0-1 0,0 1 0,-1-1 0,0 0 0,9-15 0,-5 7 46,20-24 0,-7 9 10,-18 22-74,-1 0 0,6-15 0,-4 10-24,30-57-126,-25 51 114,0-2 1,-1 1-1,14-44 1,-21 20 731,-3 44-708,0 0 1,0 0-1,0 0 0,0 0 0,0 0 0,0 0 0,0 0 0,0 0 0,0 0 1,-1 0-1,1 0 0,0 1 0,0-1 0,0 0 0,0 0 0,0 0 1,0 0-1,0 0 0,0 0 0,0 0 0,0 0 0,0 0 0,0 0 0,0 0 1,0 0-1,0 0 0,0 0 0,0 0 0,0 0 0,0 1 0,0-1 1,0 0-1,0 0 0,0 0 0,0 0 0,0 0 0,0 0 0,0 0 0,0 0 1,0 0-1,0 0 0,0 0 0,0 0 0,0 0 0,0 0 0,0 0 1,0 1-1,0-1 0,0 0 0,0 0 0,0 0 0,0 0 0,0 0 0,0 0 1,0 0-1,1 0 0,-1 0 0,0 0 0,0 0 0,0 0 0,0 0 1,0 0-1,0 0 0,0 0 0,-8 7 353,0 0-71,6-5-239,0 1-1,0 0 1,1 0 0,-1 0 0,1 1 0,0-1 0,-1 0 0,2 0 0,-1 1 0,0-1-1,1 0 1,-1 5 0,-5 23 153,-16 18 123,16-15-180,4-19-92,-18 72 165,13-59-207,5-20 16,0-1 1,1 1-1,1 0 1,-1 0-1,2 11 1,-1-18-35,0 1 0,0-1-1,1 1 1,-1-1 0,0 1 0,1-1 0,-1 0-1,1 1 1,-1-1 0,1 0 0,0 1-1,0-1 1,0 0 0,-1 0 0,2 1 0,-1-1-21,0-1 1,0 1 0,0-1-1,0 0 1,0 1-1,0-1 1,0 0 0,0 0-1,0 0 1,0 1 0,0-1-1,0 0 1,0 0 0,0 0-1,0-1 1,0 1 0,-1 0-1,1 0 1,0 0 0,0-1-1,0 1 1,0-1 0,0 1-1,0-1 1,1 0 0,58-32-1845,-53 28 1762,1-1-1,-1 1 1,0-1 0,-1 0 0,11-12-1,21-43-339,-27 43 319,-3 3 132,0 0 0,-1-1-1,0 0 1,-2 0 0,0 0 0,4-21-1,-8 29 163,1 1 0,0 0-1,0 0 1,0 0 0,5-9-1,-4 2 2409,-3 18-2419,-1-1 0,1 1 1,-1 0-1,0-1 0,0 0 0,0 1 1,-1-1-1,-1 4 0,-3 7 190,-1 8-1,1 0 1,-5 36 0,5-18-125,3-27-134,2 0-1,0 0 0,0 0 0,3 18 0,-1 1 83,-1-30-149,0 0-1,0-1 0,0 1 1,0 0-1,1 0 0,-1-1 1,1 1-1,-1 0 0,1-1 0,-1 1 1,1 0-1,0-1 0,1 2 1,4 10 111,-3 12-234,-3-25 71,0 1 0,0-1 0,0 0 1,0 1-1,0-1 0,0 0 0,0 1 0,0-1 0,0 0 0,0 1 0,0-1 0,0 0 0,0 1 1,0-1-1,1 0 0,-1 1 0,0-1 0,0 0 0,0 0 0,0 1 0,1-1 0,-1 0 0,0 0 1,0 1-1,1-1 0,10 11-999,-8-8-1002,-1-6 122,12-8-1429,-13 11 3116,1-1 0,-1 1 0,1-1-1,-1 1 1,1 0 0,-1-1 0,1 1-1,-1 0 1,2 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2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2496,'0'-7'332,"1"-12"615,0 18-906,-1 1 1,0-1-1,0 1 1,1-1-1,-1 1 1,0-1-1,0 1 1,1 0-1,-1-1 0,0 1 1,1-1-1,-1 1 1,1 0-1,-1 0 1,0-1-1,1 1 1,-1 0-1,1 0 1,-1-1-1,1 1 0,-1 0 1,1 0-1,-1 0 1,1 0-1,-1 0 1,1 0-1,-1-1 1,1 1-1,0 1 1,5-4 869,-5 1-785,0 1 0,1 0-1,-1 0 1,1 0 0,-1 0-1,1 0 1,-1 0-1,1 0 1,-1 0 0,1 0-1,0 1 1,-1-1 0,1 1-1,0-1 1,0 1-1,0 0 1,2 0 0,-2-1-33,0 1 0,0 0 1,0 0-1,0-1 0,-1 1 0,1-1 1,0 0-1,0 1 0,0-1 1,-1 0-1,1 0 0,0 0 1,-1 0-1,1 0 0,-1-1 0,1 1 1,-1 0-1,2-3 0,14-10 636,-5 9-386,-9 4-290,-1 0 0,0 0-1,1 0 1,-1-1 0,0 1-1,0 0 1,0-1 0,0 0-1,0 1 1,1-3 0,17-9 260,-19 12-291,0 1 0,0 0-1,0-1 1,0 1 0,0 0 0,0-1 0,0 1-1,0 0 1,0 0 0,0 0 0,0 0 0,0 0-1,0 0 1,0 0 0,0 0 0,0 0 0,0 0-1,0 1 1,-1-1 0,1 0 0,0 1-1,0-1 1,0 1 0,0-1 0,1 1 0,3 11 287,2-8-63,-6-3-232,-1-1-1,1 0 1,-1 0 0,1 1-1,-1-1 1,1 0 0,-1 1-1,0-1 1,1 0-1,-1 1 1,0-1 0,1 1-1,-1-1 1,0 1 0,1-1-1,-1 1 1,0-1 0,0 1-1,0-1 1,1 1 0,-1-1-1,0 1 1,0-1-1,0 1 1,0-1 0,0 1-1,0-1 1,0 1 0,0-1-1,0 1 1,0 0 0,0 1 27,0 0 1,0 0-1,0 0 0,1-1 1,-1 1-1,1 0 1,-1 0-1,1-1 1,0 1-1,-1 0 1,1-1-1,0 1 1,1 1-1,4 6 83,-1 5 148,7-9-112,-7 3-75,-5-8-83,0 1 0,0-1 0,1 0 0,-1 1 1,0-1-1,0 1 0,1-1 0,-1 0 0,0 1 0,1-1 0,-1 0 0,0 1 0,1-1 0,-1 0 0,1 0 0,-1 1 0,0-1 0,1 0 0,-1 0 0,1 0 0,-1 0 0,0 1 0,1-1 1,-1 0-1,1 0 0,-1 0 0,1 0 0,-1 0 0,1 0 0,0 0 0,5-3-135,-3 0-159,2 0 0,-1 0 1,0 0-1,6-2 0,15-9-1577,9-11-783,-20 14 957,0 1-1,23-13 0,-30 20 1030,0 0-1,13-5 0,-14 7 394,0 0 0,0 1-1,10-1 1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2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69 1984,'0'-3'56,"0"1"0,1-1 0,0 1-1,-1-1 1,1 1 0,0-1 0,0 1 0,0 0 0,1-1 0,-1 1-1,1 0 1,-1 0 0,1 0 0,0 0 0,0 0 0,-1 0 0,5-2 0,0-1 170,-1 2 814,-4 3-993,0 0 0,-1 0 0,1 0 0,-1 0 0,1 0 0,-1 0 0,1 0 0,-1 0 0,1 0 0,-1-1 0,1 1 0,-1 0 0,1 0 0,-1 0 0,1-1 0,-1 1 0,1 0 0,-1-1 0,0 1 0,1 0 0,-1-1-1,1 1 1,-1 0 0,0-1 0,1 1 0,-1-1 0,0 1 0,0-1 0,1 1 0,-1-1 0,0 1 0,0-1 0,0 1 0,1-1 0,-1 1 0,0-1 0,0 1 0,0-1 0,0 1 0,0-1 0,0 0 0,0-2 1649,-3 3-1024,-9 0 144,7 3-187,1 1-421,0 1 0,0 0 0,1 1 1,0-1-1,-4 8 0,4-7-38,0 0 1,0 0-1,-1-1 1,1 1 0,-7 6-1,-2-2 97,-2 3 37,13-11-257,0 0-1,0 0 1,0 1-1,0-1 1,1 0-1,-1 1 1,0 4 0,0 4 81,-4 8 21,3-14-116,0 0 0,1 0 0,0 0 0,0 0 0,0 0 0,1 0 0,-1 0 0,1 1 0,1-1 0,0 7 0,2-3-3,0-1 0,0 1 0,1-1-1,0 0 1,1 0 0,10 13 0,-4-4-31,-9-14-19,-1-1-1,1 1 1,-1-1 0,1 0-1,0 0 1,0 0-1,0 0 1,0 0 0,0 0-1,0-1 1,4 3-1,-1-3-106,0 0 0,0 0 0,0 0-1,0 0 1,1-1 0,8 0-1,-5-1 4,-1 0 0,0-1 0,0 1 0,0-2 0,0 1 0,0-1-1,0 0 1,-1-1 0,0 1 0,11-8 0,2-4-303,-19 15 428,0 0-1,0-1 1,0 1-1,0-1 1,0 1-1,0-1 1,0 0 0,0 1-1,0-1 1,-1 0-1,1 0 1,0 1-1,0-1 1,-1 0-1,1 0 1,-1 0-1,1 0 1,0 0-1,-1 0 1,0 0-1,1 0 1,-1 0-1,0 0 1,1 0-1,-1 0 1,0-1-1,0 1 1,0 0-1,0 0 1,0 0 0,0 0-1,0 0 1,-1-2-1,1-3 36,0 3-37,0-1 1,0 0 0,-1 0-1,1 0 1,-1 0 0,0 0-1,0 1 1,-1-1 0,1 0-1,-1 1 1,1-1 0,-4-3-1,3 3-37,-18-39-101,-13-3 214,25 36-189,0-1 0,1 1 0,0-1 0,-9-20-1,13 11-2109,3 3 582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2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32 5824,'0'-31'4186,"-1"32"-4121,1 0 0,0-1 0,0 1 0,-1 0 0,1 0 0,-1 0 0,1 0 0,-1 0-1,1 0 1,-1-1 0,1 1 0,-1 0 0,0 0 0,1-1 0,-1 1 0,0 0 0,0-1 0,-1 1-1,-23 16 592,-9 5-219,23-13-401,1 1 0,1 1 1,0 0-1,0 0 0,1 0 1,0 1-1,-8 19 0,-39 99-92,39-88 94,7-21-34,-36 107 228,41-115-218,1 1 0,0-1-1,2 1 1,-1-1 0,2 1 0,-1 0-1,4 18 1,8 24-83,-8-28-40,-2-15 18,1 0 1,7 26-1,-8-34-18,1-1 0,0 0 0,0 1 0,0-1 0,1 0 0,0 0 0,-1 0 0,1 0 0,1-1 0,-1 1 1,0-1-1,6 4 0,22 13-1390,-11-3-2458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3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18 5984,'-17'-17'2208,"17"34"-1376,0 0 608,0 0-864,0 34-224,0 0-224,0 0-832,0 1 384,17-18-2560</inkml:trace>
  <inkml:trace contextRef="#ctx0" brushRef="#br0" timeOffset="1">17 393 5568,'-17'0'2048,"34"0"-1248,0 0 1600,17 0-1376,-17 0 512,17 0-928,18 0-352,-1 0-160,17 0-2432,-17 0 1280,-17 0-2464,17 0 1984,-34 0-1856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3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4736,'-15'14'1530,"13"-11"-932,2 0-44,0 133 6006,0-135-6545,-1-1-1,1 1 1,0-1-1,0 1 1,0-1-1,0 1 1,1-1-1,-1 1 1,0-1-1,0 0 1,0 1-1,0-1 1,0 1-1,1-1 1,-1 1-1,0-1 1,0 0-1,0 1 0,1-1 1,-1 0-1,0 1 1,1-1-1,-1 0 1,0 1-1,1-1 1,-1 0-1,1 0 1,-1 1-1,0-1 1,1 0-1,7 5 348,-3 3-98,-5-8-240,0 1-1,0-1 0,1 0 0,-1 1 1,0-1-1,1 1 0,-1-1 0,0 1 0,1-1 1,-1 0-1,0 1 0,1-1 0,-1 0 1,1 1-1,-1-1 0,1 0 0,-1 0 1,1 0-1,-1 1 0,1-1 0,-1 0 1,1 0-1,-1 0 0,1 0 0,-1 0 0,1 0 1,0 0-1,-1 0 0,1 0 0,-1 0 1,2 0-1,11-1 280,-9 1-261,1-1 0,-1 1 0,0 0 0,1 1 0,-1-1 1,0 1-1,7 2 0,-1 0-470,-7-1 241,1-1 0,0 1 0,-1-1 0,1 0 0,0 0 0,0-1 0,0 1 0,0-1 0,0 0 0,0 0 0,-1 0 0,7-1 0,24-10-2933,-28 9 2586,0 2-1,0-1 0,10 1 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3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6400,'17'0'2368,"-17"17"-1856,18 34-128,-1 0 1760,0 17-1248,17 1 0,-17-1-544,17 0-128,-34 0-128,0 17-1472,-17-16 768,-17 16-2592,0-17 1792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4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13 238 3808,'-1'0'57,"1"0"-1,-1 1 1,1-1-1,-1 0 1,1 0 0,-1 0-1,1 0 1,-1 0-1,1 0 1,-1 0 0,1 0-1,-1 0 1,1-1 0,-1 1-1,1 0 1,-1 0-1,1 0 1,-1 0 0,1-1-1,-1 1 1,1 0 0,0-1-1,-1 1 1,0-1-1,12-11 1017,-6 7-628,22-23 274,-9 9-473,1 0-1,0 1 1,2 1-1,28-18 1,19-13-166,-41 35-321,-22 11 352,0 0 1,-1 0-1,1 0 0,0-1 0,7-5 0,-12 8-99,0 0 0,0 0 0,0 0 0,0 0 0,0 0 0,0-1 0,0 1 0,0 0 0,0 0 0,0 0 0,1 0 0,-1 0 0,0 0 0,0 0 0,0 0 0,0 0 0,0 0 0,0-1 0,0 1 0,1 0 0,-1 0 0,0 0 0,0 0 0,0 0 0,0 0 0,0 0 0,0 0 0,1 0 0,-1 0 0,0 0 0,0 0 0,0 0 0,0 0 0,0 0 0,0 0 0,1 0 0,-1 0-1,0 0 1,0 0 0,0 1 0,0-1 0,0 0 0,0 0 0,0 0 0,1 0 0,-1 0 0,0 0 0,0 0 0,0 0 0,0 0 0,0 0 0,0 1 0,0-1 0,0 0 0,0 0 0,0 0 0,2 2 118,-1-1 0,0 1 0,1 0 0,-1-1 0,0 1-1,0 0 1,-1 0 0,1 0 0,0 0 0,-1 0 0,1 0 0,0 3 0,1 30 1660,-2-31-1669,0-3-58,0 1 0,0 0 0,0-1 0,1 1 0,-1 0 0,1 0 0,-1-1 0,1 1 0,-1-1 0,1 1 0,0-1 0,1 2 0,5 12 174,-5-6-133,-2-7-85,1-1 0,-1 1 1,0-1-1,1 0 0,-1 0 0,0 1 0,1-1 0,0 0 0,-1 0 0,1 1 0,0-1 1,0 0-1,0 1 0,1-1-30,-1-1 1,0 1-1,0-1 0,1 1 1,-1-1-1,0 0 1,0 0-1,1 1 0,-1-1 1,0 0-1,1 0 1,-1 0-1,0 0 0,1-1 1,-1 1-1,0 0 1,1 0-1,-1-1 0,0 1 1,3-2-1,6-3-431,0 0-1,0 0 1,13-11-1,9-4-848,16-11-938,3-3 741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4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86 4736,'0'-3'1530,"-4"-8"-931,4 10-589,0 1 0,0 0 1,-1 0-1,1 0 0,0-1 0,0 1 0,0 0 0,-1 0 0,1 0 0,0 0 0,0-1 0,0 1 0,-1 0 0,1 0 0,0 0 0,0 0 0,-1 0 0,1 0 0,0 0 0,0 0 0,-1 0 1,1 0-1,0 0 0,-1 0 0,1 0 0,0 0 0,0 0 0,-1 0 0,1 0 0,0 0 0,0 0 0,-1 0 0,1 0 0,0 0 0,0 1 0,-1-1 0,1 0 0,0 0 0,0 0 0,0 0 1,-1 1-1,1-1 0,0 0 0,0 0 0,0 1 0,-6 10 955,-6-5-224,4 11 193,-15 14-268,12 0 102,-6-14-346,15-15-359,0 0 0,0 0 0,0 0 0,0 0 0,0 0 0,0 0 0,0 1 0,1-1 0,-1 0 0,1 1 0,0-1 0,0 1 0,0 0 0,0-1 0,-1 4 0,-3 42 481,1-31-397,-1 17 106,6-20-158,0 0 1,7 25-1,-4-17 3,-2-14-78,0-1 0,1 1 0,4 11 0,-6-17-27,0-1 1,0 1 0,0-1-1,0 1 1,0-1 0,0 0-1,0 1 1,1-1 0,-1 0-1,0 0 1,1 0 0,-1 0 0,1 0-1,-1 0 1,1 0 0,-1 0-1,1-1 1,0 1 0,-1-1-1,1 1 1,0-1 0,-1 0-1,1 1 1,0-1 0,0 0-1,-1 0 1,1 0 0,0 0 0,1-1-1,4 1-102,2 0-112,-1 0 0,1-1 0,0 0-1,0-1 1,0 0 0,-1 0 0,1-1 0,-1 0 0,1 0 0,-1-1 0,0 0-1,11-8 1,0 1-130,33-21-882,-47 28 1124,1 0 1,-1 0-1,0 0 1,-1-1-1,1 0 0,-1 0 1,4-6-1,-5 5 91,0 0 0,-1 0 0,0 0 0,0 0-1,0 0 1,-1-1 0,0 1 0,0 0 0,-1-1 0,0 1 0,0 0-1,0-1 1,-1 1 0,0-1 0,0 1 0,-1 0 0,1 0 0,-1 0 0,-4-7-1,1 0 245,-1 0-1,-1 1 0,0 0 0,-1 0 1,0 0-1,-1 1 0,0 1 0,-1-1 0,0 1 1,-1 1-1,0 0 0,-21-13 0,30 21-283,0-1 0,1 1 1,-1 0-1,1-1 0,0 1 0,-1-1 0,1 0 0,0 1 0,0-1 0,0 0 0,0 0 0,0 1 0,0-1 0,1 0 0,-1 0 0,1 0 0,-1 0 0,1-3 1,-1 4-90,1-1 0,0 1 0,0 0 0,1 0 0,-1-1 0,0 1 0,0 0 0,1 0 0,-1 0 0,0-1 0,1 1 0,-1 0 0,1 0 0,0 0 0,-1 0 0,1 0 0,0 0 1,-1 0-1,1 0 0,0 0 0,0 0 0,0 1 0,0-1 0,0 0 0,0 0 0,0 1 0,0-1 0,0 1 0,3-2 0,0 1-487,1 1-1,-1-1 0,1 1 1,8 0-1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6048,'0'0'3253,"-2"6"-2282,-3 5-643,1 1 0,-4 17 0,-7 21 101,-5 9-61,-8-2-48,7-4 132,-12 28 141,23-62-383,4-7-59,-1 0 1,2 0-1,0 1 0,0 0 1,1 0-1,-2 15 1,4 3-60,1-1 0,2 1 0,1-1 1,8 37-1,-9-57-121,2 13-4,-3-18-98,0 0 0,0 0 1,1-1-1,0 1 0,0 0 0,1 0 0,-1-1 0,1 1 1,0-1-1,0 1 0,0-1 0,4 5 0,-3-5-115,-1-1 0,1 1 0,1-1 0,-1 1-1,7 4 1,-8-7-22,0 0 1,0 0-1,0 0 0,-1 0 0,1 0 1,0-1-1,0 1 0,0-1 1,0 1-1,0-1 0,0 0 0,0 0 1,0 0-1,0 0 0,1 0 0,-1 0 1,0-1-1,0 1 0,3-2 0,26-12-3342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5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6304,'-34'0'2848,"17"34"-2464,17 0 704,0 0-672,-17 1-96,17 16-192,0-17-1792,0 0 896,0 0-2880,0 0 2080,0-17-704</inkml:trace>
  <inkml:trace contextRef="#ctx0" brushRef="#br0" timeOffset="1">17 341 6048,'-17'-17'2240,"34"17"480,0 0-1952,1 0 704,16 0-896,0 0-224,17 0-224,17 0-1184,0 0 608,-17 0-2176,-17 0 1472,1 17-2848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1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0 6048,'0'0'2725,"-3"0"-2256,-41 0 742,-420 0 1888,461 0-3097,1 0 0,-1 0 0,0 0 0,1 1 0,-1-1 0,0 1 0,1-1 0,-1 1 0,1 0 0,-1 0 0,1 0 0,-1 0 0,1 1 0,0-1 0,-4 3 0,4 1 40,1-3-25,1 0-1,0 0 1,-1 0-1,1-1 0,-1 1 1,0 0-1,1-1 1,-1 1-1,0 0 0,0-1 1,0 1-1,0-1 1,0 0-1,-1 1 1,1-1-1,-2 2 0,-11 15 164,10-10-135,1 1-1,0 0 1,1 0 0,0 0-1,0 0 1,1 0 0,0 0-1,1 14 1,-4 30 108,1-39-108,-1 12 63,-3 46 0,7-44-82,1-13-8,-1 0 0,-4 26 0,-2-17 17,4-17-17,1-1-1,-1 0 1,1 1-1,0 11 1,1-6 45,1-9-41,-1 0-1,0 0 1,0 0 0,0 0 0,0 0 0,0 0 0,-1 0 0,1 0 0,-1 0 0,-1 4 0,-3 2 59,4-8-62,0 1 0,0-1 0,0 1-1,0-1 1,0 1 0,1 0 0,-1-1-1,1 1 1,-1 0 0,0 3 0,1-2 135,17-6-159,-9-2-29,-7 4 33,1 0 1,-1 0 0,1 0 0,-1 0 0,1 1-1,0-1 1,-1 0 0,1 1 0,0 0-1,-1-1 1,1 1 0,0 0 0,1-1 0,1 1-11,-1 0 0,0 0 0,1-1 1,-1 0-1,0 1 0,1-1 1,-1-1-1,3 0 0,11-4-95,-8 4 37,0 1 1,0 0 0,0 1-1,15 0 1,-2 1-59,2-1 24,-7-1 132,1 1 0,21 4 0,-14 0 31,-9 0-62,0-2-1,25 1 1,3-3-14,-41 0 25,1 0-1,-1 1 1,1-1-1,-1 0 1,1 1 0,-1 0-1,0 0 1,1 0 0,4 2-1,7 3-110,16-3-533,-12-3 145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01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8736,'-32'0'4992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5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4736,'0'3'1530,"0"-2"-1496,0-1-1,0 1 0,0 0 0,0-1 0,0 1 0,0 0 0,0-1 0,0 1 0,1-1 0,-1 1 1,0 0-1,1-1 0,-1 1 0,0-1 0,1 1 0,-1-1 0,0 1 0,1-1 0,-1 1 0,1-1 0,-1 0 1,1 1-1,0 0 0,0-1 39,0 0 1,-1 1-1,1-1 1,0 1-1,-1 0 1,1-1 0,-1 1-1,1-1 1,-1 1-1,1 0 1,-1-1-1,1 1 1,-1 0-1,0 0 1,1-1-1,-1 1 1,0 0 0,0 0-1,0-1 1,1 1-1,-1 0 1,0 0-1,0 0 1,0 0-1,0 3 116,0-1-1,0 1 0,1-1 0,0 1 0,0-1 0,0 1 1,0-1-1,2 4 0,3 10 411,-4-6-249,-1 1 1,0-1-1,0 1 0,-3 16 0,2 0 124,0 86 1383,0-114-1849,0 0 1,0 1 0,0-1 0,0 0 0,0 1-1,0-1 1,0 0 0,0 1 0,0-1-1,0 0 1,0 1 0,0-1 0,0 0 0,-1 1-1,1-1 1,0 0 0,0 1 0,0-1 0,0 0-1,-1 0 1,1 1 0,0-1 0,0 0 0,-1 1-1,1-1 1,-2 2 10,1 0 1,-1 1-1,1-1 0,-1 0 0,1 1 0,0-1 1,0 1-1,0-1 0,0 1 0,1 0 0,-1-1 1,1 1-1,0 0 0,-1-1 0,1 1 0,1 3 1,-1-4-243,2-2 101,5 1 161,-2-1-62,-1 0 1,1 0 0,-1 0-1,1 0 1,-1 0-1,0-1 1,7-1 0,-6-1-43,0 1 1,0 0-1,0 0 1,0 1-1,0-1 1,0 1-1,1 0 1,-1 1-1,1-1 1,7 1 0,-6 0-240,0 0 0,0-1 0,0 0 0,0-1 0,7-2 0,11-2-617,-11 4-192,0 1 0,21 1 0,-16 0-110,15 0-2626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35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52 7392,'-17'-51'2720,"17"68"-2080,0 0-224,17 0 1760,18 0-1280,-1 51 1887,34 0-1567,17 18 384,-34-18-960,0 0-352,-34 34-192,-34 0-1856,-17 1 960,-34-1-4479,-34-17 2943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4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3968,'0'0'1285,"0"-3"-768,0-11 5515,3 17-5808,11 8-74,-11-10-122,-1 1 1,1-1 0,-1 0 0,0 1 0,0 0-1,1 0 1,-1-1 0,0 1 0,-1 0-1,3 3 1,7 8 140,21 10 66,-7-4-113,86 61 156,-73-55-212,35 24 47,-62-40-84,0 0 1,-1 1-1,0 1 0,10 13 0,18 17 74,-30-35-9,-1 1 1,0 0-1,-1 1 1,1 0-1,-2 0 1,1 0-1,7 15 1,-10-5-311,-3-16-107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4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1 5216,'0'0'2352,"-3"0"-1835,-5 0 436,19 0 1289,-14 3-1389,-8 8-85,10-11-750,1 1 1,0-1-1,0 0 1,-1 0-1,1 1 1,0-1-1,0 0 1,0 1-1,0-1 1,-1 0-1,1 0 0,0 1 1,0-1-1,0 0 1,0 1-1,0-1 1,0 0-1,0 1 1,0-1-1,0 1 1,0-1-1,0 0 1,0 1-1,0-1 0,0 1 1,0 2 56,0-1-48,0 0 1,0 0 0,0 0 0,0 0-1,0 0 1,-1 0 0,1 0 0,-1 0-1,1 0 1,-1 0 0,0 0-1,0 0 1,0 0 0,0-1 0,0 1-1,0 0 1,0-1 0,-1 1 0,1-1-1,-1 1 1,1-1 0,-1 1-1,1-1 1,-3 1 0,-36 29 89,12 3 43,17-24 5,0-1 1,-17 10-1,-19 14 150,23-11-170,12-11-89,0-1 0,-1 0 1,0 0-1,-15 7 1,20-13-46,-2 1 5,-1 0 0,1 1 0,0 0 0,0 1-1,-13 11 1,18-13-5,0 0-1,-1-1 0,1 0 1,-1 0-1,0 0 1,-8 3-1,12-6-51,-3 2-892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4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17 7232,'0'-17'3680,"0"34"-1408,-17 17-1120,17-17-672,-17 34-64,17-17-256,-18 1-1152,1 16 544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5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7232,'17'17'3264,"0"-17"-2080,0 17-928,0-17-672,0 17 224,17-17-3264,-17 17 1888</inkml:trace>
  <inkml:trace contextRef="#ctx0" brushRef="#br0" timeOffset="1">18 205 7040,'-17'0'3200,"17"17"-1248,17-17-1344,0 17-224,0-17-256,0 0-1344,17 0 672,17 0-4832,0 0 2944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5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52 6304,'-17'-17'3232,"17"34"-2496,17 0-480,0 0 544,18 17-480,-1 0 64,17 17-224,-17-17 32,17 1-96,-17-1 0,17 0-32,-34 0-1120,17-17 608,-17-17-2048,0 17 1408</inkml:trace>
  <inkml:trace contextRef="#ctx0" brushRef="#br0" timeOffset="1">427 1 6816,'-18'0'3072,"18"17"-2656,-17 0 1312,17 0-1024,-34 17 288,17 17-608,-17 0 128,17 17-288,0-16-1888,0-1 896,-17-17-2816,34 0 2016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5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6464,'-17'0'2944,"34"17"-1120,17-17-1248,-17 17 128,34 0-416,18-17 0,-1 0-160,34 0-352,-34 17 128,-17-17-1664,18 0 960,-35 0-2912,0 17 2080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6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6656,'-14'14'2144,"8"-3"-1307,3 0-572,0-1 0,0 1 0,1 0 0,1-1-1,-1 14 1,1-17-91,1 0 0,-1-1-1,0 1 1,-4 11 0,-1 8 184,0 22-1,1-21-189,2-10-50,0 0 1,0 22-1,3 131 1898,3-164-1909,-2-5-86,0 0 1,0 1 0,1-1 0,-1 0 0,1 0 0,-1 0 0,1-1-1,0 1 1,-1 0 0,4 0 0,27 2 314,150-3 181,-176 0-694,0-1 0,0 1 0,0-2 0,0 1 0,10-4 0,-10 3-212,-1 1 1,0-1 0,1 1-1,-1 0 1,10 0 0,-11 1-6,1 0 1,0 0-1,-1 0 1,9-3-1,12-8-3366,-15 9 2905,-1 2 0,18-1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6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 8320,'0'17'3744,"-17"34"-3232,17-34 896,0 0-864,-34 17-224,34 0-192,-34-17-2944,0 34 1536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02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7872,'-33'17'3584,"33"32"-3104,0-16 1152,0-17-992,-16 0 352,16 1-576,0-1-160,0 1-160,0-1-992,0 0 480,0 1-2656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7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 6656,'-29'14'2144,"28"-13"-2081,-1 0 0,0 0 0,1 0 1,-1 0-1,1 0 0,0 0 0,-1 1 0,1-1 1,0 0-1,0 1 0,0-1 0,0 1 0,0 0 1,0-1-1,0 1 0,0-1 0,1 1 0,-1 0 1,1 0-1,-1 0 0,1-1 0,0 1 1,0 0-1,-1 0 0,1 0 0,1-1 0,-1 1 1,0 2-1,0 1 152,0 10 80,0-12-267,-1 0 0,1-1 0,0 1-1,0 0 1,0 0 0,1 0 0,-1-1 0,1 1-1,-1 0 1,1-1 0,0 1 0,0 0-1,0-1 1,0 1 0,1-1 0,-1 1-1,1-1 1,-1 0 0,1 0 0,0 1 0,2 1-1,0 0-11,-1-1 0,1 0-1,-1 0 1,1 0 0,0-1-1,0 1 1,0-1-1,0 0 1,1 0 0,-1-1-1,1 1 1,-1-1 0,1 0-1,7 1 1,25 7-16,-15-3-114,0-2 1,24 3-1,-44-7 115,0 0 0,-1-1 0,1 1 0,-1 0 0,1-1 0,-1 1 0,1-1 0,-1 1 0,3-2 0,4-2 15,20-1 22,-12-3-13,-15 7-27,1 0-1,-1 1 1,0-1 0,1 0 0,-1 1-1,1-1 1,-1 1 0,1-1-1,0 1 1,1-1 0,-2 1-3,-1 0 1,0 0-1,0 0 1,0 0-1,0 0 1,0 0-1,0 0 1,0 0-1,0 0 1,0 0-1,1 0 1,-1 0-1,0 0 1,0 0-1,0 0 1,0 0-1,0 0 1,0 0-1,0 0 1,0 0-1,0 0 1,0 0-1,1 0 1,-1 0-1,0 1 1,0-1-1,0 0 1,0 0-1,0 0 1,0 0-1,0 0 1,0 0-1,0 0 1,0 0-1,0 0 1,0 0-1,0 0 1,0 0-1,0 1 1,0-1 0,0 0-1,1 0 1,-1 0-1,0 0 1,0 0-1,0 0 1,0 0-1,0 0 1,0 0-1,0 1 1,0-1-1,-1 0 1,1 0-1,0 0 1,0 0-1,0 0 1,0 4-25,0-1 0,-1 0 0,0 0 0,1 1 0,-1-1 0,-3 5 0,-3 15 13,-1 29 48,-18 19 133,11-8 82,-8 74 0,7-39-31,4-7-113,8-55 107,-14 58-1,-13 6 1327,30-98-1440,1 1-1,-1-1 0,0 0 1,0 0-1,0 1 0,0-1 1,0 0-1,0 0 0,0 0 0,-3 3 1,2-4-38,1 0 0,0 0 0,-1 0 0,1 0 0,-1 0 0,1-1 0,-1 1 0,0 0 1,-1 0-1,-1 0 67,2-1-85,1 1 0,0-1 0,0 0 0,0 0 0,0 1 0,-1-1 0,1 0 0,0 0 0,0 0 0,-1 0 0,1 0 0,0-1 0,0 1 0,0 0 0,0 0 0,-1-1 0,-1 0 0,-15-15 406,0-1-183,13 13-227,-2-1 6,0 0 0,0-1 1,1 0-1,0 0 0,0 0 0,1-1 1,0 0-1,-6-9 0,5 7-34,0-1-17,0 0 0,0 0 0,1 0 1,1-1-1,0 0 0,-5-18 1,8 18-166,0-1 0,0 1 0,1-1-1,1 0 1,0 1 0,0-1 0,1 1 0,1 0 0,0 0 0,0 0 0,1 0 0,1 0 0,6-12 0,-5 10-294,0 2 0,1-1 0,14-18 0,-10 19-971,23-19 0,-19 17 541,39-38-1726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7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6656,'0'-17'3008,"17"34"-2624,-17 17 224,0-17-416,0 17 352,0 17-320,0 0-192,0-17-32,-17 0-2400,17 1 1312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7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8736,'0'17'3936,"68"0"-3424,-51-17-128,17 0-320,0 0-672,17 17 352,-17 0-3936,1-17 2304</inkml:trace>
  <inkml:trace contextRef="#ctx0" brushRef="#br0" timeOffset="1">18 188 7968,'-17'0'3616,"17"17"-3136,17-17 1152,0 0-992,34 0 96,0 0-448,17 0-1696,0 0 768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8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6560,'0'0'4800,"-3"3"-3963,0 0-698,0 1 1,1 0-1,-1 1 0,1-1 0,0 0 1,0 1-1,0-1 0,-1 7 0,0-3-94,1 0 0,1 1 0,0-1-1,-1 11 1,2-14-22,1-1-1,-1 1 0,1 0 1,0-1-1,0 1 1,1-1-1,-1 1 0,1-1 1,0 0-1,4 7 0,-3-6 6,0 0 0,-1 0-1,1 1 1,0 5-1,0 3 7,-4-13-48,2 0-1,-1 0 0,0 0 1,0 0-1,0 0 0,0 0 1,0-1-1,1 1 1,-1 0-1,0 0 0,1 0 1,-1 0-1,1 0 0,-1 0 1,1-1-1,-1 1 0,1 0 1,0 0-1,-1-1 0,1 1 1,0-1-1,0 1 0,-1 0 1,1-1-1,0 1 0,0-1 1,0 0-1,0 1 1,0-1-1,0 0 0,0 1 1,-1-1-1,3 0 0,5 3-74,-7-2 53,0-1 1,0 1 0,1-1-1,-1 1 1,0-1 0,0 1-1,1-1 1,-1 0 0,1 1 0,-1-1-1,0 0 1,1 0 0,-1 0-1,0 0 1,1 0 0,-1-1-1,1 1 1,-1 0 0,0-1 0,1 1-1,-1 0 1,0-1 0,0 0-1,1 1 1,-1-1 0,0 0-1,0 0 1,0 1 0,0-1 0,1-2-1,3-1-120,0 0 1,1 0-1,-1 0 0,1 0 0,11-4 0,-12 5 76,1 0-1,-1 0 1,0 0-1,0 0 0,8-8 1,10-17-251,5 5 192,-5-5 257,-10 17-63,-11 9-61,0 0 1,0 0-1,0 0 1,0 0-1,0 0 1,-1 0-1,1 0 1,0 0-1,-1-1 1,2-2-1,-3 4 6,0 0-1,1 1 1,-1-1-1,0 0 1,1 1-1,-1-1 1,0 0-1,1 1 1,-1-1-1,1 1 1,-1-1-1,1 1 1,0-1-1,-1 1 1,2-1-1,4 5 305,-3-1-88,-1 0-143,0 1 0,0-1 0,0 1 0,0-1 0,-1 1-1,0 0 1,0 0 0,0 0 0,0 0 0,0-1 0,-1 1-1,1 0 1,-1 0 0,0 0 0,-1 6 0,-1 19 152,-7 28 1,4-21-72,-1 35 27,-5-3-15,8-40-116,1-11 8,0 1 0,-1-1 0,-7 22 0,5-23-21,3-8-58,-1 0 0,0 0-1,0 0 1,0-1 0,-1 1-1,0-1 1,0 0 0,-1 0 0,0-1-1,-8 9 1,4-5-50,6-6 46,1-1 0,-1 1-1,0-1 1,-1 0 0,1 0 0,-1 0 0,1 0 0,-1 0 0,0-1 0,-5 3 0,3-4 18,0 0 0,1 0 0,-1-1 0,0 0 0,0 0 0,0 0-1,1 0 1,-12-3 0,-5-9 55,12 10-33,-9-4 2,16 3-16,1 1 0,-1-1 1,1 1-1,0-1 0,0 0 0,-3-4 0,-13-16 55,17 23-49,1-1 0,-1 1 0,0-1 0,1 0 0,-1 1 0,0-1 0,1 0 0,-1 0 0,1 1 0,-1-1 0,1 0 0,0 0 0,-1 0 0,1 0 0,0 0 0,0 1 0,-1-1 0,1 0 0,0 0 0,0 0 0,0 0 0,0 0 0,0 0 0,0 0 0,0 0 0,0 0 0,1 0 0,-1 0 0,1-1 0,1-1 12,0 1 0,0-1-1,0 0 1,1 1 0,-1 0 0,1-1-1,0 1 1,5-3 0,1 0-2,0 0 1,0 1-1,1 0 0,-1 1 0,1 0 1,0 0-1,0 1 0,0 0 1,15 0-1,0-2-35,-13 3 7,16-4-506,0 1-1,1 2 1,56 3 0,3 16-2694,-80-15 2793,-1 1 1,12 6-1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7392,'-28'15'2373,"22"-13"-853,12-2-635,159 0 1430,-53-8-2015,-51 2-221,100 4-138,13-1-469,-119-3-38,58-3-617,9 9-2081,-119 0 2480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4:59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 5888,'-7'10'717,"5"-6"-393,0 1 0,0-1 0,0 0 0,0 1 0,-1 5 0,-5 10-69,0-2 514,-5 21-1,-1 43 836,11-65-1315,0 11 96,2-1 0,1 39 0,1-13-46,-1-19-74,-1-14 4,1-1 0,4 38 0,8-31 56,-10 0 112,-2-26-425,0 0 0,0 1 1,0-1-1,0 0 0,0 1 0,0-1 0,0 0 0,0 1 0,0-1 0,0 0 0,0 1 0,1-1 1,-1 0-1,0 1 0,0-1 0,0 0 0,0 1 0,0-1 0,1 0 0,-1 1 0,0-1 0,0 0 1,0 0-1,1 1 0,-1-1 0,12 11 361,-12-10-358,0-1-1,1 1 1,-1-1-1,1 0 1,-1 0-1,0 1 1,1-1-1,-1 0 1,1 0-1,-1 1 1,1-1-1,-1 0 1,1 0-1,-1 0 1,1 0-1,-1 0 1,1 0-1,-1 0 1,1 0-1,-1 0 0,1 0 1,-1 0-1,1 0 1,-1 0-1,1 0 1,-1-1-1,1 1 1,-1 0-1,1 0 1,-1 0-1,1-1 1,-1 1-1,0 0 1,1-1-1,0 0 2,4-10 128,10 5-75,36-22-192,-48 27 98,0 0-1,0 0 1,0 1-1,0-1 0,0 1 1,0 0-1,1-1 1,-1 2-1,6-1 0,8 1 80,9-1 0,1-1 92,50 5 0,-61 0-127,5 1-278,2-11-625,-12 3 398,-5 2 229,0 0-1,0 0 1,11 1 0</inkml:trace>
  <inkml:trace contextRef="#ctx0" brushRef="#br0" timeOffset="1">838 478 8544,'17'34'3872,"0"-17"-3360,-34 0 512,17 0-672,-17 0-288,0 17-64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0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5984,'0'0'5941,"3"0"-5552,28-1 240,-8 0-517,-1 1 0,32 5 1,-17 6-87,-3-5-20,0 5-22,-19-8 1,-12-3 24,-1 0 1,1 1-1,-1-1 0,1 1 1,-1 0-1,0 0 0,1 0 1,-1 0-1,0 0 0,0 0 1,0 1-1,0-1 0,0 1 1,0-1-1,0 1 0,1 2 1,5 6 114,-8-10-121,0 0 0,0 0 0,0 0 1,0 1-1,0-1 0,0 0 0,0 0 0,0 0 0,0 1 0,0-1 0,0 0 0,-1 0 0,1 0 0,0 1 0,0-1 0,0 0 0,0 0 0,0 0 1,0 0-1,-1 1 0,1-1 0,0 0 0,0 0 0,0 0 0,-1 0 0,1 0 0,0 0 0,0 0 0,0 1 0,-1-1 0,1 0 0,0 0 1,0 0-1,0 0 0,-1 0 0,1 0 0,0 0 0,0 0 0,-1 0 0,1 0 0,0 0 0,0 0 0,0 0 0,-1-1 0,1 1 0,0 0 1,-1 0-1,1 0 0,0 0 0,0 0 1,-1 0-1,1 0 0,0 0 1,0 0-1,0 0 0,-1 0 1,1 0-1,0 1 0,0-1 1,-1 0-1,1 0 1,0 0-1,0 0 0,0 0 1,-1 1-1,1-1 0,0 0 1,0 0-1,0 0 0,0 0 1,0 1-1,-1-1 0,1 0 1,0 0-1,0 1 0,0-1 1,0 0-1,0 0 1,0 0-1,0 1 0,0-1 1,0 1-1,-1 0 6,0 1 12,0 0 1,0 0-1,0 0 1,-1 0-1,1 0 1,0 0-1,-1 0 0,0 0 1,1-1-1,-1 1 1,0-1-1,0 1 1,0-1-1,0 0 0,0 0 1,-4 2-1,1 0-4,0 1-1,0 0 0,1 0 1,-1 0-1,1 0 0,-6 7 1,0 0-20,-1 1-28,6-7 19,1 0-1,-1-1 1,-10 7 0,10-7 26,2-3-4,1 1-1,-1-1 1,1 1-1,0 0 1,0 0 0,0-1-1,-2 4 1,-3 11 35,7-15-42,0 0-1,0 0 1,-1 0-1,1 0 1,0 0-1,-1 0 1,1-1 0,-1 1-1,1 0 1,-1 0-1,0 0 1,1 0-1,-1-1 1,0 1-1,0 0 1,1-1 0,-1 1-1,0 0 1,0-1-1,0 1 1,0-1-1,0 0 1,-1 1 0,-1 2 0,-1-1 1,1 0-1,0 1 1,0 0-1,0 0 1,0 0-1,1 0 1,-5 7 0,6-9-6,1 1 0,-1-1 1,0 1-1,1-1 1,-1 1-1,0-1 1,0 1-1,0-1 1,0 0-1,-1 1 1,1-1-1,0 0 0,0 0 1,-3 2-1,3-3 1,1 0-1,0 0 0,0 1 0,0-1 0,-1 0 0,1 0 0,0 0 0,0 1 0,0-1 1,-1 0-1,1 0 0,0 1 0,0-1 0,0 0 0,0 0 0,0 1 0,0-1 0,-1 0 1,1 1-1,0-1 0,0 0 0,0 0 0,0 1 0,0-1 0,0 0 0,0 1 1,0-1-1,0 0 0,0 0 0,1 1 0,-1-1 0,0 1 0,0 2-72,3 0-97,11 8 75,20 6 192,-32-16-82,0-1-1,0 1 1,0-1 0,1 1-1,-1-1 1,0 0 0,0 1-1,0-1 1,0 0 0,3-1 0,6 1 80,103 0-2312,-100-2 1390,-10-4-463,0 0-185,-3 5 1367,0 1 0,0-1 0,0 1 0,0 0 0,0-1 0,-1 1 0,1 0 0,0 0 1,0 0-1,0 0 0,0-1 0,0 1 0,2 1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01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6656,'-17'-17'6944,"34"17"-6464,0 0 64,0 17-320,17-34-288,0 17 32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01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7648,'0'-17'3904,"0"34"-2272,0 0-992,-17 0-192,17 34-288,0-17 0,0 17-96,0 1-1792,0-18 960</inkml:trace>
  <inkml:trace contextRef="#ctx0" brushRef="#br0" timeOffset="1">410 393 7808,'0'0'3520,"17"0"-3040,0 0 800,17 17-800,-17 0 0,17-17-288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02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7296,'-35'0'3328,"53"17"-2912,-1-17 576,0 0-640,17 0 288,0 17-384,17-17-2400,0 0 1152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0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3 5984,'-38'0'2666,"31"-1"-2602,2 0 141,0 1 0,0-1 0,-1 1 0,1 1 0,0-1 0,0 1 0,-1 0 1,-5 1-1,7 1-99,0-1 0,0 1 0,0 0 0,1 0 0,-1 0 0,-5 6 0,8-7-108,-1 1 0,0-1 0,0 0 0,1 0 0,0 1 0,-1-1 0,1 1 0,0 0 0,0-1 0,0 1 0,1 0 0,-1 0 0,0 4 0,1 2-38,1 0-1,1 0 1,0 0-1,0 0 1,0 0-1,5 9 1,-4-8-2,1-3 41,-1 0-1,1 0 1,1 0 0,0-1-1,0 1 1,0-1 0,8 7-1,-9-9-12,0 1 0,0 0 0,-1 0 0,1 0 0,-1 1-1,4 8 1,-3-6 60,-4-7-21,0 0 1,0 0-1,1 0 0,-1 0 1,0 0-1,0 0 0,0 0 1,0 0-1,0 0 0,0 0 1,0 1-1,0-1 0,-1 0 1,1 0-1,0 0 0,-1 0 0,1 0 1,-1 0-1,1 0 0,-1 0 1,1-1-1,-1 1 0,1 0 1,-1 0-1,-1 1 0,-2 2 185,0 0 0,0 0-1,-1-1 1,-4 4 0,5-5-99,0 0 1,1 0 0,-1 0 0,0-1 0,0 0-1,0 1 1,0-1 0,-7 0 0,-36 1 858,40-2-914,3 0-49,0 0 1,0 0 0,0-1 0,0 0-1,0 0 1,0 0 0,0 0 0,1-1-1,-1 1 1,-6-4 0,-4 2-195,14 3 177,0 0 0,0 0-1,0 0 1,0 0 0,0 0-1,0 0 1,0 0 0,0 0 0,0 0-1,-1 0 1,1 0 0,0 0-1,0 0 1,0 0 0,0 0 0,0 0-1,0 0 1,0 0 0,0 0-1,0 0 1,-1 0 0,1 0 0,0 0-1,0 0 1,0 0 0,0 0-1,0 0 1,0 0 0,0-1-1,0 1 1,0 0 0,0 0 0,0 0-1,0 0 1,0 0 0,0 0-1,0 0 1,0 0 0,-1 0 0,1 0-1,0 0 1,0-1 0,0 1-1,0 0 1,0 0 0,0 0 0,0 0-1,0 0 1,0 0 0,0 0-1,0 0 1,0 0 0,0 0-1,0-1 1,1 1 0,-1 0 0,0-14-2140,0-2 604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02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53 3552,'-15'-15'1147,"16"15"-1058,0 0 0,0-1 0,0 1 0,-1-1 1,1 1-1,0 0 0,0 0 0,0 0 1,0-1-1,0 1 0,4 1 4167,-8-4-3782,-9-9 33,10 10-219,4 2-171,13 0 11,-13-3-106,10-9-65,-7 9 22,44 3 42,-49 0-20,1 0 0,-1 0 1,1 0-1,-1 0 0,1 0 0,-1 0 1,1 0-1,0 0 0,-1 0 0,1 0 0,-1 0 1,1 0-1,-1 1 0,1-1 0,-1 0 1,1 0-1,-1 0 0,1 1 0,-1-1 0,1 0 1,-1 1-1,0-1 0,1 0 0,-1 1 1,1-1-1,-1 0 0,0 1 0,1-1 0,-1 1 1,0-1-1,1 2 0,4 5 99,2-3-24,-7-3-73,1-1 0,-1 0 0,1 0 0,-1 1 0,1-1 0,-1 0 0,0 1 0,1-1 0,-1 1 0,0-1-1,1 0 1,-1 1 0,0-1 0,1 1 0,-1-1 0,0 1 0,0-1 0,1 1 0,-1-1 0,0 1 0,0-1 0,0 1 0,0-1 0,0 1 0,0-1 0,0 1 0,0-1 0,0 1-1,0 0 1,0-1 0,0 2 0,0 10 35,1-8-18,-1-1-1,0 1 1,0-1 0,0 1-1,0-1 1,-1 1 0,1-1 0,-1 0-1,-1 5 1,-9 12 65,5 1-26,5-15-37,0-1 0,0 0 0,-1 0 1,0-1-1,0 1 0,-3 6 0,-4 1 27,6-8-52,1 0 1,-1 0 0,0 0 0,1 0-1,0 0 1,0 0 0,0 1 0,1-1-1,-1 0 1,1 1 0,0 0 0,0-1-1,1 1 1,-1-1 0,1 1 0,1 5-1,-1-6 12,0 0-1,-1 1 1,1-1-1,-2 7 1,-4 3-41,6-14 31,0 0 0,0 0-1,0 0 1,0 0 0,-1 0-1,1 0 1,0 0 0,0 1-1,0-1 1,0 0 0,0 0-1,0 0 1,0 0-1,0 0 1,0 0 0,0 1-1,0-1 1,0 0 0,0 0-1,0 0 1,0 0 0,0 0-1,0 0 1,0 1 0,0-1-1,0 0 1,0 0-1,0 0 1,0 0 0,0 0-1,0 0 1,0 1 0,0-1-1,1 0 1,-1 0 0,0 0-1,0 0 1,0 0 0,0 0-1,0 0 1,0 0 0,0 0-1,0 1 1,1-1-1,-1 0 1,0 0 0,0 0-1,0 0 1,5 4-8,-5-3 13,1-1 0,-1 1 0,1 0-1,-1-1 1,1 1 0,-1 0 0,0 0 0,0-1-1,1 1 1,-1 0 0,0 0 0,0 0 0,0-1-1,0 1 1,0 0 0,0 0 0,0 0-1,0-1 1,0 3 0,0-3-1,0 1-1,0-1 1,0 1 0,0 0-1,0-1 1,0 1 0,0-1 0,0 1-1,0 0 1,0-1 0,0 1-1,0-1 1,1 1 0,-1-1-1,1 2 1,-1-1-4,1-1 0,0 1 0,0-1 0,0 1 0,-1-1 0,1 0 0,0 1 0,0-1 0,0 0 0,0 0 0,0 0 0,0 1 0,0-1 0,0 0 0,0 0 0,2-1 0,6 1-10,-6-1 14,0 1 1,1 0-1,-1 0 1,0 0-1,0 0 0,0 0 1,1 1-1,-1-1 1,0 1-1,4 1 0,2 3-1,-8-3-126,0-1-1,1 0 1,0-1 0,-1 1-1,1 0 1,0 0 0,-1-1 0,1 1-1,0-1 1,-1 1 0,1-1-1,0 0 1,2 0 0,13 0-948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0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7872,'18'0'3584,"-36"0"-2464,36 0-384,-1 17-512,17-17 96,0 17-192,0-17-832,0 0 352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03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6816,'-15'14'2197,"14"-11"-1638,8-3-265,260 0 3482,-112-9-3301,-91 4-384,55-1 53,-54 1-94,86-4 124,57 9-862,-207 0 624,0 0 0,1 0 1,-1 0-1,0 0 0,1 1 0,-1-1 1,1 0-1,-1 1 0,0-1 1,3 2-1,-4-2 29,0 0 1,0 0-1,1 1 0,-1-1 0,0 0 1,0 0-1,0 0 0,1 1 0,-1-1 1,0 0-1,0 0 0,0 0 0,0 1 1,0-1-1,0 0 0,0 0 0,0 1 1,1-1-1,-1 0 0,0 0 0,0 1 1,0-1-1,0 0 0,0 1 1,0-1-1,0 0 0,-1 0 0,1 1 1,0-1-1,0 0 0,0 0 0,0 1 1,0-1-1,0 0 0,0 0 0,0 0 1,-1 1-1,1-1 0,0 0 0,0 0 1,0 0-1,0 1 0,-1-1 0,1 0 1,0 0-1,-1 1-48,0-1 1,0 1-1,0-1 0,0 0 1,0 1-1,1-1 0,-1 0 1,0 0-1,0 0 0,0 0 1,0 0-1,0 0 0,-2 0 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03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5472,'-29'0'1760,"25"1"-1300,5 1-211,1-1-144,-1 0-64,0 0 1,0 0-1,0-1 1,0 1 0,-1 0-1,1 0 1,0 0-1,0 0 1,-1 0 0,1 0-1,0 0 1,-1 0-1,1 0 1,-1 0 0,0 0-1,1 0 1,-1 0-1,0 1 1,0-1 0,1 0-1,-1 0 1,0 0-1,0 1 1,0-1 0,0 0-1,-1 0 1,1 0-1,0 0 1,0 1 0,-1-1-1,1 0 1,-1 1-1,-2 4 198,1-3-124,0 0-1,1 0 0,0 0 0,-1 0 0,1 0 0,1 0 0,-1 0 0,0 1 1,1-1-1,-1 0 0,1 0 0,1 5 0,-1 393 4099,-3-395-4346,-5 3 109,8-9 25,0 1-1,0-1 1,0 0 0,0 0 0,0 1 0,0-1 0,0 0-1,0 0 1,0 0 0,0 1 0,1-1 0,-1 0 0,0 0-1,0 0 1,0 1 0,0-1 0,0 0 0,0 0 0,1 0-1,-1 0 1,0 0 0,0 1 0,0-1 0,0 0 0,1 0-1,-1 0 1,0 0 0,0 0 0,0 0 0,1 0 0,-1 0-1,0 0 1,0 0 0,1 0 0,-1 1 0,0-1 0,0 0 0,0-1-1,1 1 1,-1 0 0,0 0 0,0 0 0,0 0 0,1 0-1,-1 0 1,0 0 0,1 0 0,-1 0 2,0 0 0,0 0 0,0 0-1,0 0 1,0 0 0,0 0 0,0 0 0,0-1 0,1 1 0,-1 0 0,0 0 0,0 0 0,0 0-1,0 1 1,0-1 0,0 0 0,0 0 0,0 0 0,0 0 0,1 0 0,-1 0 0,0 0 0,0 0-1,0 0 1,0 0 0,0 0 0,0 0 0,0 0 0,0 0 0,0 0 0,0 0 0,0 0 0,0 0-1,0 0 1,1 1 0,-1-1 0,0 0 0,0 0 0,0 0 0,0 0 0,0 0 0,0 0 0,0 0-1,0 0 1,0 0 0,0 1 0,0-1 0,0 0 0,0 0 0,0 0 0,0 0 0,0 0 0,0 0-1,0 0 1,0 0 0,0 1 0,0 10 147,-1-11-147,1 0 1,0 0 0,0 0 0,0 0 0,0 0 0,0 1 0,0-1 0,0 0 0,0 0 0,0 0 0,0 0 0,0 0 0,0 0 0,0 0-1,0 0 1,0 0 0,0 1 0,0-1 0,0 0 0,0 0 0,0 0 0,1 0 0,-1 0 0,0 0 0,0 0 0,0 0 0,0 0 0,0 0-1,0 0 1,0 1 0,0-1 0,0 0 0,0 0 0,0 0 0,0 0 0,0 0 0,1 0 0,-1 0 0,0 0 0,0 0 0,0 0 0,0 0 0,0 0-1,0 0 1,0 0 0,0 0 0,0 0 0,0 0 0,1 0 0,-1 0 0,0 0 0,0 0 0,0 0 0,0 0 0,0 0 0,0 0 0,12 0 156,-9 0 64,-1 0-54,86 0 1409,74 0-603,-145-1-1371,0 0-1,28-7 1,-18 4-686,-14 2 356,25 1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3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718 205 3552,'0'-7'629,"2"-27"920,-2 32-1504,1 0-1,-1 0 1,1 1-1,0-1 1,-1 0-1,1 0 1,0 0 0,0 1-1,0-1 1,0 1-1,0-1 1,3-2-1,-2-1 612,-1 0-464,-1 3-59,0-1 0,0 1-1,0-1 1,0 1 0,0-1 0,-1 1-1,1-1 1,-2-3 0,-4-4 185,5 9-216,0-1 1,0 1-1,0-1 1,0 0-1,1 1 1,-1-1-1,0 0 1,1 1-1,-1-1 1,0-4-1,-1 1 442,-3 0-364,3 2-127,0 1-1,-1-1 0,1 1 0,-1-1 1,0 1-1,0 0 0,0 0 0,-6-3 1,6 4-37,-1 0 0,0 1 0,0-1 1,1 1-1,-1 0 0,-7 0 1,-10 0 29,6 0-8,3-1-2,1 1-1,-1 1 1,-20 2 0,6 4 76,0 1 0,0 1 0,1 2 0,-37 20 0,32-15 23,-46 30 38,65-38-150,0 0 1,1 1 0,0 0 0,-12 14 0,-18 28 178,-5 3-36,17-8-25,19-30-96,-4 8 17,2 0-1,0 1 0,2 0 1,1 0-1,-9 46 0,11-37-56,0 1-1,-1 63 1,7-72-30,2-1 0,0 1 0,1-1-1,12 44 1,-7-45 71,1 0-1,0-1 1,2 0-1,21 35 1,-21-43-22,0 0 0,0-1 0,1 0 1,1-1-1,0-1 0,1 0 0,20 14 1,102 48 166,-25-15-4,-98-51-158,0-1 0,1 0 0,0-1 0,0 0 0,1-1 0,-1-1 0,27 4 0,-26-5-5,22 4 70,-1-2-1,1-2 0,41-1 1,74-11 77,-97 4-161,-11 2-19,8 0 35,1-3 0,94-22 0,-48 0-15,1 5 53,-12-5 133,-64 21-147,-11 4-15,-1-1 0,18-8 0,-21 7-7,-1 0 0,0-1 1,13-11-1,-10 7-2,18-13 26,-10 8 16,21-21 1,-32 27-45,0-1 1,-1 1-1,0-1 1,0-1-1,5-11 1,-3 3 9,-1-1 1,-1 0 0,0-1 0,-2 0 0,0 0 0,-1 0 0,-1-1 0,0-28 0,-3 37-28,0 1 0,-1 0-1,-4-20 1,-2 10 71,0 1 0,-2 0 0,0 0 0,-14-21 0,-55-81 289,63 101-303,-77-96 132,62 82-141,11 14-15,-93-106 48,82 99 47,-57-41 0,82 66-133,-8-4-39,-1 0 0,0 0 0,0 2 0,-24-9 0,15 6 46,-6-3 15,21 8-4,0 1 0,0 0 0,0 0 0,-1 1 0,1 0 0,-1 0 0,0 1 0,1 0 0,-16 0 0,-124 1-122,130 1 85,0 1-1,-32 7 0,37-7-14,-41 8-191,-14 3-525,39-1-457,29-12 1056,-1 1-1,0-1 0,1 0 1,-1 1-1,0-1 1,0 0-1,1 1 0,-1-1 1,0 0-1,0 0 1,1 1-1,-1-1 0,0 0 1,0 0-1,1 0 1,-1 0-1,0 0 0,0 0 1,0 0-1,1 0 1,-2-1-1,-1 0-596,0 1-1115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4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35 4064,'0'-14'1307,"0"11"-337,2 3 134,-1 0-1083,-1 0-1,0 0 1,0 0 0,0 0-1,1 1 1,-1-1-1,0 0 1,0 0 0,1 0-1,-1 0 1,0 0-1,0 0 1,0 0 0,1 0-1,-1 0 1,0 0 0,0 0-1,0 0 1,1 0-1,-1-1 1,0 1 0,0 0-1,0 0 1,1 0-1,-1 0 1,0 0 0,0 0-1,0 0 1,1-1 0,-1 1-1,0 0 1,0 0-1,0 0 1,0 0 0,0-1-1,1 1 1,-1 0-1,0 0 1,0 0 0,0-1-1,0 1 1,0 0 0,0 0-1,0 0 1,0-1-1,0 1 1,0-1 0,-8-8 834,6 6-236,2 6-208,0-3-405,0 1 1,0-1-1,0 1 1,0-1-1,0 1 0,0-1 1,0 1-1,0-1 1,0 0-1,0 1 1,-1-1-1,1 1 1,0-1-1,0 1 1,0-1-1,0 1 1,-1-1-1,1 0 1,0 1-1,0-1 0,-1 1 1,1-1-1,0 0 1,-1 1-1,1-1 1,-1 0-1,1 0 1,0 1-1,-1-1 1,1 0-1,-1 0 1,1 0-1,0 1 0,-1-1 1,1 0-1,-1 0 1,1 0-1,-1 0 1,1 0-1,-1 0 1,1 0-1,-1 0 1,1 0-1,-1 0 1,1 0-1,-1 0 1,-1 0 6,0 0 1,0 0-1,0 0 1,0 0 0,0 1-1,0-1 1,0 1 0,-2 1-1,-1 1 38,0 1 1,1-1-1,0 1 0,0 1 0,0-1 0,0 0 0,1 1 1,0 0-1,-5 8 0,0-1 109,-4 6 73,7-11-85,0 0-1,0 1 0,1 0 0,0 0 1,0 0-1,-5 16 0,3 11 189,-5-1-117,5 0 16,0-18-157,5-13-44,0 1 0,-1-1 0,1 0 0,0 1 0,1-1 0,-1 1 0,1-1 0,-1 8 0,1-2 28,-1-6-17,1 0 1,-1 1 0,1-1 0,0 0-1,1 0 1,-1 1 0,0-1 0,1 0-1,0 0 1,1 4 0,1-1 49,0 1-59,1 0 0,-1-1-1,1 1 1,0-1 0,6 6-1,-8-10-101,-1-1 0,0 1 1,1-1-1,-1 0 0,1 0 0,-1 1 0,1-1 0,0 0 0,0 0 0,-1-1 1,1 1-1,0 0 0,0-1 0,0 1 0,0-1 0,3 1 0,-5-1 38,0 0-1,0 0 0,0 0 0,0 0 1,0 0-1,0 0 0,0 0 0,0 0 1,0 0-1,0 0 0,1 0 1,-1 0-1,0 0 0,0 0 0,0 0 1,0 0-1,0 0 0,0 0 0,0 0 1,0 0-1,0 0 0,1 0 1,-1 0-1,0 0 0,0 0 0,0 0 1,0 0-1,0 0 0,0 1 1,0-1-1,0 0 0,0 0 0,0 0 1,0 0-1,0 0 0,0 0 0,0 0 1,0 0-1,0 0 0,1 0 1,-1 0-1,0 1 0,0-1 0,0 0 1,0 0-1,0 0 0,0 0 0,0 0 1,0 0-1,0 0 0,0 0 1,0 0-1,0 1 0,-1-1 0,1 0 1,0 0-1,-1 7-1783,5-14-1533,-3 7 3178,0-1 0,0 1 0,0-1 0,-1 1 1,1 0-1,0 0 0,0-1 0,0 1 0,0 0 0,0 0 0,0 0 1,0 0-1,1 0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4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48 5216,'-1'0'70,"1"1"1,-1-1-1,1 0 1,-1 0-1,1 0 1,0 0-1,-1 0 0,1 0 1,-1 0-1,1 0 1,-1 0-1,1 0 1,-1 0-1,1 0 1,-1 0-1,1-1 1,0 1-1,-1 0 0,1 0 1,-1 0-1,1-1 1,0 1-1,-1 0 1,1 0-1,0-1 1,-1 1-1,0-1 0,8-7 821,-1 2 2614,-4 6-3015,10 0-218,-7 3-208,-2-1-50,-1 0 1,1-1-1,-1 1 0,1-1 0,0 0 0,-1 0 0,1 0 0,0 0 0,0 0 0,0 0 0,0-1 1,0 0-1,-1 1 0,5-1 0,11 2 100,27 10 126,-23-10-98,0-1 1,27-2 0,54-8 353,-51 4-188,56-1 76,13-7-114,25-2-82,-10 12-30,-2 0-86,-75-1-76,23-2-18,115 5 0,-104 12 22,4-5 0,-12 5 0,-14-5 0,-33 0 9,-17-3 175,37 2 1,10-5 333,-66 0-563,0 0 0,0 0 0,0 0 0,0-1 0,0 1 0,1-1 0,-1 1 0,0-1 0,-1 0 1,1 0-1,0 1 0,3-4 0,-3 3-77,-1 0 1,1 0-1,-1 1 0,1-1 1,0 0-1,-1 0 0,1 1 1,0-1-1,0 1 0,-1 0 1,1 0-1,3-1 0,-4 1 1,0 0 0,0 1 0,0-1 0,0-1 0,-1 1-1,1 0 1,0 0 0,0 0 0,0 0 0,0-1 0,0 1 0,0 0-1,1-2 1,-1 2 41,-1-1-1,0 0 0,1 0 0,-1 0 0,0 0 1,1 0-1,-1 1 0,0-1 0,0 0 1,0 0-1,0 0 0,0 0 0,0-2 1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5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18 5312,'0'-14'1701,"0"11"-1024,-3 3-127,-11 0 3226,17 0-3499,-3 0-271,1 0 0,-1 0 0,1 0 0,-1 0 0,1 0 0,-1 0 0,0 0 0,1 0 0,-1 0 0,1 0 0,-1 0 0,1 0 0,-1 1 0,0-1 0,1 0 0,-1 0 0,1 0 0,-1 1 0,0-1 0,1 0 0,-1 1 0,0-1 0,1 0 0,-1 1 0,0-1 0,1 0 0,-1 1 0,0-1 0,0 1 0,1 0 0,4 6 107,9-1 31,20 22 240,-26-24-267,-3-2-58,-1 0 0,0 0 0,0 1 0,0-1 1,5 5-1,-8-5-26,1-1 0,-1 1 1,0-1-1,0 1 0,0 0 1,0-1-1,0 1 0,0 0 1,0 0-1,-1 0 0,1 0 1,-1 0-1,1 0 0,-1 0 1,0 0-1,0 0 0,0 2 1,1 6 210,-1-6-138,1 0 0,-1 0 0,0 0 1,0 0-1,-1 0 0,1 0 0,-1 0 0,-2 5 1,-3 7-29,-1 0 1,0-1 0,-1 0 0,-1-1 0,-1 1-1,0-2 1,-1 1 0,-23 22 0,3-5-436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5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69 3904,'14'-14'1253,"-14"14"-1244,1 0-1,-1 0 1,0 0 0,0 0-1,0 0 1,0-1-1,0 1 1,0 0 0,0 0-1,1 0 1,-1 0-1,0 0 1,0 0 0,0 0-1,0 0 1,0 0 0,0-1-1,0 1 1,0 0-1,0 0 1,0 0 0,0 0-1,0 0 1,0 0-1,0-1 1,0 1 0,0 0-1,0 0 1,0 0-1,0 0 1,0 0 0,0 0-1,0-1 1,0 1-1,0 0 1,0 0 0,0 0-1,0 0 1,0 0 0,0 0-1,0-1 1,0 1-1,0 0 1,0 0 0,0 0-1,0 0 1,0 0-1,-1 0 1,1 0 0,0 0-1,0 0 1,0-1-1,0 1 1,0 0 0,0 0-1,-1 0 1,-10-11 412,22 5 1403,-10 6-1769,-1-1 0,0 1 0,0-1 0,1 1 1,-1-1-1,0 1 0,0-1 0,0 1 0,1-1 0,-1 1 0,0-1 0,0 1 0,0-1 0,0 1 0,0-1 0,0 1 0,0-1 1,0 1-1,0-1 0,0 1 0,0-1 0,-1 1 0,1-1 0,0 1 0,0-1 0,0 1 0,-1-1 0,1 1 0,0-1 1,-1 0-1,-9-11 990,9 12-1089,-2-3 823,-3 3-571,-16 0 69,21 0-269,1 0 0,0 0 0,-1 0 0,1 0 0,0 0 0,-1 0 0,1 0 0,0 0 0,-1 0 0,1 0 0,0 0 0,-1 0 0,1 0 0,0 0 0,-1 0 0,1 0 0,0 1 0,-1-1 0,1 0 0,0 0 0,-1 0 0,1 1 0,0-1 0,0 0 0,-1 1 0,-3 2 88,1 1-19,0-1-1,0 0 0,0 0 0,-1-1 0,1 1 0,-1-1 0,0 0 0,0 0 0,0 0 1,-8 3-1,6-3 5,1 1 1,0 0-1,0 0 1,0 0-1,0 1 1,-5 4 0,-26 25 390,33-30-470,0 1 31,0 0-1,-1-1 1,1 1 0,0 0 0,1 1 0,-1-1-1,1 0 1,-4 10 0,-4 8 8,-8 2-12,15-21-22,0 1-1,0 0 1,0 0-1,0 0 1,1 0 0,0 0-1,0 1 1,0-1-1,0 0 1,-1 6-1,-2 36 144,2-35-120,2-8-16,0 0 1,1 0-1,-1 0 0,1 0 1,-1 0-1,1 1 0,0-1 1,0 0-1,0 0 0,1 0 0,-1 0 1,1 0-1,-1 0 0,1 0 1,0 0-1,1 0 0,1 5 1,2 1 20,0 2 9,1 0 0,8 11 0,-11-18-29,0-1 0,0 1 1,0-1-1,1 0 0,-1 0 0,1 0 1,0-1-1,-1 1 0,6 1 1,2 2 73,-4-2-60,0 0 0,1 0 0,0-1 0,-1 0 0,1-1 0,0 1 0,1-2-1,-1 1 1,13 0 0,4-1-143,-11-1-39,0 0 0,26-4 0,-35 4 146,0-2 0,-1 1 0,1-1 0,-1 1-1,1-1 1,-1 0 0,1-1 0,-1 1-1,0-1 1,0 0 0,0 0 0,3-4 0,10-7 76,-15 13-52,0 1 1,-1-1 0,1 0-1,0 1 1,-1-1 0,1 0-1,-1 0 1,1 0-1,-1 0 1,1-1 0,-1 1-1,0 0 1,0 0-1,0-1 1,1 1 0,-1-1-1,0 1 1,-1-1 0,1 0-1,0 1 1,0-1-1,-1 0 1,1 1 0,-1-1-1,1-2 1,5-18 47,-1 11-90,-3 8 10,-1-1 0,0 1 0,1 0-1,-1-1 1,-1 1 0,1 0 0,0-1 0,-1 1 0,0-7 0,2-25 151,-1 20-44,-1-1 0,0 0 1,-1 0-1,-3-20 0,-2 20 30,4 13-92,1-1 0,0 1 1,0 0-1,0-1 0,0 1 1,0-1-1,1 1 0,-1-8 0,1-14 8,0 24-39,1 1 1,-1 0-1,0-1 0,0 1 1,0 0-1,0-1 1,0 1-1,0 0 0,0-1 1,0 1-1,-1 0 0,1-1 1,0 1-1,0 0 1,0-1-1,0 1 0,0 0 1,-1-1-1,1 1 1,0 0-1,0 0 0,0-1 1,-1 1-1,1 0 0,0-1 1,-2 0-83,1 0 1,0 0-1,0-1 0,-1 1 1,1-1-1,0 1 0,1-1 1,-1 1-1,0-1 0,0 0 1,1 1-1,-1-1 0,1 0 1,-1 1-1,1-1 0,0 0 1,-1-3-1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19 6656,'14'0'2144,"-9"-3"-1307,3-7-314,-8 10-494,0 0 0,0-1 0,0 1 0,0 0 0,0 0-1,0 0 1,0-1 0,0 1 0,0 0 0,0 0 0,0-1 0,0 1 0,-1 0-1,1 0 1,0 0 0,0 0 0,0-1 0,0 1 0,0 0 0,-1 0 0,1 0-1,0 0 1,0 0 0,0-1 0,-1 1 0,1 0 0,0 0 0,0 0 0,0 0 0,-1 0-1,1 0 1,0 0 0,0 0 0,0 0 0,-1 0 0,1 0 0,0 0 0,0 0-1,0 0 1,-1 0 0,1 0 0,0 0 0,0 0 0,-1 0 0,1 0 0,0 0-1,-1 1 1,-1-1 905,-1 0 95,0 0-931,1 0-1,0 1 1,-1-1 0,1 1 0,0-1-1,-1 1 1,1 0 0,0 0 0,-3 2-1,-20 8 259,18-8-333,-1-1 0,2 1 1,-1 1-1,0-1 0,1 1 0,-1 0 0,1 0 0,-6 6 0,-5 12 23,1 0-1,1 1 0,-19 41 1,26-47-2,2 0 1,0 1-1,-4 19 1,3-9-10,1-10-17,4-13-11,0 1 0,1-1 0,-1 1 0,1-1-1,0 1 1,0-1 0,1 1 0,0-1 0,0 1 0,0-1 0,2 7 0,9 31 73,-7-24 22,-3-16-80,-1 0 1,1-1 0,0 1 0,-1-1-1,1 1 1,0-1 0,0 1-1,2 2 1,-1-3-160,0-1-1,0 1 1,-1-1-1,1 0 1,0 1-1,0-1 1,0 0-1,1 0 1,-1 0-1,0-1 1,3 2-1,6 2-400,-7-2 96,-1 0 0,0-1 0,1 0 0,-1 0-1,0 0 1,1 0 0,0-1 0,5 1 0,8-1-1611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02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294 126 6144,'19'-19'2757,"-18"18"-2719,-1 0 0,1 1 0,-1-1 0,1 0 0,-1 1 0,1-1 0,-1 0 0,1 1 0,-1-1 0,0 0 0,1 0 0,-1 0 0,0 1 0,0-1 0,0 0 0,1 0 0,-1 0 0,0 0 0,0 0 0,0 1 0,0-1 0,-1-1 0,-10-25 1323,11 26-1335,-4-4 152,1 1 0,-1-1-1,1 1 1,-1-1-1,0 1 1,-1 0-1,1 1 1,-1-1 0,-9-4-1,-16 2 15,19 3-143,-10-2 68,-1 10 83,11-2-96,5-2-23,-1 0 0,1 1 1,-8 2-1,-19 21 543,26-20-490,0 0-1,1 0 1,-1 0 0,1 1-1,0 0 1,1 0 0,-1 1 0,1 0-1,0-1 1,1 2 0,0-1-1,0 1 1,-6 15 0,9-20-109,-1 1 9,0 2-1,0-1 0,0 0 1,0 0-1,1 1 0,0-1 1,0 1-1,1-1 0,-1 1 1,1-1-1,0 1 0,2 6 0,0-5-37,0 0-1,0 0 0,1 0 0,0-1 0,0 1 0,1-1 1,0 0-1,0 0 0,0 0 0,10 9 0,-10-11-215,0-1 0,0 0 0,0 1 0,1-2 0,-1 1 0,1 0 0,0-1 0,0 0 0,0 0 0,0 0 0,0-1 0,0 0 0,1 0 0,-1 0 0,10 0 0,31-1-1214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6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69 120 7296,'-17'0'3328,"0"17"-2912,17 0 992,0 0-864,-17 17 0,17 0-352,-17 1-192,17-1-32,0-17-2240,0 17 1248,0-17-4800</inkml:trace>
  <inkml:trace contextRef="#ctx0" brushRef="#br0" timeOffset="1">274 1 7808,'0'17'3520,"34"34"-3040,-17 0 640,-17-17-704,0 17 544,0 1-544,-17-1 128,17 0-320,-34-17-640,16 0 224,-33-17-2048,17 17 1248,0-17-3200,0 0 2368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8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2091 4736,'0'-7'797,"0"4"-576,0 1 0,0-1 0,0 0 0,0 1 0,1-1 0,-1 0 0,2-5 0,10-6 627,-12 14-823,0 0 0,0-1 0,1 1-1,-1 0 1,0 0 0,0-1 0,0 1 0,1 0-1,-1-1 1,0 1 0,0 0 0,0-1 0,0 1 0,0 0-1,0-1 1,1 1 0,-1 0 0,0-1 0,0 1-1,0 0 1,0-1 0,0 1 0,0 0 0,0-1 0,-1 1-1,1-52 1336,0 32-1068,3-73 376,26-112 260,-26 55-843,-4 96-79,1-358-353,0-34-405,0 376 675,3-85 5,9 76 77,-9-115 519,-3 118-514,0 52-287,0 20 207,0 12 70,-3-3 27,-9 10-1,7-1 1,-7-8 69,7 8-27,-5-2-37,3-4 0,-8 3-16,1-5 32,12-2-31,-4 3 14,-2-6 17,1 0-1,-1 0 1,-12-1-1,17 0-34,-45 0 35,46 0-46,0 0 0,0 0-1,1 0 1,-1-1 0,0 1 0,0 0 0,0-1-1,1 1 1,-1-1 0,0 0 0,1 0 0,-1 0 0,-1-1-1,-11-4 1,8 4 0,0 1 1,0 1 0,0-1-1,0 1 1,-9 0 0,-2 1-601,18-1 591,0 0-1,1 0 0,-1 1 0,1-1 1,-1 1-1,0-1 0,1 1 0,-1-1 1,0 1-1,2 1 0,17 6-29,1-6-38,0 0 0,35-3 1,-26 1 127,87 0 91,-115 0-111,1 0-1,-1 0 1,0-1-1,1 1 1,-1 0-1,0-1 1,1 0-1,-1 0 1,0 1-1,0-1 1,1 0-1,-1-1 1,0 1-1,0 0 1,0-1-1,-1 1 1,1-1-1,0 1 1,0-1-1,-1 0 1,2-2-1,4-3 325,-7 7-348,0 0 0,0-1-1,0 1 1,0 0 0,1 0 0,-1 0 0,0 0-1,0 0 1,0 0 0,0 0 0,0 0-1,0 0 1,0 0 0,0 0 0,0-1 0,1 1-1,-1 0 1,0 0 0,0 0 0,0 0 0,0 0-1,0 0 1,0-1 0,0 1 0,0 0 0,0 0-1,0 0 1,0 0 0,0 0 0,0 0 0,0-1-1,0 1 1,0 0 0,0 0 0,0 0 0,0 0-1,0 0 1,0 0 0,0-1 0,0 1 0,0 0-1,-1 0 1,1 0 0,0 0 0,0 0 0,0 0-1,0 0 1,0 0 0,0-1 0,0 1-1,0 0 1,0 0 0,-1 0 0,1 0 0,0 0-1,0 0 1,-5-5 260,2 1-169,0 1 1,0 0-1,-1 0 1,1 0-1,-1 0 0,0 1 1,-4-3-1,-13-3 85,-1 2 0,-42-8 0,43 10-116,10 3-206,0-1-1,1 2 1,-22 0-1,11 1-933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8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69 4224,'0'-14'1365,"-3"8"-826,-8-8-129,8 9-183,3 4-178,0 1 1,-1-1 0,1 0-1,0 0 1,-1 1-1,1-1 1,-1 1-1,1-1 1,0 0-1,-1 1 1,1-1 0,-1 1-1,0-1 1,1 1-1,-1-1 1,1 1-1,-1 0 1,0-1-1,1 1 1,-1 0-1,-1-1 1,-3-2 84,-9-8 506,13 11-625,1-1 1,0 1-1,0 0 1,-1 0-1,1 0 0,0-1 1,0 1-1,-1 0 1,1 0-1,0 0 0,-1-1 1,1 1-1,0 0 0,-1 0 1,1 0-1,0 0 1,-1 0-1,1 0 0,0 0 1,-1 0-1,1 0 1,-1 0-1,1 0 0,0 0 1,-1 0-1,-5 0 66,-9 0 130,-23 3 0,33-3-176,0 1 0,1 0 0,-1 1 0,1-1 0,0 1 0,-1-1 0,1 1 0,0 0 0,-8 6 0,6-3 13,1 1 0,-1 0 0,-6 9 0,4-4 6,-14 18 161,0 2 1,-22 42 0,30-47-26,9-17-140,0 2 1,0-1-1,1 0 1,1 1-1,-1 0 1,2 0-1,0 0 0,0 0 1,1 0-1,0 13 1,0-1 29,0-17-47,1-1 1,-1 1 0,1-1-1,1 1 1,-1-1-1,1 1 1,0-1-1,0 1 1,4 9 0,-3-11-12,1 0 1,0 0 0,0 0-1,0-1 1,0 1 0,1-1-1,0 0 1,-1 0 0,1 0-1,0-1 1,0 1 0,1-1 0,6 3-1,-3-2 11,0 0-1,1 0 0,-1-1 1,1 0-1,-1-1 0,16 1 1,-11-3 18,0 0-1,-1-1 1,14-4 0,-19 5-30,158-48-277,-149 44 194,-8 3 31,0-1-1,0 0 1,0 0-1,9-6 1,-11 5 24,-1-1 0,0 1 0,-1-1 0,5-5 1,5-5 8,4-1 7,7-8 19,-22 20-21,1-1 0,-1 0 0,0 0 0,0 0 0,-1 0 0,1-1 1,-1 1-1,-1 0 0,1-1 0,-1 0 0,1 1 0,-2-1 0,1 0 0,-1 0 0,0 0 0,0 1 0,0-1 0,-1 0 0,0 0 0,0 1 0,-4-11 0,2 7-6,0 1-1,0 0 1,-1 0 0,-1 1 0,1-1 0,-1 1-1,-1 0 1,1 0 0,-1 1 0,0-1-1,-1 1 1,0 1 0,-14-10 0,10 5-68,-17-16 1,16 13-239,-2-4-1172,13 16 1370,1-1 0,-1 1-1,1-1 1,0 1 0,-1-1 0,1 1-1,0-1 1,0 1 0,0-3 0,0 4 102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9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 6720,'-85'34'3040,"17"0"-2624,51 0 384,0-17-512,-17 34 192,0 18-320,17-18-224,0 17 32,17-17 0,0 0 32,17 0 0,0-17 0,0-17-1280,17 17 704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19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51 6240,'-34'17'2816,"34"52"-2464,-17-35 320,17 0-448,-17 17 128,17 0-224,0-17-128,0 0-32,0 0-2368,0 0 1312</inkml:trace>
  <inkml:trace contextRef="#ctx0" brushRef="#br0" timeOffset="1">325 0 6656,'17'34'3008,"17"69"-2624,-34-52 576,0-17-608,0 34 288,0 0-384,0-17 192,-17 0-224,0 1-1056,-17-18 448,-18-17-1984,18 17 1344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20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6976,'17'0'3168,"17"51"-2752,-17-34 832,17 17-768,0 0 352,0 0-480,17 17 96,-17-17-288,0 18 352,0-18-288,1-17 32,-1 17-160,-17-34-1888,0 17 960,0-17-5344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20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376 307 7872,'-17'17'3584,"-35"34"-3104,18-34 512,17 17-640,-51 0-160,34 0-96,-17 18 256,0-18-192,17-17-2112,17 17 1056</inkml:trace>
  <inkml:trace contextRef="#ctx0" brushRef="#br0" timeOffset="1">768 0 7968,'-17'17'3616,"17"51"-3136,-17-34-192,17 18-256,0-18-928,-17 17 480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21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 7136,'-17'17'3232,"-17"68"-2816,17-51-192,0 17-224,-17 0 352,0 0-192,0 1-768,-1-18 320,-16 0-1760,34-17 1152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21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6720,'28'0'2170,"-27"0"-2137,-1 0 0,0 0-1,1 0 1,-1 0-1,0 0 1,1 0 0,-1 0-1,0 0 1,1 0 0,-1 0-1,0 0 1,1 0-1,-1 0 1,0 1 0,1-1-1,-1 0 1,0 0-1,1 0 1,-1 0 0,0 1-1,0-1 1,1 0 0,-1 0-1,0 1 1,1-1-1,8 9 314,-3-4-80,0 1 0,0 0-1,-1-1 1,8 12 0,-8-7-43,-1 1 0,4 15 0,-2-7-129,-5-17-78,0 0 1,0 1-1,1-1 1,-1 0 0,1 0-1,-1 0 1,1 0 0,3 3-1,7 10 176,-11-13-202,0 0 1,1 0-1,-1 0 0,0 0 1,0 0-1,1 0 1,0-1-1,-1 1 0,1 0 1,0-1-1,0 1 0,-1-1 1,1 0-1,0 1 1,4 0-1,-2 0-69,1-1 1,0 0-1,0 0 1,0-1-1,0 1 1,8-1-1,-4 0-111,-6 0 80,0 1-1,1-1 1,-1 0-1,0 0 1,0-1-1,0 1 1,0 0 0,0-1-1,0 0 1,0 0-1,0 0 1,0 0 0,0 0-1,0-1 1,0 1-1,-1-1 1,1 0-1,3-2 1,-3 1-7,1 0 1,0 0-1,0 0 0,9-4 0,7-6 56,-18 11 144,-1 4 20,-1 0-67,-1-1 0,1 0 0,0 0 0,-1 1 0,1-1 0,-1 0 0,1 0 0,-1 0 0,1 0 0,-1 0 0,0 0 0,1 0 0,-1 0 0,0 0 0,0 0 0,0 0 0,0 0 0,0-1 0,0 1 1,-2 1-1,-10 10 519,12-10-489,0 0-1,0 1 0,0-1 0,1 0 0,-1 1 1,0-1-1,1 1 0,-1 3 0,0 6 143,-3 5 163,-1 0 0,-10 24-1,-7 20 86,5 17-67,12-46-226,-12 37 0,-12 5 82,-8 59 166,23-87-123,13-43-203,-6 20 729,7-22-781,-1 0 1,0-1-1,1 1 0,-1 0 0,1 0 1,-1 0-1,0-1 0,0 1 0,0 0 1,1-1-1,-1 1 0,0-1 1,-2 2-1,2-2-14,1 0 0,-1 0-1,1 0 1,-1 1 0,0-1 0,1 0 0,-1 0 0,0 0-1,1 0 1,-1 0 0,0 0 0,1 0 0,-1-1 0,0 1-1,1 0 1,-1 0 0,1 0 0,-1-1 0,0 1 0,1 0-1,-1-1 1,1 1 0,-1 0 0,1-1 0,-1 1 0,1-1 0,-1 1-1,1-1 1,-1 1 0,1-1 0,0 1 0,-1-1 0,1 0-1,-12-25-146,6-11-336,3 17-36,-1-1-393,0-1 0,1-35 0,6-22-2499,11-6 1062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21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7872,'-17'0'3584,"17"34"-3104,0-17 288,0 0-512,0 17 384,0 0-352,0 1-2272,0-1 1088</inkml:trace>
  <inkml:trace contextRef="#ctx0" brushRef="#br0" timeOffset="0.5">426 665 7968,'-17'68'3616,"17"17"-3136,-17-51-608,17-16-32,-17 33-1568,17-34 960,-17 17-4384,17-17 2848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03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80 6816,'0'-14'2197,"0"14"-2182,0 0 0,0 0 0,0 0 0,0-1 0,0 1 0,0 0 0,0 0 0,0 0 0,1 0 0,-1 0 0,0 0 0,0 0 0,-1 0 0,1 0 0,0 0 0,0-1 0,0 1 0,0 0-1,0 0 1,0 0 0,0 0 0,0 0 0,0 0 0,0 0 0,0 0 0,0 0 0,0 0 0,0 0 0,0-1 0,0 1 0,0 0 0,0 0 0,0 0 0,0 0 0,-1 0 0,1 0 0,0 0 0,0 0 0,0 0 0,0 0 0,0 0 0,0 0 0,0 0 0,0 0 0,0 0 0,0 0 0,-1 0 0,1 0 0,0 0 0,0 0 0,0 0 0,0 0-1,0 0 1,0 0 0,0 0 0,0 0 0,-7 0 164,4 0 115,0-1-1,0 1 1,0 0-1,0 0 1,0 1-1,0-1 1,0 1-1,0-1 0,0 1 1,0 0-1,0 0 1,1 0-1,-1 0 1,0 1-1,1-1 1,-1 1-1,1 0 0,-3 2 1,-5 7-134,1 1 0,1 0 0,0 1 0,1 0 0,0 0 0,1 0 0,-5 17 0,-2 14-22,7-12-42,2-23-48,0 4 32,4-9-80,0 0-1,1 0 0,0 0 1,0 0-1,0-1 0,0 1 1,0 0-1,3 4 0,-3-6-56,0-1 0,0 1 0,-1-1 0,1 1 0,0-1 0,0 0 0,1 1 0,-1-1 0,0 0 0,0 0 0,1 0-1,-1 0 1,0 0 0,1 0 0,-1 0 0,1 0 0,0-1 0,-1 1 0,1-1 0,-1 1 0,1-1 0,0 1 0,2-1 0,6 1-452,-7-1 383,0 0-1,0 1 1,0-1 0,0 0-1,0-1 1,0 1-1,0 0 1,-1-1 0,1 0-1,4-1 1,-4-3-4,0 0 0,0 0 0,0-1-1,1-5 1,-3 5 129,0-1 0,0 1 1,-1 0-1,0 0 0,0 0 0,0 0 0,-1 0 0,0-1 0,-1 1 0,1 0 0,-3-6 1,-1-4 37,-11-63 91,14 66-136,1 0-1,0 0 1,2-14-1,-1 11-16,0 14 21,0 1 0,0 0 0,0-1-1,0 1 1,0 0 0,1-1 0,-1 1 0,0 0-1,1-1 1,-1 1 0,0 0 0,1-1 0,0 1-1,-1 0 1,1 0 0,0 0 0,0-1 0,0 1-1,-1 0 1,3-1 0,-1 1 4,0 0 0,0 0 0,1 0 0,-1 0-1,0 0 1,1 1 0,-1-1 0,5 0 0,6-1 25,4-4-6,-14 5-31,0 0 0,0 0-1,0 0 1,0 0 0,0 0 0,1 1 0,-1 0 0,0-1 0,0 1 0,0 0 0,0 0 0,6 2 0,13 9-84,8-6 85,3 6 11,-19-8-29,-12-3 23,1 0 1,-1 1-1,0-1 1,1 1-1,-1 0 1,0 0-1,1 0 1,-1 0-1,0 0 1,0 0-1,0 1 1,0-1-1,0 0 0,2 3 1,3 3 69,0-1 50,-1 0-1,-1 1 0,7 7 0,-11-11-45,1 0 1,0 1-1,-1-1 1,0 0-1,0 0 1,0 1-1,0-1 1,0 0-1,0 1 1,-1-1-1,0 6 1,0 89 837,0-94-896,0 0-1,-1 1 1,0-1 0,0 0-1,0 0 1,0 0-1,0 0 1,-1-1 0,-3 8-1,2 2-137,3 1-1013,0-22 629,3 2 123,8-5-11,-9 6 90,-1 1 245,-1 1-1,1-1 1,0 0-1,-1 1 1,2-1-1,-1 1 1,0 0-1,1-1 1,-1 1-1,1 0 1,3-4-1,-1 0 46,0 1-1,-1-1 0,5-10 0,-6 11 16,-1 0 82,1 0 1,1-1-1,-1 1 0,1 0 0,0 1 1,0-1-1,8-9 0,2 1 462,-12 14-500,-1 0 1,1-1-1,-1 1 0,0 0 1,1 0-1,-1-1 0,1 1 1,-1 0-1,0 0 0,1-1 1,-1 1-1,1 0 0,-1 0 1,1 0-1,-1 0 0,1 0 1,-1 0-1,1 0 0,-1 0 1,1 0-1,-1 0 0,1 0 1,-1 0-1,1 0 0,-1 0 1,1 1-1,-1-1 0,1 0 1,-1 0-1,0 0 0,1 1 1,-1-1-1,1 0 0,-1 1 1,1-1 2,0 2 16,-1-1 0,1 1 0,-1-1 0,1 1 0,-1-1 0,0 1 0,0-1 0,1 1 0,-1 0 0,0-1 0,-1 1 1,1 2-1,0 6 88,0-1-61,1-1 0,1 0 0,0 1 0,5 15 0,-6-22-78,1 4-34,-1 0-1,0-1 1,-1 1 0,1 0-1,-1 0 1,0 0 0,-1 7-1,0-1-228,1-11 189,0 0 1,0 0-1,0 0 0,0 0 0,1 1 0,-1-1 0,0 0 0,1 0 1,-1 0-1,1 0 0,-1 0 0,1 0 0,-1 0 0,1 0 1,0 0-1,-1-1 0,1 1 0,0 0 0,0 0 0,0 0 1,0-1-1,-1 1 0,1 0 0,0-1 0,0 1 0,0-1 1,3 1-1,7 7-792,-10-8 737,-1 0-1,1 1 1,-1-1 0,1 1 0,0-1 0,-1 0 0,1 1 0,-1-1-1,1 0 1,0 0 0,-1 0 0,1 1 0,0-1 0,0 0 0,-1 0 0,1 0-1,0 0 1,-1 0 0,1 0 0,0 0 0,-1-1 0,1 1 0,1 0 0,0-1-345,8 1-489,-6 1 743,-1-1 1,0 0-1,1 0 1,-1 0-1,1-1 0,-1 1 1,0-1-1,1 0 1,-1 0-1,0 0 0,0 0 1,0-1-1,0 1 1,0-1-1,0 0 0,3-2 1,20-10-670,-17 10 620,0-1-1,10-8 1,50-49 48,-60 54 247,-2 3 73,-1 1 1,-1-2-1,9-7 1,13-31 1546,-2 18-685,-17 19-130,-1-1 0,13-16 1,-18 21-579,0 1 0,-1-1 0,1 1 0,0-1 0,-1 0 0,0 1 0,0-1 1,0 0-1,0 0 0,0 0 0,0 0 0,-1 0 0,1 0 0,-1 0 0,0-1 0,-1-4 1,1-4 1263,1 15-1423,-1-1-1,0 0 0,1 0 1,-1 1-1,1-1 0,0 0 1,0 0-1,0 0 0,2 3 1,7 19 554,9 22-314,-12-31-300,0 1 0,4 19 0,-9-24-34,4 11-3,4-7-4,-7-10 16,0-1-1,0 1 0,0 0 1,2 6-1,-4-9-2,-1 0 1,1 0-1,-1 0 1,1 0-1,-1 0 1,0 0-1,0 0 1,0 0-1,0 0 1,0 0-1,-1 0 1,1 0-1,0 0 1,-1 0-1,0-1 1,1 1-1,-2 2 1,-4 10 153,5-11-144,0 0 1,0 1 0,-1-1 0,1 0 0,-1 0-1,0 0 1,-4 5 0,4-7-14,-1 0-1,0 0 1,1 0 0,-1-1 0,0 1 0,1-1-1,-5 1 1,-6 1 24,-28 9 30,-17-6-48,26 1-6,21-4-21,0 0-1,0-1 1,0 0-1,0-1 1,-16-1-1,16-1-93,1 0-1,0-1 1,-17-8-1,3 2-618,23 9 643,0-1 0,0 1 0,0 0 0,0-1 0,0 1 0,0-1 1,0 1-1,0-1 0,0 0 0,0 1 0,0-1 0,1 0 1,-1 0-1,0 0 0,0 1 0,1-1 0,-1 0 0,1 0 1,-1 0-1,1 0 0,-1 0 0,1 0 0,0 0 0,-1 0 1,1 0-1,0-1 0,0 1 0,0 0 0,-1 0 0,1 0 1,1 0-1,-1 0 0,0-1 0,1-2-115,0 1 0,-1 0 0,2 0 0,-1 0 0,0 1 0,1-1 0,-1 0 0,1 0 0,0 1 1,0-1-1,0 1 0,3-3 0,36-28-3234,-6 0 1132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22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18 7136,'14'-14'2309,"-14"14"-2272,1-1 1,-1 1-1,1 0 0,-1-1 1,0 1-1,1 0 0,-1 0 1,1-1-1,-1 1 0,0 0 1,1 0-1,-1 0 0,1 0 1,-1 0-1,1 0 0,-1 0 1,1-1-1,-1 1 0,1 1 1,-1-1-1,1 0 0,-1 0 1,1 0-1,6 0 50,-1 0 1,0 1-1,0 0 1,0 0-1,0 1 1,0-1-1,0 1 1,0 0-1,0 1 1,-1-1-1,1 1 1,-1 0-1,0 1 1,7 5-1,-10-7-70,3 3 76,0 0 0,-1 0-1,8 10 1,-12-14-78,1 1 0,0-1 1,0 1-1,-1-1 0,1 1 0,-1 0 1,1-1-1,-1 1 0,0 0 0,0-1 0,1 1 1,-1 0-1,0-1 0,-1 1 0,1 0 1,0-1-1,0 1 0,-2 2 0,-9 19 284,5 6-123,-5-7-37,5 7-54,-8 0 9,11-27-99,1 1 1,1 0-1,-1 1 0,0-1 1,1 0-1,0 0 0,-1 1 1,1-1-1,1 1 0,-2 6 1,2-10 6,0 1 0,0 0 0,0-1 0,0 1 0,0 0 0,0-1 0,0 1 0,0 0 0,0-1 0,0 1 0,1 0 0,-1-1 0,0 1 0,0-1 0,1 1 0,-1-1 0,0 1 0,1 0 0,-1-1 1,0 1-1,1-1 0,-1 1 0,1-1 0,-1 0 0,2 1 0,0 0 7,0-1 1,0 1-1,0-1 0,0 0 1,0 0-1,0 0 1,3 0-1,6 0 28,37 0-276,-11 0-3239,-5 0 1638</inkml:trace>
  <inkml:trace contextRef="#ctx0" brushRef="#br0" timeOffset="1">0 189 8544,'0'0'3872,"35"0"-3360,-1 0-64,-17 0-352,34 0-512,-17 0 192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22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52 8128,'-17'-51'4832,"34"51"-4640,0 17 192,0 0-224,-17 34 0,17-17-96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38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52 173 3648,'-14'-29'1173,"14"29"-1159,0 0-1,0 0 0,0-1 1,0 1-1,0 0 1,0 0-1,0-1 0,0 1 1,-1 0-1,1 0 1,0-1-1,0 1 1,0 0-1,0 0 0,0 0 1,0-1-1,-1 1 1,1 0-1,0 0 0,0 0 1,0 0-1,-1-1 1,1 1-1,0 0 0,0 0 1,0 0-1,-1 0 1,1 0-1,0 0 0,0 0 1,-1 0-1,1 0 1,0 0-1,-1 0 1,-13 0 1441,14-3-537,0 2-840,0 0 1,0 1-1,0-1 1,0 1 0,0-1-1,0 0 1,-1 1-1,1-1 1,0 1 0,0-1-1,-1 0 1,1 1-1,0-1 1,-1 1-1,1-1 1,0 1 0,-1-1-1,1 1 1,-1-1-1,1 1 1,-1 0-1,1-1 1,-2 0 0,2 1-21,-1-1 0,0 1 0,1-1 0,-1 1 0,0-1 0,1 1 0,-1-1 0,1 1 1,-1-1-1,1 0 0,-1 1 0,1-1 0,0 0 0,-1 0 0,1 1 0,0-1 0,0 0 1,-1 0-1,1 0 0,0 1 0,0-1 0,0 0 0,0 0 0,0-1 0,0-4 197,0 4-198,-1 0 1,1 0-1,0 0 1,0 1-1,0-1 1,1 0-1,-1 0 1,0 0-1,1 1 0,-1-1 1,2-3-1,12 0 178,-9 2-169,0-1-1,-1 1 1,1-1 0,-1 1-1,6-7 1,-7 6-43,0 1 1,0 0-1,1-1 1,0 1-1,-1 1 0,1-1 1,0 0-1,0 1 1,0 0-1,1 0 1,-1 0-1,6-1 1,2 1-17,-1 1 1,1 0-1,-1 1 1,1 0-1,0 0 1,-1 2-1,1-1 1,-1 1 0,1 1-1,-1 0 1,16 7-1,-10-3-21,-1 2-1,1-1 0,15 13 1,-23-15 25,-1 1 0,-1-1 1,1 2-1,-1-1 0,-1 1 1,1 0-1,9 16 0,-9-11 1,0-1 0,-1 1 0,0 1 0,-1-1 0,0 1 0,-2 0 0,1 0-1,-2 0 1,0 0 0,0 0 0,-2 1 0,-1 23 0,-1-20-8,-1-1 1,-1 1-1,-8 18 0,9-27-3,-1 0 1,0 0-1,0-1 0,-1 0 0,0 0 0,0 0 0,-12 12 1,7-11-20,0 0 1,-1 0 0,0-1 0,0 0 0,-1-1-1,0-1 1,-1 1 0,-13 3 0,16-6-3,-1-1 0,0 0 0,1-1 0,-1 0 1,0-1-1,0 0 0,0-1 0,0 0 0,0-1 0,-15-2 0,22 2 0,0 0 0,-1 0-1,1-1 1,0 1-1,0-1 1,0 0 0,0 0-1,1-1 1,-1 1 0,0-1-1,1 0 1,0 0-1,0 0 1,0 0 0,0 0-1,0-1 1,0 1 0,1-1-1,0 0 1,0 0 0,0 0-1,-2-4 1,2 0-52,-1-1 0,1 1 0,1 0-1,-1-1 1,2 0 0,-1 1 0,1-1 0,0 0 0,3-16 0,-3 22 52,1 0 0,-1-1 0,1 1 0,0 0 0,0 0 1,0 0-1,0 0 0,0 0 0,1 0 0,-1 0 0,1 0 0,0 0 0,0 0 0,0 1 1,0-1-1,1 1 0,-1 0 0,0-1 0,1 1 0,0 0 0,0 1 0,-1-1 0,1 0 0,0 1 1,4-2-1,41-14-124,4 0 64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3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4064,'0'0'1813,"3"0"-1360,2 0-25,-2 0-236,0 0 0,0 0 0,1 0 0,-1 0 0,0 1-1,0-1 1,4 2 0,0 1 132,0-1-33,0 0-1,0 0 1,0 0-1,1-1 0,-1 0 1,11 0-1,2 0 208,31 6 0,0 0-187,108-4 292,-99-4-491,290 1 240,-38 0-358,-229 0-1023,-81 0-443</inkml:trace>
  <inkml:trace contextRef="#ctx0" brushRef="#br0" timeOffset="1">154 274 4640,'-29'-14'1504,"25"11"-1118,8 3-180,90 0 1202,-91 0-1367,1 0 1,-1 0 0,1 1-1,-1-1 1,1 1-1,-1 0 1,0 0 0,1 0-1,-1 0 1,5 3 0,7 3 60,-3-2-72,-1 1-1,1 0 1,-1 0 0,0 2 0,0-1-1,-1 1 1,0 1 0,0 0 0,-1 0 0,-1 1-1,10 12 1,-4-5 8,-2 1 0,0 0 0,-1 0 0,-1 1 1,0 1-1,6 21 0,-14-37-17,0 1 1,-1 0 0,1-1 0,-2 1 0,1 0-1,0 0 1,-1 0 0,0 0 0,0 0-1,0 0 1,0 0 0,-1 0 0,0-1 0,0 1-1,-1 0 1,1 0 0,-1-1 0,0 1-1,0-1 1,0 0 0,-1 1 0,0-1 0,-5 7-1,-21 26 465,21-21-341,6-12-99,0 0 0,0 0 0,-1-1 0,1 1 0,-4 4 0,2-6 29,1 1 0,-1 0 0,0-1 0,1 0 0,-1 0-1,-5 2 1,0 0 84,3-1-21,0 0 0,0-1 0,0 1 0,0-2 0,0 1 0,-9 1 0,-2 0 170,4 2-66,0-1 23,-8-10 117,14 3-252,5 3-108,1 0 0,0-1 1,0 1-1,0-1 0,0 1 1,-1-1-1,1 1 0,0-1 0,0 0 1,0 1-1,0-1 0,0 0 1,0 0-1,1 0 0,-1 0 0,0 0 1,-1-2-1,1 1-7,1 0 1,0 0 0,-1 0-1,1-1 1,0 1-1,0 0 1,0 0 0,1-4-1,0-14 68,-1 15-105,1 0 0,0-1 0,0 1 0,1 0 0,0-1 0,-1 1 0,2 0 0,-1 0 0,1 0-1,-1 1 1,1-1 0,1 1 0,-1-1 0,6-4 0,22-14-68,-15 11 29,-8 5-16,0 0 0,1 1 0,0 0 0,0 1-1,1 0 1,-1 0 0,15-4 0,-18 8 3,0 0-1,0 0 0,10 1 1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39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6144,'14'0'1978,"-8"3"-1199,-2 3-284,0-1 1,0 1-1,6 12 0,-7-11-98,2 1-1,-1-1 0,1 0 0,7 9 1,19 6 264,44 41-5,72 76 0,-146-137-738,1-1 0,-1 1 1,1-1-1,-1 1 0,0 0 1,0 0-1,0 0 0,0-1 1,0 1-1,0 0 0,0 0 0,-1 0 1,2 3-1,-1 18-5563</inkml:trace>
  <inkml:trace contextRef="#ctx0" brushRef="#br0" timeOffset="1">308 34 6304,'0'-17'2848,"0"51"-2464,0-16 1824,-17-1-1280,0 17 1184,17 0-1216,-34 17-192,17 0-449,-35-17-159,18 0-64,0 17-1439,17-17 767,0 1-1856,0-18 1408,34-17-3360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41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17 3648,'-17'0'1856,"17"-17"-256,0 34 928,0 0-1632,-17 17-544,17 1 320,0-1-384,-17 17 0,17-17-192,0 0-1184,0 17 576,0-17-1536,0 0 1152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42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4992,'-14'0'1589,"11"0"-464,6 2-42,-2 0-982,0-1 0,0 0 1,1 0-1,-1 0 0,0 0 0,1 0 0,-1 0 1,1 0-1,-1-1 0,1 1 0,2 0 0,31 2 1304,-15-3-1110,73-3 263,-58-2-488,-5 1-31,44-1 1,162 5-594,-151 0-1868,-67 0 1788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42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3808,'-15'14'1227,"13"-8"-742,2-1-312,1-3-23,-1 0-1,0 0 1,0 0-1,1 0 1,-1 0-1,-1 0 1,1 0-1,0 0 1,0 0-1,-1 0 1,1 0-1,-1 0 1,0 0-1,0 2 1,-1-1-27,1-1 0,0 1 1,0 0-1,0-1 0,0 1 0,0 0 1,1 0-1,-1 3 0,7 28 608,-11-12-290,1-7-178,1 15 277,1 0 0,3 45 1,0-28 158,-1 73 2367,0-120-3062,0 0 1,0 0-1,0 0 0,0 0 0,0 0 0,0 0 1,0 0-1,0 0 0,0 0 0,0 0 1,0 1-1,0-1 0,0 0 0,0 0 0,0 0 1,0 0-1,0 0 0,0 0 0,0 0 0,0 0 1,0 0-1,0 1 0,1-1 0,-1 0 0,0 0 1,0 0-1,0 0 0,0 0 0,0 0 1,0 0-1,0 0 0,0 0 0,0 0 0,0 0 1,0 0-1,0 0 0,0 0 0,1 0 0,-1 1 1,0-1-1,0 0 0,0 0 0,0 0 0,0 0 1,0 0-1,0 0 0,0 0 0,0 0 1,1 0-1,-1 0 0,0 0 0,0 0 0,0 0 1,0 0-1,0-1 0,0 1 0,32-1 646,-17 0-426,0 1 0,1 1 1,26 3-1,-31-1-176,8 1 119,1-1 0,26 1 0,-32-4-146,1 0-1,-1 0 1,0 2-1,0-1 1,0 2 0,21 6-1,-32-8-16,0 0 1,0-1-1,0 1 1,0 0-1,1-1 0,-1 0 1,0 0-1,0 0 0,6 0 1,10-2-1190,-12 3 528,10-3-837,-16 2 1249,-1-1 1,1 1 0,-1 0 0,1-1-1,-1 1 1,1-1 0,-1 1-1,1-1 1,-1 1 0,0-1 0,1 1-1,-1-1 1,0 0 0,1 1 0,-1-1-1,0 1 1,0-1 0,0 0 0,1 1-1,-1-1 1,0 0 0,0 1-1,0-1 1,0 0 0,0 1 0,0-2-1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43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18 135 3552,'0'-4'456,"1"2"-306,-1-1 0,0 1 0,0 0 0,0 0 0,0 0 0,0 0 0,-1 0 0,1 0 0,-1 0 0,-1-4 0,-5 1 761,7 5-860,-1 0 0,1 0 0,-1-1-1,1 1 1,-1 0 0,1-1 0,0 1 0,-1 0 0,1-1 0,0 1 0,-1-1 0,1 1-1,0 0 1,-1-1 0,1 1 0,0-1 0,0 1 0,-1-1 0,1 1 0,0-1-1,0 1 1,0-1 0,0 1 0,0-1 0,0 0 0,0 1 0,0-1 0,0 1-1,0-1 1,0 1 0,0-2 0,0 0 78,0 1 1,1-1-1,-1 0 0,0 0 0,1 1 1,-1-1-1,1 0 0,-1 0 1,1 1-1,0-1 0,0 1 0,0-1 1,1-1-1,3-6 210,-1 2 1,-3 4-258,0 0-1,1 0 1,-1 0-1,1 0 1,0 0-1,0 0 1,0 1-1,0-1 1,0 1-1,0-1 1,1 1-1,-1 0 1,1 0-1,3-2 1,-4 3-62,0 1-1,0 0 1,1-1 0,-1 1-1,0 0 1,0 0 0,0 1-1,0-1 1,0 0 0,0 0-1,0 1 1,0 0 0,0-1-1,0 1 1,0 0 0,0 0 0,0 0-1,0 0 1,3 3 0,2 0 18,2 1-21,-1-1-1,0 2 1,0-1 0,-1 1 0,0 0-1,0 1 1,8 9 0,2 6-13,16 28 0,-15-24-34,-12-17 15,-1-1 1,0 1-1,7 17 0,-6 6-63,-3-16 34,3 7-17,-4-20 35,-1 1 1,0-1-1,0 0 0,-1 1 1,1-1-1,-1 1 1,1-1-1,-1 1 0,0-1 1,0 1-1,-2 6 1,1-7-23,0 1 1,0-1 0,-1 1-1,1-1 1,-1 0 0,0 0 0,0 0-1,0 0 1,0 0 0,0 0-1,-4 3 1,0-1-112,1-1-1,-1 0 0,0 0 1,-12 6-1,-3 3-274,17-10 300,-1 1 0,0-1 0,-1-1 0,-7 4 0,-16 0-207,21-2 252,-6 1-25,-7-11-13,13 3 84,7 3 33,-1-1 0,1 1 1,0 0-1,0-1 0,-1 0 0,1 1 1,0-1-1,0 0 0,-1 1 1,1-1-1,0 0 0,0 0 0,-1-1 1,2 0 0,-1 1 0,1 0 1,-1 0-1,1 0 1,0-1-1,0 1 0,0 0 1,0 0-1,0-1 0,0 1 1,0-2-1,0-7-2,0 4 17,0 5-3,0 0 0,-1 0 0,1 0 0,0-1-1,0 1 1,0 0 0,0 0 0,0 0 0,0 0 0,1 0 0,-1-1 0,0 1-1,0 0 1,1 0 0,-1 0 0,1 0 0,-1 0 0,1 0 0,0 0 0,-1 0 0,2-1-1,24-4 9,-10 0-78,-14 5-8,0 0 0,0 0 0,0 0 1,0 0-1,0 1 0,0-1 0,0 1 0,0-1 1,0 1-1,0 0 0,0 0 0,0 0 1,1 0-1,-1 0 0,0 1 0,3 0 0,28 13-723,-32-14 786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43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6560,'-32'0'2949,"34"0"-2779,0 0 0,0 1 0,0-1 0,0 1 0,0-1 0,0 1 0,0 0 0,-1 0 0,1 0 0,0 0-1,-1 0 1,1 0 0,-1 0 0,3 3 0,7 1 1206,10 3-462,43 16 690,-41-19-1448,0-1 0,-1-1 1,25 1-1,78-3-47,-86-1-124,21 0 3,116-3 168,-65-8-60,-1 5-85,-46 0-79,46-2-792,-5 8-633,-77 0 693,-22 0-720,-12 0 149,-22 0-853,-6 0 742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0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230 116 7872,'0'0'2560,"0"2"-1563,0 7-602,1-6-124,-1 1 0,0 0 1,0-1-1,0 1 1,0 0-1,-1 0 0,0-1 1,-1 6-1,0-5-84,0-1-91,1 1 1,-1-1-1,1 1 1,-1-1-1,1 1 1,0 0-1,1-1 0,-1 1 1,1 0-1,-1 0 1,1 6-1,1 13 67,0-3-52,-2 0 0,-2 27 0,-2-22-151,2-9-73,0 0 1,0 25-1,4-20-295,-1-12 102,1 1 1,-2-1-1,1 0 0,-4 15 1,2-15-349,-1 0 1,0-1-1,0 1 1,-5 8 0,7-15 434,0 0 0,0 0 0,0 0 0,-1-1 0,1 1 0,0 0 0,-1-1 0,1 1 0,-1-1 0,1 1 0,-1-1 0,0 0 0,0 1 0,0-1 0,0 0 0,0 0 0,0 0 0,0-1 0,0 1 0,0 0 0,0-1 0,-3 1 0,-3-4-933,-16-8 128,22 11 993,0-1 0,0 1 0,0-1 0,0 0 0,1 0 0,-1 0 1,0 0-1,1 0 0,-1 0 0,1 0 0,-1 0 0,1-1 0,0 1 0,-1 0 0,1-1 0,-2-2 1,-7-8 80,-17-10 430,23 18-153,1 0 0,-1 0-1,1 0 1,0-1 0,1 1 0,-1-1-1,1 0 1,0 1 0,0-1 0,0 0-1,0 0 1,1 0 0,0-1 0,-1-6-1,3 10-189,-1-1 0,0 1-1,1-1 1,-1 1 0,1-1 0,0 1-1,0 0 1,0-1 0,0 1-1,0 0 1,0 0 0,1 0-1,-1-1 1,1 1 0,0 1-1,-1-1 1,1 0 0,2-1-1,0 0-40,0 0 1,-1 1-1,1-1 0,0 1 0,0 0 0,1 0 0,-1 1 0,0-1 0,6 0 0,36-4 224,-21 2-245,-9 0-36,0 2 0,28-1 0,10 3 13,97-3-3,-94-8-17,-20 10-2,-28 1-2,0 0 0,0 0 0,0-1 0,14-3 1,11-6 406,-31 9-384,-1 0-1,0 1 1,0-1 0,0 0-1,0-1 1,0 1-1,0 0 1,0-1 0,0 1-1,0-1 1,-1 1-1,4-5 1,-5 6-38,1-1 0,-1 1 1,0-1-1,1 0 0,-1 1 1,0-1-1,0 0 0,0 1 0,1-1 1,-1 0-1,0 1 0,0-1 0,0 0 1,0 0-1,0 1 0,0-1 1,0 0-1,-1 1 0,1-1 0,0 0 1,0 1-1,0-1 0,-1 0 0,1 1 1,-1-2-1,-14-8 302,0 0-84,9 1-182,5 8-46,0 0 0,1 0 0,-1 0 0,0 0 0,1 0 0,-1 0 0,0 0 0,0 0-1,0 0 1,0 0 0,0 0 0,0 0 0,0 1 0,0-1 0,0 0 0,0 1 0,0-1 0,-1 1 0,1-1 0,0 1 0,0 0-1,-1-1 1,1 1 0,-2 0 0,-11 0-67,14 0 62,0 0 1,0 0-1,-1 0 0,1 0 0,0 0 0,0 0 0,0 0 1,-1 0-1,1 0 0,0 0 0,0 0 0,-1 1 0,1-1 1,0 0-1,0 0 0,0 0 0,0 0 0,-1 0 0,1 1 1,0-1-1,0 0 0,0 0 0,0 0 0,0 1 1,-1-1-1,1 0 0,0 0 0,0 0 0,0 1 0,0-1 1,0 0-1,0 0 0,0 1 0,0-1 0,-47 77 93,37-57 41,1 1 0,1 0 1,1 1-1,-5 22 0,-4 22-169,15-63 45,0 1 0,0 0 0,0-1 0,1 1 0,0 0 0,-1 0 1,2 0-1,-1 5 0,1-2-97,-1-1-546,3-6-26,8 0-475,-11 0 1108,0 0 0,0 0 0,0-1 0,1 1 1,-1 0-1,0 0 0,0 0 0,1 0 0,-1 0 0,0 0 0,0 0 0,0 0 0,1 0 1,-1 0-1,0-1 0,0 1 0,0 0 0,1 0 0,-1 0 0,0 0 0,0-1 0,0 1 1,0 0-1,0 0 0,0 0 0,1-1 0,-1 1 0,0 0 0,0 0 0,0-1 1,0 1-1,0 0 0,0 0 0,0-1 0,10-24-1462,-7 14 822,1 1 1,9-18-1,36-54 97,-48 81 693,0-1 0,1 1 1,-1 0-1,0-1 0,0 1 0,1 0 0,-1-1 0,1 1 0,-1 0 1,1 0-1,-1 1 0,1-1 0,0 0 0,0 0 0,-1 1 1,1-1-1,0 1 0,0-1 0,0 1 0,-1 0 0,1 0 0,0 0 1,0 0-1,3 0 0,-1 0 248,1 3 739,-2 1-893,0-1-1,0 1 0,0 0 1,-1 0-1,1 0 1,-1 0-1,0 0 0,0 1 1,-1-1-1,0 1 0,1-1 1,0 9-1,2 4 271,-3-12-419,1-1 0,-1 0 1,1 0-1,0 1 0,1-1 1,-1 0-1,1-1 1,0 1-1,0 0 0,5 4 1,-6-5-33,1 0-1,-1 0 1,0 0 0,-1 0-1,4 5 1,-5-7-40,1 1 0,-1-1-1,1 1 1,-1-1 0,1 1 0,0-1 0,0 0 0,0 0 0,0 1-1,0-1 1,0 0 0,0 0 0,0 0 0,0 0 0,0 0-1,1 0 1,-1 0 0,0-1 0,1 1 0,-1 0 0,1-1 0,-1 1-1,1-1 1,-1 1 0,1-1 0,-1 0 0,1 0 0,1 1-1,-2-1-16,-1 0 0,1 0 0,-1 0 0,1 0 0,-1 0 0,1 0 0,-1 0 0,1 0 0,-1 0-1,1 0 1,-1 0 0,1 0 0,-1-1 0,1 1 0,-1 0 0,1 0 0,-1 0 0,1-1-1,-1 1 1,1 0 0,-1 0 0,0-1 0,1 1 0,-1 0 0,0-1 0,1 1 0,-1-1-1,0 1 1,1-1 0,-1 1 0,1-1 0,3-6-598,0 5 337,3-4-213,-1-19-651,5 3 310,-6-5-112,6 5 362,-7 9 378,-3 9 180,0 0 0,0-1 0,1 1-1,-1 0 1,1 1 0,0-1 0,3-4-1,9-17 644,-14 25-597,0 0 1,0 0 0,0-1-1,0 1 1,0 0 0,0 0-1,0 0 1,0-1 0,0 1-1,0 0 1,0 0 0,0-1-1,1 1 1,-1 0 0,0 0-1,0 0 1,0 0 0,0-1-1,1 1 1,-1 0 0,0 0 0,0 0-1,0 0 1,0 0 0,1-1-1,-1 1 1,0 0 0,0 0-1,1 0 1,-1 0 0,0 0-1,0 0 1,0 0 0,1 0-1,2 0 118,0 0 0,0 0 0,0 0 0,0 1 0,-1-1 1,1 1-1,0-1 0,0 1 0,-1 0 0,1 0 0,0 1 0,-1-1 0,1 1 0,-1-1 0,1 1 0,-1 0 0,0-1 0,0 1 0,0 0 0,0 1 0,0-1 0,0 0 0,-1 0 0,3 4 0,-1 0-5,0 1 0,0-1-1,-1 1 1,1-1 0,-2 1-1,3 12 1,-2-10-75,0 0 0,0 0 1,1 0-1,4 9 0,-1-9-6,-5-8-45,0 1-1,-1-1 0,1 1 1,0-1-1,0 1 0,0-1 1,-1 1-1,1 0 1,-1-1-1,0 1 0,1 0 1,-1-1-1,0 3 0,3 10-234,-2-14 192,-1 1 1,0-1-1,0 0 1,1 1-1,-1-1 0,0 0 1,1 0-1,-1 1 1,0-1-1,0 0 1,1 0-1,-1 0 0,1 1 1,-1-1-1,0 0 1,1 0-1,-1 0 1,0 0-1,1 0 0,-1 0 1,1 0-1,-1 0 1,0 0-1,1 0 0,-1 0 1,1 0-1,-1 0 1,0 0-1,1 0 1,-1 0-1,0 0 0,1 0 1,-1-1-1,0 1 1,1 0-1,0 0 1,-1-3-752,-1 2 745,1 1-1,0 0 1,0-1-1,0 1 1,0-1 0,0 1-1,0 0 1,0-1-1,0 1 1,1-1-1,-1 1 1,0-1 0,0 1-1,0 0 1,0-1-1,0 1 1,1 0-1,-1-1 1,0 1-1,0 0 1,1-1 0,-1 1-1,0 0 1,1-1-1,-1 1 1,0 0-1,1 0 1,-1-1-1,0 1 1,1 0 0,10-8-637,-8 4 464,0 0 0,0 0-1,-1-1 1,4-6 0,12-21-451,-3 12 309,-5 6 245,0 0 1,0 1-1,2 0 0,13-12 0,68-40 713,-71 46-335,-11 10 50,0 0 0,1 1-1,17-10 1,10 2 293,-31 13-447,1 0-1,-1 0 0,0-1 0,-1 0 1,1 0-1,-1-1 0,11-8 0,1-11 280,-3 13-28,1-11 412,-4 11-198,-12 8-522,0 0 0,0 0 0,0 0 0,-1 0 1,1-1-1,-1 1 0,0 0 0,0 0 0,0 0 1,-1-4-1,1 5-10,0-1 1,-1 1 0,1 0-1,-1-1 1,0 1-1,0 0 1,1 0 0,-1 0-1,-1 0 1,1 0-1,0 0 1,0 0 0,-1 0-1,1 0 1,-1 0 0,-3-2-1,-2-1 87,5 4-106,0-1 0,0 1-1,0 0 1,0-1 0,0 0 0,0 1 0,0-1 0,1 0 0,-1 0 0,1 0 0,0 0 0,-1 0 0,-1-4 0,-8-11 572,8 11-451,3 5-179,0 1 0,0-1 1,0 1-1,0-1 1,-1 1-1,1-1 0,0 1 1,0-1-1,-1 1 0,1 0 1,0-1-1,0 1 1,-1-1-1,1 1 0,0 0 1,-1-1-1,1 1 0,-1 0 1,1 0-1,0-1 0,-1 1 1,1 0-1,-1 0 1,1-1-1,-1 1 0,1 0 1,-1 0-1,1 0 0,-1 0 1,1 0-1,-1 0 1,1 0-1,-1 0 0,1 0 1,-1 0-1,-5 3 177,5-2-181,0 1 1,0-1-1,0 1 1,0-1-1,0 1 0,0 0 1,0-1-1,0 1 1,1 0-1,-1 0 1,0 0-1,1 2 0,-2 27 40,2-22-51,0 1-1,-3 14 0,-1-5-49,1-9-20,1 0 0,0 0 0,1 1 0,-1 11 0,2 93-3583,1-112 3451,-1 0 0,-1 0 0,1 0 1,0-1-1,-1 1 0,0 4 0,-8 1-1777,13 0 537,-10-16-28,6 8 1434,-1 0-1,1 0 1,0 0-1,0-1 1,-1 1-1,1 0 1,0 0-1,0-1 1,0 1-1,-1 0 1,1-1-1,0 1 1,0 0-1,0-1 1,0 1-1,0 0 1,0-1-1,0 1 1,0 0-1,0-1 1,0 1-1,0 0 1,0-1-1,0 1 1,0-1-1,0-1-25,0 0 0,0 0 1,0 0-1,0 1 0,-1-1 0,1 0 1,-1 0-1,1 0 0,-1 0 0,0 0 1,0-1-1,-21-19-322,21 20 373,0 0 0,0 0 0,0 0 0,0 0 0,1 0 1,-1 0-1,1-4 0,-2-4-4,0 5 131,1 1 0,-1 0 0,0 0 0,0-1 0,0 1 0,-1 0 0,1 1-1,-1-1 1,0 0 0,-6-4 0,8 6 45,-1 0-1,1 1 0,-1-1 1,1 0-1,-1 0 1,1 0-1,0 0 1,0 0-1,0 0 1,0 0-1,0 0 1,0-4-1,1 5-53,0 0 1,0 0-1,0 0 0,0 0 0,0 0 0,1 0 0,-1 0 0,0 0 0,1 0 0,-1 0 0,0 0 0,1 0 1,0 1-1,-1-1 0,1 0 0,-1 0 0,1 1 0,0-1 0,-1 0 0,1 1 0,0-1 0,0 0 0,0 1 1,0-1-1,-1 1 0,1 0 0,0-1 0,0 1 0,0 0 0,0-1 0,0 1 0,0 0 0,0 0 0,1 0 1,39-10 1682,0 2 1,1 2-1,42 0 1,58 6-1114,-126-1-576,1 0-1,30-6 1,-32 4-431,0 1 0,27-1 0,-37 3 19,-1 0 0,0 0 0,0-1-1,0 0 1,0 0 0,-1 0-1,1 0 1,0 0 0,0-1 0,6-3-1,-10 4 146,1 1-1,0 0 0,-1 0 0,1-1 1,0 1-1,-1 0 0,1-1 0,-1 1 0,1-1 1,0 1-1,-1-1 0,1 1 0,-1-1 1,1 1-1,-1-1 0,1 0 0,-1 0-14,-1 1-1,1-1 0,0 0 0,-1 1 1,1-1-1,0 1 0,-1 0 1,1-1-1,-1 1 0,1-1 1,-1 1-1,1-1 0,-1 1 0,1 0 1,-1-1-1,1 1 0,-1 0 1,0 0-1,0-1 0,-1 1-99,1-1 0,-1 1 0,1-1 0,-1 1 0,1 0 0,-1 0 0,1 0 0,-1-1 0,-1 2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43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5632,'-15'0'1834,"10"3"-1124,-7 8-305,9-5 70,3-2-366,0-2-81,0 0 1,0 0 0,0 0 0,0 0 0,0 0 0,0 0 0,1 0 0,-1 0 0,1-1-1,0 5 1,13 2 73,6 18 26,-15-22-121,0-1 0,0 1 1,0-1-1,0 0 0,10 5 0,14 6-61,121 66 230,-120-67-167,-21-9-10,1 0 0,13 9 1,-20-12 10,-1 1 1,0 0-1,1 0 1,-1 0-1,0 0 1,0 0 0,-1 0-1,1 0 1,0 1-1,-1-1 1,1 1 0,-1-1-1,2 5 1,-3-5 1,0 0 0,0-1-1,1 1 1,-1 0 0,0-1 0,-1 1 0,1 0 0,0 0 0,0-1 0,-1 1 0,1 0 0,-1-1 0,1 1-1,-1 0 1,0-1 0,0 1 0,1-1 0,-1 1 0,0-1 0,-1 0 0,1 1 0,0-1 0,0 0 0,0 0-1,-1 0 1,-1 2 0,-5 3 28,0-1 1,0 0-1,-12 5 0,16-8-32,-4 2 27,1-1-1,-1-1 1,-1 1 0,1-1-1,-11 1 1,10-2 25,1 1 1,0 0-1,-1 0 1,1 1-1,-10 4 1,9-2 77,7-3-100,1-1 0,-1 0 0,0 0 0,0 0 1,0 0-1,0 0 0,0 0 0,0-1 0,0 1 0,-1-1 1,1 1-1,0-1 0,0 0 0,0 0 0,0 0 1,-1 0-1,1 0 0,0 0 0,-4-2 0,5 2-21,-8-2 124,1-1 0,-1-1 1,1 0-1,-1 0 0,-10-7 0,19 11-142,0 0 0,0 0 0,0-1 0,0 1 0,-1 0 0,1 0-1,0 0 1,0 0 0,0-1 0,0 1 0,0 0 0,0 0 0,0 0 0,-1-1 0,1 1-1,0 0 1,0 0 0,0 0 0,0-1 0,0 1 0,0 0 0,0 0 0,0-1-1,0 1 1,0 0 0,0 0 0,0 0 0,0-1 0,0 1 0,1 0 0,-1 0 0,0-1-1,0 1 1,0 0 0,0 0 0,0 0 0,0 0 0,1-1 0,-1 1 0,0 0 0,0 0-1,0 0 1,2-5-29,0 2 1,0-1-1,0 0 1,0 1 0,0-1 0,0 1-1,1 0 1,0 0 0,-1 0 0,1 0 0,7-5-1,16-6-474,-17 9 233,1 0 0,10-8 0,-9 4-174,12-7-571,14 4-270,10-13-723,-32 16 1134,0 1 0,22-9 0,-34 15 743,-1 2 96,1-1 0,0 0 0,-1 0 1,1 0-1,-1 0 0,1 0 0,-1-1 0,1 1 1,-1-1-1,0 1 0,0-1 0,2-2 1,-2 2 101,-1 1 0,1-1 0,0 1 1,-1-1-1,1 1 0,0 0 0,0 0 1,0 0-1,0 0 0,3-1 1,26 0 4265,-27 2-4029,-1 1 0,0 0-1,0 0 1,0 0 0,0 0 0,0 0 0,-1 1 0,1-1 0,3 3 0,24 20 1228,-7 7-139,5 3-507,-5-3-160,8-8-351,-8-3-378,20 23 1,-27-27-289,36 36-3681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44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18 6400,'0'-17'2880,"0"34"-192,0 0-1728,-17 0 864,17 0-1056,-17 17-128,-17 0-416,17 0-129,0-17-63,-17 17-2079,17 0 1119,0-34-2240,17 17 1792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44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8320,'-17'34'3744,"17"0"-3232,0-16 960,0-1-896,-17 17-448,34-17-96,-34 0-4256,17 17 2336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45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4800,'5'1'351,"-1"0"1,1-1-1,0 2 0,0-1 1,0 1-1,5 2 0,-1-1-250,128 37 2156,-106-34-1475,-1-2 0,59 0-1,61-4 537,52 0 260,40-2-607,146-18-291,-183 8-523,136-8 24,23-8-383,-12 5-1115,12-5-86,-17 5-1173,-6-8 827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6464,'0'0'3445,"3"0"-2586,51 0 645,91 0-715,26 0-720,-161 0-31,1 1 0,0 0 0,-1 1 1,13 3-1,-3 0 6,48 12 153,-58-14-375,-7-2 83,-1 0 0,0-1 0,0 1 0,0 0-1,0 0 1,0 0 0,0 1 0,0-1 0,0 0 0,-1 1 0,1-1 0,0 1 0,2 3 0,4 5-767,-8-10 815,0 0 0,0 0 1,-1 0-1,1 1 1,0-1-1,0 0 0,0 0 1,0 1-1,0-1 1,0 0-1,0 0 1,0 0-1,0 0 0,0 1 1,-1-1-1,1 0 1,0 0-1,0 0 0,0 1 1,0-1-1,0 0 1,-1 0-1,1 0 0,0 0 1,0 0-1,0 0 1,-1 0-1,1 1 1,0-1-1,0 0 0,0 0 1,-1 0-1,1 0 1,0 0-1,0 0 0,0 0 1,-1 0-1,1 0 1,0 0-1,0 0 1,-1 0-1,1 0 0,0 0 1,0 0-1,0-1 1,-1 1-1,1 0 0,-3 0-1387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1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6720,'-35'17'3456,"35"0"-1344,35-17-896,-1 17-704,17-17 0,17 17-320,17-17 192,-17 0-256,18-17-2016,-1 17 1024,17 0-5376,-17 0 3456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1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64,'0'34'32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2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5632,'65'0'3056,"-58"0"-2814,0 0 0,-1 1 0,13 2 1,-16-2-191,0 0 0,-1 0 0,1 0 0,0 0 0,0 1 0,-1-1 0,1 1 0,-1 0 0,0 0 0,4 3 0,31 41 332,9 8-176,-7 11-43,-17-32-116,-9-14 3,-1 0 0,-1 1 0,11 25-1,15 75 264,-34-110-300,1 0 0,-2 1 0,3 18-1,-5-26-33,0 1 0,0 0 0,0 0 0,0 0 0,-1-1 0,0 1 0,1 0 0,-1 0 0,-1-1-1,1 1 1,0-1 0,-1 1 0,-3 4 0,4-6-22,0-1 1,-1 1-1,1-1 1,0 1-1,-1-1 1,1 0-1,-1 1 1,1-1-1,-1 0 1,0 0-1,0 0 0,1 0 1,-1-1-1,0 1 1,0 0-1,-3 0 1,-2 0-11,1-1 1,0 1-1,-13-2 1,2 0 29,7 1 9,1-1 0,0 0 0,-1 0 0,1-1 0,0-1 0,0 1 0,-9-5 0,14 5 2,0 1-1,0-1 1,1-1 0,-1 1-1,0-1 1,1 1 0,-1-1-1,1 0 1,0 0 0,0 0-1,0-1 1,0 1 0,1-1-1,-4-5 1,5 8 5,-8-18-86,9 18 78,0 0 0,0 1 1,0-1-1,0 0 0,0 0 0,0 0 0,1 0 0,-1 0 0,0 0 0,1 1 1,-1-1-1,1 0 0,0-1 0,1-3-47,0 3 2,-1-1 0,0 1 0,0 0 0,1 0 0,-1 1 0,1-1 0,-1 0 0,1 0 0,0 1 0,0-1 0,0 1 0,0-1 0,0 1 0,0 0 0,0 0 0,0 0 0,0 0 0,4-1 0,3 1-421,0-1 0,-1 2 1,1-1-1,10 1 0,-2 1-830,32-1-472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2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52 7136,'-14'14'2309,"15"-14"-2206,0 1 1,-1-1-1,1 0 0,0 1 0,0-1 0,0 0 1,0 0-1,0 1 0,0-1 0,0 0 1,-1 0-1,1 0 0,2 0 0,28 0 871,72-3 47,-21-9-658,-21 8-215,114-12 104,26 1-56,-121 11-179,-7-2-46,107-3-198,-80 9-320,78 0-3375,-163 0 2914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3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52 6656,'-28'-14'2144,"27"14"-2074,0-1 1,0 1-1,0-1 1,1 1-1,-1 0 0,0-1 1,0 1-1,0 0 1,0 0-1,0-1 1,0 1-1,0 0 1,0 0-1,0 0 0,-1 1 1,1-4 60,1 3-103,2-6 146,-1 5-135,0 0-1,0 0 1,1-1 0,-1 1-1,1 0 1,-1 0-1,1 0 1,2-1 0,1-1-22,-2 2-17,0-1 0,0 1 1,0-1-1,0 1 0,0 0 1,1 0-1,-1 0 0,0 1 1,0-1-1,1 1 0,-1 0 1,5 0-1,11 0-5,0-1 22,1 1-1,-1 1 1,0 1 0,0 0 0,0 2-1,29 8 1,-9 5 4,55 31 1,-83-41-19,-1 0 0,0 1 0,0 0 0,0 1 1,-1 0-1,-1 0 0,12 16 0,-20-24-2,9 9 49,-1 1 0,0 1 0,-1-1-1,-1 1 1,7 17 0,-11-25-21,0 0 0,-1 0 0,1 0 1,-1 0-1,1 5 0,-3-5 34,1-1 1,0 0-1,-1 1 0,0-1 1,0 0-1,-2 5 1,1-1 27,2-5-74,0 0-1,-1-1 0,1 1 1,-1 0-1,1-1 0,-1 1 1,0-1-1,1 1 1,-1-1-1,0 1 0,-2 1 1,-4 2 43,0 0 1,-1-1-1,1 0 1,-1-1-1,-14 5 0,1 0 20,1 0-29,-1-2 0,0 0-1,-1-1 1,1-1 0,-1-1-1,0-2 1,-30 0 0,46-1-73,0 0 1,0-1 0,0 0-1,0 0 1,0 0 0,-10-4 0,14 4-1,1 1-1,0-1 1,0 1 0,0-1 0,0 0 0,0 0 0,0 0 0,0 1 0,0-1 0,0 0 0,0 0 0,0 0-1,0 0 1,0-1 0,1 1 0,-2-2 0,2 2-24,0 0 0,0-1 1,0 1-1,0 0 0,0-1 0,0 1 1,0-1-1,0 1 0,0 0 0,0-1 1,1 1-1,-1 0 0,1-1 0,-1 1 0,1 0 1,0-1-1,-1 1 0,1 0 0,1-2 1,7-7-173,0 0 0,1 0 0,0 1 0,0 1 0,1-1 0,0 2 0,16-9 0,58-21-210,0 0 173,-34 8 426,-2 7 122,-16-1 276,-26 17-437,1 1 0,-1-1 1,1 2-1,0-1 0,0 1 0,0 1 0,10-4 1,13 2 203,-17-2-99,-12 6-168,-1 0-1,1 0 1,-1 0 0,1 0-1,-1 1 1,1-1 0,-1 1 0,1-1-1,0 1 1,-1 0 0,1 0 0,2-1-1,-4 4 279,0 230 682,0-232-1043,0 0 1,0 1-1,0-1 0,1 0 0,-1 0 0,0 0 0,0 0 1,1 0-1,-1 1 0,1-1 0,-1 0 0,1 0 0,0 0 0,-1 0 1,1 0-1,0-1 0,-1 1 0,1 0 0,0 0 0,0 0 1,0-1-1,0 1 0,0 0 0,0-1 0,0 1 0,0-1 1,2 2-1,9 5-548,-6-4-99,39-3-1195,-42 0 1796,-1 0 1,0 0 0,0-1 0,0 1-1,0-1 1,0 1 0,1-1 0,-1 0-1,0 0 1,0 0 0,-1 0-1,1 0 1,0 0 0,0 0 0,0-1-1,-1 1 1,3-4 0,-2 4 52,-1-1 1,0 1-1,1 0 1,-1-1-1,1 1 1,-1 0-1,1 0 1,0 0-1,0 0 1,-1 1-1,1-1 1,0 0-1,0 1 1,0-1-1,0 1 1,0-1-1,2 1 1,28 0-90,-32 0 107,0 0 0,0 0 0,0 0 0,0 0-1,0 0 1,0 0 0,0 0 0,0 0 0,1 0 0,-1 0 0,0 0 0,0 0 0,0 0 0,0 0 0,0 0 0,0 0 0,0 0 0,0 0 0,0 0 0,1 0 0,-1 0 0,0 0 0,0 0-1,0 0 1,0 0 0,0 0 0,0 0 0,0 0 0,0 0 0,0 0 0,0 1 0,0-1 0,0 0 0,0 0 0,1 0 0,-1 0 0,0 0 0,0 0 0,0 0 0,0 0 0,0 0-1,0 0 1,0 1 0,0-1 0,0 0 0,0 0 0,0 0 0,0 0 0,0 0 0,0 0 0,0 0 0,0 0 0,0 0 0,0 0 0,0 1 0,0-1 0,0 14 687,0 7 121,-3 29 0,-9 15-371,5 1-235,-6 33-69,-1-25-43,11-46-27,2-10-3,-2-1 0,0 1 0,-7 20 0,7-28-27,-2 5 177,0 0-1,-13 25 0,17-38-182,-1 1 0,1-1 0,-1 1 0,1-1 0,-1 1 0,0-1 0,0 0 0,0 0 0,0 0 0,0 0 0,0 0 0,-1-1 0,1 1 0,-1 0 0,1-1 0,-1 0-1,1 0 1,-1 0 0,0 0 0,0 0 0,1 0 0,-5 0 0,6-1-37,-1-1 1,1 1-1,-1 0 0,1-1 0,-1 1 0,1-1 1,0 1-1,-1-1 0,1 0 0,0 1 0,-1-1 1,1 0-1,0 0 0,0 0 0,0 0 0,0 0 1,0 0-1,0 0 0,0 0 0,0-1 0,0 1 1,1 0-1,-1 0 0,0-1 0,1 1 0,-1-1 1,0-1-1,-2-4-8,-3-8 5,0 0 0,0 0 1,2 0-1,0-1 0,1 1 1,-2-28-1,3 9-613,2 0 1,5-37-1,9-14-510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2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2047 17 3488,'-14'-14'1115,"12"12"-353,-1 4-463,-22 14 370,1-2-128,-3 2 70,-35 15 0,22-12-281,-42 16-164,48-17-114,0 1 0,1 1 0,-43 35 0,-107 107 129,123-111 91,-28 48 149,18-31-291,-89 96-94,105-103-107,-69 88 147,-44 81 41,155-214-132,-19 24 43,2 2 0,-30 56 1,17-18 106,-31 70 39,-58 158 167,37-62-127,57-142-76,9-11-75,4-11-8,-3-11 46,5 8-32,9-38-49,0-1 2,-8 46 0,14-44-20,2 2 0,1 47 0,-6 41 7,6-103 14,3-11 13,1 0 0,1 0 1,0 0-1,2 0 1,0-1-1,9 31 0,-1-1-40,8 54 39,-10-48 65,15 53 0,10-14-144,-8-23-8,26 67 36,-38-99 85,12 45 0,-14-39-31,15 39 47,-22-66-69,8 27 13,21 48 1,-18-56-19,31 75 383,-39-89-305,9 23 14,13 4-90,-22-36-20,-1-1 17,0-1 1,1-1 0,0 1 0,1-1-1,0 0 1,0-1 0,14 10 0,4 2 25,-13-11-21,0 0-1,1-1 1,0 0 0,0-2-1,20 7 1,-1-1 25,13 3 61,-36-12-49,0 0 0,21 9-1,145 87 99,-141-70-205,-32-25 63,0 1 0,0-2 0,1 1 0,0 0 1,0-1-1,0 0 0,9 4 0,-11-6-7,0 0 2,-1 0-1,1 0 0,-1-1 1,1 1-1,-1 1 1,1-1-1,-1 0 0,0 1 1,0-1-1,0 1 0,0-1 1,3 4-1,-4-4-1,0 0 0,0 1 0,0-1-1,1 0 1,-1 0 0,1 0 0,-1 0 0,1 0-1,-1 0 1,1 0 0,-1 0 0,1-1 0,0 1-1,-1-1 1,1 1 0,0-1 0,0 1 0,-1-1-1,3 0 1,-2 0 4,0 0 1,0 0-1,0 1 0,0-1 0,-1 1 0,1-1 0,0 1 0,0-1 0,-1 1 1,1 0-1,0 0 0,1 1 0,-2-1-8,1 0 0,0 0 0,-1 0 0,1 0 0,0-1-1,0 1 1,-1 0 0,1-1 0,0 1 0,0-1 0,0 0 0,2 0 0,41 1-29,-17 0-27,1-1 1,32-4-1,-35-1-47,-10 2 28,0 0-1,25 0 1,-11 4 88,-16 0 7,-1-1 0,0 0 0,0-1 1,18-3-1,-14-1-3,-10 3-35,0 0 0,0 1 0,0 0 0,0 0 0,7 0 0,-10 0-1,-1 1 0,1 0 1,0-1-1,-1 1 0,1-1 0,-1 0 1,1 0-1,3-2 0,9-3-150,6 0 7,-14 4 50,-1 0 0,1 0 1,10-5-1,64-42-675,-61 38 789,22-11-121,43-27 0,-78 43 104,1 1 0,0 0 0,1 1-1,17-6 1,-9 5-4,-10 4 53,0-1 0,0 0 0,-1-1 1,9-4-1,-1 0 28,-9 3-23,1 1-1,-1 0 0,1 0 1,-1 0-1,1 1 0,0 0 1,0 0-1,0 1 0,0 0 0,12 0 1,-16 1-22,0 0 1,0 0-1,0 0 1,0-1-1,0 1 1,4-2-1,1-6 108,-8 8-117,0-1 0,1 1 1,-1 0-1,0-1 1,1 1-1,-1-1 0,1 1 1,-1 0-1,0-1 0,1 1 1,-1 0-1,1-1 0,-1 1 1,1 0-1,-1 0 1,1 0-1,-1-1 0,1 1 1,-1 0-1,1 0 0,-1 0 1,1 0-1,-1 0 0,1 0 1,-1 0-1,1 0 1,-1 0-1,2 0 0,28 0 385,-28 0-353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3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7552,'0'-17'3424,"34"0"-2976,-17 17 1536,17 0-1184,-17 0 32,0 0-512,17 0-32,0 0-160,0 0-2816,1 0 1472</inkml:trace>
  <inkml:trace contextRef="#ctx0" brushRef="#br0" timeOffset="1">171 137 8064,'-17'0'3648,"51"17"-3168,-17-17-64,0 0-320,18 17-448,-1-17 160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4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6880,'0'0'3136,"0"17"-2720,0 17 544,0-17-608,0 17-64,0 17-192,0 17 64,17 0-96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5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 6400,'-34'-17'2880,"68"17"-2496,-17 0 1408,17 0-1056,17 0 192,0 0-544,1 0-256,16 0-64,17 0 128,-34 0-96,17 0-1728,-17 0 896,-16 17-3392,-18 0 2304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5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5472,'0'153'4608,"0"270"2879,0-420-7689,6-3 63,1 1 111,-3-1 24,0 0 0,0 1 0,0-1 0,0-1 0,0 1 0,0-1 0,0 1 0,5-3 0,-3 1 2,1 0-14,1-1 1,-1 1-1,1 1 0,0-1 1,14 0-1,15 2-757,11 0 224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5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7456,'0'-14'2421,"3"8"-1477,-2 5-872,1 0-1,-1 0 1,1-1-1,0 1 1,-1 0-1,1 0 1,0 1-1,0-1 1,0 0 0,-1 0-1,1 1 1,4-1-1,30-1 689,-30 2-749,4 1-11,0 0 0,0 0 0,-1 1 0,1 0 0,-1 1 0,13 4 0,-17-4-1,0-1 0,0 1 1,0 0-1,-1 0 0,1 0 0,-1 1 0,1-1 0,-1 1 0,0 0 0,-1 1 0,1-1 0,3 6 0,7 7 29,-3-3-7,-4-6 13,1 1 0,8 14 0,-9-8 49,-1-1 0,-1 1 0,0 0-1,4 27 1,-1-9-65,-2-7-132,-2 1 0,0 0 0,-2 0-1,-1 36 1,-1-59 101,0 0 0,-1-1 0,1 1 0,-1 0-1,0-1 1,0 1 0,0-1 0,0 1 0,-1-1-1,0 0 1,1 0 0,-1 1 0,0-1 0,0 0-1,-1-1 1,1 1 0,-1 0 0,-3 3 0,3-4 16,0 1 0,0-1 0,0 0 0,0 0 0,-1 0 0,1-1 0,-1 1 0,1-1 0,-1 0 0,1 0 0,-1 0 0,0 0 0,1 0 0,-1-1 0,0 0 0,0 0 0,1 0 0,-8-1 0,7 0 10,0 1-1,0-1 1,0 0-1,0 0 1,0-1-1,0 1 1,0-1-1,1 0 1,-1 0-1,0 0 1,1-1-1,0 1 1,0-1-1,0 0 1,0 0-1,0 0 1,-2-3-1,1 0-57,0 0 0,1 1-1,0-1 1,0-1 0,-4-11-1,6 15-3,1 0-1,-1 0 0,1-1 0,0 1 0,0 0 1,0 0-1,0 0 0,1 0 0,-1 0 1,1-1-1,0 1 0,0 0 0,0 0 0,2-5 1,-1 5-44,1-1 1,-1 0 0,1 1-1,-1 0 1,1-1-1,0 1 1,0 0 0,0 0-1,0 1 1,1-1 0,-1 1-1,1 0 1,0 0 0,-1 0-1,1 0 1,0 0-1,6-1 1,-7 2 21,34-16-707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6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 7040,'-29'0'2282,"29"0"-2265,0 0 0,0 0-1,0 0 1,0 0-1,0 0 1,0 0 0,-1-1-1,1 1 1,0 0-1,0 0 1,0 0-1,0 0 1,0 0 0,-1 0-1,1 0 1,0 0-1,0 0 1,0 0 0,0 0-1,0 0 1,-1 0-1,1 0 1,0 0 0,0 0-1,0 0 1,0 0-1,0 1 1,-1-1 0,1 0-1,0 0 1,0 0-1,0 0 1,0 0 0,0 0-1,0 0 1,0 0-1,-1 0 1,1 1-1,0-1 1,0 0 0,0 0-1,0 0 1,0 0-1,0 0 1,0 0 0,0 1-1,0-1 1,0 0-1,0 0 1,0 0 0,0 0-1,0 1 1,0-1-1,0 11 587,0-11-586,0 0 1,0 1-1,0-1 0,0 0 1,0 0-1,0 0 0,-1 0 0,1 0 1,0 0-1,0 0 0,0 0 1,0 0-1,0 1 0,0-1 1,1 0-1,-1 0 0,0 0 1,0 0-1,0 0 0,0 0 0,0 0 1,0 0-1,0 0 0,0 0 1,0 1-1,0-1 0,0 0 1,0 0-1,0 0 0,0 0 1,0 0-1,0 0 0,0 0 1,0 0-1,1 0 0,-1 0 0,0 0 1,0 0-1,0 0 0,0 0 1,0 0-1,0 0 0,0 0 1,0 0-1,0 0 0,1 0 1,-1 0-1,0 0 0,0 0 0,0 0 1,0 0-1,0 0 0,0 0 1,0 0-1,0 0 0,1 0 1,1050 0 3608,-1018-1-3698,62-11 0,-90 11 46,4 0-194,1 0 1,16 0-1,-14 1-471,-10 0 491,0 0 0,0 0-1,-1-1 1,1 1 0,0 0 0,0-1-1,-1 1 1,1-1 0,0 0-1,-1 0 1,1 1 0,-1-1-1,1 0 1,-1-1 0,1 1 0,-1 0-1,2-2 1,0 0-1533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5:5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5568,'-57'0'1786,"56"-1"-1735,0 1 1,-1 0-1,1 0 0,0 0 0,0 0 0,0 0 0,0 1 0,0-1 0,0 0 0,0 0 0,-1 1 0,1-1 0,-1 1 0,-21 11 456,17-9 485,4-3-272,-7 0 89,26 0-290,55 2-575,-60-1 48,-1 0 0,0 1 0,0 0 0,17 7 0,-23-7 17,0 1 1,0-1-1,0 1 1,0 0-1,0 1 1,-1-1 0,0 1-1,0 0 1,0 0-1,0 1 1,0-1-1,3 7 1,3 2 42,-4-5-8,0 1 1,0-1 0,-1 1 0,0 0-1,-1 0 1,0 1 0,0-1 0,-1 1-1,3 15 1,-4-14-2,5 15 124,4 38 0,-10-51-113,-1 1 1,0 0 0,-1 0 0,-3 17 0,2-21 39,0 0 0,-1-1 0,-1 1 0,0-1 0,0 0 0,-1 1 0,-6 8 0,7-11 4,-1-1-1,1 0 1,-1 0-1,-1 0 1,1 0 0,-1-1-1,0 0 1,0 0 0,-11 5-1,-3-4 227,6-3-98,-3 1-50,11-1-103,0-2 1,0 1-1,0 0 0,0-1 1,-1-1-1,1 1 0,-1-1 0,1 0 1,0 0-1,-1 0 0,-7-3 1,13 3-65,0 0 1,0-1 0,0 1 0,0-1-1,0 1 1,0-1 0,0 1 0,0-1 0,0 0-1,0 0 1,0 1 0,0-1 0,1 0-1,-1 0 1,0 0 0,1 0 0,-1 0 0,0 0-1,1 0 1,-1 0 0,1 0 0,-1 0-1,1 0 1,0 0 0,0 0 0,-1-1 0,1 1-1,0 0 1,0 0 0,0 0 0,0 0-1,0-2 1,1 0 0,0 0-1,-1 1 1,1-1 0,0 0-1,0 0 1,1 1 0,-1-1-1,1 1 1,-1-1 0,1 1-1,0-1 1,3-3 0,17-15-606,0 0 0,48-33 1,-33 34-370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0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3552,'0'0'11690,"0"3"-11876,0 8 143,3-5-16,-2-5 51,0 0-1,0 1 0,0-1 1,0 0-1,0 1 1,0-1-1,0 0 1,-1 1-1,1-1 0,0 1 1,-1-1-1,0 1 1,1 0-1,-1-1 0,0 1 1,1-1-1,-1 1 1,0 0-1,-1 2 0,1 1 43,1-1-1,-1 1 0,1-1 0,-1 1 0,4 8 0,1-1 28,-4-9-41,1 0 1,-1 0 0,0 1-1,0-1 1,0 0-1,0 1 1,-1-1-1,1 1 1,-1 5 0,1-2 0,1 0 1,-1 0 0,1 0 0,0-1 0,1 1-1,0-1 1,0 1 0,0-1 0,1 0 0,6 8 0,-8-11 8,0 0 0,0-1 0,0 1 0,1-1 1,-1 1-1,1-1 0,-1 0 0,1 0 0,0 0 1,0 0-1,0 0 0,0 0 0,0-1 0,0 0 1,7 2-1,-1-1 25,0-1 1,1 0-1,-1-1 1,14-1 0,7 0-359,-23 1 250,-3 0 8,0 0 0,0 0 1,0 0-1,0 0 0,0-1 0,-1 0 0,1 0 1,0 0-1,0 0 0,-1 0 0,1-1 0,-1 1 0,1-1 1,5-4-1,3-2-46,1 1 1,24-9-1,-28 13 87,-8 3 8,0-1 0,1 1 0,-1 0 0,1-1 0,-1 1 0,0-1 0,1 1 0,-1-1 0,0 0 0,0 0 0,1 1 0,-1-1 0,0 0 0,0 0 0,0 0 0,0 0 0,0 0 0,0 0 0,0-1 0,0 0 0,2-5 18,-2 6-26,-1 1 0,0-1-1,0 1 1,0-1 0,0 1-1,0-1 1,1 1 0,-1-1-1,0 1 1,0-1 0,1 1-1,-1 0 1,0-1 0,1 1-1,-1-1 1,1 1 0,-1 0-1,0 0 1,1-1 0,-1 1-1,1 0 1,-1 0 0,1-1-1,-1 1 1,1 0 0,-1 0 0,1 0-1,-1 0 1,1 0 0,-1-1-1,1 1 1,-1 0 0,1 0-1,-1 1 1,1-1 0,2 0-172,-6 2-198,2 1 361,-1-1 0,0 0 1,1 0-1,0 1 0,0-1 0,0 1 0,0-1 0,0 1 0,0-1 0,0 1 0,0 5 1,-2 6 70,-9 26 104,8-28-65,0 0 0,1 1 0,-2 15 0,1 168 585,5-128-586,-1-27-96,1-13-5,-5 42 0,-2-32 121,3-22 37,-2 30-1,5-31 231,0-12-334,1 0-1,-1 0 1,0-1-1,0 1 1,-1 0 0,1 0-1,0-1 1,-1 1-1,0 0 1,-1 3-1,1-5-64,0 0-1,-1 0 0,1 0 0,0-1 0,-1 1 0,1 0 0,0-1 1,-1 1-1,1-1 0,-1 1 0,1-1 0,-1 0 0,0 0 0,1 0 1,-1 0-1,1 0 0,-1 0 0,-2 0 0,2 0-18,1-1 1,-1 1-1,0 0 0,1 0 1,-1-1-1,1 1 0,-1-1 1,1 1-1,-1-1 0,1 0 1,-1 1-1,1-1 0,0 0 0,-1 0 1,1 0-1,0 0 0,0 0 1,-1-1-1,1 1 0,0 0 1,-1-3-1,-1-1-144,0-1 0,0 1-1,1-1 1,-2-7 0,0 1-199,0 5 53,2-1 0,-1 0 0,1 0 0,0 0 0,0 0 1,1 0-1,0 0 0,1 0 0,0 0 0,0 0 0,2-13 0,13-61-1461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0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8480,'0'0'3840,"0"34"-3360,-17-17 896,17 0-864,-17 17 64,17-16-352,-17 16-1888,17 0 896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1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6880,'0'17'3136,"0"34"-2720,-17-34 544,17 0-608,0 17 128,-17 0-288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3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4640,'-11'0'1260,"15"0"-358,22 0-408,133 0 668,-148 1-978,0 0-1,0 0 0,19 5 1,-6-1 37,5 0 58,-20-4-197,0 0 0,0 1-1,0 0 1,16 6 0,-17-4-19,-1 0 0,15 10 0,-20-12-35,1 0-1,-1 1 1,0-1-1,0 1 1,0 0 0,0 0-1,0 0 1,2 3-1,-4-5-16,1 0 0,-1 0 0,1 0 0,-1 0-1,1 1 1,-1-1 0,1 0 0,-1 0 0,0 0 0,0 0-1,1 0 1,-1 1 0,0-1 0,0 0 0,0 0 0,0 0-1,0 0 1,-1 1 0,1-1 0,-1 1 0,-1 1-8,0 1 1,-1-1-1,0 0 1,0-1 0,0 1-1,0 0 1,-6 3-1,-14 12-323,-36 27-778,40-32 376,5-5 96,1 0 0,0 2 1,1-1-1,-21 22 0,29-24-123,-1-1 0,1 1-1,-5 9 1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1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52 5568,'-14'-14'1786,"11"8"-1071,3 6-698,0-2 59,0 0 0,0 0 1,0 0-1,0 0 0,0 0 1,1 0-1,-1 0 0,0 0 0,1 0 1,0 0-1,1-3 0,-2 5-50,1-1 0,-1 1 0,1-1 0,-1 1 0,1 0 0,-1-1 0,1 1 0,-1 0 0,1-1 0,-1 1 0,1 0 0,0 0 0,-1 0 0,1-1 0,-1 1 0,1 0 0,1 0 0,0 0 35,1 0 1,-1 0-1,1 1 0,-1-1 1,1 1-1,3 1 0,62 15 739,-61-15-761,-1 0 0,0 0 0,0 0 0,0 1-1,0 0 1,6 4 0,35 27 75,-9-7-41,-24-16-30,-1 0-1,0 1 1,-1 0 0,0 1-1,-1 0 1,0 1 0,-1 0-1,10 20 1,-17-30-2,0 1 1,-1-1-1,0 1 1,0 0-1,0 0 0,-1 0 1,0 0-1,0 0 0,1 7 1,-2-10-16,0 1 1,0 0-1,0-1 1,-1 1-1,1 0 1,-1-1-1,0 1 1,1-1-1,-1 1 1,0-1-1,0 1 1,-1-1-1,1 0 1,-1 1-1,1-1 1,-1 0-1,-3 3 1,0 0-85,-2 0 0,1-1 0,0 0 1,-1 0-1,0 0 0,-10 3 1,3-1-51,0-2 1,-16 4 0,24-7 92,0 0-1,1-1 0,-1 0 1,0 0-1,0-1 0,1 1 1,-1-1-1,1 0 0,-1-1 1,-7-2-1,0 0 7,10 3 8,0 1 1,0-1-1,-1 0 1,1 0-1,0-1 1,0 1-1,0 0 1,0-1-1,0 0 1,1 0-1,-6-4 1,-8-5 1,2 4-21,13 7 12,0 0 0,0-1 0,0 1 0,0 0 0,0-1-1,0 1 1,0-1 0,0 1 0,0-1 0,0 1 0,0-1 0,1 0 0,-1 0-1,0 1 1,0-1 0,1 0 0,-1 0 0,0 0 0,1 0 0,-1 1 0,1-1 0,-1 0-1,1 0 1,0 0 0,-1 0 0,1 0 0,0 0 0,0 0 0,0-1 0,0 1-1,0 0 1,0 0 0,0 0 0,0 0 0,0 0 0,0-1 0,0 0-6,0 1 1,1 0-1,-1-1 1,0 1-1,0-1 1,1 1 0,-1 0-1,0-1 1,1 1-1,0 0 1,-1-1-1,1 1 1,0 0-1,-1 0 1,1-1-1,0 1 1,0 0 0,0 0-1,0 0 1,0 0-1,0 0 1,0 1-1,1-1 1,-1 0-1,0 0 1,0 1 0,1-1-1,-1 1 1,0-1-1,2 1 1,5-4-50,-1 1 35,0 0 0,0 0 0,1 1 1,-1 0-1,0 1 0,1-1 1,-1 1-1,1 1 0,12 0 0,31 0-46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2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7648,'17'0'3456,"17"0"-3008,0 0 736,17 0-736,34 0 32,18 0-288,-1 0 96,17 17-192,-33-17 192,-1 0-192,-17 0-1312,-17 17 672,-17-17-1504,-17 0 1184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2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5472,'-57'0'1760,"46"0"304,38 0-1484,1 1 0,0 2 0,45 10 0,180 38-404,-221-44-95,-1 1 0,1 2 0,-1 1 0,47 24 0,-67-30-28,-1 1 1,0 0-1,0 1 0,15 14 1,-21-18-15,-1 0 1,0 1 0,0-1 0,0 1 0,0-1 0,-1 1-1,0 0 1,1 0 0,-1 0 0,-1 1 0,1-1 0,-1 0 0,1 1-1,-1-1 1,-1 1 0,2 6 0,-2-8-24,0 0 0,-1 0 0,1 0 0,0 0 0,-1 0 0,0-1 0,1 1 0,-1 0 0,0 0 0,-1 0 0,-1 3 0,-2 1 5,-1 0 0,1-1 1,-9 7-1,0 1 27,-1-1 38,0 0-1,-18 10 0,14-7-24,18-14-56,-1-1 1,1 0-1,0 1 0,-1-1 0,1 0 0,-1 1 1,1-1-1,-1 0 0,0 0 0,0-1 0,1 1 1,-1 0-1,0 0 0,0-1 0,0 1 1,0-1-1,0 0 0,-3 1 0,-9-1 16,11 1-16,-1-1 0,1 0 1,-1 0-1,1 0 0,-5-1 0,7 0-7,0 1 0,1 0 0,-1 0 0,0-1 0,1 1-1,-1 0 1,1-1 0,-1 1 0,1 0 0,-1-1 0,1 1 0,-1-1 0,1 1-1,-1-1 1,1 1 0,-1-1 0,1 1 0,0-1 0,-1 0 0,1 1 0,0-1-1,0 1 1,-1-1 0,1 0 0,0 1 0,0-1 0,0 0 0,0 1 0,0-1 0,0 0-1,0 0 1,0-7-21,-1 6 14,1-1 1,0 1 0,0 0 0,0-1-1,1 1 1,-1 0 0,0-1-1,1 1 1,1-3 0,9-15-83,-5-4-44,-5 20 124,0-1 0,0 1 0,1-1 0,-1 1 0,1 0 1,0 0-1,0 0 0,0 0 0,1 0 0,0 0 0,-1 1 0,1-1 0,6-5 0,-5 5 11,0 0 15,-1 0-1,1 0 0,1 1 0,-1-1 0,0 1 1,1 0-1,0 0 0,0 0 0,0 1 0,0-1 0,10-2 1,33-1 118,-21 1 11,-19 3-92,1 0 0,0 1-1,0 0 1,0 0 0,0 1 0,17 1 0,-3 3 13,0 2 1,44 15 0,-59-18-13,-1 1 1,0-1 0,0 1-1,-1 1 1,1-1-1,-1 1 1,0 0-1,0 1 1,7 8-1,2 1 132,-13-13-151,0 0 0,-1 0 1,1 0-1,-1 1 0,1-1 0,-1 0 1,0 0-1,0 1 0,0-1 0,0 1 1,0-1-1,-1 1 0,1-1 0,-1 1 1,0-1-1,1 1 0,-1-1 0,-1 5 1,1-4-25,0 0 1,-1 0 0,0 0 0,0 0 0,0 0 0,0 0 0,0 0 0,-1 0 0,1 0-1,-1-1 1,0 1 0,1 0 0,-1-1 0,-1 0 0,1 1 0,0-1 0,0 0 0,-1 0-1,1 0 1,-1 0 0,-3 1 0,-4 3-515,-1-1 0,0 0 0,-17 6 1,-12 6-1471,15-11 1244,18 1 406,5-3 173,-2-2 39,-3 5-21,6-6 123,1 0 0,-1 1 0,1-1 0,0 1 0,0-1 0,0 1 0,0-1 0,0 1 0,0-1 1,0 1-1,0-1 0,0 0 0,1 1 0,-1-1 0,1 1 0,-1-1 0,1 0 0,0 1 0,-1-1 0,2 2 1,5 14 57,-1 14 437,25 71 384,-25-71-592,-1 0-1,-1-1 0,-2 1 0,-2 34 1,0-55-37,0 0-1,-1-1 1,0 1 0,-1 0 0,-5 15 0,5-18-71,-1-1 0,0 0 0,0 0 0,0-1 0,-1 1 0,0-1 0,0 1 0,-7 6 0,7-8-70,1-1 0,-1 1 1,0-1-1,0-1 0,0 1 1,-1 0-1,1-1 0,-1 0 1,-7 3-1,-5 1 91,15-4-161,0-1 0,-1 0 0,1 1 0,-1-1 0,1 0 0,-1-1 0,1 1 0,-1 0 0,0-1 0,1 0 0,-1 1 0,0-1 0,1 0 0,-1 0-1,0-1 1,1 1 0,-1 0 0,0-1 0,1 0 0,-4-1 0,-5-1 83,6 2-55,4 1-42,-1 0 0,1-1 0,-1 1 0,1-1 0,-1 1 0,1-1 0,0 1 0,-1-1 0,1 0 0,0 0 0,0 0 0,-1 0 0,0-1 0,-3-3-13,0-1-1,1 1 0,0-1 1,0 0-1,0 0 1,1 0-1,0-1 0,0 1 1,0-1-1,1 1 1,0-1-1,1 0 0,-1 0 1,1 0-1,1 0 1,-1 0-1,1 0 0,1-9 1,3-1-318,0 0-1,1 0 1,0 1 0,2-1 0,0 1 0,12-20 0,30-47-916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3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7648,'0'-17'3456,"68"17"-3008,-51 0 960,18 0-864,-1 0-160,0 0-224,0 0-352,0 17 96</inkml:trace>
  <inkml:trace contextRef="#ctx0" brushRef="#br0" timeOffset="1">154 171 6144,'-34'0'2784,"68"0"-1408,-17 0-992,17 0 128,-17 0-320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3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51 5632,'-17'-34'2560,"17"17"3072,-17 34-4896,17 0 0,-17 17-448,17 0-32,-17 0-160,17 35 96,17-1-128,-17 0-2912,17-17 1536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7232,'-34'0'3264,"51"0"-2848,0 17 1120,0-17-928,0 17 480,34-17-640,0 0-192,17 17-160,1-17-800,-1 0 416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4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0 7040,'-14'57'2282,"13"-55"-2218,1 0 0,-1-1 0,1 1 0,0 0 0,-1-1 0,1 1 0,0 0 0,0-1 0,1 1 0,-1 0 0,0 0 0,0-1 0,2 3 0,1 11 109,0 0 210,0 1 1,-1-1-1,1 29 1,-3 55 2565,0-97-2860,0 0 1,0 0-1,-1 0 0,1 0 0,0-1 0,-1 1 0,1 0 1,-1 0-1,1-1 0,-1 1 0,0 0 0,0-1 1,-1 3-1,-4 9 262,3 13 204,3-26-543,0 0-1,0 1 1,0-1 0,0 1-1,0-1 1,0 0 0,0 1-1,0-1 1,0 0 0,0 1-1,0-1 1,0 0 0,0 1-1,-1-1 1,1 0 0,0 1 0,0-1-1,0 0 1,0 0 0,-1 1-1,1-1 1,0 0 0,0 1-1,-1-1 1,1 0 0,-29 29 36,24-26-166,-7-3-15,12 0 128,0-1 0,0 1 0,0 0 0,0 0-1,0 0 1,0 0 0,0 0 0,0 0 0,0 0 0,-1 0 0,1 0-1,0 0 1,0 0 0,0 0 0,0 0 0,0 0 0,0 0 0,0 0-1,0 0 1,0 0 0,-1 1 0,1-1 0,0 0 0,0 0-1,0 0 1,0 0 0,0 0 0,0 0 0,0 0 0,0 0 0,0 0-1,0 0 1,0 0 0,0 0 0,0 0 0,0 0 0,-1 1 0,1-1-1,0 0 1,0 0 0,0 0 0,0 0 0,0 0 0,0 0 0,0 0-1,0 0 1,0 0 0,0 1 0,0-1 0,0 0 0,0 0 0,0 0-1,0 0 1,0 0 0,0 0 0,1 0 0,-1 2-5,0-1 1,1 0 0,-1 1-1,1-1 1,0 0-1,-1 0 1,1 0 0,0 1-1,0-1 1,0 0-1,0 0 1,0 0-1,0 0 1,0-1 0,0 1-1,0 0 1,0 0-1,0 0 1,1-1 0,-1 1-1,0-1 1,1 1-1,2 0 1,1 0 42,0 1 0,0-1 1,1 1-1,-1-2 0,9 2 0,6-2 84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35 6720,'-28'-29'2170,"28"29"-2153,0 0 0,-1 0 0,1 0 0,0 0-1,0 0 1,0 0 0,0 0 0,0 0-1,0-1 1,0 1 0,0 0 0,0 0 0,-1 0-1,1 0 1,0 0 0,0 0 0,0 0-1,0-1 1,0 1 0,0 0 0,0 0 0,0 0-1,0 0 1,0 0 0,0 0 0,0 0-1,0-1 1,0 1 0,0 0 0,0 0 0,0 0-1,0 0 1,0 0 0,0 0 0,0-1-1,0 1 1,0 0 0,0 0 0,0 0 0,0 0-1,0 0 1,1 0 0,-1 0 0,0-1-1,0 1 1,0 0 0,0 0 0,0 0 0,0 0-1,0 0 1,0 0 0,0 0 0,1 0 0,-1 0-1,0 0 1,0 0 0,0 0 0,0 0-1,0 0 1,0 0 0,1 0 0,-1 0 0,0 0-1,0 0 1,0 0 0,0 0 0,0 0-1,10-1 49,-10 1 36,2 0-61,0 1 0,0-1 1,-1 0-1,1 0 0,0 1 0,0-1 0,-1 1 0,1-1 1,0 1-1,-1 0 0,1 0 0,-1 0 0,1 0 1,-1 0-1,2 1 0,6 4 58,-2-1-3,1 0 1,1 1 0,-1 0 1,0 0-1,-1 1 0,11 12 0,9 14 38,26 34 10,-25-13-16,-15-34-100,-9-14 8,0 0 0,-1 0-1,1 0 1,-1 1-1,0 0 1,-1-1-1,1 1 1,-1 0-1,-1 0 1,1 0-1,-1 1 1,0 11-1,-1 1 99,-3 23-1,-8 11 91,9-42-185,2-8-24,-1 0 0,1 0 0,-1 0 0,0-1 1,0 1-1,-1 0 0,-2 5 0,0-4 15,0 0 1,0-1-1,0 0 1,-1 0-1,0 0 1,0 0-1,0 0 1,-1-1-1,1 0 1,-1 0-1,1-1 1,-1 0-1,-6 2 1,-22 2 155,29-5-169,2 0-10,0 0 0,0 0 0,0 0 0,0-1 0,0 1 0,-1-1 0,1 0 0,0 0 0,0 0 0,-1 0 0,1 0 0,0-1 0,0 1 0,0-1 0,0 0 0,0 0 0,0 0 0,-5-3 0,4 2-5,-1-1 1,1 0 0,-1 0-1,1 0 1,0-1 0,0 1-1,0-1 1,1 0 0,-1 0-1,1 0 1,-4-7 0,6 9-20,0 1 1,0-1-1,0 1 1,0-1-1,1 0 1,-1 0-1,0 1 1,1-1-1,-1 0 1,1 0-1,0 1 1,-1-1-1,1 0 0,0 0 1,0 0-1,0 0 1,1 1-1,-1-1 1,0 0-1,1 0 1,-1 0-1,1 1 1,-1-1-1,1 0 1,0 1-1,0-1 1,0 0-1,2-2 1,0 0-54,1 1 0,0-1 0,-1 1 0,1 0 0,1 0 1,-1 0-1,0 1 0,1-1 0,0 1 0,-1 0 0,7-1 0,25-8-1492,56-10-1,-76 20 792,22 0 1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5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35 7456,'-17'0'3392,"34"0"-1600,0 0-1280,34 0 288,0 0-480,34 0-256,34 0-64,-16 0 192,16-17-96,0 17-32,-33 0-32,-1-17-1248,-17 17 672,0 0-1184,-34 0 992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 6400,'-28'0'2058,"28"0"-2043,0 0 0,0 0 0,0-1 0,-1 1-1,1 0 1,0 0 0,0 0 0,0 0 0,0 0 0,0 0-1,-1 0 1,1 0 0,0 0 0,0 0 0,0 0-1,0 0 1,0 0 0,-1 0 0,1 0 0,0 0 0,0 0-1,0 0 1,0 0 0,0 0 0,-1 0 0,1 0-1,0 0 1,0 0 0,0 0 0,0 0 0,0 1-1,0-1 1,-1 0 0,1 0 0,0 0 0,0 0 0,0 0-1,0 0 1,0 0 0,0 1 0,0-1 0,0 0-1,0 0 1,0 0 0,-1 0 0,1 0 0,0 0-1,0 1 1,0-1 0,0 0 0,0 0 0,0 0 0,0 1-1,0-1 2,0 0 0,0 1-1,0-1 1,0 1-1,0-1 1,0 1-1,0-1 1,0 0-1,0 1 1,0-1 0,0 1-1,0-1 1,0 0-1,0 1 1,0-1-1,0 1 1,1-1 0,-1 0-1,0 1 1,0-1-1,0 0 1,1 1-1,-1-1 1,0 0 0,0 1-1,1-1 1,-1 0-1,0 1 1,1-1-1,-1 0 1,0 0-1,1 0 1,-1 1 0,1-1-1,-1 0 1,1 0-1,15-6 483,-2 0-345,-10 5-109,0 0 1,0 0-1,-1 1 1,1-1-1,0 1 0,7 1 1,9-1 108,-5 1 9,27 5-1,4 1-25,-7-3-34,72 12 89,-73-6-137,0 1 1,0 2-1,-1 2 1,62 35-1,-94-47-39,0 0 1,-1-1-1,0 2 0,1-1 1,-1 0-1,7 9 0,-7-6-29,-1 0 0,0 0 0,0 1 0,3 12 0,-5-15 5,0-2-4,0 0 0,0 0-1,-1 0 1,1 0-1,-1-1 1,1 1 0,-1 0-1,0 0 1,0 0-1,0 0 1,0 0-1,0 0 1,0 0 0,0 0-1,-1 0 1,1 0-1,-1 0 1,1 0 0,-1 0-1,0 0 1,-1 2-1,-2 3-97,3-4-13,0 0-1,0 0 1,-1 0 0,0 0 0,1 0 0,-1-1 0,0 1 0,0 0 0,-1-1 0,1 0-1,0 1 1,-1-1 0,0 0 0,-3 2 0,-11 1-1823,0 10 593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4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61 4992,'-50'0'3536,"50"-3"-2854,0-24 1638,0 24-1450,0 0-577,1 3-278,-1-1 0,0 0 1,0 1-1,0-1 0,0 0 0,1 1 0,-1-1 1,0 1-1,1-1 0,-1 0 0,0 1 0,1-1 1,-1 1-1,1-1 0,-1 1 0,1-1 0,-1 1 1,1-1-1,-1 1 0,1 0 0,-1-1 0,1 1 1,0 0-1,-1-1 0,1 1 0,0 0 1,-1 0-1,1 0 0,0 0 0,-1-1 0,1 1 1,0 0-1,0 0 0,33 0 233,-19 1-202,4-1 7,1 0 3,28-3 0,-27 0-32,29-2 32,-12 9-23,-16 0-13,65-2 65,-56-2-66,40 4 0,-16 6 13,-19-9 1,-27-1-23,0 0 1,0 0-1,0 1 1,14 3-1,10 7 1,30 5 394,-47-13-165,-13-3 128,-3 3-165,0-2-198,-1 0 0,1 0 0,0 0 0,-1-1 0,1 1 0,0 0 0,-1 0 0,1 0 0,-1 0 0,1 0 0,-1-1 0,0 1-1,1 0 1,-1-1 0,0 1 0,0 0 0,1-1 0,-1 1 0,0-1 0,0 1 0,0-1 0,0 1 0,-1 0 0,-15 11-55,9-4-9,4-3 24,-1 0 1,0-1-1,-8 7 1,8-9 32,1 1-1,0 0 1,0 0 0,0 1 0,0-1 0,1 1-1,-1 0 1,1 0 0,0 0 0,0 0-1,-3 7 1,-1 1 21,-1 1-1,0-1 1,-10 11-1,9-13-12,1 1-1,-13 22 1,14-18 1,5-10 7,-1 1 0,0 0 1,-7 9-1,-28 23 183,22-10-83,8-12-25,-20 19 263,26-32-309,0 0-1,0 0 1,0 0 0,-1 0 0,1-1 0,-1 1-1,1-1 1,-7 4 0,4-4 43,1-1 0,-1 0 0,0 0-1,1-1 1,-1 0 0,0 1 0,-6-2 0,9 1-66,0 0-2,-1 0 0,1 0 1,0 0-1,-1 0 0,1 0 1,0-1-1,-1 1 0,1-1 1,0 0-1,0 1 1,-1-1-1,1 0 0,0-1 1,0 1-1,0 0 0,0 0 1,0-1-1,1 1 0,-1-1 1,-2-2-1,-8-11 87,0 0 0,-12-20 0,-7-9-36,23 35-69,-1 0 0,1 1 0,-17-12 0,-2-3-48,0-9 21,-11-1 70,13 3-32,-2 8-102,5-5 59,10 16 84,10 9-42,-1 1 0,1-1 1,1 0-1,-1 0 0,0 0 1,0 0-1,1 0 0,-1 0 1,1-1-1,-2-2 0,3 4-22,-1 0-1,0-1 1,0 1-1,0 0 0,0 0 1,0 0-1,0 0 0,0 0 1,-1 0-1,1 1 0,0-1 1,0 0-1,-3 0 1,4 0-68,-1 1 0,0 0 0,1 0 0,-1-1 0,0 1 0,1 0 0,-1-1 0,0 1 0,1-1 0,-1 1 0,1-1 0,-1 1 0,0-1 0,1 1 0,0-1 0,-1 0 0,1 1 0,-1-1 0,1 0 0,0 1 0,-1-1 0,1 0 0,0 0 0,0 1 0,0-1 0,-1-1 1,1 2 50,0 0 0,0 0 0,0 0 0,0 0-1,0 0 1,0 0 0,0-1 0,0 1 0,0 0 0,0 0 0,0 0 0,0 0 0,0 0 0,0 0 0,0 0 0,0 0 0,0 0 0,0-1 0,0 1 0,0 0 0,0 0 0,0 0 0,0 0 0,0 0 0,0 0 0,0 0 0,1 0 0,-1 0 0,0 0 0,0 0 0,0 0 0,0-1 0,0 1 0,0 0 0,0 0 0,0 0 0,0 0 0,0 0 0,0 0 0,0 0 0,1 0 0,-1 0 0,0 0 0,0 0 0,0 0 0,0 0 0,0 0 0,0 0 0,0 0 0,0 0 0,0 0 0,1 0 0,-1 0 0,0 0 0,0 0 0,0 0 0,14 0-2765,2 0 922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5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35 3488,'-17'-17'4197,"17"19"-3973,0 2-186,0-2-5,0 0 0,1 0 0,-1 0-1,-1 0 1,1 0 0,0-1 0,0 1 0,-1 0 0,1 0-1,-1 0 1,1 0 0,-1 0 0,0-1 0,0 1-1,0 0 1,0-1 0,0 1 0,0 0 0,0-1 0,0 1-1,-1-1 1,1 0 0,-1 1 0,-2 1 0,-22 14 425,15 0-84,2-10-154,-1-1 1,0 0 0,0 0 0,-19 7-1,0 0 522,23-10-571,0 0-1,-1-1 1,1 1 0,-1-2-1,1 1 1,-1-1 0,0 0-1,0 0 1,0 0 0,0-1-1,-8-1 1,7 1-15,3 1-15,1-1 0,-1 0 0,0-1 0,1 1 0,-1-1 0,-5-1 0,9 1-120,0 1-1,0-1 1,0 1 0,-1-1 0,1 0 0,0 0 0,0 1 0,0-1 0,0 0 0,1 0 0,-1 0 0,0 0 0,0 0-1,1 0 1,-1 0 0,0 0 0,1 0 0,-1 0 0,1-1 0,-1 1 0,1 0 0,0 0 0,-1 0 0,1-1 0,0 1-1,0 0 1,0-1 0,0-1 0,0 1-35,0 0 0,0 0 0,1 0 0,-1 0 0,1 0 0,-1 1 0,1-1 0,0 0 0,-1 0 1,1 0-1,0 1 0,0-1 0,0 0 0,0 1 0,1-1 0,-1 1 0,0-1 0,1 1 0,-1 0 0,3-2 0,5-6-175,1 0-1,1 1 1,-1 0 0,1 1-1,0 0 1,1 0 0,0 2-1,0-1 1,0 1 0,0 1-1,17-3 1,39-10-968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6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86 7392,'0'-43'2373,"0"43"-2333,0 0-1,0-1 1,-1 1-1,1-1 1,0 1-1,0-1 1,0 1-1,0-1 1,0 1 0,1-1-1,-1 1 1,0-1-1,0 1 1,0-1-1,0 1 1,0 0-1,1-1 1,-1 1 0,0-1-1,0 1 1,1 0-1,-1-1 1,1 0-1,3-3 161,-1 1 89,0 0 0,0 0 0,0 0 0,0 0 0,0 1 0,1-1 0,4-1 0,-3 3-187,-1 0-1,1 0 1,0 1 0,0 0-1,0 0 1,-1 0-1,1 0 1,0 1-1,0 0 1,-1 0-1,1 0 1,0 1 0,-1-1-1,1 1 1,6 4-1,-3-2-99,-1 0 1,0 1-1,0 0 0,0 0 0,0 1 0,-1 0 1,11 12-1,-3 1 32,-4-5 85,17 18 0,-26-30-129,1-1 0,0 1 0,-1 0 0,1-1 0,-1 1 0,0 0 0,1 0 0,-1 0 0,0 0 0,0 0 0,0 0 0,-1 0 0,1 0 0,0 1 0,-1-1 0,1 0 0,-1 0 0,0 0 0,0 1 0,0-1 0,0 0 0,-1 4 0,-1 0-98,0-1-1,0 1 1,-1 0 0,0-1 0,0 0 0,-7 9 0,3-3-158,1-3 63,1-1 0,-1 0 1,-1 0-1,1-1 0,-1 0 1,0 0-1,0 0 0,-13 7 1,11-8 88,-2 3-62,0-1 0,-11 11 0,18-14 211,1 0 0,-1-1-1,1 2 1,0-1 0,0 0 0,0 1 0,1-1 0,-1 1-1,-2 7 1,3-6 75,-1 1 0,1-1 0,1 1 0,-1 0 0,1 0-1,1 0 1,-1 0 0,1 0 0,1 11 0,10 22 471,-5 11 123,5 12-261,-5-9-102,-2-36-250,1 12 128,-6-26-145,1-1 1,-1 1-1,1 0 1,-1-1-1,-2 6 1,0 1 123,1-2-95,1-3 42,0 0 0,-1 0 0,1 1-1,-1-1 1,-6 9 0,7-12-116,0 0-1,0-1 1,0 0-1,-1 1 1,1-1-1,-1 0 0,1 1 1,-1-1-1,0 0 1,1 0-1,-1 0 1,0-1-1,1 1 1,-1 0-1,0-1 0,0 1 1,0-1-1,0 1 1,0-1-1,0 0 1,0 0-1,-2 0 0,1 0-12,0 0-1,0 0 1,0 0-1,-1-1 0,1 0 1,0 1-1,0-1 1,0 0-1,0 0 1,0-1-1,1 1 0,-6-4 1,2 0 25,-1 0 0,1-1 1,1 0-1,-1-1 0,-5-8 0,-1-1 53,-13-27-1,21 37-123,1 0 1,0-1-1,0 0 0,1 0 1,0 1-1,0-1 1,0 0-1,0-9 0,3 13-3,-1-1-1,0 1 0,1-1 0,0 0 0,2-4 0,0-2-99,-2 4 27,0 1-1,0 1 0,1-1 1,0 0-1,0 0 0,0 0 1,0 1-1,1-1 1,0 1-1,0 0 0,0 0 1,0 0-1,0 0 0,6-3 1,2-4-562,0 1 1,1 1-1,0 0 1,0 1-1,1 0 1,21-9 0,45-25-3888,6 5 1446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6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34 7648,'-17'-34'4608,"17"51"-4384,-17-17-96,17 34-64,0-17-1056,0 17 544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06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7552,'0'0'3424,"17"17"-2976,0-17 480,17 0-608,0 0-64,17 0-160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1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 4576,'0'0'4496,"0"3"-3856,0 25 682,0-28-1313,0 0 0,0 0-1,0 0 1,0 0-1,0 0 1,0 1 0,0-1-1,0 0 1,0 0-1,0 0 1,0 0 0,0 0-1,0 0 1,0 0-1,0 0 1,0 0 0,0 1-1,0-1 1,0 0-1,0 0 1,0 0 0,0 0-1,0 0 1,0 0 0,0 0-1,0 0 1,0 0-1,0 0 1,1 1 0,-1-1-1,0 0 1,0 0-1,0 0 1,0 0 0,0 0-1,0 0 1,0 0-1,0 0 1,0 0 0,0 0-1,0 0 1,1 0-1,-1 0 1,0 0 0,0 0-1,0 0 1,0 0 0,0 0-1,0 0 1,0 0-1,0 0 1,0 0 0,1 0-1,-1 0 1,0 0-1,0 0 1,11 0 343,-8 0 48,-2 1-272,-1 0 0,0 1 0,0-1 0,0 0 0,0 0 0,0 1 0,0-1 0,0 0 0,0 0 0,0 1 0,-1 1 0,1-2-101,-1 0 0,0 0 0,0 0-1,1 0 1,-1 0 0,0 0 0,0 0 0,0 0 0,0 0 0,-2 1 0,0 0 24,0 1 349,3 0-235,0 25 198,-3-22-278,-42 39 646,42-39-571,3 5 64,0-11-222,0 1 1,0-1 0,0 0 0,0 0 0,0 0-1,0 0 1,0 0 0,0 0 0,0 0 0,0 0-1,0 0 1,0 1 0,0-1 0,0 0 0,0 0-1,0 0 1,0 0 0,0 0 0,0 0 0,0 0-1,0 0 1,0 0 0,0 0 0,0 1 0,0-1-1,0 0 1,0 0 0,0 0 0,0 0 0,0 0 0,-1 0-1,1 0 1,0 0 0,0 0 0,0 0 0,0 0-1,0 0 1,0 0 0,0 0 0,0 0 0,0 0-1,0 0 1,-1 0 0,1 0 0,0 0 0,0 0-1,0 0 1,0 0 0,0 0 0,0 0 0,0 0-1,0 0 1,0 0 0,-1 0 0,1 0 0,0 0 0,-11 0 220,5 3-63,-5 8 64,8-8 22,0-3-108,3 0-125,-1 0-1,0 0 0,1 0 1,-1 0-1,1 0 0,-1 0 1,1 0-1,-1 0 0,1 1 1,-1-1-1,1 0 0,-1 0 1,1 0-1,-1 0 0,1 1 1,-1-1-1,1 0 0,-1 1 1,1-1-1,0 0 0,-1 1 0,1-1 1,0 1-1,-1-1 0,1 0 1,0 1-1,-1-1 0,1 1 1,0-1-1,0 1 0,-1-1 1,1 1-1,0-1 0,0 1 1,0-1-1,0 1 0,0-1 1,0 1-1,0-1 0,0 1 1,0 0-1,0 0-14,0-1 1,0 0-1,0 0 0,0 0 1,0 0-1,0 0 1,0 0-1,0 0 0,0 0 1,0 0-1,0 1 1,0-1-1,0 0 1,0 0-1,0 0 0,0 0 1,0 0-1,0 0 1,0 0-1,0 0 0,0 0 1,0 0-1,0 1 1,0-1-1,0 0 0,0 0 1,0 0-1,0 0 1,-1 0-1,1 0 1,0 0-1,0 0 0,0 0 1,0 0-1,0 0 1,0 0-1,0 0 0,0 0 1,0 0-1,0 0 1,0 0-1,-1 1 0,1-1 1,0 0-1,0 0 1,0 0-1,0 0 0,0 0 1,0 0-1,0 0 1,0 0-1,0-1 1,-1 1-1,1 0 0,0 0 1,0 0-1,-11 0-78,8 0 112,0 3 32,-8 9 80,5-10-64,1-2-44,-13 2-150,17-2 109,1 0 1,0 0 0,-1 1 0,1-1-1,-1 0 1,1 0 0,-1 1-1,1-1 1,0 0 0,-1 1-1,1-1 1,-1 0 0,1 1-1,0-1 1,-1 1 0,1-1-1,0 1 1,0-1 0,0 1-1,-1-1 1,1 1 0,0-1-1,0 1 1,0-1 0,0 1-1,0-1 1,0 1 0,0-1-1,0 2 1,0 0 105,-32-2 230,30 0-342,4 3 54,10 9-54,-7-10-175,4-2 97,-2 0 54,-1 0 0,1 1 0,13 1-1,-13 0 28,5 2 30,1-2 0,0 1 0,0-1 0,14-1 0,-5 0 37,39 7 1,-25-2-14,30-1 13,-32 1-48,-18-3 5,0 0 0,26 0-1,-42-3-15,20 0 51,22 2 0,15 10-3,-12-9-128,66-2-1,-45-2 76,13 1 160,-76 0 773,-6 0-1232,-28 0 43,30 0 260,0-1 1,1 1-1,-1 0 1,0 1-1,0-1 1,1 0-1,-1 0 1,0 0-1,1 0 1,-1 1-1,0-1 1,0 0-1,1 0 1,-1 1-1,0-1 1,1 1-1,-1-1 1,1 0-1,-1 1 1,1-1 0,-1 1-1,1 0 1,-1-1-1,1 1 1,-1 0-1,0 0-4,1-1 0,0 1-1,-1 0 1,1-1 0,-1 1 0,1-1-1,-1 1 1,0-1 0,1 1 0,-1-1-1,1 0 1,-1 1 0,0-1-1,1 0 1,-1 1 0,0-1 0,1 0-1,-1 0 1,0 1 0,0-1 0,1 0-1,-1 0 1,0 0 0,0 0 0,0 0-1,-2 0 0,1 0 0,-1 1-1,0-1 1,1 1 0,0 0-1,-1 0 1,1 0 0,-1 0-1,1 0 1,0 1 0,0-1-1,-1 0 1,1 1 0,0 0-1,1 0 1,-4 2 0,-3 6 28,-1 1-1,-6 12 1,1-3-12,-7 6-37,12-15 11,0 0 0,-15 26 1,17-21 12,-8 25 1,-3 7-15,11-32 2,-11 31-39,8 3 18,8-40 34,0 0 1,0 1-1,-5 10 0,-24 47 178,27-55-46,-1-1 0,-8 15 0,12-25-120,-10 12 81,5-11-43,5-3-50,1 0 0,-1 0 0,0 1 0,1-1 0,-1 0 0,0 0 0,0 0 0,1 1 0,-1-1 0,1 0 0,-1 1 0,0-1 0,1 0 0,-1 1 0,1-1 0,-1 1 0,1-1 0,-1 1 0,1-1 0,-1 1 0,1-1-1,-1 2 1,1-2 9,-1 1-1,1 0 1,-1-1-1,1 1 1,-1-1-1,1 1 0,-1-1 1,1 1-1,-1-1 1,1 1-1,-1-1 1,0 0-1,1 1 1,-1-1-1,0 0 0,1 0 1,-1 1-1,0-1 1,1 0-1,-1 0 1,0 0-1,0 0 0,-5-3 112,-11-7 3,14 9-108,1 0-1,-1 0 1,1 0-1,0-1 1,0 1 0,-1-1-1,1 1 1,0-1-1,0 0 1,1 0-1,-3-3 1,-10-32 29,10 26-36,-15-60-124,10 46 74,2 5 13,-9-37 0,14 40 29,-4-18 41,3 27 0,-1 0 1,0 0-1,-6-8 1,3 5 30,-11-26 1,15 30-75,1 0-14,0 1 1,-1 0-1,-7-10 0,-7-1-29,6 8 30,-12-22 12,6 11-104,-26-23-1,21 21 14,5 8 59,3 8-81,8-6 54,-1 8 54,6 3-36,1 1-1,-1 0 0,1 0 0,-1-1 1,1 1-1,0 0 0,-1-1 1,1 1-1,-1 0 0,1-1 0,0 1 1,-1 0-1,1-1 0,0 1 0,0-1 1,-1 1-1,1-1 0,0 1 1,0-1-1,0 1 0,-1-1 0,1 1 1,0-1-1,0 1 0,0-1 1,0 1-1,0-1 0,0 1 0,0-1 1,0 0-1,0 1 0,1-1 0,2 1-929,-2 0 734,1 0 0,-1 0 0,1 0 0,-1 1 0,1-1 0,-1 1 0,1-1 0,-1 1 0,1 0 0,-1-1 0,3 3-1,-2-2-161,0 0-1,0 0 1,0 1-1,0-2 0,0 1 1,0 0-1,0 0 1,0-1-1,1 1 0,-1-1 1,0 0-1,4 1 0,25-1-2165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1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7712,'17'-17'8672,"-17"34"-8097,-17 17-63,17 0-320,0 17-96,0 0-64,0-17-1535,0 0 831,0 0-3456,0 0 2304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2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6560,'-18'-17'7616,"36"34"-6208,-1-17-1088,0 0 64,17 0-256,0 0-192,0 0 0,0 0-2080,0 0 1184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2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6240,'0'0'3168,"0"17"2208,17 0-4416,0-17-576,0 17-1,17-17-223,-17 17-735,17-17 319,-17 0-2464,0 0 1504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4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35 104 5216,'0'-5'358,"1"0"0,0 0 0,0 0 0,1 0 0,-1 0 0,1 0 0,4-5 0,-6 9-342,1 0 120,-1-1 0,1 1 1,-1 0-1,1-1 0,-1 1 1,0-1-1,1 1 0,-1 0 1,0-1-1,0 1 1,0-1-1,0 1 0,0-1 1,0 1-1,-1-2 0,1 2-101,0 1-1,0-1 1,0 1-1,-1-1 1,1 1 0,0-1-1,0 1 1,0-1-1,0 1 1,0-1-1,0 1 1,0-1-1,1 1 1,-1-1-1,0 1 1,0-1 0,0 1-1,0-1 1,1 1-1,-1-1 1,0 1-1,0-1 1,1 1-1,0-1 1,6-4 489,-7 5-491,1 0 0,-1-1-1,1 1 1,-1 0 0,0 0-1,1-1 1,-1 1-1,0 0 1,1 0 0,-1-1-1,0 1 1,1 0 0,-1-1-1,0 1 1,0-1 0,1 1-1,-1 0 1,0-1-1,0 1 1,0-1 0,1 1-1,-1-1 1,0 1 0,0 0-1,0-1 1,0 1-1,0-1 1,0 1 0,0-1-1,0 0 1,0 1-25,0 0 0,0 0 1,0 0-1,0 0 0,0 0 0,0-1 1,0 1-1,0 0 0,0 0 0,0 0 1,0 0-1,0 0 0,0 0 0,0 0 0,0 0 1,0 0-1,0-1 0,0 1 0,0 0 1,0 0-1,0 0 0,0 0 0,0 0 1,0 0-1,0 0 0,0 0 0,-1 0 1,1 0-1,0 0 0,0 0 0,0-1 0,0 1 1,0 0-1,0 0 0,0 0 0,0 0 1,0 0-1,0 0 0,0 0 0,-1 0 1,1 0-1,0 0 0,0 0 0,0 0 0,0 0 1,0 0-1,0 0 0,0 0 0,0 0 1,0 0-1,-1 0 0,1 0 0,0 0 1,0 0-1,0 0 0,0 0 0,-1 0 3,1 0 0,-1 0 0,1 0 0,-1 0 0,0 0 0,1 0 0,-1 0 0,1 0 0,-1 1 0,1-1 0,-1 0 0,1 0 0,-1 0 0,0 1 0,1-1 0,-1 0 0,1 1-1,-1-1 1,1 1-5,-1 0-1,1 0 0,-1 0 1,1 1-1,-1-1 0,1 0 1,0 0-1,0 0 0,0 0 1,-1 0-1,1 0 0,0 1 1,1 0-1,-1 11 4,0-4-3,0 0 0,0 0-1,-3 16 1,-9 12 90,7 15 0,-7 13 53,7 3 17,0-33 37,1-4 44,-1 37 1,5 153 1683,-1-221-1931,1 0-1,0 0 1,0 1 0,0-1-1,0 0 1,0 0 0,0 0 0,0 0-1,0 0 1,0 0 0,0 0-1,0 0 1,0 0 0,0 1 0,0-1-1,0 0 1,0 0 0,0 0-1,0 0 1,0 0 0,0 0 0,1 0-1,-1 0 1,0 0 0,0 0 0,0 1-1,0-1 1,0 0 0,0 0-1,0 0 1,0 0 0,0 0 0,0 0-1,0 0 1,0 0 0,0 0-1,1 0 1,-1 0 0,0 0 0,0 0-1,0 0 1,0 0 0,0 0-1,0 0 1,0 0 0,0 0 0,0 0-1,1 0 1,-1 0 0,0 0-1,0 0 1,0 0 0,0 0 0,0 0-1,0 0 1,0 0 0,1 0-12,0 0 1,0 0-1,0 1 0,-1-1 1,1 0-1,0 0 1,0 1-1,-1-1 0,1 0 1,0 1-1,-1-1 0,1 1 1,0-1-1,-1 1 1,1-1-1,-1 1 0,1-1 1,-1 1-1,1 0 0,-1-1 1,1 1-1,-1 0 1,0-1-1,1 1 0,-1 0 1,1 1-1,-1-1-5,1 1-1,0-1 0,-1 0 1,1 1-1,0-1 1,0 0-1,0 0 0,0 0 1,0 0-1,0 0 1,0 0-1,1 0 0,1 1 1,48 18 49,-44-17 33,0 0 0,1 0 0,-1-1 0,1 0 0,0 0 0,13 0 0,49-1-703,-36-2 85,12 2-993,-14 0-934,55-6-1,-81 4 2144,-1 0-1,0-1 0,1 0 0,-1 0 1,8-4-1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5632,'-14'0'1834,"11"0"-1124,0 0-166,-4 0 524,14 0-211,-4 0 1164,0 0-1797,148 0 203,-126 0-431,-9-1 7,0 1 0,26 4 0,-2 8 45,-14-10-16,0 0 0,42-3 0,-21 0 256,-32 1 320,-12 0 555,-6 0-1046,-9 0-53,9 0-58,3 3-118,1-2 110,-1-1 1,0 1-1,0-1 1,0 1 0,0-1-1,0 1 1,0-1 0,-1 1-1,1-1 1,0 1 0,0-1-1,0 1 1,0-1-1,-1 0 1,1 1 0,0-1-1,0 1 1,-1-1 0,1 1-1,0-1 1,-1 0-1,1 1 1,0-1 0,-1 0-1,1 1 1,0-1 0,-1 0-1,1 0 1,-1 1 0,1-1-1,-1 0 1,1 0-1,-1 0 1,1 0 0,-1 1-1,1-1 1,-1 0 0,1 0-1,-1 0 1,1 0 0,-1 0-1,1 0 1,-1 0-1,1 0 1,-1-1 0,-1 1-14,0 0 1,0 0 0,0 1-1,0-1 1,0 1 0,0-1-1,0 1 1,-2 0 0,3 0 3,0 0 0,0 0 1,0-1-1,-1 1 1,1 0-1,0 0 0,0 0 1,0 1-1,1-1 1,-1 0-1,0 0 1,0 0-1,1 1 0,-1-1 1,0 0-1,1 1 1,-1-1-1,1 0 1,0 1-1,-1 1 0,-2 5-54,1-2 46,-1 0 1,0 0-1,0-1 1,-1 1-1,0-1 1,0 0 0,0 0-1,-1 0 1,1-1-1,-8 6 1,7-7 13,1 1 0,-1 0 0,1 0 0,0 0 0,0 1 0,0-1 0,0 1 0,1 0 0,0 0 0,0 0 0,0 1 0,0-1 1,-2 10-1,-20 42 5,-29 70 10,17-7 70,5-4 336,30-107-304,-3 0 78,-10-7 292,3-2-290,12 0-188,0 0-1,0 0 0,-1 0 1,1 0-1,0 0 0,0 0 1,-1 0-1,1 0 0,0 0 1,0 0-1,0-1 0,-1 1 1,1 0-1,0 0 0,0 0 1,0 0-1,-1 0 1,1-1-1,0 1 0,0 0 1,0 0-1,0 0 0,-1-1 1,1 1-1,0 0 0,0 0 1,0 0-1,0-1 0,0 1 1,0 0-1,0 0 0,0-1 1,0 1-1,0-1 1,-49-112 417,44 95-338,-2 0 0,0 0 0,-1 1 1,-19-29-1,-27-22 218,26 34-10,-6-3-4,26 28-224,0 1 0,1-1 1,0 0-1,0-1 0,-7-13 0,11 17-108,0 0-1,1 1 1,0-1-1,0 0 0,0-1 1,1 1-1,0 0 0,0-11 1,4 11-163,-2 5 163,0-1 1,0 1-1,1 0 1,-1 0-1,1 0 1,-1 0-1,1 0 1,0 1-1,-1-1 1,4-1-1,27 0-2377,-26 2 1630,0 0 1,1 1-1,-1 0 0,0 1 0,0-1 1,0 1-1,0 0 0,10 6 1,18 9-2617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5824,'0'13'1866,"0"-13"-1845,0 1 0,0-1 1,0 0-1,0 0 0,0 1 0,0-1 0,0 0 0,0 0 0,0 1 0,0-1 0,0 0 0,0 0 0,1 0 0,-1 1 0,0-1 0,0 0 0,0 0 0,0 0 0,0 0 0,1 1 0,-1-1 0,0 0 0,0 0 0,0 0 0,1 0 0,-1 0 0,0 0 0,0 0 0,0 0 0,1 1 0,-1-1 0,0 0 0,0 0 0,1 0 0,3 2 85,-1 0 39,0-1 0,0 1 0,1-1 0,-1 0 0,0 0 0,1 0 0,-1 0 0,0-1 1,1 1-1,3-1 0,-6 0-74,0 0 0,0 1 1,1-1-1,-1 0 0,0 0 1,0 1-1,0-1 0,0 0 1,0 1-1,0-1 0,0 1 1,0-1-1,0 1 0,0 0 1,0 0-1,2 1 0,10 17 810,3 3 18,-11-17-741,0 1 1,0 0-1,-1 1 1,0-1 0,6 14-1,6 9-5,33 42 359,-38-48-334,-9-18-351,0-1 0,-1 1 0,2-1 0,-1 0 0,1 1 0,-1-1 0,5 5 0,7 4-1069,-12-10-988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6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0 9632,'-34'68'4384,"-34"-16"-3840,51-35 160,-17 17-512,-17 0-1216,16 0 544,-16 0-4960,0 0 3008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6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18 6880,'0'-17'6186,"6"17"-5450,7 0-503,1 0 62,1 0 1,25 3 0,-25 0-253,2 1-8,0-1 0,1-1-1,18 0 1,145-2 146,4 0 651,-179 0-566,-9 0-58,0 0-184,1 0-1,-1 0 0,1 0 1,-1 0-1,1 1 0,-1-1 1,1 1-1,-1-1 0,1 1 0,0 0 1,-1 0-1,1 0 0,0 0 1,-1 0-1,1 1 0,0-1 1,0 1-1,-3 2 0,-42 47-246,41-45 226,1 1 0,0 0 0,0 0 0,-7 15 0,1 18 45,3-23-21,-7 17 21,9 7-18,3-20-23,1-3 11,-2 0 0,-1 0 1,0-1-1,-13 29 0,-7-4 248,13 4 6,10-42-202,0 0 0,0 0 0,-1 0-1,-4 5 1,1 0 83,6-9-153,-18 24 508,16-22-475,1-1 1,-1 0 0,0 0-1,0 0 1,1 0 0,-1 0-1,0-1 1,-3 2-1,3-1-5,-1-1 0,1 0 0,0 1 0,0-1 0,0 0 0,0 0-1,-1 0 1,1-1 0,0 1 0,0 0 0,0-1 0,0 1 0,-1-1 0,1 0-1,0 0 1,0 0 0,0 0 0,1 0 0,-1 0 0,0 0 0,-2-2 0,1 0 36,-12-7 99,1-1 0,0-1 0,0 0 0,-10-14 1,-3-3 17,9 13-53,-10-10 64,-12-31 75,12 30 15,14 14-111,-4-10 45,10 12-144,-3-2-6,8 10-56,1 0 0,-1 0 0,1 0 0,0 0 0,0-1 0,0 1 0,0-1 0,1 1 0,0-1 0,-2-4 0,-8-17-117,10 24 36,1-1 1,-1 1-1,1 0 0,0 0 0,-1 0 0,1 0 0,0-1 1,0 1-1,0 0 0,0 0 0,0 0 0,0-1 0,0 1 0,0 0 1,0 0-1,1 0 0,-1-1 0,0 1 0,1 0 0,-1 0 1,1 0-1,-1 0 0,1 0 0,0 0 0,-1 0 0,1 0 0,0 0 1,0 0-1,0 0 0,0 1 0,0-1 0,2-1 0,0-1-252,-2 1 115,1 1 0,-1-1 0,0 1 0,1 0 0,0 0 0,-1-1 0,1 1 0,0 0 0,-1 0 0,1 1 0,0-1 0,0 0 0,0 0 0,0 1 0,0-1 0,2 1 0,2-3-2442,8-11 890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7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7552,'0'-17'3424,"17"17"-1344,0 0-1440,0 0 224,0 0-512,18 0 64,-1 0-256,0 0-288,0 17 64,-17-17-3168,17 0 1792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7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7648,'-35'18'3456,"52"-1"-3008,1 0 576,16-17-576,-17 0-288,34 0-1696,0-17 832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8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7552,'-17'-17'7200,"17"34"-6816,0 17-160,0 0-128,0 18 128,0-1-128,17 0-800,-17 0 352,17 0-2016,0-17 1280,-17 0-3296,0-17 2464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8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7136,'-34'0'4832,"51"0"-4384,18 0 384,16 0-480,17 0 224,0 0-320,17 0 0,1 0-160,-18 0-64,17 0 0,-17 0-1376,-17 0 736,-17 0-1664,-17 0 1280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68 358 6240,'2'11'738,"-2"-8"-552,0-1 1,0 1-1,0 0 1,0 0-1,0 0 1,0-1-1,-1 1 1,1 0-1,-1 0 1,-1 4-1,-7 20 39,4-11 214,0 1 0,1-1 0,1 1 0,0 0 0,0 17 0,3-23-158,0 0-1,-3 13 1,-8 16 263,9-6-90,2-26-311,0 0-1,0 0 1,-4 16-1,0-7 107,1-10-103,1 0 0,1 0 0,-1 0 0,1 0 0,0 9 1,1 33 285,3-44-299,-1-3-95,0-1 1,0 1 0,1-1-1,-1 0 1,0 1-1,1-1 1,-1 0-1,1-1 1,-1 1-1,6 0 1,7 3 65,24 13 248,-33-15-326,1 1-20,1-1 1,-1 0-1,1 0 0,0-1 1,14 2-1,16-2-1462,-23 0 348,0-1 0,0-1 0,27-3 0,20-10-849</inkml:trace>
  <inkml:trace contextRef="#ctx0" brushRef="#br0" timeOffset="1">989 85 7136,'-28'-14'2309,"27"14"-2283,1 0-1,0 0 1,0 0-1,-1 0 1,1 0 0,0 0-1,0 0 1,-1 0-1,1 0 1,0 0 0,0-1-1,0 1 1,-1 0-1,1 0 1,0 0 0,0 0-1,0 0 1,-1-1-1,1 1 1,0 0 0,0 0-1,0 0 1,0-1-1,0 1 1,-1 0 0,1 0-1,0 0 1,0-1-1,0 1 1,0 0 0,0 0-1,0-1 1,0 1-1,0-1 1,0 0 210,-1-1 0,1 0 0,0 1 0,0-1 0,0 0 0,0 1 0,1-1 0,-1 1 0,0-1 0,1 0 0,-1 1 0,1-1 0,-1 1 0,3-4 0,-1 4-178,0 0-1,0 1 1,0-1-1,0 1 1,0-1-1,0 1 1,0 0-1,0 0 1,1 0-1,-1 0 1,4 0-1,-6 0-47,5 0 19,0 0 1,-1 0-1,1-1 1,0 0-1,0 0 1,-1 0-1,6-2 1,15-4 22,29 1 12,-32 3-57,10-2 19,48-1 0,173 6 251,-252 0-260,1 0-1,0 0 1,0 0 0,0 1-1,-1-1 1,1 0 0,0 1-1,0-1 1,-1 1 0,1 0-1,0-1 1,-1 1 0,1 0 0,2 2-1,4 2 193,2-1 159,-15-2-28,5-2-330,-1 1 0,1 0 0,-1-1 0,1 1 0,-1 0 1,1-1-1,0 1 0,-1 0 0,1-1 0,0 1 0,0 0 1,0 0-1,-1-1 0,1 1 0,0 0 0,0 0 0,0-1 1,0 2-1,0 1 4,0 1 0,-1-1 0,0 0 0,0 0 0,0 0 0,0 0 0,0 0 0,-1 0 0,0 0 0,1 0 0,-4 4 0,2-4 1,1 0-1,0 1 1,0 0 0,0-1-1,-2 7 1,0 10 28,2-12-43,0 0 0,0 0 0,-1 0 0,-4 9-1,-30 69 33,23-50-16,-10 31-68,-20 45 435,41-107-238,0 0-1,0 0 1,-1 0-1,0-1 1,0 1-1,0-1 0,0 0 1,-1 0-1,1 0 1,-9 5-1,12-9-123,-1 1-1,1-1 0,0 0 0,0 1 1,-1-1-1,1 0 0,0 0 0,-1 0 1,1 0-1,0 0 0,-1 0 0,1 0 1,0 0-1,-1-1 0,1 1 0,0-1 0,0 1 1,-3-2-1,-19-12 146,22 13-151,-21-17 303,-30-34 0,23 22-58,6 4 156,-25-35 1,37 46-296,-8-18 89,17 28-162,-1 0 1,1 1 0,-1-1 0,-5-6 0,1 6 25,0-1-42,6-1-207,0-1 0,0 1 0,1-14 0,0 19 65,0 0-7,0 0 0,0 1 1,1-1-1,-1 1 0,1-1 1,-1 1-1,1-1 0,-1 1 1,1-1-1,0 1 0,-1-1 0,1 1 1,0 0-1,0-1 0,0 1 1,0 0-1,0 0 0,1 0 1,-1 0-1,0 0 0,0 0 1,1 0-1,2-1 0,3-1-907,-1 0-1,1 0 0,14-2 0,-16 3 560,1 1-79,0 0 0,0 1 0,10-1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1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9568,'0'0'4320,"0"34"-3776,-17-17 448,17 0-672,-18 34 128,18-17-256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38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4320,'-36'0'1746,"20"0"2278,19 3-3538,9 8-129,-10-8 112,1-3-385,-1 0 0,1 0-1,-1 0 1,1 1 0,-1-1-1,1 1 1,-1-1 0,0 1-1,1 0 1,-1 0 0,4 2 0,-3-2-41,-1 1-1,1-1 1,0 0 0,0 0 0,0 0 0,0 0 0,1-1 0,-1 1 0,0-1 0,0 0 0,5 0 0,12-1 108,35-6 0,-31 3-70,45-1 0,-39 5-92,3 1-7,37-5-1,-1-7 110,-1 5-22,-32 1-47,-14 1-25,39-1 0,104 5 1230,-166 0-1219,1 0 0,-1 0 0,1 0 0,-1 0 0,1 0-1,-1 1 1,1-1 0,-1 0 0,1 0 0,-1 1 0,1-1 0,-1 0 0,1 1 0,0-1 0,-1 0 0,1 1 0,-1-1 0,1 0 0,0 1-1,0-1 1,-1 1 0,1-1 0,0 1 0,-1-1 0,1 1 0,0-1 0,0 1 0,0-1 0,0 1 0,0-1 0,0 1 0,-1-1-1,1 1 1,0-1 0,0 1 0,1 0 0,-1 2-88,0 0 22,0 8 74,0-11-16,0 0 0,0 0 1,0 0-1,0 1 1,0-1-1,0 0 1,0 0-1,0 0 1,0 0-1,0 0 1,0 0-1,0 0 1,0 0-1,0 0 1,0 1-1,0-1 0,0 0 1,0 0-1,0 0 1,0 0-1,0 0 1,0 0-1,0 0 1,-1 0-1,1 0 1,0 0-1,0 0 1,0 1-1,0-1 1,0 0-1,0 0 1,0 0-1,0 0 0,0 0 1,0 0-1,0 0 1,0 0-1,0 0 1,-1 0-1,1 0 1,0 0-1,0 0 1,0 0-1,0 0 1,0 0-1,0 0 1,0 0-1,0 0 0,0 0 1,-1 0-1,1 0 1,0 0-1,0 0 1,0 0-1,0 0 1,0 0-1,-1 0 1,1 0-1,-1 0 1,1 0 0,-1 0-1,1 0 1,-1 0-1,1 0 1,0 0 0,-1 0-1,1 0 1,-1 0-1,1 0 1,-1 0-1,1 1 1,-1-1 0,1 0-1,0 0 1,-1 0-1,1 1 1,-1-1 0,1 0-1,0 1 1,-1-1-1,1 0 1,0 1 0,-1-1-1,1 0 1,0 1-1,0-1 1,-1 1 0,1-1-1,0 1 1,0-1-1,0 0 1,0 1 0,-1-1-1,1 1 1,0-1-1,0 1 1,0-1-1,0 1 1,0-1 0,0 1-1,0-1 1,1 1-1,-1 0 1,0 1 0,0 0 0,0 0 0,-1 0 0,1 0 0,0-1 0,-1 1 0,1 0 0,-2 3 1,-3 4-3,-7 19-84,6-13 64,-12 20 0,-7 17 21,-43 133 106,64-171-81,-2 4 22,-12 27-1,16-42-26,0 1 0,0 0-1,0-1 1,-1 1-1,1-1 1,-1 1 0,0-1-1,0 0 1,0 0 0,0 0-1,0-1 1,-6 4 0,-3 4 121,11-9-130,1 0-1,-1 0 1,0 0-1,0 0 1,1 0-1,-1-1 1,0 1 0,0 0-1,0-1 1,0 1-1,0 0 1,0-1-1,0 1 1,0-1-1,-1 1 1,1-1-1,0 0 1,0 0-1,0 1 1,-2-1-1,-14-20 262,-3 6-53,16 9-149,-1-1-1,1 1 1,-5-10 0,1 0 86,-16-19 1,-25-17 59,-16-17 112,46 45-258,5 6 15,1 0 0,0 0 0,-13-26 0,14 22-16,9 16-83,0 0-1,1 0 1,-1 1 0,1-2-1,0 1 1,0 0 0,1 0-1,-1-1 1,0-9 0,2 13-41,0 0 0,0 0 0,0 1 0,0-1 1,1 0-1,-1 0 0,1 0 0,-1 1 0,1-1 0,0 0 1,-1 1-1,1-1 0,0 0 0,2-1 0,2-6-434,-4 7 323,0 0 1,0 0-1,0 0 1,0 1-1,0-1 0,0 0 1,0 0-1,1 1 1,-1-1-1,1 1 0,-1-1 1,1 1-1,-1 0 1,1-1-1,0 1 1,0 0-1,0 0 0,0 0 1,0 1-1,3-2 1,15-1-1467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38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6816,'0'0'3072,"-17"34"-2656,17 0 832,0-17-768,-17 17-128,17 17-224,-17 0 160,17-17-160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3:55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5216,'30'0'2730,"-24"2"-2260,0 4-299,-4-5-108,0 1 1,0-1 0,-1 1-1,1 0 1,0 0 0,-1 0 0,1 0-1,-1 0 1,0 0 0,1 0-1,-1 0 1,0 1 0,0-1 0,-1 0-1,1 1 1,0-1 0,-1 1-1,1 3 1,-1 7 112,1-3-33,-1 0-1,-1 0 1,-2 13 0,-6 11 214,-14 35 1,9-27-113,7-25-85,-13 27 1,0-4-24,5 6 42,11-31-121,0 0 0,-11 21-1,3-12-24,2-5-39,-14 36 1,7-8-321,1-12 92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7648,'-17'16'3456,"34"-16"-1728,-1 0-1248,0 17 576,17-1-608,0-16-32,16 0-256,17 0-320,-17 0 96,-16-16-2176,16 16 1216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5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0 5984,'-16'17'2688,"-1"-17"-2336,1 0 1248,0 16-960,-1 0 512,1 1-672,-17 15-192,0-15-192,1 16-160,-1-1 32,-16 1-1888,16 0 1056,16-17-2464,1 1 1888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39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52 6560,'-6'-6'1010,"1"1"-384,0 0 0,0 0 0,-5-8 0,10 13-593,0-1 0,-1 1-1,1 0 1,0-1-1,0 1 1,-1-1 0,1 1-1,0 0 1,0-1-1,0 1 1,0-1 0,0 1-1,0-1 1,0 1-1,0-1 1,0 1 0,0-1-1,0 1 1,0 0-1,0-1 1,0 1 0,0-1-1,0 1 1,1-1-1,-1 1 1,0 0 0,0-1-1,0 1 1,1-1-1,-1 1 1,0 0 0,1-1-1,-1 1 1,0 0-1,1-1 1,-1 1 0,0 0-1,1 0 1,-1-1-1,0 1 1,1 0 0,-1 0-1,1 0 1,-1-1-1,1 1 1,0 0 0,1 0 51,-1-1 0,1 1 0,0 0 0,-1 0 0,1 0-1,0 0 1,-1 1 0,1-1 0,0 0 0,-1 1 0,1-1 0,2 2 0,16 9 295,0-6-204,-15-4-139,-1 0 0,1 0-1,-1 0 1,0 1 0,0-1-1,0 1 1,0 0-1,8 5 1,-7-3-11,29 21 149,49 48 0,33 44 237,-109-110-409,0 1-1,-1 1 1,0-1 0,0 1-1,3 9 1,4 5-55,1-2-9,6 12-1838,-17-29 1272,-1-1 1,0 0-1,1 0 0,0 0 1,0 0-1,0 0 1,0 0-1,7 3 1,-9-5 360,1 0-1,-1-1 1,1 0 0,-1 1 0,1-1 0,-1 0-1,1 0 1,-1 0 0,3 0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0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0 6656,'0'0'3008,"-34"0"-2624,17 17 992,0 0-832,-18 0 352,1 0-544,-34 35-64,17-18-160,0 0 64,0 17-128,-17-17 256,33 0-192,18 0-1024,0-17 480,0 0-1984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0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581 87 5568,'54'-54'2501,"-54"53"-2498,7-7 358,-10 3 630,-1 2-351,-1-4 45,5 6-646,0 1 1,0-1-1,-1 1 1,1-1-1,0 1 0,-1-1 1,1 1-1,0 0 1,-1-1-1,1 1 1,-1 0-1,1-1 0,0 1 1,-1 0-1,1-1 1,-1 1-1,1 0 0,-1 0 1,1 0-1,-1-1 1,1 1-1,-1 0 1,1 0-1,-1 0 0,0 0 1,1 0-1,-1 0 1,1 0-1,-1 0 0,1 0 1,-2 1-1,-10-2 328,6 1-276,0 0 0,0 0 0,0 1 0,-9 1 0,-19 10 79,1-5-22,21-5-121,1 1 0,-15 5 1,0 0-30,0 0 0,-33 5 1,50-11 16,-4 0 21,1 0-1,-1-1 0,0-1 1,-20-1-1,-5 0 71,26 0-48,8 0-43,1 1 1,0 0-1,0 0 1,0 0 0,0 0-1,0 0 1,-1 1-1,1-1 1,0 1 0,-4 2-1,-2 1 8,5-3-27,1 1 1,-1 0-1,0 0 1,0 0-1,1 0 1,-1 1-1,1-1 1,0 1-1,0 0 1,-4 5-1,1 1 7,1 0 1,0 0-1,0 1 0,-5 18 0,4 6 29,-5 0-21,-5 55 74,9-41 22,-5 3 229,7 0-80,-1-24-109,3-17-74,1 1-1,1-1 1,-1 17-1,1-11 23,0-7-46,1-1-1,2 14 1,-2-20-36,0-1 0,0 1-1,1-1 1,-1 0 0,0 1-1,1-1 1,-1 1 0,1-1-1,0 0 1,0 1-1,-1-1 1,1 0 0,0 0-1,0 0 1,0 1 0,0-1-1,0 0 1,0 0 0,1 0-1,1 0 1,5 3 30,0 0-1,1-1 1,13 2 0,-18-3-33,76 12 31,-27-6-71,-48-6 15,0-1 0,-1 1 0,1 0 0,-1 0 0,0 0 0,0 0 0,0 1 0,0 0 0,6 5 0,12 8 10,10-5 133,-10 12-149,-2-15-251,-18-8 210,1 1 0,-1 0-1,1 0 1,-1 0 0,0 0 0,0 0-1,1 0 1,-1 0 0,0 1 0,0-1-1,2 3 1,10 10-1474,-11-11-64,14-3-3642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0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52 6816,'-18'-17'3488,"18"0"-1376,35 17-1248,-18 0-512,17 0-64,17 0-192,0-17 352,-17 34-224,0-17-2144,17 0 1024,-34 0-3040,17 0 2208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1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35 6656,'-17'-17'3008,"34"0"-1184,0 17-1248,0 0 608,17 0-672,0 17-128,0-17-256,1 0 480,-1 17-352,-17-17-1728,17 17 800,0-17-3136,0 17 2112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0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 8064,'-17'0'3648,"0"51"-3168,0-34-64,17 0-320,-34 0-736,-1 0 352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0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35 6464,'-28'-14'2090,"11"7"-726,12 5-664,4-6 351,1 8-1029,0-1-1,0 1 1,0 0-1,0 0 1,0 0 0,0 0-1,1 0 1,-1 0-1,0 0 1,0 0 0,0 0-1,0-1 1,0 1 0,0 0-1,-1 0 1,1 0-1,0 0 1,0 0 0,0 0-1,0 0 1,0 0-1,0 0 1,0-1 0,0 1-1,0 0 1,0 0 0,0 0-1,0 0 1,0 0-1,0 0 1,0 0 0,0 0-1,0 0 1,0 0-1,-1 0 1,1 0 0,0 0-1,0 0 1,0 0 0,0 0-1,0 0 1,0 0-1,0 0 1,0-1 0,0 1-1,-1 0 1,1 0-1,0 0 1,0 0 0,0 1-1,0-1 1,0 0-1,0 0 1,0 0 0,0 0-1,-1 0 1,-10 0 1487,8 0-650,6 0-571,187 0-75,-113 3-122,-3 8-22,-36-8-50,-13-1-9,1 1-1,33 9 1,-15 2-61,14 3 22,-41-14 80,-13-2-18,1-1 0,0 1 0,-1 0 0,1 0-1,-1 1 1,1-1 0,-1 1 0,0 0 0,0 0-1,1 1 1,-2-1 0,1 1 0,0 0 0,0 0-1,3 4 1,7 7 292,-28-8 443,-6 11-682,-8 9-76,5-15 1,5 3 12,1 2-1,0 0 1,-28 34 0,35-35-35,-16 30 1,17-29-20,-19 28-1,15-28 51,5-6 17,0 0-1,1 0 0,-6 12 0,9-14 56,3-5-56,0 0 0,0 0 0,0-1 0,0 1 1,-1-1-1,1 1 0,-1-1 0,0 0 0,1 0 0,-1 0 1,0 1-1,-1-2 0,1 1 0,0 0 0,0 0 0,-5 1 0,-21 3 307,17-2-239,-1-1 13,11-3-110,-1-1 0,1 0 1,0 1-1,0-1 0,0 0 0,0 1 1,0-1-1,0 0 0,0 0 0,-2-2 1,-3-4 31,0 0 0,1-1 0,-1 1-1,2-1 1,-1 0 0,-4-12 0,4 8 43,-1 1-1,-13-20 0,11 21-46,1 0 0,0 0 0,1-1 0,0 0-1,-8-22 1,-20-67-23,28 85-92,1 0 0,-4-26 0,-3-7-498,10 28-775,2 3 388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1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9312,'17'0'4768,"-17"17"-4128,-17 17-128,17-17-288,0 17-128,0 0-32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7648,'-17'0'3456,"34"51"-3008,17-34 736,-17 0-736,17 0 32,0 17-288,0 0 288,1-17-256,16 0-1184,-17 18 544,0-18-2432,0 0 1600</inkml:trace>
  <inkml:trace contextRef="#ctx0" brushRef="#br0" timeOffset="1">426 35 8384,'-51'34'3808,"-17"-17"-3328,17 0 736,34 0-768,-52 17-32,35 0-256,-17-17-256,17 18 32,17-18-2016,0 0 1152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1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7968,'0'0'3616,"-17"34"-3136,-1 1 448,18-18-608,-17 34 352,17 0-384,-17 0 128,17 0-256,-17 17 128,17-17-160,0 1-352,17-18 128,-17 0-1760,17 0 1056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5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6816,'27'-13'2197,"-26"12"-2136,0 1 0,0-1 0,0 1 0,0-1 0,0 1 0,0 0 0,0 0 0,0 0 0,0-1 0,1 1 0,-1 0-1,0 0 1,1 1 0,69-1 1411,-69 0-1402,0 0 0,-1-1 0,1 1-1,0 0 1,-1-1 0,1 1 0,-1-1-1,1 1 1,-1-1 0,1 0 0,-1 1-1,2-2 1,11-5 421,16 2 10,-13 0-207,-10 3-167,0 0 0,0 0-1,1 1 1,9-1 0,51 2 689,-66 0-794,0 0 0,0-1 0,0 1-1,0 0 1,0-1 0,0 0 0,0 1 0,0-1 0,0 0 0,0 0-1,2-2 1,-3 2-5,1 0-1,-1 0 0,1 1 1,-1-1-1,1 0 0,-1 1 1,1-1-1,0 1 0,-1-1 1,1 1-1,1 0 1,-2 0-15,-1 0 1,0 0 0,0 0-1,0-1 1,0 1 0,0 0 0,0 0-1,0 0 1,0 0 0,0 0-1,0 0 1,1 0 0,-1 0 0,0 0-1,0 0 1,0 0 0,0 0-1,0 1 1,0-1 0,0 0 0,0 0-1,0 0 1,0 0 0,1 0-1,-1 0 1,0 0 0,0 0 0,0 0-1,0 0 1,0 0 0,0 0-1,0 0 1,0 0 0,0 0 0,0 0-1,0 1 1,0-1 0,0 0-1,0 0 1,0 0 0,0 0 0,0 0-1,0 0 1,0 0 0,0 0-1,0 0 1,0 0 0,0 1-1,0-1 1,0 0 0,0 0 0,0 0-1,0 0 1,0 0 0,0 0-1,0 0 1,0 1 2,0-1 0,0 1 0,0-1 0,0 1 0,0-1 0,0 0 0,0 1 1,0-1-1,0 1 0,0-1 0,0 0 0,-1 1 0,1-1 0,0 1 0,0-1 0,0 0 0,-1 1 0,1-1 0,0 0 0,0 1 0,-1-1 0,1 0 0,0 1 0,-1-1 0,1 0 0,0 0 0,-1 1 0,-7 7 169,2 17-57,-10 13-21,9-20-102,-11 20 0,11-25-5,0 0-1,2 0 1,-1 1-1,-4 22 1,-7 73 304,16-102-299,0 1-8,0 0-1,-1 0 1,0 0 0,0 0-1,-1 0 1,-4 8 0,-3 7 115,9-17-15,-1-1-1,-1 0 0,1 0 0,-1 0 1,-6 9-1,9-14-82,0 0 1,0 0-1,0 1 1,0-1-1,0 0 1,0 0-1,0 0 1,0 0-1,-1 0 0,1 0 1,0 0-1,0 0 1,0 1-1,0-1 1,0 0-1,0 0 1,0 0-1,0 0 1,-1 0-1,1 0 1,0 0-1,0 0 0,0 0 1,0 0-1,0 0 1,0 0-1,0 0 1,-1 0-1,1 0 1,0 0-1,0 0 1,0 0-1,0 0 0,0 0 1,0 0-1,-1 0 1,1 0-1,0 0 1,0 0-1,0 0 1,0 0-1,0 0 1,0 0-1,0 0 1,-1-1-1,1 1 0,0 0 1,0 0-1,0 0 1,0 0-1,0 0 1,0 0-1,0 0 1,0 0-1,0-1 1,0 1-1,-2-2 27,0 0 0,0 0 0,1-1 0,0 1 0,-1-1-1,1 1 1,0-1 0,0 1 0,0-1 0,0-3 0,-1 1 0,1 0-1,-1 0 1,0 1 0,0-1-1,-4-6 1,-7-11 86,-10-24 0,9 18-66,11 21-57,0 0 0,-3-16 0,4 17 20,0 0 0,0 0 0,0 0 0,0 1 0,-1-1 0,-4-7 0,-1 1 1,2 0 0,-10-24 0,5 12-107,10 22 31,0 0 0,-1 0 1,2 0-1,-1 0 1,0 0-1,0-1 1,1 1-1,-1 0 1,0-4-1,4 1-1618,11-9 454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2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 0 7968,'0'52'3616,"0"33"-3136,-17-51 448,34 0-608,-17 17 288,0 0-352,0 17-224,0-16-32,0 16-1344,18-17 736,-18 0-2432,0-17 1696</inkml:trace>
  <inkml:trace contextRef="#ctx0" brushRef="#br0" timeOffset="1">17 307 8320,'-17'0'3744,"68"0"-3232,-17 0 544,0 0-672,18 0 64,16 0-288,-17 0-1440,-17 0 704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2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9568,'-17'0'4320,"51"0"-3776,-17 0 0,0 0-416,34 0 320,0 0-256,0 0-2432,0 17 1216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6400,'0'0'2880,"17"0"2176,0 0-4512,0 0-320,0 0 288,1 0-992,-1 0 256,-17 17-3168,17-17 1856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5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7648,'0'0'3456,"0"17"-1728,17-17-1248,0 17 0,0-17-288,0 17 224,17-17-224,-17 0-2784,17 0 1408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8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35 7040,'-17'-17'3200,"0"17"-2752,17-17 1856,0 34 128,34-17-1440,-17 17-577,34-17-127,-17 0-160,1 0 160,16 17-160,-34-17-1248,17 0 609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02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5984,'0'0'1920,"0"-3"-1174,0-9-191,0 9 1360,3 3-1041,216 0 2550,-213 0-3417,0 0-1,0-1 0,0 0 1,-1-1-1,9-2 0,-9 2-1,1 0-1,0 1 0,-1 0 1,1 0-1,8-1 0,71 2 124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02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34 4480,'0'-17'2304,"0"0"-768,0 34 320,17 0-256,-17 0-1152,0 17 288,-17-17-448,17 18 128,0-1-256,-17 17 224,17-17-256,0 0-384,0 0 128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06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35 5152,'-14'0'1648,"14"0"-1637,0 0 1,0 0 0,0 0-1,0 0 1,0 0-1,-1 0 1,1 0 0,0 0-1,0 0 1,0 0-1,0 0 1,0 0 0,0 0-1,0 0 1,0 0-1,0 0 1,-1 0 0,1 0-1,0 0 1,0 0-1,0 0 1,0 0 0,0 0-1,0 0 1,0 0-1,0-1 1,0 1 0,0 0-1,0 0 1,-1 0-1,1 0 1,0 0 0,0 0-1,0 0 1,0 0-1,0 0 1,0 0 0,0 0-1,0-1 1,0 1-1,0 0 1,0 0 0,0 0-1,0 0 1,0 0-1,0 0 1,0 0 0,0 0-1,0 0 1,0-1 0,0 1-1,0 0 1,0 0-1,0 0 1,0 0 0,0 0-1,0-1 24,0 1 0,0-1 0,0 1 0,0-1 0,0 1 0,0-1 0,0 1-1,0-1 1,0 0 0,0 1 0,0-1 0,-1 1 0,1-1 0,0 1 0,0 0 0,-1-1 0,1 1 0,0-1 0,-1 1-1,1-1 1,0 1 0,-1 0 0,1-1 0,0 1 0,-1 0 0,1-1 0,-1 1 0,1 0 0,-1 0 0,1-1 0,-1 1 0,1 0-1,-1 0 1,1 0 0,-1 0 0,1 0 0,-1-1 0,1 1 0,-1 0 0,1 0 0,-2 1 0,2-1-22,0 0 1,0 0 0,0 0-1,0 0 1,0 0 0,-1 0-1,1 0 1,0 0 0,0 0-1,0 0 1,0 0 0,0 0-1,0 0 1,0 0 0,0 0-1,0 0 1,-1 0 0,1 0-1,0 0 1,0 0 0,0 0-1,0 0 1,0 0 0,0 0-1,0-1 1,0 1 0,0 0-1,0 0 1,0 0 0,-1 0-1,1 0 1,0 0 0,0 0-1,0 0 1,0 0 0,0 0-1,0 0 1,0 0-1,0-1 1,0 1 0,0 0-1,0 0 1,0 0 0,0 0-1,0 0 1,0 0 0,0 0-1,0 0 1,0 0 0,0-1-1,0 1 1,0 0 0,0 0-1,0 0 1,0 0 0,0 0-1,0-12 1070,0 12-1071,0 0 0,0 0 0,0 0 0,0 0-1,0 0 1,0 0 0,0 0 0,0 0 0,0 0 0,0-1 0,0 1 0,0 0-1,0 0 1,0 0 0,0 0 0,0 0 0,0 0 0,0 0 0,0 0 0,0 0 0,0-1-1,0 1 1,0 0 0,0 0 0,0 0 0,0 0 0,0 0 0,0 0 0,0 0-1,0 0 1,0 0 0,0 0 0,0 0 0,-1 0 0,1 0 0,0 0 0,0-1 0,0 1-1,0 0 1,0 0 0,0 0 0,0 0 0,0 0 0,0 0 0,-1 0 0,1 0-1,0 0 1,0 0 0,0 0 0,0 0 0,0 0 0,0 0 0,0 0 0,0 0 0,0 0-1,-1 1 1,-27-1 554,28 0-564,0-1 1,0 1-1,0 0 0,0 0 1,-1 0-1,1 0 1,0 0-1,0 0 1,0 0-1,0 0 0,0 0 1,0 0-1,0 0 1,0 0-1,0 0 1,-1 0-1,1 0 0,0 0 1,0 0-1,0 0 1,0 1-1,0-1 1,0 0-1,0 0 0,0 0 1,0 0-1,0 0 1,-1 0-1,1 0 1,0 0-1,0 0 0,0 0 1,0 0-1,0 0 1,0 0-1,0 0 1,0 1-1,0-1 1,0 0-1,0 0 0,0 0 1,0 0-1,0 0 1,0 0-1,0 0 1,0 0-1,0 0 0,0 1 1,0-1-1,0 0 1,0 0-1,0 0 1,0 0-1,0 0 0,0 0 1,0 0-1,0 12 132,0-12-132,0 0 0,0 0 0,0 0 1,0 0-1,0 0 0,0 0 0,0 0 1,0 1-1,0-1 0,0 0 0,0 0 1,0 0-1,0 0 0,0 0 0,0 0 1,0 0-1,0 0 0,0 0 0,0 1 1,0-1-1,0 0 0,0 0 0,0 0 1,0 0-1,0 0 0,0 0 0,0 0 0,0 0 1,0 0-1,0 0 0,0 0 0,-1 0 1,1 1-1,0-1 0,0 0 0,0 0 1,0 0-1,0 0 0,0 0 0,0 0 1,0 0-1,0 0 0,0 0 0,-1 0 1,1 0-1,0 0 0,0 0 0,0 0 1,0 0-1,0 0 0,0 0 0,0 0 1,0 0-1,0 0 0,-1 0 0,1 0 1,-5 0 87,-13 1 501,18-1-578,-1 0 0,1 1 0,-1-1 0,1 0-1,-1 0 1,1 1 0,0-1 0,-1 0 0,1 1 0,-1-1-1,1 0 1,0 1 0,-1-1 0,1 1 0,0-1 0,0 0-1,-1 1 1,1-1 0,0 1 0,0-1 0,-1 1 0,1-1-1,0 1 1,0-1 0,0 1 0,0-1 0,0 1 0,0-1-1,0 2 1,0 1 953,-1-3-953,0 0 1,1 0-1,-1 0 1,0 0-1,0 0 1,0 0-1,1 0 1,-1 0 0,0 1-1,0-1 1,1 0-1,-1 1 1,0-1-1,0 0 1,1 1 0,-1-1-1,0 1 1,1-1-1,-1 1 1,1-1-1,-1 1 1,1 0 0,-1-1-1,0 2 1,1-2-10,0 1-1,-1 0 1,1-1 0,-1 1 0,1-1 0,0 0 0,-1 1 0,1-1 0,-1 1 0,1-1 0,-1 0 0,1 1 0,-1-1 0,0 0 0,1 1 0,-1-1-1,1 0 1,-1 0 0,1 0 0,-1 0 0,0 1 0,1-1 0,-1 0 0,0 0 0,1 0-3,0 0 0,-1 0 0,1 0 0,0 0 0,0-1-1,0 1 1,0 0 0,0 0 0,0 0 0,0 0 0,0 0 0,0 0 0,0 0 0,-1 0 0,1 0 0,0 0 0,0 1 0,0-1 0,0 0 0,0 0 0,0 0-1,0 0 1,0 0 0,0 0 0,-1 0 0,1 0 0,0 0 0,0 0 0,0 0 0,0 0 0,0 0 0,0 0 0,0 0 0,0 0 0,0 1 0,0-1-1,0 0 1,0 0 0,0 0 0,0 0 0,0 0 0,0 0 0,0 0 0,0 0 0,0 0 0,0 0 0,0 1 0,0-1 0,0 0 0,0 0 0,0 0 0,0 0-1,0 0 1,0 0 0,0 0 0,0 1 0,0 10 74,0-11-75,0 0 1,0 0-1,0 0 1,0 0-1,0 0 1,0 1-1,0-1 1,0 0-1,0 0 1,0 0-1,0 0 0,0 0 1,0 0-1,0 0 1,0 0-1,0 0 1,0 0-1,0 1 1,0-1-1,0 0 1,0 0-1,0 0 1,0 0-1,0 0 1,0 0-1,0 0 1,0 0-1,0 0 0,0 0 1,-1 0-1,1 1 1,0-1-1,0 0 1,0 0-1,0 0 1,0 0-1,0 0 1,0 0-1,0 0 1,0 0-1,0 0 1,-1 0-1,1 0 0,0 0 1,0 0-1,0 0 1,0 0-1,0 0 1,0 0-1,0 0 1,0 0-1,0 0 1,-1 0-1,1 0 1,0 0-1,0 0 1,-1 0-1,0 0 1,0 0-1,0 1 1,0-1 0,0 0-1,0 1 1,0-1-1,0 1 1,1-1 0,-1 1-1,0-1 1,0 1 0,0 0-1,1-1 1,-1 1-1,0 0 1,1 0 0,-1 0-1,0-1 1,1 1-1,-1 0 1,1 0 0,-1 0-1,1 1 1,-11 31 331,7-17-189,2-10-39,-1-1 0,1 0-1,-1 0 1,-6 8 0,-3 7 71,5-7-53,-1 2-48,0 1-1,2-1 1,-1 1 0,-6 28-1,9-17-50,0-2 43,-7 29 0,2-27-29,-14 62 32,18-41-21,-2-21 21,5-20-43,0-1 0,1 1-1,0-1 1,-1 10 0,2-15-16,0 0 1,0 1-1,0-1 0,0 0 1,0 1-1,1-1 0,-1 1 1,0-1-1,0 0 1,1 1-1,-1-1 0,1 0 1,0 0-1,-1 1 0,1-1 1,0 0-1,0 0 1,-1 0-1,1 0 0,0 0 1,0 0-1,0 0 0,0 0 1,1 0-1,-1 0 1,0-1-1,2 2 0,1-1 18,0 0 1,0 0-1,0-1 0,0 1 0,0-1 0,0 0 0,5 0 0,1-1-21,-7 1-8,1 0-1,-1 0 0,1 0 0,-1-1 0,1 0 0,-1 0 0,1 0 0,5-3 0,8-2-34,-8 5-5,1-1 0,0 1-1,0 1 1,14 1 0,-5-1-57,86 0 135,-97 1-22,0 0 0,0 0-1,-1 0 1,1 1-1,13 5 1,-15-5-12,-2-1-42,0 0-1,0-1 1,0 1 0,1 0-1,-1-1 1,0 0 0,7-1-1,3 0-685,3 1 107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0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36 7872,'0'-29'2560,"0"24"-864,3 5-422,29-1 320,-7 0-1137,0 1 0,26 4 0,4 10-355,-38-9 18,34 5 0,-14-7-27,-11-1-295,-1 1 1,34 9-1,34 8-1162,-35-9 232,-57-11 1064,0 0-1,0 0 1,0 0 0,1 1 0,-1-1-1,0 0 1,0 1 0,0-1 0,0 0-1,0 1 1,0 0 0,0-1 0,0 1-1,0-1 1,-1 1 0,1 0 0,0 0-1,0 0 1,0-1 0,-1 1-1,2 2 1,-2-3 26,-1 1 1,1-1-1,0 1 0,-1-1 1,1 1-1,0-1 0,-1 0 0,1 1 1,-1-1-1,1 1 0,-1-1 0,1 0 1,-1 1-1,1-1 0,-1 0 0,1 0 1,-1 1-1,1-1 0,-1 0 1,1 0-1,-1 0 0,0 0 0,1 0 1,-1 0-1,1 0 0,-1 0 0,1 0 1,-1 0-1,0 0 0,1 0 0,-1 0 1,-70 0-1474,2 0 518,68 0 994,0 0 0,0 0 0,0 0 0,0 0 1,0 0-1,0 0 0,0 0 0,0 0 0,0 1 0,0-1 1,0 0-1,0 1 0,0-1 0,0 1 0,0-1 0,0 1 1,0 0-1,0-1 0,1 1 0,-2 1 0,0 0 46,1 0 0,1 0 0,-1 0 0,0 1 1,0-1-1,1 0 0,-1 5 0,-5 17 445,1-7-97,0 0 0,-2 20 0,-19 84 601,12-65-528,-8 68 0,16-42 176,0-36-309,2-17 223,0 33 1,4-51-303,-1-1-1,0 1 1,-1 0-1,0 0 1,-6 20 0,7-28-123,0 1 0,0-1 1,1 1-1,0-1 0,-1 1 1,2 6-1,-3 7 405,2-17-503,-1 1 1,1-1-1,0 1 0,-1-1 1,1 0-1,-1 1 1,1-1-1,-1 1 0,0-1 1,1 0-1,-1 1 0,1-1 1,-1 0-1,1 0 1,-1 1-1,0-1 0,1 0 1,-1 0-1,0 0 1,1 0-1,-1 0 0,0 0 1,1 0-1,-2 0 0,-2 0 126,0-1-1,0 1 1,0-1-1,0 0 1,0-1-1,0 1 1,0 0-1,0-1 1,0 0-1,1 0 1,-1 0-1,1 0 1,-5-5-1,0 0-65,0 0 0,1-1 0,-12-14 0,-21-41 26,29 43-111,-43-79-300,34 72 73,15 21-132,0 0-1,1-1 1,0 1 0,0-1-1,-5-11 1,-8-30-922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07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35 8064,'0'-14'2592,"0"13"-2574,0 1 0,0 0 0,0 0 0,0 0-1,0 0 1,0 0 0,0 0 0,0 0 0,0 0 0,0 0 0,0-1 0,0 1 0,0 0 0,0 0 0,0 0 0,0 0 0,0 0 0,0 0 0,0 0 0,0 0 0,0 0 0,0-1 0,0 1 0,0 0 0,0 0 0,0 0 0,0 0 0,-1 0 0,1 0 0,0 0 0,0 0 0,0 0-1,0 0 1,0 0 0,0 0 0,0 0 0,0 0 0,0 0 0,0 0 0,0-1 0,-1 1 0,1 0 0,0 0 0,0 0 0,0 0 0,0 0 0,0 0 0,0 0 0,0 0 0,0 0 0,0 0 0,-1 0 0,1 0 0,0 1 0,0-1 0,0 0 0,-11 0 824,8 0 1052,0 0-476,-8 0 187,8 0-661,6 0-437,36 0-11,285 0-293,-320 0-203,0 0-1,0 0 1,-1 0 0,1 1 0,0-1 0,0 1 0,-1 0 0,1 0 0,3 2 0,9 1 54,-15-4-38,0 0-1,1 0 0,-1-1 1,0 1-1,0 0 1,0-1-1,0 1 1,0-1-1,1 1 1,-1-1-1,1-1 1,3 0 59,6-1 91,-22 0-374,-3-9-838,11 10 278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5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7296,'17'16'2720,"-1"-16"-2112,33 17-192,-32-1 1280,15-16-1024,1 17 224,0-1-544,0 0-64,0 1-192,-1-1-480,-15-16 192,-1 16-2304,17-16 1376,-17 17-2432</inkml:trace>
  <inkml:trace contextRef="#ctx0" brushRef="#br0" timeOffset="1">492 1 5152,'-16'0'2336,"16"16"-2048,-17-16 1632,17 17-1120,-32-1 928,-1 1-992,-16 15 96,0 1-480,-17 0-64,17 0-192,-17 16 96,17 0-128,16-16-1792,17-17 960,0 0-2112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1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6976,'0'0'3584,"17"0"-1920,0 0-992,0 0 160,17 17-512,0-17 128,-17 17-224,17 0-3456,0-17 1760</inkml:trace>
  <inkml:trace contextRef="#ctx0" brushRef="#br0" timeOffset="1">0 205 8640,'0'0'3904,"34"0"-3392,1 0 96,-1 17-448,17-17-352,-17 0 96,17 17-3520,0-17 2016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2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68 3808,'0'-66'5770,"0"64"-5548,2 4-49,-1-1-160,0 0 1,0-1-1,-1 1 1,1 0-1,0 0 0,-1-1 1,1 1-1,-1 0 0,1 0 1,-1 0-1,1 0 1,-1 0-1,0 0 0,0 0 1,1 0-1,-1 0 0,0 0 1,0 0-1,0 0 1,0 0-1,0 0 0,0 0 1,0 0-1,0 0 1,0 0-1,-1 0 0,1 0 1,0 0-1,-1-1 0,1 1 1,-2 2-1,1 2 59,-1-1-1,1 1 0,0 0 1,0 0-1,0 1 1,1 7-1,0 44 333,-3 116 136,-9-90-391,10-57-71,0-8 2,0-1 1,-1 1 0,-8 25-1,8-34-41,-3 11 358,-17 34-1,21-50-363,0 0 0,0-1-1,0 1 1,0 0 0,-1-1-1,1 0 1,-1 0 0,0 0-1,0 0 1,-1 0 0,1-1-1,0 1 1,-1-1 0,0 0-1,-4 2 1,7-3-94,0-1 0,0 0 0,0 1 0,-1-1 1,1 0-1,0 0 0,0 0 0,0 0 0,-1 0 0,1 0 0,0 0 0,0 0 1,0 0-1,-1-1 0,1 1 0,0 0 0,0-1 0,0 1 0,0-1 0,0 1 1,0-1-1,0 0 0,0 1 0,0-1 0,0 0 0,-1-1 0,-7-5-700,5 4 272,2 2 203,0 0 0,0 0 0,0-1-1,0 1 1,1-1 0,-1 1 0,0-1-1,1 0 1,-1 1 0,-1-5-1,1 2-32,1-1 0,0 0-1,0 1 1,0-1 0,1 0-1,0 0 1,0-7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2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7392,'0'-34'3360,"17"51"-1920,0-17-1856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3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0 7040,'0'0'2282,"-5"6"-1386,0-2-713,3-2-96,0-1-1,0 0 0,0 1 1,1-1-1,-1 1 0,1 0 1,-1 0-1,1-1 0,0 1 1,0 0-1,0 0 0,0 0 0,0 0 1,0 0-1,0 1 0,1-1 1,-1 0-1,1 0 0,-1 4 1,1-4-15,0 0 1,0 0 0,-1 0 0,1-1 0,0 1-1,-1 0 1,0 0 0,1-1 0,-1 1 0,0-1-1,0 1 1,0 0 0,-1 1 0,-3 5 108,3-4-127,0 0 0,0 1 0,0-1 0,-1 7 0,2-9-46,1 0 0,0-1 1,1 1-1,-1 0 0,0-1 1,0 1-1,1-1 0,-1 1 1,1 0-1,-1-1 1,1 1-1,1 2 0,-1-2 25,0 0 0,-1 1 0,1-1 0,-1 1 0,0-1-1,1 1 1,-1 0 0,-1 4 0,1-3-67,3 2-350,8 5-11,-5-8-240,4-3 312,-7 0 191,0 1 1,0-1-1,-1 0 0,1 0 1,0-1-1,0 1 0,0-1 1,0 1-1,-1-1 0,1 0 1,0 0-1,0 0 1,-1 0-1,1 0 0,-1-1 1,1 1-1,-1-1 0,0 0 1,1 0-1,1-2 0,8-8 282,-10 7 372,-2-7-15,0 10 1114,3 4-714,10 19-46,-11-17-705,0 0 1,1 1-1,0-1 0,5 7 1,-3-8-94,-1 1 0,0-1 1,1 1-1,-1-1 0,1-1 1,0 1-1,0-1 1,0 0-1,0 0 0,0 0 1,1-1-1,-1 1 0,0-2 1,1 1-1,7 0 1,6-1 75,1-1 0,-1-1 0,19-4 0,1 0 45,26 0-45,-8-5-257,-32 9 65,-19 1 35,-1 1-1,0-1 1,1 0-1,-1 0 1,0 0 0,1-1-1,-1 1 1,0-1-1,0-1 1,5-2 0,4-1-22,-12 6 32,0-1-1,0 1 0,0-1 0,0 0 0,0 0 1,0 0-1,0 0 0,0 0 0,-1-1 0,1 1 1,0 0-1,-1-1 0,1 1 0,-1-1 0,0 1 1,1-1-1,-1 0 0,0 0 0,0 0 0,1-1 1,3-5-34,-5 8 26,1-1-1,0 0 0,-1 0 1,1 0-1,0 1 0,-1-1 1,1 0-1,-1 0 0,1 0 1,-1 0-1,0 0 0,1 0 1,-1 0-1,0 0 1,0 0-1,1 0 0,-1 0 1,0 0-1,0 0 0,0 0 1,0 0-1,-1 0 0,1 0 1,0 0-1,0 0 0,-1-2 1,-10-14-411,5 3-517,5 14 895,0-1 1,0 1-1,1 0 0,-1-1 0,0 1 1,0 0-1,0 0 0,0-1 0,0 1 1,0 0-1,0 0 0,0 0 0,-1 0 1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3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13 694 6400,'0'28'2058,"0"-28"-2043,0 1 0,0-1 0,0 0 0,0 0-1,0 0 1,0 0 0,0 0 0,0 0 0,0 1 0,0-1-1,0 0 1,0 0 0,1 0 0,-1 0 0,0 0-1,0 1 1,0-1 0,0 0 0,0 0 0,0 0 0,-1 0-1,1 1 1,0-1 0,0 0 0,0 0 0,0 0-1,0 0 1,0 0 0,0 0 0,0 1 0,0-1-1,0 0 1,0 0 0,0 0 0,-1 0 0,1 0 0,0 0-1,0 0 1,0 1 0,0-1 0,0 0 0,0 0-1,0 0 1,-1 0 0,1 0 0,0 0 0,0 0-1,0 0 1,0 0 0,0 0 0,-1 0 0,1 0 0,0 0-1,-10 1 594,15-1 566,-2 0-1015,-1 0 1,1 0-1,0 0 0,-1-1 0,1 1 1,0-1-1,3-1 0,0-1-116,0 0 0,-1 0 1,1-1-1,-1 0 0,0 0 0,0-1 0,0 1 0,0-1 0,-1 0 0,0-1 0,0 1 0,7-12 0,54-71-197,-38 43-292,25-60 0,5-9-166,-43 90 680,-1-1 0,-2 0 0,17-52 0,-11 23 1073,-16 50-1020,0 1 0,0-1 0,-1 0 0,0 0 0,1-4 0,-2 4 75,1 15-57,0-9-116,-1 0 0,1-1 0,0 1 0,0 0 0,-1-1 0,1 1 0,-1 0 0,1-1 0,-1 1 0,0-1 0,0 1 0,-1 1 0,-5 11 110,7-9-93,-1-1-1,0 1 1,1-1-1,0 1 1,0-1-1,0 1 1,1-1-1,-1 1 1,1-1 0,0 0-1,0 1 1,1-1-1,-1 0 1,1 0-1,0 0 1,4 6-1,8 15 203,-12-21-141,1 1 0,0-1 0,-1 0 0,5 5 0,1-3 310,-6-6-386,-1 1-44,0 0 0,0 0 1,1-1-1,-1 1 0,0 0 0,1-1 0,-1 1 0,0-1 0,1 0 0,-1 1 1,0-1-1,1 0 0,-1 0 0,1 0 0,-1 0 0,1 0 0,-1 0 0,0 0 0,1-1 1,-1 1-1,1 0 0,-1-1 0,0 1 0,1-1 0,-1 1 0,0-1 0,0 0 1,0 0-1,1 1 0,-1-1 0,0 0 0,1-1 0,4-4-242,1 1-1,0-1 1,0 2-1,11-7 1,15-10-485,-31 20 694,0-1 0,0 0 0,0 0 0,0-1 0,0 1 0,0 0 0,-1-1 0,1 1 0,-1 0 0,0-1 0,1-3 0,0 1-27,0-1 1,1 1-1,0 0 1,-1 0-1,6-7 1,-6 9 66,0 1 1,0-1-1,0 0 1,-1 0-1,1 0 1,-1 0-1,0 0 0,0 0 1,0 0-1,0-1 1,-1 1-1,1 0 1,-1 0-1,0-1 1,0-3-1,0 2 4,0 0-1,0-1 1,1 1 0,0-1 0,0 1 0,0 0-1,0 0 1,1-1 0,0 1 0,3-7-1,-2 1 2276,-3 70-1456,1-52-731,0-1 0,0 1 0,0-1 0,1 0 0,0 1 0,0-1 0,1 0 0,0 0 0,0-1 1,0 1-1,8 9 0,-10-12-28,4 3-328,0 1 0,1-1 0,-1 0 0,1 0 0,0 0 0,0-1 0,1 0 0,0 0 0,0-1 0,0 0 0,9 4 0,4-5-1041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4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86 6048,'0'-71'5818,"0"70"-5776,0 0 0,-1 1-1,1-1 1,0 1 0,1-1-1,-1 1 1,0-1 0,0 1-1,0-1 1,0 1-1,0-1 1,0 1 0,1-1-1,-1 1 1,0-1 0,0 1-1,1-1 1,-1 1 0,0-1-1,1 1 1,-1 0 0,0-1-1,1 1 1,-1 0 0,1-1-1,-1 1 1,1 0-1,-1 0 1,1-1 0,-1 1-1,1 0 1,-1 0 0,1 0-1,-1-1 1,1 1 0,-1 0-1,1 0 1,-1 0 0,1 0-1,-1 0 1,2 0 0,1 0 566,-3 52-366,1-10 16,-5 52-1,-2-58-165,3-15-12,0 0-1,1 23 1,2 87 320,-1-110-306,-1-1 0,-4 22 0,2-24 18,0 34 0,4 33 864,0-83-795,2-4 1,0 1-161,-1 0 0,0 0 0,0-1 0,1 1 0,-1-1 0,0 1 0,-1-1 0,1 0 0,0 1 0,0-1 0,-1 0 0,1 1 0,-1-1 0,1 0 0,-1 0 0,0 1 0,1-4 0,-1 3-20,0 0 0,0 1 0,0-1 0,1 0 0,-1 0 0,1 1 0,-1-1 0,1 0-1,0 1 1,-1-1 0,1 0 0,0 1 0,2-2 0,2-6-51,-3 4 31,-1 4 9,-1 0-1,0 1 1,1-1 0,-1 0-1,0 1 1,1-1 0,-1 0-1,0 1 1,1-1-1,-1 1 1,1-1 0,0 0-1,-1 1 1,1 0 0,-1-1-1,1 1 1,0-1 0,-1 1-1,1 0 1,0-1 0,0 1-1,5-3-46,2-2-15,-6 4 37,-1 0 0,1 0 0,-1 0 0,1 0 1,0 0-1,-1 1 0,1-1 0,0 0 0,0 1 0,-1 0 1,1-1-1,0 1 0,2 0 0,21-1-257,-16 1 261,0-1-1,-1 2 1,1-1 0,16 4 0,-7 1 142,-11-3-53,0 0 0,0 0 0,0-1 0,1 0 0,6 0 0,-7-1 3,0 1-1,0 0 1,0 1 0,12 3 0,-14-3-44,0 0 0,-1-1 0,1 0 0,0 0 1,0 0-1,0 0 0,0-1 0,0 0 0,0 0 0,0 0 0,0-1 1,0 1-1,6-3 0,-1 0 36,-4 1 7,0 0 0,0 0 1,0 0-1,0 1 0,1 0 0,9 0 0,-13 1-1324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 7552,'-14'-14'2448,"11"11"-1019,6 6-1013,1 3-295,-1-1 0,1 1-1,-1 0 1,0 0 0,-1 0 0,3 9 0,2 3-18,-3-7-23,-1 0 0,0 0 0,-1 1-1,0-1 1,0 12 0,0 63 413,-3-46-291,1-22-117,-1-1 0,-1 1 1,-1 0-1,-8 30 0,6-25 47,-4 37 1,6-38 63,0 0 0,-11 36 1,10-46-335,0 0 0,1 1 0,1-1 0,0 1 0,1 0 0,0 14 0,1-26-17,0 0-1,0 0 1,0 0 0,0 0-1,0 0 1,0 0-1,0 0 1,0 0-1,1-1 1,-1 1 0,0 0-1,0 0 1,2 1-1,-1-1 46,-1-1-1,1 1 1,0-1-1,0 0 1,0 1-1,0-1 1,0 0 0,0 0-1,-1 0 1,1 0-1,0 1 1,0-1-1,2-1 1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5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529 0 7456,'0'17'3392,"-17"35"-2944,0-1 672,34-17-704,-34 17 128,17 0-352,0 0 320,0 17-288,0 1 32,0-1-160,0-17 224,17 17-192,-34-17-1024,17-17 480,0-17-2240,-17 0 1472</inkml:trace>
  <inkml:trace contextRef="#ctx0" brushRef="#br0" timeOffset="1">86 427 7456,'-68'-18'3392,"51"18"-2944,17-17 1536,0 34-1184,17-17-192,0 0-384,34 0 384,-17 0-352,17 0 128,1 0-256,-1 0-2048,-17 0 1056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52 7808,'-17'-17'3520,"34"0"-1856,0 17-1216,17 0 384,0 0-480,-17 0 160,34 0-288,0-17-2688,-17 34 1344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5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5312,'0'-1'71,"0"1"0,0-1 0,0 1 0,0-1 0,0 1 0,0 0 0,0-1 0,0 1 0,0-1 0,0 1 0,0-1 1,0 1-1,0-1 0,0 1 0,0 0 0,0-1 0,0 1 0,-1-1 0,1 1 0,0 0 0,0-1 0,-1 1 0,1-1 0,0 1 0,0 0 0,-1-1 0,0 1 0,-7 6 851,3 0 3591,5-9-4300,0 2-199,0 1 1,0-1-1,0 1 1,0-1-1,0 1 1,0-1-1,0 1 1,0-1-1,0 1 1,0-1 0,0 1-1,0-1 1,1 1-1,-1 0 1,0-1-1,0 1 1,1-1-1,-1 1 1,0-1-1,1 1 1,-1 0-1,0-1 1,1 1-1,-1 0 1,0-1-1,1 1 1,-1 0-1,1 0 1,0-1-1,20 0 293,-12 1-233,141 0-1898,-144-1 639,0 2-1,0-1 1,10 2 0,-8 1 54,-1-1 1,12 8-1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6144,'17'-17'1260,"-9"9"-393,-14 14-237,3-3-118,0-3 389,3 0-872,0-1 0,-1 1 0,1 0 0,-1 0 0,1 0-1,-1 0 1,1 0 0,0 0 0,-1 0 0,1 1 0,-1-1 0,1 0-1,-1 0 1,1 0 0,0 0 0,-1 0 0,1 1 0,-1-1 0,1 0 0,0 0-1,-1 1 1,1-1 0,0 0 0,-1 1 0,1-1 0,0 0 0,0 1-1,-1-1 1,1 0 0,0 1 0,0-1 0,0 1 0,-1-1 0,1 1-1,-7 11 541,-1-2-359,-1-1 0,0 1 0,-1-2 0,0 1 0,0-1 0,-1-1 0,-15 8 0,12-8-52,8-5-56,1 1-1,-1 0 1,-9 7 0,-23 31 245,-6-3-134,6 8-95,-3 4-33,32-37-47,-8 21 0,13-25 7,-1-1 1,1 1-1,-1-1 1,0-1-1,-1 1 1,-10 10 0,9-11 52,5-4-60,-1 0 1,1-1-1,-1 1 0,0-1 1,-5 3-1,8-4-33,-1-1 0,1 0 0,-1 0 0,0 0 0,1 1 0,-1-1 0,1 0 0,-1 0 0,1 0 0,-1 0 0,0 0 0,1 0 0,-1 0 0,1 0 0,-1 0 0,1-1 0,-1 1 0,1 0 0,-1 0 0,1 0 0,-1-1 0,1 1 0,-1 0 0,1-1 0,-1 1 0,1 0 0,-1-1 0,1 1 0,0 0 0,-1-1 0,1 1 0,-1-1 0,1 1 0,0-1 0,0 1 0,-1-1 0,1 1 0,0-1 0,-1 0 0,1-1 0,-1 0 1,1 0 0,-1 1-1,1-1 1,-1 0 0,1 0-1,0 0 1,0 0 0,0 0 0,0 0-1,0 0 1,0 1 0,1-1-1,-1 0 1,1-2 0,11-25-49,-9 24 48,3-5-6,0 0-1,1 0 1,12-14 0,-8 10 1,25-30 0,10 6-48,-30 24-10,1 1 0,0 0 1,0 2-1,28-15 1,-13 12 321,35-21 0,-62 32-176,0 1 0,0-1 0,1 1 1,-1 0-1,1 0 0,0 1 1,0-1-1,0 1 0,0 1 1,-1-1-1,12 1 0,-16 0-81,2 0 60,0 0-1,0 0 1,0 0-1,0 1 1,0-1 0,0 1-1,-1 0 1,1 0-1,0 0 1,0 0-1,0 0 1,-1 1 0,1-1-1,-1 1 1,1-1-1,-1 1 1,1 0 0,-1 0-1,0 0 1,0 0-1,0 1 1,0-1-1,-1 1 1,1-1 0,1 4-1,18 21 523,-16-22-457,0 1 0,-1 0 0,1 0-1,-1 0 1,-1 0 0,6 13 0,12 43 220,-11-31-203,1 2-18,15 48 21,-23-68-245,0 0-1,-1 0 1,2 25-1,-4 14-2199,0-50 2078,0 1 1,0-1-1,-1 0 0,1 0 1,-1 0-1,1 0 0,-1 0 1,0 0-1,1 0 0,-1 0 0,0 0 1,-1 0-1,1 0 0,0 0 1,0-1-1,-1 1 0,1 0 1,-1-1-1,1 1 0,-1-1 1,0 0-1,1 1 0,-5 1 0,3-2-92,0 0 0,0 0-1,0 0 1,0 0 0,0 0-1,0 0 1,0-1-1,-1 0 1,1 0 0,0 0-1,0 0 1,-1 0-1,1 0 1,0-1 0,0 0-1,-4-1 1,-37-17-3832,27 12 4807,-1-1-1,1-1 1,1 0-1,-1-1 1,-26-23-1,5-11 1712,24 34-1627,0-2 34,13 11-727,1 1 1,-1-1-1,1 0 1,0 0-1,-1 1 1,1-1-1,0 0 1,0 0 0,0 0-1,-1 1 1,1-1-1,0 0 1,0 0-1,0 0 1,0 0 0,0 0-1,1 1 1,-1-1-1,0 0 1,0 0-1,1-1 1,0 0 10,0 0 0,0 0 0,0 0 0,0 0 0,0 0 0,0 0 0,1 0 0,-1 0 0,1 1 0,0-1 1,-1 0-1,1 1 0,0 0 0,2-2 0,2 0 27,-1 0 1,0 1 0,1 0 0,0 0-1,6-1 1,20-3 110,1-5-661,0 6-2006,0-6-95,-28 10 1293,1 0 1,0 0-1,9 1 1,-14 0 1166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46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3808,'0'0'5029,"3"0"-4538,6 1-98,-4-1-329,-1 0-1,1 0 1,0 0-1,-1 0 1,1-1-1,0 1 1,4-3-1,2-1-51,-8 2 5,1 1 1,-1-1-1,0 1 1,1 0-1,-1 0 1,0 1-1,1-1 1,-1 1-1,7-1 1,3 1 37,-4 1-42,0-1 0,-1 0 0,18-4-1,-9 0-20,-10 1 15,0 1 0,0 1-1,0-1 1,1 1 0,8 0-1,-16 1 4,1 0 0,-1 0 0,1 0 0,-1 0 0,1 0 0,-1 0-1,1 0 1,-1 0 0,1 0 0,-1 0 0,1 0 0,-1 0 0,1 0 0,-1 0-1,1 1 1,-1-1 0,1 0 0,-1 0 0,1 0 0,-1 1 0,1-1-1,-1 0 1,1 1 0,-1-1 0,0 1 0,1-1 0,-1 0 0,0 1 0,1-1-1,-1 1 1,0-1 0,0 1 0,1-1 0,-1 2 0,0-2-14,0 1 0,0-1 0,0 1 0,-1-1 1,1 0-1,0 1 0,0-1 0,-1 1 0,1-1 0,0 0 1,-1 1-1,1-1 0,0 0 0,-1 1 0,1-1 0,0 0 0,-1 1 1,1-1-1,-1 0 0,1 0 0,-1 1 0,1-1 0,-1 0 1,1 0-1,-1 0 0,1 0 0,-1 0 0,1 0 0,0 0 1,-1 0-1,1 0 0,-2 0 0,-6 3-108,2 0 125,0-1 0,0 0 0,0 0 0,0-1 0,0 1 0,0-1 0,-1 0 0,-7-1 0,13 0-17,-1 0 0,0 1-1,0-1 1,0 0 0,1 1-1,-1-1 1,0 1 0,1 0 0,-1-1-1,0 1 1,1 0 0,-1 0-1,-1 1 1,-6 3-26,-5-2-13,41-2 71,-5-1 57,46-4-1,-14-7-73,-18 8-45,59 2-1,-39 2 179,-30-1 69,-21 0 320,-10 0-101,-72 0 811,49 0-1368,25 0-680,17 0-782,17 0 131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14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0 205 2144,'31'-31'981,"-28"28"854,273 3 1359,-268 0-3189,0 1-1,0 1 1,14 3-1,-13-2-20,0-1-1,0-1 1,17 2-1,5-2-3,-16 0 105,0-1 0,0 0 0,28-5 0,-25 0-34,-11 3-16,0 0-1,0 0 0,0 1 0,0 0 0,12 0 0,5 0-1,33-6 0,-32 3-52,36-1-1,351 5-81,-401 0 149,-1 0 0,15-3 0,14-8 48,-25 9-94,0 0 1,22 2-1,17-2-31,28-10-45,-31 4 95,72-3 0,221 11 27,-323-1-15,37-7 1,-37 5-22,37-2 0,-4 6-6,-26 0-29,0-1-1,39-5 1,0-7 162,-1 7-33,-5-7-42,19 7-10,-36 0-5,85-4 72,142 9 7,-185-3-69,-11-9 64,62 10 340,-86 3-113,53-5-1,-63-2-249,-13 2 122,37-1 0,75 5 621,-90 0-3024,-47 1 828,-4 4-148,-10 21-744,9-6-592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15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1568,'14'0'501,"-11"0"-303,0 0 26,62 0 3919,-64 0-4126,0 0-1,-1 0 1,1 0-1,0 0 0,0 0 1,-1 0-1,1 0 0,0-1 1,-1 1-1,1 0 0,0 0 1,-1 0-1,1-1 1,-1 1-1,1 0 0,0-1 1,-1 1-1,1-1 0,-1 1 1,1 0-1,-1-1 0,1 1 1,-1-1-1,1 1 1,-1-1-1,1 0 0,-1 0 3,1 0-1,-1 1 0,1-1 1,-1 0-1,1 1 1,0-1-1,-1 0 0,1 1 1,0-1-1,-1 1 1,1 0-1,0-1 0,0 1 1,-1 0-1,1-1 1,0 1-1,0 0 0,0 0 1,-1-1-1,1 1 1,0 0-1,0 0 0,0 0 1,0 0-1,-1 0 1,2 1-1,98-1 627,275 0 939,-367-1-1550,0 0-1,0 0 0,-1 0 0,11-4 1,-9 3-21,-1 0 1,1 0 0,0 1-1,12-1 1,19 3-133,-7 0 29,62-5 0,-73 0 112,-5 0-11,0 1 1,0 1-1,0 1 1,0 1-1,32 2 1,-21 3-2,-6-1 87,44 1-1,-23-4-14,-18 0-101,0-1 1,36-4-1,-35-2 79,-16 3-19,1 1 0,-1 1 0,21-2 0,-7 4 4,7-1 13,30-3-1,-26-2-71,-4 0 3,37 0-1,347 5 183,-415 0-171,10 0-4,1 0 1,13-2-1,16-10 73,-26 10-7,1 1-1,0 0 0,25 2 0,-21 0-11,1-1 0,27-4 0,-26 1-42,13-2 105,42-1 1,-44 6-30,-7 0 10,37 3 0,-27 3-37,-20-3-11,0-1 1,0 0-1,1-1 1,-1-1-1,31-3 1,-20-2 54,-16 2-45,1 1 0,-1 1 0,21-2 0,82 3 456,-111 0-481,1 0 1,-1 0 0,0 0-1,0-1 1,0 1-1,0-1 1,0 1-1,0-1 1,0 0-1,0 0 1,0 0-1,3-2 1,-4 2-6,1 0 0,-1 0 1,1 1-1,0-1 0,-1 0 1,1 0-1,0 1 0,-1-1 1,1 1-1,0 0 0,-1-1 1,4 1-1,3 0 265,-9 0-240,-20 0-509,-30 3-1597,45-1 1291,1 1-1,0-1 1,0 1-1,-8 6 1,-7 3-758,-14 5-1800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25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43 103 4896,'-31'-29'1584,"20"23"-1152,11 5-127,1 1-292,1 1 0,-1-1-1,1 0 1,-1 1-1,1-1 1,-1 0-1,1 0 1,-1 0 0,1 0-1,-1 0 1,1-1-1,-1 1 1,1 0-1,-1-1 1,2 0-1,0 0-17,0-1-1,1 0 0,-1 0-1,1 1 1,0-1 0,0 1 0,0 0 0,0 0-1,0 1 1,0-1 0,0 1 0,5 0-1,10 0 53,-7 1 3,-1-1-1,1 0 1,20-4-1,-5-1-12,0 0 0,29 1-1,-32 3-5,-17 1-19,1 0 0,0 0 0,-1 0 0,13 4 0,-2 2-9,-15-5 28,1 1 1,-1-1-1,0 0 0,1 0 0,-1-1 1,7 2-1,-11-2-9,0 0 1,-1 0-1,1 1 0,-1-1 1,1 0-1,0 1 1,-1-1-1,1 1 0,0 0 1,-2 0-1,-17 8 293,11-8-216,-1 0-1,1 0 0,-10-1 1,5 0 206,-22 3-1,12 1-72,13-2-39,0 1 0,-1-2-1,1 0 1,0 0 0,-20-2 0,12-6 197,10 3-165,5 3-82,-1 0 0,1 0 0,0 1-1,-8 0 1,1-1 138,8-3-150,4 3-125,0-1 1,0 1-1,0 0 1,1 0-1,-1 0 0,0 0 1,0 0-1,1 0 1,1-1-1,4-2-10,-1 0 0,1 0 0,0 1 0,0 0 0,0 1 0,13-4-1,0 3-36,25-1 0,-3 0-40,29-8-190,-29 10-982,-1 2 1,1 1 0,0 3-1,41 8 1,5 5-2112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26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3904,'-14'-14'1253,"11"11"-762,6 3-257,-1 0-216,-1 0 0,1 0-1,0-1 1,0 1-1,-1-1 1,1 1-1,0-1 1,-1 0 0,1 0-1,-1 0 1,2-1-1,-1 1 7,0 0-1,0 0 0,0 0 1,0 0-1,0 0 0,0 1 1,0-1-1,0 0 0,0 1 1,0 0-1,3-1 0,31 2 234,-19 0-149,1-2 0,31-3 0,-23-1-20,-18 3-64,-1 0-1,1 1 1,0 0 0,0 0 0,0 1-1,0 0 1,10 1 0,22 10 66,-7-9-55,-26-2-59,-1 0 1,0 0-1,1 0 1,-1 1-1,8 2 1,1 4-46,-14-6 72,1 0 0,-1 0 0,1-1 1,-1 1-1,1 0 0,-1-1 0,1 1 1,0-1-1,-1 1 0,1-1 1,0 0-1,1 0 0,9-1 434,-24 5-79,9-2-338,-1 0 0,0 0-1,0 0 1,0-1 0,0 0 0,0 0 0,0 0 0,0 0 0,0 0 0,-8-1-1,-107 0 227,108 0-248,14 0 6,28 0-33,148 0-536,-169 1 517,1-1-1,0 2 1,-1-1 0,18 6-1,-16-4 29,-8-2 16,0 0-1,0 0 0,-1 1 1,1-1-1,0 1 0,4 3 1,1 0 52,-8-5-31,7 4 189,-13-4 73,-19-2 633,-209 2 1408,231 0-2260,4-2-19,0 0-39,1 0 1,-1 0-1,1 1 1,-1 0-1,1-1 0,0 1 1,0 0-1,0 0 1,-1 1-1,1-1 0,0 0 1,0 1-1,0 0 1,5 0-1,11-3-75,35-8-397,-27 9-195,35 1 0,-34 1-298,-13 0 115,24 3 0,26 11-2805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5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4224,'0'0'1365,"0"3"-826,0 2-437,-1-2 122,1 1 0,0-1 0,0 0 0,1 0 0,-1 1-1,1-1 1,1 3 0,1 3 69,-1-3-40,0 1 0,0 0 0,0 0 0,-1 0 0,0 0 0,0 14 0,-1 212 1459,0-219-1565,-1 0 0,0-1-1,-3 16 1,2-21-27,0-1 0,-1 0 0,1 0 0,-1 0 0,-1-1 0,1 1 0,-9 11 0,-17 16 509,23-25-497,4-6-91,0 0 0,0 0 0,-1 0 0,1 0 1,-6 4-1,-57 30 305,61-35-324,0 1 1,0-1-1,0 0 0,-1 0 0,-6 1 1,5-2-3,0 0 0,0 0 0,-10-1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8800,'-17'0'4000,"0"-17"-2976,17 34-896,-17-17-800,34 0 320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6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14 5984,'0'-14'2666,"0"15"-2638,0-1 0,0 1 0,0-1 0,0 1 0,0-1 0,0 1 0,0-1 0,0 1 0,0-1 0,-1 1 0,1-1 0,0 1 0,0-1 0,0 1-1,-1-1 1,1 1 0,0-1 0,-1 1 0,1-1 0,0 1 0,-1-1 0,1 0 0,0 1 0,-1-1 0,1 0 0,-1 1 0,1-1 0,-1 0 0,1 0-1,-1 1 1,1-1 0,-1 0 0,1 0 0,-1 0 0,1 0 0,-1 0 0,1 0 0,-1 1 0,1-1 0,-1 0 0,0-1 0,0 1-20,1 0 1,0 0-1,0 0 1,0 0-1,0 0 1,0 0-1,0 0 1,0 0-1,0 0 1,0 0-1,0 0 1,-1 0-1,1 0 1,0 0-1,0 0 1,0 0-1,0 0 1,0 0-1,0 0 1,0 0 0,0 0-1,0 0 1,-1 0-1,1 0 1,0 1-1,0-1 1,0 0-1,0 0 1,0 0-1,0 0 1,0 0-1,0 0 1,0 0-1,0 0 1,0 0-1,0 0 1,0 0-1,0 0 1,0 1-1,0-1 1,0 0-1,0 0 1,-1 0-1,1 0 1,0 0-1,0 0 1,0 0-1,0 0 1,0 0-1,0 1 1,1-1-1,-1 0 1,0 0-1,0 0 1,0 0 0,0 0-1,0 168 2147,0-166-2131,0 1 0,0-1 0,1 1 0,-1-1 0,1 1 1,0-1-1,0 0 0,-1 1 0,2-1 0,1 4 0,8 18 271,0 1-237,-11-24-67,0-1-1,0 0 0,0 0 1,0 1-1,0-1 1,0 0-1,0 0 0,0 1 1,0-1-1,1 0 1,-1 0-1,0 0 0,0 1 1,0-1-1,0 0 1,0 0-1,1 0 0,-1 1 1,0-1-1,0 0 1,0 0-1,0 0 0,1 0 1,-1 0-1,0 0 1,0 1-1,1-1 0,-1 0 1,0 0-1,0 0 1,0 0-1,1 0 0,-1 0 1,1 0-1,0 0-6,1 0-58,1 1 1,-1-1-1,0 0 1,1 0-1,-1-1 0,0 1 1,1 0-1,-1-1 1,4-1-1,0-12 53,22-37 277,-27 47-138,0 0 0,0 1 0,0-1 0,-1 0 0,0 0 0,0 0-1,0 0 1,-1-5 0,1 1 256,0 5-38,3 20-11,11 0-143,3 3-23,-11-11-63,-3-4-57,0 1 1,1-1-1,-1-1 1,1 1-1,0 0 1,0-1-1,1 0 1,-1 0-1,7 4 1,12-1 194,-12-5-116,0 1-32,-8-2-56,1 0-1,-1 0 0,1 0 0,-1 0 0,6-1 0,21-4 162,-11 0-88,2 1-14,-13 2-46,0 0 1,0-1 0,-1 1-1,1-2 1,0 1-1,9-5 1,0-1 24,31-18 269,-46 25-327,0-1-1,-1 0 1,1 1-1,0-1 1,-1 0-1,1 0 1,-1 1-1,0-1 1,0 0-1,0 0 1,0-1-1,0 1 1,0 0-1,0 0 1,-1 0-1,1-1 1,-1 1-1,1-3 1,-1 1-11,0-1 1,0 0-1,0 1 1,-1-1-1,1 1 1,-1-1-1,-2-5 0,1 4 12,0 2 0,-1-1-1,1 0 1,-6-6 0,-3-10 10,0-2-1,10 21-106,0-1 0,-1 1 1,1 0-1,1 0 0,-1-1 1,0 1-1,0-1 0,1 1 1,-1-1-1,1-4 1,0-10-491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7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52 5984,'0'-28'1920,"0"28"-1906,0-1-1,0 1 1,0 0 0,0 0 0,0 0 0,0 0 0,0 0-1,0-1 1,0 1 0,-1 0 0,1 0 0,0 0 0,0 0-1,0 0 1,0-1 0,0 1 0,0 0 0,0 0-1,0 0 1,0 0 0,0 0 0,0-1 0,0 1 0,1 0-1,-1 0 1,0 0 0,0 0 0,0 0 0,0 0 0,0-1-1,0 1 1,0 0 0,0 0 0,0 0 0,0 0 0,0 0-1,1 0 1,-1 0 0,0-1 0,0 1 0,0 0-1,0 0 1,0 0 0,1 0 0,-1 0 0,0 0 0,0 0-1,0 0 1,0 0 0,0 0 0,1 0 0,-1 0 0,0 0-1,0 0 3,0 0 0,1 0 0,-1 0 0,0 0 0,0 0 0,0 1 0,1-1 0,-1 0 0,0 0 0,0 0 0,1 0 0,-1 0 0,0 0 0,0 0 0,0 0 0,1 0 0,-1 0 0,0 0 0,0-1 0,1 1 0,-1 0 0,0 0 0,0 0 0,0 0 0,0 0 0,1 0 0,-1 0 0,0 0 0,0-1 0,0 1 0,0 0 0,1 0 0,-1 0 0,0 0 0,0-1 0,0 1 0,0 0 0,0 0 0,0 0 0,1-1 0,-1 1 0,0 0 0,0 0 0,0 0 0,0-1 0,0 1 0,0-1 0,-8-8 1147,5 6-208,0 6 37,-11 8-304,12-10-599,-1 1 0,1-1 0,-1 1 1,1-1-1,-1 1 0,1 0 0,0 0 1,0 0-1,0 0 0,0 0 1,1 1-1,-3 3 0,-1 0-24,1 0-1,0 0 1,-7 5-1,5-5-53,0 0 0,1 0-1,-1 1 1,1 0 0,0 0-1,1 0 1,-7 15 0,2-2 4,-10 27 74,18-42-78,0 0-1,0-1 0,0 1 0,1 0 1,-1 0-1,1-1 0,0 1 1,2 9-1,0-2-35,3 14-140,10 30-1,-12-49-457,0 1 0,0 0 0,0 0 0,1-1 0,1 0 0,-1 0 0,1 0 0,8 8 0,4 2-1547</inkml:trace>
  <inkml:trace contextRef="#ctx0" brushRef="#br0" timeOffset="1">1 257 7648,'17'-17'3456,"0"17"-3008,0 0-32,0 0-320,0 0-160,17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7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35 7392,'-14'-28'2373,"11"22"-960,3 9-1002,0 3-209,0 0 0,-1 0 0,0 0 1,-1 0-1,-2 11 0,-2 1-98,-11 67 339,15-70-371,1-7-34,0-1 0,-4 15 1,-17 29-7,15-17-12,5-17 29,-9 34 260,5 0-21,-5-5 144,-6 8 576,15-50-922,-3 9 302,4-13-373,1 0 0,-1 1 0,1-1-1,-1 0 1,1 1 0,-1-1 0,1 0 0,-1 0 0,1 0 0,-1 0-1,1 0 1,-1 1 0,1-1 0,-1 0 0,1 0 0,-1 0 0,0-1 0,-2 1 118,4-1-153,0 0 6,0 0 0,0-1 0,0 1 0,0 0-1,0 0 1,0 0 0,1 0 0,-1 0 0,1 0-1,-1 1 1,0-1 0,1 0 0,-1 1 0,1-1-1,-1 1 1,1-1 0,0 1 0,-1 0 0,3-1-1,5 1-105,0-1 0,14 2 0,-9-1 0,-7 1 18,1-1-1,-1 1 1,0 1 0,0-1-1,8 4 1,2 0 49,-4-2 92,-9-3-2,0 1 0,1 0 0,-1 1 0,0-1 1,-1 1-1,1 0 0,0 0 0,5 3 1,14 6 146,3-2-182,-18-3-259,-6-5 188,-1 0-1,1 0 0,-1 0 1,1-1-1,0 1 0,-1 0 1,1-1-1,0 1 0,-1-1 1,1 1-1,0-1 1,0 0-1,2 1 0,3-1-501,-4 0 388,-1 0-1,0 0 1,1 0 0,-1 0-1,0 0 1,1 0-1,-1-1 1,0 1-1,4-2 1,11-10-2030,-16 12 2064,1-1 0,-1 1 0,1-1 1,-1 1-1,1 0 0,-1 0 0,1-1 0,0 1 1,1 1-1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6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9632,'-16'-16'4384,"32"-1"-3840,0 17 448,1 0-672,15-16 64,18 16-224,-1 0-1792,0 0 896,0 0-4224,17 0 2752,16 0-1760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7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342 171 8128,'14'-28'2618,"-14"27"-2549,1 0 0,-1 1 0,1-1 0,-1 0 0,0 1 0,0-1 0,0 0 0,1 0 0,-1 1 0,0-1 0,0 0 0,0 1 0,0-1 0,0-1 0,0-43 2267,0 44-2297,0 0 0,0 0 0,0 0 0,-1 0 0,1 0 0,0 0 1,-1 0-1,1 0 0,0 1 0,-1-1 0,1 0 0,-1 0 0,1 0 0,-1 0 0,0 1 0,1-1 0,-1 0 1,0 1-1,0-2 0,-19-9 208,15 9-231,-32-12-44,26 10-18,7 3 31,1 0 0,-1 1 1,0-1-1,1 1 1,-1-1-1,1 1 1,-5 0-1,-13-1-39,3-4 20,11 3 57,0 0 1,0 0-1,-1 1 1,1 0-1,-8 0 1,-50 1 264,63 0-277,0 0-1,0-1 1,0 1 0,0 0 0,0 0 0,0-1 0,1 1 0,-1-1 0,0 0 0,0 0 0,0 1 0,1-1 0,-3-2 0,2 2 4,0 0-1,1 0 1,-1 0-1,0 0 1,0 0-1,0 1 1,1-1 0,-1 1-1,0-1 1,0 1-1,0 0 1,0 0-1,-3 0 1,3 0-32,1 0-16,1 0 0,-1 0 0,0 1-1,0-1 1,0 0 0,0 0 0,1 0 0,-1 0 0,0 0-1,0-1 1,0 1 0,-1 0 0,2 2-127,11 44-32,-15-33 207,0-1 7,2 3-9,1 0 0,1 28-1,0-22-7,0 81 198,-1-81-115,-1-1 0,-4 21 0,3-23-13,0 1 1,1 19-1,2 144 816,0-182-889,0 0 1,0 1 0,0-1-1,0 0 1,0 1 0,0-1-1,0 0 1,0 1 0,0-1-1,0 0 1,0 1 0,0-1-1,0 0 1,0 1 0,0-1-1,1 0 1,-1 1 0,0-1-1,0 0 1,0 1 0,0-1-1,1 0 1,-1 0 0,0 1-1,1-1 1,6 8-10,-1-1-75,1 0 0,0 0-1,14 10 1,4-8 71,-2 1 12,-7 1 2,-13-8 4,1 0 0,0-1-1,0 1 1,0-1 0,1 0 0,-1 0 0,6 2 0,22 1-103,-19 2-234,-11-6 267,-1 0 1,1 0-1,0 0 1,-1-1-1,1 1 1,0 0-1,-1-1 1,1 1-1,0-1 1,0 0-1,0 0 1,-1 1-1,3-1 1,1-1-197,-1 2-1,0-1 1,0 0 0,8 2 0,1 4-418,-13-6 640,0 0 0,0 1-1,0-1 1,0 0 0,1 0-1,-1 0 1,0 0 0,0 0-1,0 0 1,0 0 0,0 0-1,0 0 1,1 0 0,-1 0 0,0 0-1,0 0 1,0 0 0,0 0-1,0 0 1,0 0 0,1 0-1,-1 0 1,0 0 0,0 0-1,0 0 1,0 0 0,0 0 0,0 0-1,1 0 1,-1 0 0,0 0-1,0 0 1,0 0 0,0 0-1,0 0 1,0 0 0,0-1-1,1 1 1,-1 0 0,0 0-1,0 0 1,0 0 0,0 0 0,0 0-1,0 0 1,0-1 0,0 1-1,0 0 1,5-5-1101,-5 5 1024,1 0 1,0-1-1,0 1 0,0-1 0,0 1 0,0 0 0,-1 0 0,1 0 0,0-1 0,0 1 0,0 0 1,0 0-1,2 1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6:58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8480,'-17'0'3840,"34"0"-1856,0 0-1408,0 0 480,17 0-608,0 0-257,0 0-127,0 0 352,0 0-224,-16 0-2271,16 0 1119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27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3392,'0'0'3237,"0"-3"-2320,0 3-874,0-1-1,0 1 0,0-1 1,0 1-1,1-1 0,-1 1 0,0-1 1,0 1-1,0-1 0,1 1 1,-1 0-1,0-1 0,0 1 1,1-1-1,-1 1 0,0-1 0,1 1 1,-1 0-1,0-1 0,1 1 1,-1 0-1,1 0 0,0-1 0,16-4 628,26 6-10,-27-1-503,154 0 456,-167 0-517,-6 0-133,-4 0 38,3-1-413,-1 1 0,1 0 0,-1 0 0,1 0-1,-1 1 1,1 0 0,-6 1 0,-10 12-1780,-11 3-768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30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4640,'0'0'1504,"3"0"-912,34 0 202,-15 1-449,2-1 3,43-4-1,-40 0-248,-10 0 8,0 1 1,22 0 0,80 3-103,-117 0-7,1 0 0,-1 1 0,0-1 0,0 0-1,1 1 1,-1-1 0,0 1 0,0 0 0,0 0 0,0 0 0,0 0-1,3 2 1,-4-2 21,1 0 0,-1-1 0,0 1-1,1 0 1,-1 0 0,1-1 0,-1 1-1,1-1 1,-1 0 0,1 1 0,2-1-1,-1 0 174,-6 0 107,-37-1-169,12 0-74,-1 2 0,-27 3 1,28 1-57,5-2 0,-43 3 0,-16-6-203,81 0 199,0 1-1,1-1 1,-1 0-1,0 0 1,0 0-1,1 0 0,-1 0 1,0 0-1,1-1 1,-1 1-1,0 0 1,0 0-1,1 0 1,-1-1-1,0 1 1,1 0-1,-1-1 1,0 1-1,1-1 1,-1 1-1,0 0 1,1-1-1,-1 1 1,1-1-1,-1 0 1,1 1-1,-1-1 1,1 0-1,0 0 4,0 1 0,0 0-1,0 0 1,0-1-1,0 1 1,0 0-1,0-1 1,0 1-1,1 0 1,-1 0 0,0-1-1,0 1 1,0 0-1,1 0 1,-1-1-1,0 1 1,0 0 0,0 0-1,1 0 1,-1 0-1,0-1 1,1 1-1,-1 0 1,0 0-1,1 0 1,16-3-12,369 3-25,-382 0 25,17 2-7,-20-2 38,-1 0 0,1 0 0,-1 0-1,0 1 1,1-1 0,-1 0 0,1 0-1,-1 1 1,1-1 0,-1 0 0,0 1-1,1-1 1,-1 0 0,1 1 0,-1-1-1,0 1 1,0-1 0,1 1 0,-1-1-1,0 0 1,0 1 0,1-1 0,-1 1-1,0-1 1,0 1 0,0-1 0,0 1-1,0-1 1,0 1 0,0 0 0,0 2 371,-3-3-80,-64 0-260,38 0-5426,49 3 2754,25 11 756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3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592 86 5312,'13'0'1538,"17"1"-276,-28 0-1216,0-1-1,-1 1 1,1-1 0,0 1 0,0 0 0,-1 0-1,1 0 1,-1 0 0,1 0 0,-1 0-1,3 3 1,2-1 338,22-3 453,-25 0-346,-6 0-150,-2 1-202,0 0 0,0 0 1,0 0-1,-6 3 0,-6 2-24,10-4-97,-1-1-1,1 0 1,-1-1 0,0 1-1,1-1 1,-9-1 0,6 0-47,-1 0 1,0 2 0,-21 2 0,19-1-1,2 0-6,-1 0 0,-15 0 0,17-2 18,0-1 1,-15-3-1,12 2 135,0 0 0,-21 0 0,12 0 82,0 0 0,0-2 0,-28-8 0,40 8-83,0-1-1,0 0 1,0 0 0,1-1-1,0 0 1,-13-11-1,16 5-65,4 7-59,-10-12-125,9 9 81,3 8 44,0-1 0,0 1 0,0-1 0,0 1-1,-1-1 1,1 1 0,0 0 0,0-1-1,-1 1 1,1-1 0,0 1 0,-1-1 0,1 1-1,0 0 1,-1-1 0,1 1 0,0 0 0,-1-1-1,1 1 1,-1 0 0,1 0 0,-1-1 0,1 1-1,-1 0 1,1 0 0,0 0 0,-1 0 0,1-1-1,-1 1 1,1 0 0,-1 0 0,0 0 0,1 0-1,-1 0 1,0 0 0,-1 0-152,4 0-5,10 0 63,-12 0 102,0 0-1,0 0 0,0 0 1,0 0-1,0 0 0,0 0 1,0 0-1,1 0 0,-1 0 1,0 0-1,0 0 0,0 0 1,0 0-1,0 0 0,0 0 1,0 0-1,0 0 0,0 0 1,0 0-1,1 0 1,-1 0-1,0 0 0,0 1 1,0-1-1,0 0 0,0 0 1,0 0-1,0 0 0,0 0 1,0 0-1,0 0 0,0 0 1,0 0-1,1 0 0,-1 0 1,0 0-1,0 0 0,0 1 1,0-1-1,0 0 0,0 0 1,0 0-1,0 0 0,0 0 1,0 0-1,0 0 0,0 0 1,0 0-1,0 1 1,0-1-1,0 0 0,0 0 1,0 0-1,0 0 0,0 0 1,0 0-1,0 2 0,0 0 1,0-1-1,1 1 1,-1-1-1,1 1 0,-1-1 1,1 1-1,-1-1 1,1 1-1,1 1 0,6 12 3,-7-11 12,0 0 1,-1 0 0,1-1 0,-1 1 0,0 0 0,0 7 0,0 9 57,0 108 354,-1-114-364,-1 0-1,0 0 1,0 0-1,-2-1 0,0 1 1,-7 18-1,4-15 6,2 0-1,-6 25 1,9-25-15,-4 17 50,0-21-53,0 0 0,-11 18 0,9-19 11,1 2-1,-9 19 1,10-10-76,-8 5-11,10-21 24,3-6 2,0-1 1,1 1 0,-1 0 0,0 0 0,1 0 0,-1 0-1,1 0 1,-1 0 0,1 0 0,0 1 0,-1 0 0,6 10 0,-2-7 0,2 6-1,-5-9 1,0-1-1,1 0 0,-1 0 1,1 0-1,-1 0 0,0 0 1,1 0-1,0 0 0,-1 0 1,1 0-1,0 0 0,-1-1 1,1 1-1,0 0 1,0 0-1,0-1 0,0 1 1,0 0-1,0-1 0,-1 1 1,2-1-1,-1 1 0,1 0 1,27 4-70,10 12 86,-7-5-5,2-7-102,-17 0 52,-10-2 48,0-1 0,1-1 0,-1 0 1,0 0-1,8 1 0,-7-2-12,0 1 0,0 0-1,-1 0 1,11 4 0,-9-3-16,-1 0 0,1 0 0,0-1-1,12 1 1,127-2-706,-148 0 691,0 0-1,0 0 1,0 0 0,0 0-1,0 0 1,0 0 0,0 0-1,0 0 1,1 0 0,-1 0-1,0 0 1,0 0 0,0 0-1,0 0 1,0 0 0,0 0-1,0 0 1,0 0 0,0 0-1,1 0 1,-1 0 0,0 0-1,0 0 1,0-1-1,0 1 1,0 0 0,0 0-1,0 0 1,0 0 0,0 0-1,0 0 1,0 0 0,0 0-1,1 0 1,-1 0 0,0 0-1,0 0 1,0 0 0,0-1-1,0 1 1,0 0 0,0 0-1,0 0 1,0 0 0,0 0-1,0 0 1,0 0 0,0 0-1,0 0 1,0-1 0,0 1-1,0 0 1,0 0 0,0 0-1,0 0 1,0 0 0,0-12-2057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39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16 137 5152,'0'0'59,"-1"0"0,1 0 0,-1 0 0,1 0 0,-1 0 0,0 0 0,1 0 0,-1 0-1,1 0 1,-1 0 0,1 0 0,-1 0 0,1-1 0,-1 1 0,0 0 0,1 0 0,-1-1 0,1 1 0,0 0 0,-1-1 0,1 1 0,-1 0 0,1-1 0,-1 1 0,1 0 0,0-1 0,-1 1 0,1-1 0,0 1 0,-1-1 0,1 1-1,0-2 1,0 2 0,0-1 0,0 1 0,1-1 1,-1 1-1,0-1 0,0 1 0,1-1 0,-1 1 0,1-1 0,-1 1 0,0 0 0,1-1 0,-1 1 0,1 0 0,-1-1 0,1 1 0,-1 0 0,1-1 0,-1 1 0,1 0 0,-1 0 0,1 0 0,-1 0 0,1-1 0,0 1 0,-1 0 0,1 0 0,-1 0 0,1 0 0,-1 0 0,1 0 0,0 1 0,-1-4 714,0-8 1,0 8-278,3 3 37,-2 0-513,0 0 1,-1 0-1,1 0 1,-1-1-1,1 1 1,0 0-1,-1 0 0,1 0 1,-1 0-1,1-1 1,0 1-1,-1 0 1,1-1-1,-1 1 0,1 0 1,-1-1-1,1 1 1,-1-1-1,1 1 1,-1-1-1,0 1 1,1-1-1,0 0 0,-1 0-3,1 1-1,-1-1 0,1 0 0,-1 1 1,1-1-1,-1 1 0,1-1 0,-1 0 0,1 1 1,0 0-1,0-1 0,-1 1 0,1-1 1,0 1-1,-1 0 0,1-1 0,0 1 0,0 0 1,0 0-1,-1 0 0,1 0 0,0 0 1,0 0-1,1 0 0,5-1 176,-4 1-139,-1 0 0,0 0 0,1 0-1,-1 0 1,0 0 0,1 1 0,-1-1-1,0 1 1,4 0 0,9 7 74,-10-4-49,1-1 1,-1 0-1,1-1 1,0 1-1,0-1 1,0 0-1,0-1 1,1 1-1,10 0 1,-3-2-44,-9 1-30,0-1 0,-1 0 0,1 0-1,0 0 1,0-1 0,9-2 0,2-2 15,-12 3-5,0 0 0,1 1 0,-1 0 0,1 0 0,0 0 0,-1 0 0,1 1 0,5 0 0,-8 0 12,0-1 1,0 1-1,0 0 0,0-1 0,0 1 1,-1-1-1,1 1 0,0-1 1,0 0-1,-1 0 0,1 0 1,0 0-1,-1 0 0,1 0 1,-1-1-1,1 1 0,-1 0 1,2-2-1,14-12-66,-9 12-41,-5 2-45,0-1 1,0 1 0,0-1-1,0 1 1,0-1-1,-1 0 1,1 0-1,-1 0 1,1 0-1,-1-1 1,0 1 0,0-1-1,0 1 1,3-4-1,0-12-1539,10 1 534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39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7392,'0'-17'4544,"0"34"-4288,17 0 256,0 0-288,0 0 128,17-17-192,0 17-1472,18 0 704,16-17-3296,-17 0 2176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1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6400,'17'-17'2880,"-17"0"-576,0 34-1984,0 0-192,-17 17 64,17-17-96,0 34-1664,0-16 864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1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69 5728,'-14'-14'1840,"14"14"-1672,1-1-1,0 1 1,0 0 0,0-1 0,-1 1 0,1 0-1,0 0 1,0-1 0,0 1 0,0 0 0,0 0 0,0 0-1,-1 0 1,3 0 0,-3-2 712,0 1-849,0 1 0,0-1 0,0 1 1,0-1-1,0 1 0,0-1 0,0 1 0,0-1 0,0 1 0,0-1 0,0 1 1,0-1-1,0 1 0,0 0 0,1-1 0,-1 1 0,0-1 0,0 1 1,1 0-1,-1-1 0,0 1 0,1-1 0,-1 1 0,0 0 0,1-1 1,-1 1-1,0 0 0,1 0 0,-1-1 0,1 1 0,-1 0 0,0 0 0,1 0 1,-1 0-1,1-1 0,-1 1 0,1 0 0,-1 0 0,1 0 0,-1 0 1,1 0-1,-1 0 0,1 0 0,-1 0 0,1 0 0,0 1 0,1-1 34,0 0-1,0-1 0,0 1 1,-1 0-1,1-1 1,0 1-1,0-1 0,3-1 1,19-12 218,-20 12-274,-1 0 1,1 0-1,0 0 1,0 0-1,0 1 1,0-1 0,0 1-1,0 0 1,0 0-1,0 0 1,0 1 0,0 0-1,1 0 1,6 0-1,137 0-1363,-145 0 1209,18 2-699,-20-2 797,-1 0-1,1 0 1,-1 1 0,1-1 0,-1 0-1,1 0 1,-1 0 0,1 1 0,-1-1-1,0 0 1,1 1 0,-1-1 0,1 0-1,-1 1 1,0-1 0,1 1 0,-1-1 0,0 1-1,0-1 1,1 0 0,-1 1 0,0-1-1,0 1 1,0-1 0,0 1 0,1-1-1,-1 1 1,0-1 0,0 1 0,0 0-1,-3 5-2176,-11 8 710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18 103 6144,'-17'0'2784,"34"-17"-2432,0 0 1760,0 0-1184,0 17-544,17-17 0,-17 0-256,34 0 64,-17 17-96,0 0-1248,0 0 608,0 0-1248,1 0 992,-18 0-1280,17 0 1184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7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33 7872,'-16'-16'3584,"32"16"-3104,1 0 704,16 0-736,-17 0 320,33-17-448,-32 17 96,32 0-256,-17 0-3040,1 0 1568,-16 0-4896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3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3072,'15'-42'976,"-15"40"-929,1 0 1,0-1-1,0 1 1,-1 0-1,1 0 1,-1 0-1,0 0 1,1-1-1,-1 1 1,0 0-1,-1-3 1,2-6 166,0 8-14,1 1 0,-1-1 1,0 1-1,1-1 0,0 1 1,-1-1-1,1 1 0,3-2 0,-4 2-89,0 1 1,1 0-1,-1 0 0,0-1 0,0 1 0,0 0 0,0-1 0,0 1 0,0-1 0,-1 1 0,1-1 0,0 0 0,-1 1 0,1-1 0,-1 0 0,0-1 0,0 0 1244,0 9-886,0 329-1338,1-330 536,-2 0 0,1 0 0,0 0 1,-1 0-1,0 0 0,0 0 0,-1-1 0,1 1 0,-1 0 0,0-1 0,-5 8 0,-10 8-1565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4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18 4736,'-14'-14'1530,"15"14"-1479,-1-1 0,1 1-1,-1 0 1,1-1-1,-1 1 1,1 0-1,-1 0 1,1-1-1,-1 1 1,1 0 0,0 0-1,-1 0 1,1 0-1,-1 0 1,1 0-1,0 0 1,0 0-1,-1 0 91,60 0 2504,173 0-85,43 0-2042,96 0-1025,-338 0-26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4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4480,'2'10'532,"-2"-7"-398,0 0 0,0 0 0,0-1 0,0 1 0,0 0 0,0 0 0,-1 0 0,1-1-1,-1 1 1,-2 4 0,-11 40 266,-17 65 1621,25-64-1599,-5-8-177,9-27-200,2-9-27,-1 0 1,0 1-1,0-1 0,0 0 0,-2 5 1,2-7-1,0 0 0,-1 0-1,1 0 1,-1 0 0,0 0 0,0-1 0,0 1 0,-2 1 0,-4 4 50,-3 7 161,1-1 1,0 2-1,-10 20 0,17-29 550,6-12-694,4-6-223,0-1-1,13-13 0,15-29-368,12-18 166,-23 42 258,54-60 65,-63 77 306,-15 13-265,0 1 0,1 0 0,-1-1 0,1 1 0,-1 0 0,0-1 0,1 1 1,-1 0-1,1 0 0,-1 0 0,1-1 0,-1 1 0,1 0 0,-1 0 0,1 0 0,-1 0 0,1 0 0,-1 0 0,1 0 0,-1 0 0,1 0 0,-1 0 0,1 0 1,-1 0-1,1 1 0,-1-1 0,1 0 0,-1 0 0,1 0 0,-1 1 0,1-1 0,-1 0 0,0 0 0,1 1 0,0 0 2,-1 0 12,1 0-1,0 1 1,-1-1 0,0 1-1,1-1 1,-1 1 0,0-1 0,1 1-1,-1-1 1,0 1 0,0-1-1,0 1 1,-1-1 0,1 2 0,0 11 127,0 6 44,0 9 29,-3 32 0,-9-7-61,8-26-122,2-10 4,-2 0 1,-6 21 0,6-27-33,-17 52 244,-39 81-1,45-117-101,8-15-138,0 0 0,1 1 0,-7 21 0,7-4-67,-1-17 17,6-12 20,0-1 1,1 1 0,-1-1-1,0 1 1,0-1 0,1 1 0,-1 0-1,1-1 1,0 1 0,-1 0-1,1-1 1,0 3 0,0 1 14,0-4-4,0 0 0,-1 1 0,1-1 1,0 0-1,0 1 0,0-1 0,0 0 1,1 1-1,-1-1 0,0 0 0,1 1 1,-1-1-1,0 0 0,1 0 0,0 1 1,-1-1-1,2 2 0,1-2 11,0 0 0,-1-1 0,1 1 0,0 0 0,0-1 0,0 0 0,0 1 0,0-1 0,0-1 0,3 1 0,23-2 154,13-13-379,-3 2-796,-14 7-56,24-12 0,20-13-2316,13-3 1046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4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86 4992,'0'0'1589,"3"-3"-960,-2 2-527,1-1-1,-1 1 0,0-1 1,0 1-1,0-1 0,0 0 1,0 1-1,0-1 0,0 0 1,0 0-1,-1 0 0,1 0 1,-1 1-1,1-4 0,-1 2 726,0 0 330,0-1-857,0 2-162,1 0 0,-1 0 0,0-1 0,-1 1 0,1 0 0,0 0 0,-1-1 0,1 1 0,-2-2 0,-3 0-91,0 1 0,-1 0 0,0 0 0,-6-1 0,8 3-44,1 0 0,-1 0 0,0 1 0,0-1 0,0 1-1,-7 0 1,-9 1 25,-142-1 4,135 1-32,-48 7 0,44-3 21,22-4-15,-1-1 0,1 0 0,0 0 0,0-1-1,-15-3 1,-11-1 2,28 6-4,0 0 1,1 0-1,-12 3 1,-13 1 4,-3-5-271,29 3 129,-7 11 112,12-13 21,-1 1 1,1-1-1,-1 0 1,1 1 0,0-1-1,-1 1 1,1-1 0,0 1-1,0-1 1,0 2-1,-2 20 20,-6 5-24,-13 57 248,15-42-128,-8 34-61,2-35-48,-7 35 285,16-56-203,2-13-46,0 0 1,0 0 0,-1 0-1,0 0 1,-1-1 0,-4 10-1,2-8-2,3-6-28,1 0 1,-1 0 0,1 1 0,0-1 0,0 0 0,0 0 0,0 1 0,0-1 0,1 0 0,-1 1 0,1 5 0,0 37 141,3-41-80,3 2 11,-4-5-73,-1 0 0,1 0 0,-1 0 0,1-1 0,0 1 0,0 0 0,0-1 0,0 0 0,0 1 0,0-1 0,0 0 0,1 0 0,-1 0 0,0 0 0,1 0 0,-1-1 0,0 1 0,1-1 0,3 1 0,196-1-759,-194 0 428,0 1 0,-1 0 0,1 0-1,0 1 1,13 5 0,-16-5 24,15 1-719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69 5984,'-28'-29'1920,"22"24"1893,9 2-2816,-2 2-955,0 0 14,0 0-1,0-1 0,1 1 0,-1 0 0,0 0 1,1 0-1,-1 0 0,1 1 0,-1-1 1,1 0-1,0 1 0,-1-1 0,1 1 1,0-1-1,-1 1 0,1 0 0,0 0 0,-1-1 1,4 2-1,-1-1 6,0 0 0,1-1-1,-1 1 1,7-2 0,6-4 72,-14 4-118,1 1 1,-1 0-1,1 0 1,0 0-1,0 0 1,-1 0-1,1 1 0,4 0 1,166 0-323,-61 0-2874,-93 0 2216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5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17 102 4384,'-17'-17'6661,"20"17"-5861,3 0-475,-2-1-164,0 1 0,0 0 0,0 0 1,0 0-1,0 1 0,0-1 0,0 1 1,4 1-1,-6 2-76,-2-4-80,0 0 0,0 0 0,0 1 0,0-1-1,1 0 1,-1 0 0,0 1 0,0-1 0,0 0 0,1 0 0,-1 1 0,0-1 0,0 0 0,0 0 0,1 0 0,-1 0 0,0 1 0,0-1 0,1 0 0,-1 0 0,0 0 0,0 0 0,1 0 0,-1 0 0,0 0 0,1 1 0,-1-1 0,22-5 191,-14 3-140,-1 0 1,1 1-1,7-1 0,-6 2-1,0-1 0,0 0-1,0-1 1,0 0 0,0-1-1,15-6 1,17-4 37,-15 8-36,-13 3-1,-1-1-1,22-7 0,-26 7-33,-1 0 0,0 0 1,0 1-1,1 0 0,-1 1 1,1 0-1,9-1 0,-15 2-58,0 0 0,0-1 0,0 1 1,0-1-1,0 1 0,1-1 0,-1 0 0,0 0 0,0 0 0,-1 0 0,4-1 0,-4 1-25,-1 0-1,1 0 0,0 1 1,0-1-1,0 1 0,0-1 0,0 1 1,0-1-1,0 1 0,0 0 1,0-1-1,0 1 0,0 0 0,1 0 1,-1 0-1,0 0 0,0 0 1,0 0-1,0 0 0,0 0 0,0 0 1,0 1-1,0-1 0,2 1 1,2 2-1010,0 1 0,0 0 1,-1 1-1,6 5 1,-8-8 429,1 1-1262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6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 7712,'-34'17'2880,"17"-17"-2240,-17 17-192,17 0-96,-34 0-288,0 17-1728,0 0 928,-17 0-4672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9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20 3232,'-29'-15'1035,"28"15"-1008,1-1 0,-1 1 0,0-1 0,1 1 0,-1 0 0,0-1 0,1 1 0,-1 0 1,0 0-1,0-1 0,0 1 0,1 0 0,-1 0 0,0 0 0,0 0 0,0 0 1,1 0-1,-1 0 0,0 0 0,-1 0 0,-4 2 753,6 0-242,0 0-436,0 0-1,0-1 0,-1 1 0,1-1 1,-1 1-1,1-1 0,-1 1 0,0-1 1,1 1-1,-2 1 0,-6 12 380,7-10-329,0-1 0,1 1 0,-1-1 0,1 10 0,0-8-23,0 0-1,0 0 1,-3 10 0,-8 21 473,7-16-397,3-9-43,-1-1 0,-1 0 1,-7 19-1,3-14 14,1 1 1,1 0 0,0 0 0,2 1-1,0-1 1,-2 32 0,5-36-45,-2 0-1,1-1 1,-2 1 0,-3 14-1,4-20-90,1 12 82,1-17-103,0 0 1,0 0-1,0 0 0,0 1 1,0-1-1,0 0 1,-1 0-1,1 0 0,-1 0 1,1 0-1,-3 4 1,-4-1 190,6-5-210,1 1 0,0-1 0,-1 0 0,1 0 0,-1 0-1,1 1 1,0-1 0,-1 0 0,1 1 0,0-1 0,-1 0 0,1 1 0,0-1 0,0 0 0,-1 1 0,1-1 0,0 1 0,0-1 0,0 0-1,-1 1 1,1-1 0,0 1 0,0-1 0,0 1 0,0-1 0,0 1 0,0-1 0,0 1 0,0-1 0,0 1 0,0 1-500,3-4-112,0 0 209,4-4 24,0-6-2639,7-16 1300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49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 5152,'0'5'425,"-1"-1"1,0 1 0,0 0-1,0-1 1,-4 8 0,0 4-202,0 3 292,2-6 26,-9 26 0,6-21-260,1 1 0,1 0 0,-2 20 0,-7 31 297,3-38-364,3-10 8,-7 46 0,11-45-154,-3 22 17,-17 23-17,21-55-51,-2 22 0,2-12 10,-2 6 58,-2-2-1,-15 51 0,9-31-12,9-34-306,0 0 1,-1 0-1,-9 20 0,-18 18-2722,31-49 2815,-1-1 1,1 1-1,-1-1 0,1 1 0,0-1 1,-1 1-1,1 0 0,0-1 1,0 2-1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50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5568,'0'-17'3968,"17"17"-3520,17 0 480,-17 0-576,34-17 128,-16 17-320,50 0-480,-34 0 128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7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8736,'-16'0'3232,"32"0"-2528,17 0-192,0 0 928,-1 0-896,18 17 0,15-17-352,-16 0-1120,17 0 512,-1 0-5856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56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700 18 3392,'0'-14'1088,"0"14"-1080,0 0-1,0 0 1,0-1 0,0 1-1,0 0 1,0 0 0,0 0-1,0 0 1,0 0 0,0 0-1,0 0 1,0 0 0,0 0-1,0-1 1,0 1 0,0 0-1,0 0 1,0 0 0,0 0-1,0 0 1,0 0 0,0 0-1,0 0 1,0 0 0,0 0-1,0-1 1,0 1 0,0 0-1,-1 0 1,1 0 0,0 0-1,0 0 1,0 0 0,0 0-1,0 0 1,0 0 0,0 0-1,0 0 1,0 0 0,0 0-1,0 0 1,-1 0 0,1 0-1,0 0 1,0 0 0,0 0-1,0 0 1,0 0 0,0 0-1,0 0 1,0 0 0,0 0-1,-1 0 1,1 0 0,0 0 0,0 0-1,-11 0 383,11 0-375,-1 0 1,1 0-1,0 0 1,0 0-1,0 0 1,0 0-1,0 0 1,0 0-1,0 0 1,0 0-1,0 0 1,0 0-1,-1 0 1,1 0-1,0 0 1,0 0 0,0 0-1,0 0 1,0 0-1,0 0 1,0 0-1,0 0 1,0 0-1,-1 0 1,1 0-1,0 0 1,0 0-1,0 0 1,0 0-1,0 0 1,0 0 0,0 1-1,0-1 1,0 0-1,0 0 1,0 0-1,0 0 1,0 0-1,0 0 1,0 0-1,0 0 1,0 0-1,0 0 1,0 1-1,0-1 1,0 0-1,0 0 1,0 0 0,0 0-1,0 0 1,0 0-1,0 0 1,0 0-1,0 0 1,0 1-1,0-1 1,-1 5 148,0 0 0,0 0 0,0 0 0,0 0 0,-1-1 0,0 1-1,0 0 1,0-1 0,-4 6 0,-9 22 383,-4 8 301,-43 69 0,40-73-592,-165 268 592,53-103 139,108-163-715,-36 66 0,56-89-220,-1-2-1,-1 1 1,0-1-1,-1-1 1,-21 24-1,16-23 26,9-9-74,0 0 0,1 0-1,0 0 1,0 1 0,0-1 0,-4 9-1,2-1-664,5-10 484,0 1 0,0-1 0,0 0 0,-1 1-1,1-1 1,-3 3 0,1-2-1598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57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683 43 4384,'0'0'1994,"0"-3"-1540,0-8 554,0 8-256,0 0 96,0-8-326,0 8-212,-6 3-214,-17 0-262,23 0 161,-1 0-1,0 0 0,0 0 1,1 0-1,-1 0 0,0 0 1,0 0-1,1-1 0,-1 1 0,0 0 1,1 0-1,-1-1 0,0 1 1,0-1-1,-1 0 14,0 0-1,0 0 1,-1 1-1,1-1 1,0 0-1,0 1 1,-1 0 0,1-1-1,-5 1 1,-27 5 13,30-4-33,-15 2-129,0-2 0,-33-1-1,31-1 42,-33 4 0,-3 8-17,19-8 122,-57-2 0,43-2 417,48 1-411,0 0 0,0 1 0,0-1 1,-1 1-1,1 0 0,0 0 0,0 1 0,0-1 0,0 1 1,-6 3-1,-4-2 103,13-4-107,0 1-1,1 0 1,-1 0-1,0 0 1,0 0-1,1 0 1,-1 0 0,0 1-1,0-1 1,1 0-1,-1 0 1,0 0-1,1 1 1,-1-1 0,0 0-1,1 1 1,-1-1-1,0 1 1,1-1-1,-1 0 1,1 1 0,-1 0-1,0 0 1,-5 24 153,-5 1 10,9-17-80,1 0 0,1 0-1,0 11 1,-3 32 159,-8 14-73,5-1-101,0-29-63,3-21 16,1 1 0,-1 22 0,2-25 57,0 0 0,-1 0-1,0 0 1,-4 13 0,4-19-61,1 14 41,1-18-54,0-1 0,0 1 0,0 0 1,0-1-1,-1 1 0,1-1 0,-1 1 0,1 0 0,-3 4 0,-2 1 83,4-6-69,0-1 0,0 1 0,0-1-1,0 1 1,0-1 0,0 1 0,1 0 0,-1-1-1,1 1 1,0 0 0,-1 0 0,1-1-1,0 1 1,0 0 0,0 2 0,0 7 33,0-11-58,0 0-1,0 0 0,0 0 1,0 0-1,0 0 0,0 0 1,0 1-1,0-1 0,0 0 1,0 0-1,0 0 0,0 0 1,0 0-1,0 0 0,0 0 1,0 0-1,0 0 0,0 1 1,0-1-1,0 0 1,0 0-1,0 0 0,0 0 1,0 0-1,0 0 0,0 0 1,0 0-1,0 0 0,0 0 1,0 0-1,0 1 0,0-1 1,1 0-1,-1 0 0,0 0 1,0 0-1,0 0 0,0 0 1,0 0-1,0 0 0,0 0 1,0 0-1,0 0 0,0 0 1,1 0-1,-1 0 0,0 0 1,0 0-1,0 0 1,0 0-1,0 0 0,0 0 1,0 0-1,0 0 0,0 0 1,1 0-1,0 0-10,1-1 1,-1 1-1,1 0 0,-1 0 0,1-1 1,-1 1-1,1-1 0,-1 0 1,1 1-1,-1-1 0,3-2 0,-2 2-7,0 0-1,0 0 0,0 0 0,0 0 0,0 0 0,0 0 1,0 1-1,0-1 0,1 1 0,-1-1 0,0 1 0,4 0 1,159 0-286,-145 0 94,0 2 1,21 4-1,-23-2-288,1-2 0,19 1 0,-33-4 218,1 1 0,-1 1-1,1-1 1,-1 1 0,1 0 0,-1 0-1,0 0 1,1 1 0,-1-1 0,9 6-1,-12-6 149,-1-1 0,1 1 0,-1-1-1,1 0 1,-1 1 0,1-1 0,-1 0-1,1 0 1,1 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57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6304,'0'0'2848,"17"-17"-1664,0 17-896,17-17 32,-17 34-192,34-17-96,0 0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58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4320,'0'0'1392,"0"-3"-848,0-11 3184,3 11-3035,8-9-106,-10 12-573,-1 0 1,0 0-1,0-1 1,1 1-1,-1 0 1,0 0 0,0 0-1,1-1 1,-1 1-1,0 0 1,1 0-1,-1 0 1,0 0 0,1 0-1,-1-1 1,0 1-1,1 0 1,-1 0-1,0 0 1,1 0 0,-1 0-1,0 0 1,1 0-1,-1 0 1,1 1-1,6-1 108,0 1 1,0 0-1,12 4 0,-10-2-50,1-1 0,0 0 0,-1-1-1,12 1 1,164-2 456,-178 0-617,1 1 0,-1 0 0,0 0 0,0 1 0,7 2 0,4 1-385,-12-4 320,0 0-1,0-1 0,10 1 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59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86 6144,'-51'-34'2272,"34"34"-320,17-17-1536,34 17-96,0-18-192,17 18-256,17-17 64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7:59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20 239 6400,'-14'0'2058,"14"0"-2044,0 0 0,0 0 1,-1 0-1,1 0 0,0 0 0,0 0 0,0 0 0,0 0 0,0 0 0,0 0 0,0 0 0,0 0 0,0 0 0,-1 0 0,1 0 0,0 0 0,0 0 0,0 0 0,0 0 0,0 0 0,0 0 0,0 0 0,0 0 0,0 0 0,0 0 0,-1 0 0,1 0 0,0-1 0,0 1 0,0 0 0,0 0 1,0 0-1,0 0 0,0 0 0,0 0 0,0 0 0,0 0 0,0 0 0,0 0 0,0 0 0,0-1 0,0 1 0,0 0 0,0 0 0,0 0 0,0 0 0,0 0 0,0 0 0,0 0 0,0 0 0,0 0 0,0-1 0,0 1 0,0 0 0,0 0 0,0 0 0,-1-13 428,1 8-345,-1 0 0,1 0-1,0-1 1,0 1 0,0 0-1,1 0 1,0 0 0,2-6-1,1 2-28,-3 5-67,1 0 1,0 0-1,0 1 0,0-1 0,0 0 0,1 1 0,-1 0 0,1 0 0,0 0 0,5-5 0,17-6 90,-7 1-75,-17 13-17,-1-1 0,0 1 1,1-1-1,-1 1 0,1-1 0,-1 1 1,1-1-1,-1 1 0,1 0 0,0-1 1,-1 1-1,1 0 0,-1-1 0,1 1 1,0 0-1,-1 0 0,1 0 0,0 0 0,-1-1 1,1 1-1,0 0 0,-1 0 0,1 0 1,0 0-1,-1 0 0,1 1 0,0-1 1,-1 0-1,1 0 0,0 0 0,-1 1 1,1-1-1,0 0 0,0 1 0,2 1 48,0 0-1,0 0 0,0 0 1,0 1-1,0-1 1,-1 1-1,1-1 0,-1 1 1,3 5-1,17 30 224,-6-8-102,-5-13 81,-9-14-205,-1 0 1,0 0-1,1-1 1,0 1 0,0-1-1,0 1 1,0-1-1,0 0 1,0 0-1,0 0 1,1 0-1,-1 0 1,1-1-1,-1 1 1,1-1-1,0 1 1,4 1-1,-3-2-4,-1 0 0,0 0 0,1 0 0,-1 0 0,0-1 0,1 1 0,-1-1 0,1 0 0,6 0 0,-6-1-12,0-1-1,-1 1 1,1-1 0,-1 0-1,1 0 1,-1 0-1,0 0 1,1 0-1,-1-1 1,0 0-1,4-4 1,24-22 223,-27 27-231,0-1 6,1-1 0,-1 1 0,1-1-1,-1 1 1,0-1 0,-1 0 0,1-1-1,-1 1 1,1-1 0,3-7 0,1-6 14,18-30-438,-23 44 219,-1 1-1,0-1 1,0 0 0,0-1-1,-1 1 1,1 0 0,0-5-1,2-5-683,-3 12 743,0 0 0,0 0 0,0 0 1,0 0-1,0 0 0,1 1 0,-1-1 0,1 0 1,1-1-1,-3 3 118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2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52 1408,'0'0'1456,"-2"0"-955,-10 0 123,9 0 555,3-3-587,0-8 325,0 10-905,0 1 0,0 0-1,1 0 1,-1 0 0,0 0 0,0 0 0,0 0-1,0 0 1,0 0 0,0 0 0,0-1 0,0 1-1,0 0 1,0 0 0,0 0 0,0 0 0,0 0-1,0 0 1,-1 0 0,1 0 0,0 0-1,0 0 1,0-1 0,0 1 0,0 0 0,0 0-1,0 0 1,0 0 0,0 0 0,0 0 0,0 0-1,0 0 1,0 0 0,0 0 0,0 0 0,-1 0-1,1 0 1,0 0 0,0 0 0,0 0-1,0-1 1,0 1 0,0 0 0,0 0 0,0 0-1,0 0 1,-1 0 0,1 0 0,0 0 0,0 0-1,0 0 1,0 0 0,0 1 0,0-1 0,0 0-1,0 0 1,-8 0 676,16 0-219,-6 0 705,1 0-849,117 0 443,-116 0-749,0 0 0,0-1 1,0 1-1,8-2 0,11-10 61,-7 11-14,-14 2-60,0-1-1,0 0 1,1 0-1,-1 0 1,0 0 0,0-1-1,0 1 1,0-1 0,1 1-1,-1-1 1,3-1-1,0-5-42,-1 1-53,10 5-1,-6 1-192,-16 0-565,5 0 69,0 0-303,3 0 1046,-1-1 0,1 1 0,-1 0 1,1 0-1,-1 0 0,1 0 0,0 1 0,-1-1 1,1 0-1,-1 0 0,1 0 0,-1 0 1,1 0-1,-1 1 0,1-1 0,0 0 0,-1 0 1,1 0-1,0 1 0,-1-1 0,1 0 0,0 1 1,-1-1-1,1 0 0,0 1 0,-1-1 1,1 1-1,0-1 0,0 0 0,-1 1 0,-4 7-657,-9-3 133,11-3 562,0 0-1,0 0 1,1 0 0,-1 0-1,0 0 1,1 0-1,0 0 1,-1 1 0,1-1-1,0 1 1,0 0-1,1 0 1,-3 4 0,0 3 273,0 0 1,-4 20-1,5-17-121,-8 24 262,5 11-160,-15 42 132,13-61-382,7-23-13,1 1-1,-1-1 0,1 9 0,0-10-4,0-1 0,0 1 0,-1-1 1,-1 10-1,-5 0-38,6-12 33,0-1 0,0 1 1,0-1-1,1 1 0,-1-1 1,0 1-1,1 0 0,0-1 1,-1 1-1,1 0 0,0-1 1,0 3-1,0-3 13,0 0 0,0 1 0,0-1-1,0 0 1,-1 1 0,1-1 0,0 0 0,-1 0 0,1 1 0,0-1-1,-1 0 1,1 0 0,-1 0 0,0 0 0,1 1 0,-1-1-1,0 0 1,0 0 0,0 0 0,0-1 0,0 1 0,0 0-1,0 0 1,0 0 0,0-1 0,0 1 0,0 0 0,0-1-1,-1 1 1,-1 0 0,-3 0-14,-1 0-1,1 0 1,0-1-1,0 0 1,-9-1-1,-2 1-45,14 0 125,-1-1 1,1 1-1,-1-1 0,0 1 0,1-1 0,0-1 1,-1 1-1,1 0 0,0-1 0,-4-1 0,3 1 77,2 1-38,1 0 0,-1 1 0,1-1 0,-1 0 1,0 1-1,1 0 0,-1-1 0,0 1 0,1 0 1,-1 0-1,0 0 0,0 0 0,1 0 0,-1 0 1,0 1-1,-2 0 0,3-1-85,1 0 1,0 0-1,-1 0 1,1 0 0,0 0-1,-1 1 1,1-1-1,0 0 1,-1 0-1,1 0 1,0 0-1,-1 1 1,1-1-1,0 0 1,-1 0-1,1 1 1,0-1 0,0 0-1,-1 0 1,1 1-1,0-1 1,0 0-1,0 1 1,0-1-1,-1 0 1,1 1-1,0-1 1,0 0-1,0 1 1,0-1 0,0 0-1,0 1 1,0-1-1,0 0 1,0 1-1,0-1 1,0 1-1,0-1 1,0 0-1,0 1 1,0-1-1,0 0 1,0 1-1,1-1 1,-1 0 0,0 1-1,0-1 1,0 0-1,1 1 1,10 5 405,-8-2-215,3 3 153,19-1-23,-8 0-212,-14-5-105,1 1 0,0-1-1,-1 0 1,1 0 0,0 0 0,0-1 0,-1 1 0,5-1 0,112 0-1971,-100 3 133,11 11 582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2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870 20 4064,'-14'-14'1307,"22"8"-380,-8 6-899,0 1-1,0-1 1,0 0 0,0 0-1,-1 0 1,1 1-1,0-1 1,0 0-1,0 0 1,0 0-1,-1 1 1,1-1-1,0 0 1,0 0-1,0 0 1,-1 0-1,1 1 1,0-1-1,0 0 1,-1 0-1,1 0 1,0 0-1,0 0 1,-1 0-1,1 0 1,0 0-1,0 0 1,-1 0-1,1 0 1,0 0-1,0 0 1,-1 0-1,1 0 1,0 0-1,0 0 1,-1 0-1,1 0 1,0 0-1,0 0 1,-1-1-1,1 1 1,0 0-1,0 0 1,0 0-1,-1 0 1,1 0-1,0-1 1,0 1-1,0 0 1,0 0-1,-1 0 1,1-1-1,0 1 1,0 0-1,0 0 1,0-1-1,0 4 667,-3 0-177,-10 9 89,3-3-315,0 1 0,1 1 1,-12 15-1,2 10 41,14-24-154,-1-1 0,0 0 1,-14 18-1,-1-7 107,0-1 1,-2-2-1,-29 22 0,-44 21 221,27-19-260,-7 19-54,-18 5-51,-28 23 60,98-70-163,6-3 6,-2-2 0,-21 15 0,27-22 7,-14 10-480,27-17 347,0 0 1,0 0 0,0 0-1,0 0 1,1 0-1,-1 0 1,0 0 0,0 1-1,1-1 1,-1 0-1,0 1 1,1-1-1,0 0 1,-1 1 0,1-1-1,0 1 1,-1-1-1,1 2 1,0 0-1994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2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 5568,'0'14'1736,"-1"-7"-1289,1 1 1,0-1-1,0 0 1,0 0-1,4 14 1,7 13 379,-5 14-267,9 13-46,-1-5-271,-12-38-189,-1-7-12,1 0 1,0 0-1,1 0 1,6 18 0,-4-18 221,5 23 0,-9-26-133,0-1 1,1 1-1,1-1 1,-1 1-1,6 8 1,-6-1 193,-2-15-315,0 0 0,0 0 0,0 0 0,0 0 0,0 0 0,0 0 0,0 0 0,0 0 0,0 0 0,0 0 0,0 1 0,0-1 0,0 0 0,0 0 0,0 0 0,0 0 0,0 0 0,0 0 0,0 0 0,0 0 0,0 0 0,0 1 1,1-1-1,-1 0 0,0 0 0,0 0 0,0 0 0,0 0 0,0 0 0,0 0 0,0 0 0,0 0 0,0 0 0,0 0 0,0 0 0,0 0 0,0 0 0,1 0 0,-1 1 0,0-1 0,0 0 0,0 0 0,0 0 0,0 0 0,0 0 0,0 0 0,0 0 0,0 0 0,1 0 0,-1 0 0,0 0 0,0 0 0,0 0 0,0 0 0,0-1 0,0 1 0,1 0 20,0 0 1,1 0-1,-1 0 1,0 0 0,0 0-1,0 0 1,0 0-1,0-1 1,0 1-1,0 0 1,0-1-1,0 1 1,0-1-1,0 1 1,0-1-1,-1 1 1,1-1-1,0 0 1,0 1-1,1-3 1,-1 1 30,1-1 1,-1 1-1,0-1 0,0 0 1,0 0-1,1-3 0,4-17 106,2 6-57,7-17 58,-4-28 29,-7 50-113,1 0 0,7-14 0,-5 13-31,-1 0 0,6-19-1,-10 23-49,2-4-13,0 1 1,6-14-1,15-14-28,-13 6 12,19-17-1025,-26 42 670,-4 7 143,0 1 1,0-1-1,0 1 0,0-1 0,0 0 0,0 1 0,-1-1 1,1 0-1,-1 0 0,1-3 0,-1 2-1565,-17 3-2943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3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4480,'0'-17'2016,"0"0"960,0 0-928,17 0-1472,0 17-384,17 0-96,-17 0-64,17 0-384,0 0 192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8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10 640 5408,'-10'13'1543,"10"-13"-1525,0 0 0,0 0-1,0 0 1,0 1 0,0-1-1,0 0 1,1 0 0,-1 0-1,0 1 1,0-1 0,0 0 0,0 0-1,0 0 1,0 1 0,0-1-1,0 0 1,1 0 0,-1 0-1,0 0 1,0 0 0,0 1 0,0-1-1,0 0 1,1 0 0,-1 0-1,0 0 1,0 0 0,0 0-1,1 0 1,-1 0 0,0 1 0,0-1-1,0 0 1,1 0 0,-1 0-1,0 0 1,0 0 0,0 0-1,1 0 1,-1 0 0,0 0 0,0-1-1,0 1 1,1 0 0,-1 0-1,0 0 1,0 0 0,1 0-1,4-3 495,-3 1-391,0 1-1,1-1 0,-1 1 0,0 0 1,1 0-1,-1 0 0,0 0 0,1 0 1,0 0-1,-1 0 0,1 1 0,4-1 1,6-1 65,-5-1-98,-1 1 1,0-1-1,0 0 1,0-1-1,0 1 1,0-2-1,-1 1 0,0-1 1,7-5-1,11-8 41,56-31 143,-18 13-165,265-191 325,-293 205-340,-25 17-62,0-1 0,0-1 0,0 1 0,-1-1 0,10-11 0,-2-9 12,-7 11-58,2-1-39,-9 14 48,0 0 0,0 1 0,0-1 0,-1 0 0,1 0 0,-1-1 0,1 1 0,-1 0 0,0 0 0,0-1 0,-1 1 0,1-1 0,-1 1 0,1-5 0,-1-55 1186,0 63-1157,0-1-1,0 0 1,0 1 0,0-1-1,0 0 1,0 1-1,0-1 1,0 0 0,0 1-1,0-1 1,0 0 0,0 1-1,-1-1 1,1 0 0,0 1-1,0-1 1,-1 0 0,1 1-1,0-1 1,-1 1-1,1-1 1,-1 1 0,1-1-1,-1 1 1,1-1 0,-1 1-1,1-1 1,-1 1 0,1 0-1,-1-1 1,0 1 0,1 0-1,-1-1 1,0 1-1,1 0 1,-1 0 0,0 0-1,1-1 1,-1 1 0,0 0-1,1 0 1,-1 0 0,0 0-1,1 0 1,-1 0 0,-1 1-1,0 0 37,-1-1-1,0 1 0,1 0 1,-1 1-1,1-1 0,-1 0 1,1 1-1,0 0 0,-1-1 1,-2 4-1,4-4-15,-1 1 0,1 0 0,-1 0 0,1 0 0,0 0 0,-1 0 0,1 1-1,0-1 1,0 0 0,1 0 0,-1 1 0,0-1 0,1 1 0,-1 2 0,-2 9 70,-8 19 208,6-1-112,-3-2-16,12-16-108,0-6-34,-1 6 37,-3-12-60,1 1 1,-1-1-1,1 0 1,0 1 0,0-1-1,-1 0 1,1 0-1,1 0 1,-1 0-1,0 0 1,0 0-1,1 0 1,0 0-1,-1 0 1,3 1-1,-3-2-1,-1 0-27,1 0-1,0 0 1,0 0-1,-1 0 1,1-1-1,0 1 1,0 0-1,0-1 1,0 1-1,0 0 1,0-1-1,0 1 1,0-1-1,0 0 1,0 1-1,0-1 1,0 0-1,0 0 1,0 1-1,0-1 1,1 0-1,-1 0 1,0 0-1,0-1 1,0 1-1,0 0 1,2-1-1,3-1 5,0-1-230,1-1 1,-1 1 0,0-1 0,0 0 0,6-6 0,-10 9 194,0-1 0,0 1 1,0-1-1,0 1 0,0 0 0,0 0 0,0 0 1,0 0-1,1 0 0,-1 0 0,3 0 1,13-6-95,-5-8-8,-6 8 60,9-4-43,-14 9 112,-1-1-1,1 1 1,-1 0-1,1-1 1,-1 1 0,0-1-1,0 0 1,0 1 0,-1-1-1,1 0 1,0-3 0,-1 2 9,1 1 1,0 0-1,0 0 1,0-1-1,0 1 0,0 0 1,1 0-1,-1 0 1,1 0-1,0 0 1,4-5-1,-5 7-1,1 0-1,-1-1 1,0 1-1,1 0 1,-1-1-1,0 0 1,0 1-1,0-1 1,0 0-1,0 1 1,-1-1-1,1 0 1,0 0-1,-1 1 1,0-1-1,1-3 1,-1 2 98,0 17 481,0-11-465,0 95 960,1-95-1215,-1 1-1,1-1 1,0 0 0,1 0-1,-1 0 1,0 0-1,1 0 1,-1 0 0,1-1-1,0 1 1,0 0-1,0-1 1,1 1 0,-1-1-1,0 0 1,4 2-1,0 1-812,-1 0-1,1-1 0,0 0 0,1-1 0,11 6 0,1-6-1378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3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6880,'0'0'3136,"34"0"-2720,-17 0-160,17 0-224,0 0 480,17 0-288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17 3488,'-18'0'1568,"18"-17"2400,0 34-2688,-17 17-992,17 0-192,0 1-32,-17 16-288,17 0 128,0 0-2560,0-17 1440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5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51 4736,'-32'0'2544,"30"0"-1792,4 0-144,32 0 1322,-9 1-1762,-11 0-149,0-1 1,0 0-1,22-4 1,15-8 236,14 7-75,3-7-85,1 7-85,-32-1-70,-19 3-21,0 0 0,0 2 0,0 0 0,0 0 0,25 4 0,-17 3-48,-15-4-332,0 0 0,0 0 0,15 0 0,-31 1-815,-21 9-1951,6-10 922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5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3648,'0'0'1173,"-3"3"-703,1-1-387,1 0 1,-1 0-1,1 0 1,0 1-1,-1-1 1,1 0-1,0 1 1,0-1-1,1 1 1,-1 0 0,0-1-1,1 1 1,0-1-1,-1 1 1,1 0-1,0-1 1,1 5-1,-1-5 6,0-1 0,0 1 0,-1 0 0,1-1 0,-1 1 0,1 0 0,-1-1 0,1 1 0,-1 0 0,0-1 0,1 1 0,-2 1 0,-5 11 301,6-10-296,0 1-1,0-1 1,1 0-1,-1 1 1,2 5-1,-4 26 253,-9 0-48,7-25-186,1 0 0,-3 16 0,4-2 99,2-1 1,1 29-1,1-27-18,-1 28 543,0-51-155,0-6-431,0-65-396,0 62 115,1-1-1,-1 1 1,1 0-1,1 0 1,-1 0-1,1 0 0,0 0 1,6-10-1,-4 7-41,-1-1-1,0 1 0,2-11 1,-3 13 49,-1 0-1,1 0 1,1 1 0,-1-1 0,7-11-1,-4 9 59,1 1 0,0 0 0,0 0 0,1 0 0,0 1 0,1 0 0,15-12 0,-12 10 130,12-7 118,0 9-28,-12 5-58,-7 1-50,10-3 111,0 1-1,-1 1 1,25-2-1,-18 4-53,-12-1-66,0 1 0,0 0 0,-1 1 0,13 2 0,11 8 139,-29-10-159,0-1 0,0 1 0,0-1 0,-1 1-1,1 0 1,0 0 0,0 0 0,0 0 0,-1 0-1,1 0 1,-1 0 0,1 1 0,-1-1 0,1 1-1,-1-1 1,0 1 0,0-1 0,0 1 0,0 0-1,0 0 1,0-1 0,0 1 0,0 0 0,-1 0 0,1 0-1,-1 0 1,1 0 0,-1 0 0,0 0 0,0 0-1,0 0 1,0 3 0,0-4-8,0-1 1,0 0-1,0 0 0,0 0 0,0 1 1,0-1-1,0 0 0,-1 0 1,1 1-1,0-1 0,0 0 1,0 0-1,0 1 0,0-1 0,0 0 1,-1 0-1,1 0 0,0 0 1,0 1-1,0-1 0,0 0 0,-1 0 1,1 0-1,0 0 0,0 0 1,0 1-1,-1-1 0,1 0 1,0 0-1,0 0 0,-1 0 0,1 0 1,0 0-1,-1 0 0,-95 48-745,88-45 631,1 0 0,-1 0 0,1-1 0,-1 0 0,0-1 0,0 0 0,0 0 0,-15-1 1,11 0-14,0 1 1,-13 2 0,11 1 29,-12 1 0,-6-11 62,19 3 26,5 2 43,1-1 1,-1 0-1,1 0 1,0 0-1,-10-6 1,14 7 3,1 0 1,-1 1-1,1-1 1,-1 1-1,1-1 1,-1 1-1,-3 0 1,2 1 206,15-1-51,-9 0-166,-1 0-1,1 1 1,0-1-1,0 0 1,0 1-1,-1-1 1,1 1-1,0 0 1,-1-1-1,1 1 1,-1 0-1,1 0 1,1 1-1,6 3 104,-5-3-83,0 0-1,0-1 1,-1 1-1,1 1 1,0-1 0,-1 0-1,0 1 1,1 0 0,-1 0-1,0 0 1,0 0-1,3 5 1,17 24 380,8-10-191,-14-7-210,18 20 0,-21-22 4,-9-8 20,0 1 0,-1 0 0,1 0 1,5 10-1,-3-4 7,-5-9-41,0-1 0,0 1 1,0 0-1,-1 0 0,1 0 0,-1 0 1,0 0-1,0 0 0,0 1 1,0-1-1,0 0 0,-1 0 1,0 1-1,0 4 0,0-7-14,0 0 0,0 1 0,0-1 0,0 0 0,0 0 0,1 0 1,-1 0-1,0 0 0,0 1 0,1-1 0,-1 0 0,1 0 0,0 1 0,-1-2-13,1 1 1,-1-1-1,1 0 1,-1 1 0,1-1-1,-1 0 1,1 0-1,-1 1 1,1-1-1,0 0 1,-1 0-1,1 0 1,-1 0 0,1 0-1,-1 0 1,1 0-1,0 0 1,0 0-1,-1 0-6,0 0-1,0 0 1,0 0-1,0 0 0,0 0 1,0 0-1,0 0 1,0 0-1,1 0 0,-1 0 1,0 0-1,0 0 1,0 0-1,0 0 1,0 0-1,0 0 0,0 0 1,0 0-1,0 0 1,1 0-1,-1 0 1,0 0-1,0 0 0,0 0 1,0 0-1,0 0 1,0 0-1,0 0 0,0 0 1,0 1-1,0-1 1,0 0-1,0 0 1,0 0-1,1 0 0,-1 0 1,0 0-1,0 0 1,0 0-1,0 0 1,0 0-1,0 1 0,0-1 1,0 0-1,0 0 1,0 0-1,0 0 0,0 0 1,0 0-1,0 0 1,0 0-1,0 0 1,0 0-1,0 1 0,0-1 1,0 0-1,-1 7-381,2-9-102,-1 1 380,1 1 1,-1-1 0,1 0-1,0 1 1,0-1-1,-1 1 1,1-1 0,0 1-1,0-1 1,-1 1 0,1 0-1,0-1 1,0 1 0,0 0-1,0-1 1,0 1 0,-1 0-1,1 0 1,0 0 0,0 0-1,0 0 1,1 0 0,27 0-2712,-26 0 1580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8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4736,'-17'-17'3776,"34"17"-2656,0 0-832,0 0-160,17 0-384,-17 17 160,17-17-2944,0 0 1664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6304,'0'0'2848,"34"0"-2464,-17 0 0,0 0-288,34 17-256,-17-17 96,17 0-4640,1 0 2560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9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34 3552,'0'-17'1632,"17"17"-1440,-17-17 1344,0 34 1440,-17-17-2272,17 17-416,0 0 64,0 0-192,-17 17 224,0 18-256,0-1-1440,17 0 704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09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5728,'-17'0'2592,"34"0"-2240,1 0 992,-1 0-800,0 0 416,17 0-576,17 0 0,0 0-224,34-17-32,-17 17-64,1 17-1728,-1-17 896,-17 0-1728,0 17 1408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10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4480,'-2'1'134,"1"1"-49,0-1 0,0 0 0,-1 0 0,1 0 0,0 1 0,0-1 0,0 1 0,0-1 0,0 1 0,1-1 0,-1 1 0,0 0 1,1-1-1,-1 1 0,1 0 0,-1-1 0,1 1 0,0 0 0,0 0 0,0-1 0,0 3 0,0 0 9,0 0 0,0 1 0,-1-1 0,-1 7-1,-4 6 593,5-14-571,-1 1 0,1-1-1,0 1 1,0 0-1,0 0 1,1-1 0,-1 1-1,1 4 1,-1 3 106,0 0 1,0 0 0,-6 19 0,3-10-64,-13 65 503,15-71-528,0 0 0,1 0-1,2 22 1,0-12 200,-1-21 89,0-6-140,0-4-275,0 0 0,0 0 0,1 0 0,0 0 0,0 0 0,1 0 0,0 0 0,0 0 0,6-12 0,-4 9-68,0-1 1,0 1 0,-1-1-1,2-13 1,-4 15-1,1 1 1,0-1-1,1 1 0,-1 0 0,2-1 1,-1 1-1,1 0 0,9-13 1,-4 11-2,0-1 0,0 1 1,2 1-1,10-9 1,48-30 217,-49 35 33,-15 9-93,-3 2-33,1 1 0,-1-1-1,1 1 1,-1-1 0,1 1 0,4-2 0,-7 3-55,1 0 0,-1 0 1,0 0-1,0 0 0,1 0 1,-1 0-1,0 0 0,1 0 1,-1 0-1,0 0 0,0 1 1,1-1-1,-1 0 0,0 0 1,0 0-1,1 0 0,-1 0 1,0 0-1,0 1 0,1-1 1,-1 0-1,0 0 0,0 0 1,0 1-1,1-1 0,2 13 195,-4-5-128,1-1 0,-1 1 1,0-1-1,0 1 0,-1-1 1,0 1-1,0-1 0,-1 0 1,0 0-1,-7 12 0,-13 30 126,0 28-36,-5-3 1,5 2-54,3-32-43,15-36-53,1 1 0,0-1 0,1 0 0,0 1 0,-3 13 0,4-6 20,1 0 1,1 18 0,0-14 18,0-18-37,0 1-1,0-1 1,0 1-1,0 0 1,1-1-1,-1 1 0,1-1 1,-1 1-1,1-1 1,0 1-1,0-1 1,0 1-1,0-1 1,1 0-1,-1 0 0,1 1 1,-1-1-1,1 0 1,0 0-1,0-1 1,0 1-1,0 0 1,0-1-1,0 1 1,0-1-1,1 0 0,-1 1 1,0-1-1,1 0 1,-1 0-1,1-1 1,4 2-1,27 4 90,-18-2-105,1-1 0,-1 0 0,1-1 0,17 0 1,-21-2-99,0 1 0,0 0 0,0 1 0,0 0 0,0 1 0,14 5 0,-11-3-672,0-2 0,0 1 0,1-2 0,0 0 0,-1-1 0,19-1 0,-15 0-1248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15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11 102 1728,'-2'-1'77,"-7"-11"352,11 9-226,7 2 80,-9-1 229,0-27 939,3 23-577,8-5-229,-8 5 49,-3-25 1652,3 31-2271,60 0 725,-58 3-677,-3-1-127,0-1 1,1 1-1,-1-1 0,0 1 1,1-1-1,-1 0 1,0 0-1,1 0 1,0 0-1,-1-1 1,1 1-1,-1-1 0,1 1 1,0-1-1,-1 0 1,1 0-1,3-1 1,-4 1 12,0 0 1,0 1 0,0-1 0,-1 0 0,1 1-1,0-1 1,0 1 0,-1-1 0,1 1-1,0 0 1,-1 0 0,1 0 0,-1 0 0,1 0-1,-1 0 1,1 0 0,1 2 0,2 0 64,3-4-51,1 2-3,23 13 39,-28-12-19,1-1 0,-1 0 1,1 0-1,0-1 1,0 1-1,-1-1 1,1 0-1,8-2 0,5 1 61,84 1 165,-94 0-263,0-1 0,0 0 0,-1 0 0,1-1 0,13-5 0,-15 5 6,-4 2-1,0-1-1,0 1 1,0-1 0,0 1-1,0 0 1,0 0 0,0 0-1,1 0 1,-1 1 0,0-1-1,0 1 1,0-1 0,0 1-1,0-1 1,0 1 0,0 0-1,0 0 1,3 2 0,4 1 11,-6-2-14,1-1 0,0-1 0,0 1 0,0-1 0,0 1 0,0-1 0,0 0-1,5-1 1,2 0-33,466 1 236,-474 0-205,0 0 0,0 0 1,-1 1-1,1-1 0,0 0 0,0 1 0,0 0 0,-1 0 0,1 0 0,0 0 0,3 2 0,-3-2 7,-1 0-1,1 1 0,-1-1 1,1 0-1,0-1 0,0 1 1,-1 0-1,1-1 1,0 0-1,0 0 0,4 0 1,58 0-122,-63 0 122,0 1 0,0-1 1,-1 0-1,1 0 1,0 1-1,0-1 0,-1 1 1,1-1-1,0 1 1,-1 0-1,1 0 0,2 1 1,-2 0 16,-1-1 0,1 0 0,0 0 0,0 0-1,0-1 1,0 1 0,0 0 0,0-1 0,0 1 0,0-1 0,0 0 0,4 0 0,642 0-331,-644 1 315,1-1-1,-1 1 1,0-1 0,1 1-1,-1 1 1,0-1 0,0 0-1,0 1 1,6 4 0,-5-5-45,0 0 0,-1 0 0,1 0 0,0-1 0,-1 1 0,1-1 0,0 0 1,8-2-1,5 1-125,53 1-23,451 0-714,-520 0 898,0 0-1,0 1 0,0-1 1,0 0-1,-1 0 0,1 1 1,0-1-1,0 1 0,-1-1 1,1 1-1,0 0 0,-1 0 1,3 1-1,9 5 12,-4-6-34,0 1 0,0-1 0,0 0-1,0-1 1,16-1 0,7 0-348,-15 1 302,-5 0 64,0 1 0,0-2-1,18-2 1,-12-2 23,-11 2-27,0 1 0,0 1 1,0 0-1,0 0 0,8-1 0,-1 2-11,-11-1 9,1 1 0,0 0-1,0 0 1,0 0 0,0 1-1,0-1 1,0 1 0,5 1 0,-4 0-1,3 1-23,-1-1 0,1 0 0,0 0 0,-1-1 0,15 2 0,336-3-527,-355 0 560,0 0 0,-1-1 1,1 1-1,-1 0 0,1-1 0,0 1 1,-1-1-1,1 0 0,-1 0 0,0 0 1,4-2-1,-4 2-6,1 0 0,0-1 0,-1 1 0,1 0 0,0 1 0,0-1 0,0 0 0,0 1 0,0 0-1,0-1 1,3 1 0,557 0-372,-560 1 378,0-1 0,0 0 0,0-1 0,0 1 0,0-1 0,5 0 0,3-11 0,-5 11-4,-1 0 1,1 0-1,0 0 1,0 0-1,8 1 1,46 2-42,-35-2 20,282 0 542,-305 0 81,-4 0-540,1 1-57,1-1 0,-1 0 0,0 0 0,1 0 0,-1 0 0,1-1 0,-1 1 0,1 0 1,-1 0-1,1 0 0,-1 0 0,1 0 0,-1-1 0,1 1 0,-1 0 0,1 0 0,-1-1 0,1 1 0,0 0 0,-1-1 0,1 1 0,-1 0 0,1-1 0,0 1 0,-1-1 0,1 1 0,0-1 0,0 1 0,-1-1 0,1 1 0,0-1 0,0 1 0,0-1 0,-1 1 0,1-1 0,0 1 0,0-1 0,0 1 0,0-1 0,0 1 0,0-2 0,0-1 4,-2 6-719,-13 11-1270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8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164 165 7712,'55'-27'2506,"-31"16"-1524,-10 5-809,73-32 1776,-75 33-1475,0 0 1,1 2-1,20-5 0,12-4 61,-13 3-198,56-7 1,-61 11-298,17 0-3,-19-6-32,-1 8-218,-24 3 196,0 0-1,1 0 0,-1 0 1,0 0-1,0 0 1,0 0-1,0-1 1,0 1-1,0 0 0,1 0 1,-1 0-1,0 0 1,0 0-1,0 0 0,0 0 1,0 0-1,1 0 1,-1 0-1,0 0 1,0 0-1,0 0 0,0 0 1,0 0-1,1 0 1,-1 0-1,0 0 1,0 1-1,0-1 0,0 0 1,0 0-1,0 0 1,0 0-1,1 0 0,-1 0 1,0 0-1,0 0 1,0 0-1,0 1 1,0-1-1,0 0 0,0 0 1,0 0-1,0 0 1,0 0-1,1 0 1,-1 1-1,0-1 0,0 0 1,0 0-1,0 0 1,0 0-1,0 0 0,0 1 1,-1 2-235,0-1 0,1 1 0,-1 0-1,0-1 1,-1 1 0,1-1 0,0 1 0,-1-1 0,1 1 0,-1-1 0,-3 3 0,3-2-104,-1 0-1,0 0 1,1 0 0,-1-1 0,0 0 0,0 1 0,-1-1 0,1 0 0,-5 2-1,-22 4-1157,4 10 247,22-14 1033,-1-1 1,0 1 0,-1-1 0,1 0-1,-7 3 1,-4-1-396,12-4 615,0 0-1,0 1 1,0-1 0,0 1-1,0 0 1,0 0 0,0 0-1,1 0 1,-1 1-1,1 0 1,0-1 0,-4 6-1,1-3 95,3-2 175,0 0 1,0 0-1,0 0 1,1 0 0,-1 0-1,1 1 1,0-1-1,0 1 1,0-1 0,1 1-1,-3 6 1,-12 42 1957,13-40-1936,0-2-29,0 0 1,2 0 0,-1 0-1,0 18 1,2 179 3239,0-205-3445,0 0 1,0 0-1,0 0 1,-1 0-1,1-1 1,0 1-1,-1 0 1,1 0-1,-1 0 1,0-1-1,0 1 0,0 0 1,0-1-1,0 1 1,0-1-1,0 1 1,0-1-1,-1 1 1,1-1-1,0 0 1,-1 0-1,1 1 1,-1-1-1,0 0 1,1 0-1,-4 1 0,-1 0 115,0 0 0,-1-1 0,1 1 0,-1-1 0,1-1 0,-1 1 0,-7-1 0,-4-1 143,1-1 0,-28-7-1,13 2 19,13 2-101,1-1-1,-28-13 0,25 9-108,-36-10 0,46 18-112,9 2-29,0-1 0,0 1-1,0-1 1,0 1-1,0-1 1,0 0 0,-3-1-1,-8-12-720,6 6 253,7 7 452,-1 1-1,0-1 0,1 1 1,-1-1-1,0 1 1,0-1-1,1 1 1,-1 0-1,0-1 1,0 1-1,0 0 0,0 0 1,1-1-1,-1 1 1,0 0-1,0 0 1,0 0-1,-1 0 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25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19 241 3136,'-14'-28'1029,"13"27"-1001,1 0-1,-1 0 1,1 1 0,0-1-1,-1 0 1,1 0-1,0 0 1,-1 0-1,1 0 1,0 1 0,0-1-1,0 0 1,0 0-1,0 0 1,0 0 0,0 0-1,0 0 1,0 0-1,0-1 1,1-2 76,-1 3-82,0 0 0,0 0 0,0 0 0,0 0 0,0 0 0,0 0 0,0 0 0,1 0 0,-1 0 0,0 0 0,0 0 0,1 0 0,-1 0 0,1 0 0,-1 0 0,1 0 0,-1 1 0,1-1 0,1-1 0,11-18 797,4-25 253,-16 43-987,1-2-25,-1 0 0,1 1 0,0 0 1,0-1-1,1 1 0,4-6 0,6 5-35,-10 4-11,-1-1 1,1 1-1,-1-1 0,1 0 1,-1 0-1,1 0 1,-1 0-1,0-1 1,0 1-1,1-1 0,2-2 1,3-5 44,-4 6-51,-1-1 0,1 1-1,-1-1 1,1 1 0,5-3 0,25-11 24,-31 16-27,0 0 0,1 0-1,-1 1 1,1-1-1,-1 1 1,1 0-1,-1 0 1,0 0 0,5 1-1,5-1-2,-13 0-4,1 0-1,-1 0 1,1 0-1,-1 0 1,1 0-1,-1 0 1,1 0-1,0 0 0,-1 0 1,1 0-1,-1 0 1,1 0-1,-1 0 1,1 1-1,-1-1 1,1 0-1,-1 0 0,1 1 1,-1-1-1,1 0 1,-1 0-1,0 1 1,1-1-1,-1 1 1,1-1-1,-1 0 0,0 1 1,1-1-1,-1 1 1,0-1-1,1 2 1,4 5 3,6-1 75,-10-6-70,0 0 1,0 1-1,0-1 1,0 1-1,0-1 1,-1 1-1,1-1 1,0 1-1,0 0 1,0-1-1,0 1 1,-1 0-1,1-1 1,0 1-1,-1 0 1,1 0-1,0 0 1,-1 0 0,1 0-1,-1 0 1,1 1-1,2 11 112,-3-12-102,0 0 0,0 0 0,0 0 0,1 0 0,-1 0 0,0 0 0,1 0 0,-1 0 0,1 0 0,-1 0 0,1-1 0,-1 1 0,1 0 0,-1 0 0,1 0 0,0-1 0,0 1 0,-1 0 0,1 0 0,0-1 0,0 1-1,0-1 1,0 1 0,0-1 0,0 1 0,1-1 0,-1 1 6,0 0 0,1 0 0,-1-1-1,0 1 1,0 0 0,0 0 0,0 0-1,0 0 1,0 0 0,-1 1 0,1-1 0,0 0-1,0 0 1,-1 0 0,1 1 0,-1-1-1,1 0 1,-1 1 0,0-1 0,1 0-1,-1 1 1,0-1 0,0 1 0,0 2-1,0-4-4,0 1-1,0-1 0,0 1 0,-1-1 1,1 1-1,0-1 0,0 1 0,0-1 1,1 1-1,-1 0 0,0-1 0,0 1 0,0-1 1,0 1-1,0-1 0,1 1 0,-1-1 1,0 1-1,0-1 0,1 0 0,-1 1 1,0-1-1,1 1 0,-1-1 0,1 0 1,-1 1-1,0-1 0,1 1 0,-1-1 1,1 0-1,0 1 0,6 4 179,-3 1 24,-4-6-211,0 1 0,0-1 1,0 0-1,1 1 1,-1-1-1,0 1 1,0-1-1,0 0 1,0 1-1,1-1 1,-1 0-1,0 1 1,1-1-1,-1 0 1,0 0-1,0 1 1,1-1-1,-1 0 1,1 0-1,-1 1 1,0-1-1,1 0 1,-1 0-1,0 0 1,1 0-1,-1 0 1,1 1-1,-1-1 1,0 0-1,1 0 1,-1 0-1,1 0 1,-1 0-1,0 0 1,1 0-1,-1 0 1,1-1-1,-1 1 1,1 0-1,-1 0 1,0 0-1,1 0 1,-1-1-1,0 1 1,1 0-1,-1 0 1,0 0-1,1-1 1,16-10 193,-12 8-166,-4 3-27,0-1 1,0 1-1,-1 0 1,1 0-1,0-1 1,-1 1 0,1-1-1,-1 1 1,1-1-1,0 1 1,-1-1-1,1 1 1,-1-1 0,1 1-1,-1-1 1,0 0-1,1 1 1,-1-1 0,1 0-1,-1 1 1,0-2-1,3-3 33,2-3 12,0 1 0,1 0 1,0 0-1,0 1 0,11-9 0,3-4-69,-11 11-184,-7 5 166,1 0 1,-1 0 0,1 1 0,0-1 0,0 1-1,4-3 1,-5 5-261,0-1-1,0 0 0,0 0 1,0 1-1,0-1 1,0 1-1,0 0 1,0-1-1,2 1 1,5 0-1831,-3 0 1132,1 0 1,0 0-1,13 3 0,-13 0 527,0-1-1,13 7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2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18 2144,'0'-3'699,"0"3"-685,0-1 1,0 1 0,0-1-1,0 0 1,0 1 0,0-1 0,0 1-1,0-1 1,-1 1 0,1-1 0,0 1-1,0-1 1,0 1 0,-1-1 0,1 1-1,0-1 1,0 1 0,-1 0-1,1-1 1,0 1 0,-1-1 0,1 1-1,-1 0 1,1-1 0,0 1 0,-1 0-1,1-1 1,-1 1 0,1 0-1,-1 0 1,1-1 0,-1 1 0,1 0-1,-1 0 1,1 0 0,-1 0 0,1 0-1,-1 0 1,1 0 0,-1 0 0,-3 0 2644,1 3-2093,-2 1-360,1 0-90,0 0 1,0 0 0,0 0-1,-4 7 1,-12 26 539,13-26-552,1 1 0,0 0 0,0 0 0,1 0 0,0 0 0,1 1 0,1 0 0,0 0 0,1 0 0,0 0 0,0 19 0,3-25-63,-1 1-1,-1-1 1,0 1-1,0-1 1,0 1-1,-1-1 1,0 0-1,0 0 1,-6 12-1,5-12-10,0 0 0,0 1 0,1-1 0,0 1-1,0 0 1,1 0 0,0 0 0,0 0 0,1-1-1,1 15 1,-1-1-27,0-20-43,0-1 1,0 1-1,0-1 0,0 1 0,0 0 1,0-1-1,0 1 0,0-1 0,0 1 1,0 0-1,0-1 0,0 1 1,0-1-1,0 1 0,0-1 0,1 1 1,-1-1-1,0 1 0,1-1 0,-1 1 1,0-1-1,1 1 0,-1-1 1,0 1-1,1-1 0,-1 1 0,1-1 1,-1 0-1,1 1 0,-1-1 1,1 0-1,-1 1 0,1-1 0,-1 0 1,1 0-1,-1 0 0,1 1 0,-1-1 1,1 0-1,0 0 0,-1 0 1,1 0-1,-1 0 0,1 0 0,-1 0 1,1 0-1,0 0 0,0-1 0,16 1-2770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26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5312,'0'2'1701,"0"0"-1630,0 0-1,0-1 1,0 1-1,1-1 1,-1 1-1,1-1 1,-1 1-1,1-1 1,0 0-1,-1 1 1,3 2-1,-2-2 3,0-1 0,1 1-1,-1 0 1,0 1 0,-1-1 0,1 0 0,0 0-1,-1 0 1,1 0 0,-1 1 0,0-1-1,1 4 1,-2 1 80,0 1-1,0-1 1,-1 1-1,-2 9 1,-1 1 161,-8 46 268,-6 88 0,16-129-466,1 47 82,-1 13-22,-2-53-109,-16 48 1,1-1 15,18-41-4,2-32-100,0 1-1,0-1 1,-1 1 0,1-1 0,-2 6 0,-10 13-688,7 2-54,-3-19-122,4-3 346,-2 8-1023,6-11 1293,-1 1 1,0-1-1,0 1 1,0-1-1,0 0 0,1 1 1,-1-1-1,0 0 1,0 0-1,0 0 1,0 0-1,0 0 0,-2 0 1</inkml:trace>
  <inkml:trace contextRef="#ctx0" brushRef="#br0" timeOffset="1">52 461 5888,'-34'-51'2176,"17"51"64,34 0-1504,0 0-448,17 0 64,-17 0-224,34 0 160,-17 0-192,0-17-800,0 17 352,0 0-1760,0-17 1184,0 17-3584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2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6880,'-17'-17'3744,"34"17"-3744,0 0 192,0 0-96,17 0 192,0 0-192,17 0-1216,1 0 576,-1 0-4768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2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6400,'0'-17'2880,"34"17"-2496,-17 0 288,0 0-448,17 0 64,0 0-192,0 17-1760,-17-17 928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27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6048,'17'17'2752,"34"-17"-2400,-17 17-1312,0-17 448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14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1 188 4576,'17'-51'1664,"0"34"-1280,0-17-96,0 16 1600,0 1-1088,17-17 736,-17 34-896,0-17-96,0 34-320,0 0 160,0 17-256,-34 18 320,-17 16-256,0 0-2304,-17-17 1152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1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85 4064,'0'0'37,"0"0"-1,0-1 1,0 1 0,0 0-1,0-1 1,0 1 0,0 0-1,0-1 1,0 1 0,0 0 0,0-1-1,0 1 1,0 0 0,0-1-1,0 1 1,0 0 0,0-1-1,0 1 1,0 0 0,0-1 0,0 1-1,-1 0 1,1 0 0,0-1-1,0 1 1,0 0 0,-1-1-1,1 1 1,0 0 0,0 0 0,-1 0-1,1-1 1,0 1 0,-1 0-1,1 0 1,0 0 0,-9 6 395,5-2 2380,6-4-2353,31 1 497,-5 0-783,48-5-1,-11-8-140,3 7-21,1-7-16,-4 7-107,-29-2 66,-20 4 92,0 1-1,18-1 0,57 3 558,-90 0-593,-1 0 0,1 0 0,-1 0 0,1 0 0,-1 0 0,1 0 0,-1 0 0,1 0 0,-1 1 0,1-1 0,-1 0 0,1 0 0,-1 0 0,1 1 0,-1-1 0,1 0 1,-1 0-1,1 1 0,-1-1 0,1 0 0,-1 1 0,0-1 0,1 1 0,-1-1 0,0 0 0,1 1 0,-1-1 0,0 1 0,0-1 0,1 1 0,-1-1 0,0 1 0,0-1 0,0 1 0,0-1 0,0 1 0,0-1 0,0 1 0,0-1 0,0 1 0,0 1 0,-3 3 97,-9 15-57,10-15-45,-1-1 0,1 0 0,-1 0 0,-6 7 0,2-3-24,1-1 0,-1 1 0,2 0 0,-6 9 0,-4 7-9,-10 10 22,14-20 26,1 0 0,-12 23-1,13-22 54,0 1-1,-17 18 0,2 0 85,21-30-115,1-1 1,-1 0 0,1-1 0,-1 1 0,0 0 0,0-1 0,0 1-1,0-1 1,-1 0 0,1 0 0,0-1 0,-1 1 0,0 0 0,1-1-1,-1 0 1,0 0 0,0 0 0,1-1 0,-1 1 0,0-1 0,0 0-1,0 0 1,0 0 0,0 0 0,0-1 0,1 0 0,-8-2 0,8 2 1,0 0 1,0 0 0,0 0 0,0-1 0,0 0 0,0 1 0,1-1-1,-1 0 1,1-1 0,-4-2 0,-21-28 542,6 8-297,16 20-193,0-1-1,0 0 1,1 0-1,-4-6 1,-5-7 23,-5-1 33,12 14-90,0 0 0,0 0 0,-6-10 0,-34-47 183,40 48-281,4 8 11,0 0-3,-1 0-4,1 0-1,0 0 1,0-1 0,1 1 0,0-1 0,0-7 0,1 8-242,-1 6 177,1-1-1,0 0 1,0 0-1,0 1 1,0-1 0,0 0-1,0 0 1,1 0-1,-1 1 1,1-1 0,1-3-1,12-1-1695,6-8-234,11-3-2918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1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18 6464,'0'0'2944,"0"-17"-1536,0 34-1024,-17 0 64,17 0-288,0 0 256,0 17-224,-17 0-1440,17 17 672,0-17-2624,0 1 1824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17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6720,'0'0'3040,"0"51"-2624,17-34-224,0 17-192,0-17 192,18 0-96,-1 18 320,0-18-224,0 0-1504,0 0 704,0 0-2336</inkml:trace>
  <inkml:trace contextRef="#ctx0" brushRef="#br0" timeOffset="1">341 17 6560,'-17'0'2432,"17"17"-1888,-17 0-160,0 0 704,0 0-672,0 17-32,-17-17-224,0 18-480,0-18 192,0 17-1472,0-17 896,17 0-3008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19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5312,'0'0'52,"0"-1"-1,0 1 1,0-1 0,0 1-1,0-1 1,0 0 0,0 1 0,0-1-1,0 1 1,0-1 0,0 1-1,0-1 1,0 1 0,0-1-1,0 1 1,0-1 0,-1 1 0,1-1-1,0 1 1,0-1 0,-1 1-1,1-1 1,0 1 0,-1 0 0,1-1-1,-1 1 1,1-1 0,0 1-1,-1 0 1,1 0 0,-1-1 0,1 1-1,-1 0 1,1 0 0,-10-1 8095,13 1-6974,115 0 1942,-103-2-3045,0 1 1,0-2 0,16-5-1,-25 7-55,0 0 0,-1 1-1,10 0 1,-10 0-13,-1 0 0,1-1 0,-1 1 1,9-2-1,4-4-316,1-1 363,-4 6-8253,-15 1 7997,1 0 0,-1 0 0,0 0 0,0 0 0,1 0 0,-1 0 0,0 0 0,1 1 0,-1-1 0,0 0 0,1 0 1,-1 1-1,0-1 0,0 1 0,1 0-124,-1-1 1,1 1 0,0 0 0,-1 0-1,1 0 1,0 0 0,0-1 0,-1 1-1,1 0 1,0 0 0,0 0-1,0 0 1,0 1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17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18 6144,'-17'-17'2272,"0"51"-1760,0 0-160,17 0-160,-17 17-192,0-17 896,0 17-480,0 0-288,0-16-128,0-1 32,17 0 0,-17 0-1088,17 0 608,0-17-1344,17-17-2816</inkml:trace>
  <inkml:trace contextRef="#ctx0" brushRef="#br0" timeOffset="1">597 18 6144,'-17'-17'2272,"17"51"-1760,0 0-160,0 0 32,-17 0-288,17 17 672,-17 0-416,17 0 32,0 1-224,0-1-160,-17-17-32,17 17-1184,0-17 672,0 0-2464,-17 0 1696,0-17-1728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18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18 546 7136,'-17'-17'2656,"17"34"-2080,17-17-160,0-17 288,0 17-480,17 0 192,17 0-256,-17 0-416,35 0 128,-35 0-3712</inkml:trace>
  <inkml:trace contextRef="#ctx0" brushRef="#br0" timeOffset="1">120 0 7232,'0'0'3264,"51"0"-2848,-17 0 0,1 0-320,33 17-96,0-17-32,-17 17-3648,34 17 2016,1-17-1856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18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7456,'-17'-17'3392,"51"0"-2176,0 17-960,1 0-32,-1 17-128,17-17-1056,-34 17 512,34-17-5536</inkml:trace>
  <inkml:trace contextRef="#ctx0" brushRef="#br0" timeOffset="1">68 137 8128,'-17'0'3680,"69"0"-3168,-18 0-160,17 0-288,-17 0-1376,0 17 736,51-17-5440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0 4480,'-34'102'2016,"34"-16"-1728,0-52 608,0 0-544,-17 0 416,17-17-448,-17 17 480,17-17-480,-17 0 224,17 0-320,-17-17 192,0-17-576,0 0 96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4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6816,'0'-17'3072,"17"34"-2656,-34-17-224,17 17-1120,0 0 512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32 3552,'-15'0'1147,"13"0"-683,2-3-145,0-9 321,0 12-631,0 0-1,0 0 0,0 0 0,0 0 0,0 0 0,0 0 0,0 0 1,0 0-1,0 0 0,0 0 0,0-1 0,0 1 0,0 0 0,0 0 1,0 0-1,0 0 0,0 0 0,0 0 0,0 0 0,0 0 0,0 0 1,0-1-1,0 1 0,0 0 0,-1 0 0,1 0 0,0 0 0,0 0 1,0 0-1,0 0 0,0 0 0,0 0 0,0 0 0,0 0 0,0 0 1,0 0-1,0 0 0,0 0 0,-1-1 0,1 1 0,0 0 0,0 0 0,0 0 1,0 0-1,0 0 0,0 0 0,0 0 0,0 0 0,0 0 0,-1 0 1,1 0-1,0 0 0,0 0 0,0 0 0,0 1 0,0-1 0,-1 0 14,1-1 0,-1 1 0,1 0 0,0 0 0,-1 0 0,1 1 0,-1-1-1,1 0 1,-1 0 0,1 0 0,-1 0 0,1 0 0,0 0 0,-1 1 0,1-1-1,-1 0 1,1 0 0,0 1 0,-1-1 0,1 0 0,-1 0 0,1 1 0,0-1-1,0 0 1,-1 1 0,1-1 0,0 1 0,0-1 0,-1 0 0,1 1 0,-5 7 233,-7-2 150,7 8-101,-1-6-122,5-6-148,0-1 0,0 1 0,0-1-1,1 1 1,-1 0 0,0-1 0,1 1 0,-1 0 0,1 0 0,-1-1-1,1 1 1,0 0 0,-1 2 0,2-2 13,-1 1 1,-1 0-1,1-1 1,0 1-1,-1-1 0,1 1 1,-1-1-1,0 1 1,0-1-1,0 1 0,-2 2 1,2-2-20,0-1 1,-1 1-1,1 0 1,0 0 0,1-1-1,-1 1 1,0 0 0,1 0-1,0 0 1,-1 0-1,1 4 1,0-4-8,0 0 1,0 0-1,1 0 0,-1 0 1,1 0-1,0 4 0,7 0 108,-4-5-55,0 5 26,-3-6-90,-1-1 1,0 0 0,0 1-1,1-1 1,-1 1-1,0-1 1,1 1-1,-1-1 1,0 0-1,1 1 1,-1-1-1,1 0 1,-1 1 0,1-1-1,-1 0 1,1 1-1,-1-1 1,1 0-1,-1 0 1,1 0-1,-1 0 1,1 0-1,-1 1 1,1-1 0,-1 0-1,1 0 1,-1 0-1,1 0 1,-1 0-1,1 0 1,1-1-1,1 1-23,1 0 0,-1-1-1,1 1 1,-1-1 0,1 0 0,-1 0-1,1 0 1,4-3 0,4-1-140,-4 2-33,-1 0-1,0-1 0,1 0 0,-1 0 1,10-8-1,17-9-442,-32 20 602,0 0 0,0 0-1,0 0 1,0-1 0,0 1 0,0 0-1,0-1 1,0 0 0,-1 1 0,1-1 0,0 0-1,-1 0 1,0 0 0,1 0 0,-1 0-1,2-3 1,-3 4 15,0 0 14,0 1-1,0 0 0,0 0 0,0-1 1,0 1-1,0 0 0,0 0 0,1-1 0,-1 1 1,0 0-1,0 0 0,0 0 0,0-1 0,0 1 1,0 0-1,1 0 0,-1 0 0,0-1 1,0 1-1,0 0 0,0 0 0,1 0 0,-1 0 1,0 0-1,0-1 0,0 1 0,1 0 1,-1 0-1,0 0 0,0 0 0,1 0 0,-1 0 1,0 0-1,1 0 0,-1 0 26,1 0 0,-1 0 0,1 0 0,-1 0 0,1 0 0,-1 0 0,1 0 1,-1 0-1,1 0 0,-1 0 0,1 1 0,-1-1 0,1 0 0,-1 0 0,1 0 0,-1 1 0,1-1 0,-1 0 0,0 1 0,1-1 0,-1 0 0,0 1 0,1-1 0,-1 1 1,0-1-1,1 0 0,-1 1 0,0-1 0,1 1 0,0 19 726,-1-13-537,0-6-196,0-1-1,0 1 0,0-1 0,0 1 0,0-1 1,0 1-1,0-1 0,0 1 0,0-1 0,0 1 1,0 0-1,0-1 0,1 1 0,-1-1 1,0 1-1,0-1 0,0 1 0,1-1 0,-1 1 1,0-1-1,1 0 0,-1 1 0,1-1 0,-1 1 1,0-1-1,1 0 0,-1 1 0,1-1 0,7 9 448,-7-7-410,0 1-1,-1 0 0,1-1 1,-1 1-1,0 0 1,0 3-1,0-6-56,0 1 16,0-1 1,0 0-1,0 1 1,0-1-1,0 0 0,0 1 1,0-1-1,0 1 1,0-1-1,0 0 0,0 1 1,0-1-1,0 0 1,0 1-1,1-1 1,-1 0-1,0 1 0,0-1 1,0 0-1,0 0 1,1 1-1,-1-1 0,0 0 1,0 0-1,1 1 1,-1 0-2,1-1 1,0 1 0,-1-1 0,1 1 0,-1-1 0,1 1 0,0-1-1,0 1 1,-1-1 0,1 0 0,0 1 0,0-1 0,-1 0-1,1 0 1,0 1 0,0-1 0,0 0 0,0 0 0,17-6 281,1-1-74,-13 5-186,0-1 1,0-1-1,-1 1 0,1-1 1,-1 0-1,0 0 0,0 0 1,0-1-1,-1 0 0,0 0 1,0 0-1,0 0 0,0-1 1,-1 1-1,5-10 0,2-9-31,-8 22-1,-1 0 0,0-1 1,0 1-1,0 0 0,0 0 1,-1-1-1,1 1 0,0-1 1,-1 1-1,1-5 0,-2 5-24,1 0 0,0 0 0,0 1 0,0-1 0,-1 0 0,1 0 1,-1 1-1,0-1 0,1 0 0,-1 1 0,0-1 0,0 0 0,0 1 0,0-1 0,0 1 0,0 0 0,-3-3 0,1-1-498,3-7-2422,0 13 2806,0-1 1,0 1-1,0 0 0,0-1 1,0 1-1,0-1 0,0 1 0,1-1 1,-1 1-1,0-1 0,0 1 1,0-1-1,0 1 0,1-1 0,-1 1 1,0-1-1,1 1 0,12 5-1874,-9-5 1731,28 14-2321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5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70 4064,'0'-15'1307,"3"10"-801,8-7-85,-8 9 1115,-3 1-986,0-5-377,-1-10 508,0 17-674,1-1 1,0 0-1,-1 1 0,1-1 0,0 1 0,-1 0 0,1-1 0,-1 1 0,1-1 0,-1 1 0,1-1 0,-1 1 0,0 0 0,1 0 0,-1-1 0,1 1 0,-1 0 0,0 0 1,1 0-1,-1-1 0,1 1 0,-1 0 0,0 0 0,1 0 0,-1 0 0,-1 0 0,-5 0 14,5 0 0,1 0 1,-1 0-1,0-1 1,0 2-1,1-1 0,-1 0 1,0 0-1,0 0 0,0 1 1,1-1-1,-4 2 0,-4 12 182,5-10-132,0-1 0,0 0 0,-1-1 1,-7 4-1,-21 13 213,21-9-24,-15 16 0,15-13-81,8-10-141,1 0 1,0 1 0,1 0-1,-1-1 1,0 1 0,1 0-1,0 1 1,0-1 0,0 0-1,1 0 1,-2 7 0,1 0 30,1 0 1,0 0 0,1 14-1,0-20-33,0-2-3,0 1 0,0-1 0,0 0 0,1 0 1,-1 1-1,1-1 0,0 0 0,0 0 0,0 0 0,1 0 0,-1 0 0,1 0 0,-1 0 0,3 2 0,-2-3-38,0 1-160,1 1 0,0-1 0,0-1 0,1 1 0,-1 0 0,1-1 1,-1 0-1,1 0 0,0 0 0,5 2 0,0 0-874,-8-3 847,1-1 1,-1 1 0,1-1-1,-1 1 1,1-1 0,-1 0 0,1 0-1,0 0 1,1 0 0,-3 0 189,17 0-4099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52 5888,'-17'-34'3040,"17"17"160,17 17-3040,17 0-32,-17 0-64,34 0-2080,0 0 1120,17 0-4448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6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52 3136,'0'0'1813,"-2"2"-837,-21 13 154,19-13-989,1 0 0,0-1 0,-1 1 0,1 1 0,0-1 0,0 0 0,0 1 0,0 0 0,1-1 0,-1 1-1,-3 6 1,-4 16 473,0-2-268,-11 6-30,14-20-242,1 0 1,-8 15-1,11-10 150,3-11 512,3-3-411,-1 0-309,0 0 0,0-1 0,1 1 0,-1-1-1,0 0 1,0 0 0,0 1 0,0-1 0,0 0 0,0-1 0,-1 1-1,1 0 1,0-1 0,0 1 0,2-4 0,25-31-168,-7 8-430,-1 12 218,-15 12 190,0 0-1,0-1 1,6-6 0,68-69-615,-46 46 1034,-28 31 123,5 3-37,-8 0 154,-3 21 151,1-10-444,-1 0-1,0 0 1,-4 21 0,-1-15-102,3-10-69,0 0 1,0 0-1,1 0 0,0 0 1,0 12-1,0 4 15,-8 39 0,5-34-12,-2 26 46,1-27 13,2-11-20,0 1 0,0 26 0,2-30-68,0 0 0,-1-1 1,0 1-1,-5 14 1,5-20-11,-3 24-107,-2-17 62,6-12 52,0-1-1,0 1 1,0-1-1,1 1 1,-1 0-1,0-1 0,1 1 1,0-1-1,-1 1 1,1 0-1,0 0 1,0 1-1,0 45-18,0-48 31,-1 1-1,1-1 0,0 0 1,0 0-1,0 0 0,0 0 1,0 0-1,0 0 1,0 0-1,0 0 0,0 0 1,0 0-1,0 1 0,0-1 1,0 0-1,0 0 1,0 0-1,0 0 0,0 0 1,0 0-1,1 0 0,-1 0 1,0 0-1,0 1 0,0-1 1,0 0-1,0 0 1,0 0-1,0 0 0,0 0 1,0 0-1,0 0 0,0 0 1,0 0-1,0 0 1,0 0-1,1 0 0,-1 0 1,0 0-1,0 0 0,0 0 1,0 0-1,0 0 0,0 0 1,0 0-1,0 0 1,0 0-1,1 0 0,-1 0 1,0 0-1,0 0 0,0 0 1,0 0-1,0 0 1,0 0-1,0 0 0,14 0 41,-10 1-104,1-1-1,0 0 1,-1 0 0,1 0 0,0-1 0,-1 0 0,1 0 0,-1 0-1,1 0 1,-1-1 0,0 1 0,1-1 0,-1-1 0,5-2 0,-7 3 53,12-7-839,-1 0-1,0-1 1,13-14 0,5-7-1634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6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17 4736,'0'-14'1530,"0"11"-932,0 6-161,0-2-375,0 8 662,0 1 0,-3 15 1,-8-2-235,5 8 17,-5 3-112,7-14-63,2-12-201,0 0 0,0 0 0,-1 0 0,-4 9-1,2-8-29,4-6-62,-1 0 0,0 0 0,1 0-1,0 0 1,0 0 0,0 1-1,0-1 1,0 0 0,1 1-1,-1-1 1,1 7 0,0-8-8,0 1 0,0 0 1,0 0-1,0-1 0,-1 1 1,1 0-1,-1 0 0,0-1 1,0 1-1,0 0 0,0-1 1,0 1-1,-1-1 0,1 0 1,-3 4-1,1 0 321,3 16 437,0-18-195,0-13-436,0 6-211,3 3-32,26-1-472,-17 0 539,0 0 1,0 1 0,0 1-1,0 0 1,13 3-1,-12 2-38,-11-5 27,-1 0-1,1 0 1,-1 0-1,1 0 1,0-1-1,0 1 1,-1 0-1,1-1 1,0 0-1,0 1 0,0-1 1,-1 0-1,3 0 1,113 0-7320,-83 0 3941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1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9216,'0'0'4192,"0"16"-2208,17-16-1440,-1 0 287,17 0-511,0 0 32,16 0-224,0-16-352,-16 16 128,32-17-2303,-15 17 1311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3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4640,'4'-6'393,"3"-12"499,-7 18-864,0-1 0,0 1 0,0-1 0,0 1 1,0 0-1,0-1 0,0 1 0,0 0 0,0-1 0,0 1 0,0 0 0,-1-1 1,1 1-1,0 0 0,0-1 0,0 1 0,-1 0 0,1 0 0,0-1 0,0 1 1,-1 0-1,1 0 0,0 0 0,0-1 0,-1 1 0,1 0 0,0 0 0,-1 0 1,1 0-1,0-1 0,-1 1 0,1 0 0,0 0 0,-1 0 0,1 0 0,0 0 1,-1 0-1,1 0 0,0 0 0,-1 0 0,1 0 0,-1 0 0,0 1 800,4-1-124,-2 0-639,-1 0 0,1 0 0,0-1 0,-1 1 0,1 0 0,-1 0 0,1 0 0,0 0 0,-1-1 0,1 1-1,-1 0 1,1 0 0,-1-1 0,1 1 0,-1 0 0,1-1 0,-1 1 0,1-1 0,-1 1 0,0 0 0,1-1-1,-1 1 1,1-2 0,-1 1-20,1 1 0,-1-1 0,1 1 0,-1-1 0,1 0 0,-1 1 0,1-1 0,0 1 0,-1-1 0,1 1 0,0 0 0,-1-1 0,1 1 0,0-1 0,-1 1 0,1 0 0,0 0 0,0 0 0,-1-1 0,1 1 0,0 0 0,0 0 0,-1 0 0,2 0 0,-1 0-18,0 0 0,-1 0 0,1 0 0,0 0 0,-1 0 0,1 0 0,0 0 0,0 1 0,-1-1 0,1 0 0,0 0 0,-1 1 0,1-1 0,0 0 0,-1 1 0,1-1 0,-1 0 0,1 1 0,-1-1 0,1 1 0,-1-1 0,1 1 0,-1-1 0,1 1 0,0 0 0,-1 0-5,0 0-1,1-1 1,-1 1 0,1-1-1,-1 1 1,1-1-1,-1 1 1,1-1 0,-1 1-1,1-1 1,0 0-1,-1 1 1,1-1 0,-1 0-1,1 1 1,0-1-1,-1 0 1,1 0 0,0 0-1,0 1 1,-1-1 0,1 0-1,0 0 1,-1 0-1,2 0 1,402 0 815,-393 0-822,0 0-1,-1 2 1,1-1-1,13 5 1,-16-4 5,0-1-1,0 1 1,1-1-1,9 0 1,28-1 825,-31 0-271,-22 0-137,6 0-438,0 0 1,1 0-1,-1 0 1,0 0 0,0 0-1,0 0 1,0 0-1,0 0 1,0 0-1,0 1 1,0-1-1,1 0 1,-1 1-1,0-1 1,0 1-1,-1 0 1,2 0-3,-1-1 0,1 1 0,0-1 0,0 1 0,0-1 0,-1 1 0,1-1-1,0 1 1,0 0 0,0-1 0,0 1 0,0-1 0,0 1 0,0-1 0,0 1 0,0 0 0,1 0 3,-1 0 0,0-1 1,0 1-1,0 0 0,0 0 1,0 0-1,0-1 0,0 1 1,0 0-1,-1 0 0,1-1 1,0 1-1,0 0 1,-1-1-1,1 1 0,0 0 1,-1 0-1,1-1 0,-2 2 1,-11 3 15,8-1-25,1-1 1,0 1 0,0-1 0,0 1-1,0 1 1,1-1 0,-1 0 0,1 1 0,-4 8-1,0-1 12,1-3-4,0 1 1,1 0 0,0 1-1,-3 13 1,4-14 8,0 1-1,-10 18 1,-14 9 88,9 0-18,13-26-22,0-1-1,-14 21 1,-30 20 194,34-35-137,13-14-84,2-2-20,1 0 0,-1-1-1,0 1 1,0 0-1,0 0 1,1 0 0,-1 0-1,0-1 1,0 1-1,0 0 1,0-1 0,-1 1-1,1-1 1,0 0 0,0 1-1,0-1 1,0 0-1,0 1 1,-1-1 0,1 0-1,0 0 1,0 0 0,0 0-1,0 0 1,-1 0-1,1 0 1,0-1 0,0 1-1,-2-1 1,-24-10 289,25 11-283,0-1 0,1 1-1,-1-1 1,0 0-1,0 1 1,1-1 0,-1 0-1,1 0 1,-1 0-1,1-1 1,-1 1-1,1 0 1,-1 0 0,1-1-1,0 1 1,0-1-1,0 1 1,-2-4 0,-5-7 17,-23-25 6,20 26-34,0-2 0,1 1-1,-9-16 1,9 10 15,5 8 1,-1 0-1,0 1 1,0-1 0,-10-10-1,1 7 74,11 10-69,0-1 0,1 0-1,-1 1 1,1-1 0,0 0 0,0 0-1,-5-9 1,-1-8 17,8 16 14,-1 0 0,0 0-1,0 0 1,-1 1 0,1-1 0,-1 1 0,-5-7 0,6 9-64,0 0 0,0 0 0,1 0-1,-1 0 1,1-1 0,0 1 0,-1 0 0,1-1 0,0 1-1,1-1 1,-1 1 0,0-1 0,1 1 0,-1-1 0,1 1-1,0-1 1,0 0 0,0 1 0,0-1 0,0 0-1,0 1 1,1-1 0,0 1 0,1-6 0,9-5-333,-11 12 278,1 1-1,-1 0 0,0 0 0,1-1 0,-1 1 0,0 0 0,1-1 0,-1 1 0,0-1 0,0 1 0,0 0 0,1-1 0,-1 1 0,0-1 0,0 1 0,0 0 0,0-1 0,0 1 0,1-1 0,-1 1 0,0-1 0,0 1 0,0-1 0,0 1 0,-1-1 0,1 0 0,1-4-628,1 5 357,-1-1 0,1 1 0,-1-1 0,1 1 0,-1 0 0,1-1 0,0 1 0,-1 0 0,1 0 0,-1 0 0,1 0 0,0 0 0,-1 1 0,1-1 0,-1 0 0,1 1 0,1 0 0,14 13-4480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7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547 88 4896,'12'-11'685,"14"-15"399,-25 25-1023,1-1 0,-1 0 0,0 0 0,0 0 0,0 0 0,0 0 0,0 0 0,0 0 0,0 0 0,-1 0 1,1 0-1,-1 0 0,1-4 0,-1-8 760,0 14-812,0 0 0,0 0 0,0 0 0,0 0 0,0-1 1,0 1-1,0 0 0,0 0 0,0 0 0,0 0 0,0 0 0,0 0 0,0 0 0,0 0 0,0 0 0,0-1 0,0 1 0,0 0 1,0 0-1,0 0 0,0 0 0,0 0 0,0 0 0,0 0 0,0 0 0,0 0 0,0 0 0,0 0 0,-1-1 0,1 1 0,0 0 1,0 0-1,0 0 0,0 0 0,0 0 0,0 0 0,0 0 0,0 0 0,0 0 0,0 0 0,-1 0 0,1 0 0,0 0 0,0 0 0,0 0 1,0 0-1,0 0 0,0 0 0,0 0 0,0 0 0,0 0 0,-1 0 0,1 0 0,0 0 0,0 0 0,0 0 0,-47-1 515,24 0-517,-1 0 0,-47 7-1,46 0 16,18-4-31,0 0 1,1-1-1,-1 1 1,-12-1-1,10 0 7,0 0 0,0 0 0,-17 5 0,18-4 36,1 0 0,-1 0 0,-15 0 0,-45-2 355,62 3-543,1 2 102,1-2 56,1 0 0,0 0-1,0 1 1,0-1 0,0 1 0,0 0 0,-1 4-1,-3 9 57,0 1 0,2 0 0,0 0-1,-3 22 1,6-22-10,-4 21 39,-11 3 20,11-30-71,1 1 0,0-1 0,-5 25 0,7-16-15,2-13-10,0 0-1,0 0 1,-1 0 0,0 0 0,-1-1-1,-4 10 1,4-9 46,0 0 0,0-1 0,-1 13 0,-3 3 116,5-16-15,-1-1 0,0 1 0,-1 0 0,1-1 0,-10 12 0,10-15 0,3 0-43,0 8-74,0-11-45,0 0 1,0 0-1,0 0 1,0 0-1,0 0 1,0 0-1,0 1 1,0-1-1,0 0 1,0 0-1,0 0 1,0 0-1,0 0 1,0 0-1,0 0 1,0 0-1,0 0 1,0 1-1,0-1 1,0 0-1,0 0 1,0 0-1,0 0 1,0 0-1,0 0 1,0 0-1,0 0 1,1 0-1,-1 0 1,0 0-1,0 1 1,0-1-1,0 0 1,0 0-1,0 0 1,0 0-1,0 0 1,0 0-1,0 0 1,0 0-1,1 0 1,-1 0-1,0 0 1,0 0-1,0 0 1,0 0-1,0 0 1,0 0-1,0 0 1,0 0-1,0 0 1,1 0-1,-1 0 1,0 0-1,0 0 1,0 0-1,2 0-3,-1 0-1,1 0 1,-1 1 0,1-1-1,0 1 1,-1-1-1,1 1 1,-1 0-1,0-1 1,3 3-1,11 4 24,4-5 1,-14-2-16,0 0 0,0 0 0,0 1 0,0-1 0,5 3 0,-6-2-8,11 2-244,0 1 1,0-2-1,1 0 1,19 0-1,-4-2-1554,3 0 529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7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6816,'17'-34'2528,"0"34"-1984,0 0-128,0 0 32,1 0-320,16 0 160,0 17-160,17-17-992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35 8896,'-17'-35'3296,"34"52"-2560,0-34-224,0 17-256,0 0-256,34 0 128,0 0-64,17 17-1376,17 1 736,1-1-5984</inkml:trace>
  <inkml:trace contextRef="#ctx0" brushRef="#br0" timeOffset="1">648 597 7648,'0'-17'2816,"34"34"-2176,1-17-192,-18-17 128,17 17-416,17 0 0,0-17-96,0 17-1120,17 0 608,-17 0-3168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8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0 5888,'-17'17'2176,"0"17"-1664,0 17-160,0 1 352,17-1-448,-34 17 544,17 0-480,17-17 64,-17 0-224,17-17-1440,0-17 704,0 18-2624,17-18-1152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8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52 4992,'1'60'2386,"-2"64"-74,0-96-2024,-2-1 0,-10 41 0,8-48-184,1 0 0,1 0 0,-2 39 0,6-37-13,0-12-38,-1-1 0,0 1 1,-1-1-1,-2 16 1,-9 9 170,9-19-161,3-13-10,-1 1 1,1 0-1,-1-1 0,1 1 1,-1-1-1,0 1 1,0-1-1,-1 1 0,1-1 1,0 0-1,-4 5 1,2-2 308,3 5 192,0-20-473,0 8-118,3-1 10,-2 1 24,0 1-1,0 0 1,-1 0-1,1 0 1,0 1-1,0-1 1,0 0 0,0 0-1,0 1 1,0-1-1,0 0 1,0 1-1,0-1 1,0 1-1,0-1 1,0 1-1,0-1 1,0 1-1,1 0 1,-1 0 0,0 0-1,0-1 1,0 1-1,1 0 1,-1 1-1,0-1 1,0 0-1,0 0 1,0 0-1,1 1 1,-1-1 0,0 0-1,1 1 1,3 2 31,1-1 0,0 0 0,-1 0 1,1 0-1,0-1 0,0 0 0,0 0 1,0-1-1,7 1 0,107-1-3900,-55 0-1098</inkml:trace>
  <inkml:trace contextRef="#ctx0" brushRef="#br0" timeOffset="1">904 35 8800,'-17'-34'3264,"34"34"-2528,17 0-224,0 0 0,0 0-384,17 0-32,17 0-64,1 0-736,-1 0 384,-17 17-2496,0-17 1568,-17 17-3808,0-17 2816,-17 17 1056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0 4736,'-3'5'177,"1"1"1,-1-1-1,1 0 0,0 1 0,1 0 1,-1-1-1,1 1 0,1 0 1,-1 0-1,1 0 0,0 6 1,0 269 2787,-1-249-2549,-9 50 0,7-59-224,0-2-47,0-2 194,0-1 1,-8 29-1,6-32-167,3-8-10,0 0 0,0-1 1,0 1-1,-1-1 0,0 0 0,0 0 0,-1 0 0,-7 10 1,7-12-83,0-1 0,0 0 0,0 1 0,-1-1 0,1-1 0,-1 1 0,0-1 0,0 0 0,0 0 0,0 0 0,0-1 0,0 1 0,0-1 0,0-1 0,-1 1 0,1-1 0,0 0 0,-1 0 0,-5-1 0,-2-3-4,-1 0 0,0-1 0,1 0 0,0-1 0,0-1 0,1 0 0,0-1 0,0 0 1,1 0-1,-12-12 0,17 14-304,1-1 0,-1 0 0,1 0 0,1 0 0,-1 0 0,1-1 0,0 1 0,-4-17 0,2 4-995,1-1-1,-2-29 0,5 38 560,2 0 0,-1 1 0,4-22 0,11-35-3554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29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7136,'-17'0'8416,"34"0"-7808,0 0-65,17 0-351,17 0-32,0 0-96,1 0-672,-1 0 321,-17 17-2433,0-17 1504,-17 0-3680,0 17 2752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3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35 4640,'0'-15'1504,"0"15"-1494,0 0 1,0 0-1,0 0 0,0 0 1,0 0-1,0 0 1,0 0-1,0 0 0,0-1 1,0 1-1,0 0 0,0 0 1,0 0-1,0 0 1,0 0-1,0 0 0,0 0 1,0 0-1,0 0 1,0 0-1,0-1 0,0 1 1,-1 0-1,1 0 0,0 0 1,0 0-1,0 0 1,0 0-1,0 0 0,0 0 1,0 0-1,0 0 1,0 0-1,0 0 0,0 0 1,0-1-1,0 1 0,-1 0 1,1 0-1,0 0 1,0 0-1,0 0 0,0 0 1,0 0-1,0 0 1,0 0-1,0 0 0,0 0 1,-1 0-1,1 0 0,0 0 1,0 0-1,0 0 1,0 0-1,0 0 0,0 1 1,-1-1 30,1 0 1,-1 0 0,1 0-1,-1 0 1,0 0 0,1 0-1,-1 0 1,1-1 0,-1 1-1,1 0 1,-1 0 0,1 0-1,-1 0 1,1-1 0,-1 1-1,1 0 1,0-1-1,-1 1 1,1 0 0,-1-1-1,1 1 1,0 0 0,-1-1-1,1 1 1,0-1 0,-1 1-1,1 0 1,0-1 0,-1 1-1,1-1 1,0 1 0,0-1-1,0 1 1,0-1 0,-1 0-1,1 1 1,0-1-1,0 1 1,0-1 0,0 1-1,0-2 1,1 2-27,-1 0 0,0 0 1,0 0-1,0 0 0,0 0 0,0 0 0,0 0 0,0 0 0,0-1 1,0 1-1,0 0 0,0 0 0,0 0 0,0 0 0,0 0 1,0 0-1,0 0 0,0 0 0,0 0 0,0-1 0,0 1 1,-1 0-1,1 0 0,0 0 0,0 0 0,0 0 0,0 0 0,0 0 1,0 0-1,0 0 0,0 0 0,0 0 0,0 0 0,0 0 1,0-1-1,0 1 0,-1 0 0,1 0 0,0 0 0,0 0 1,0 0-1,0 0 0,0 0 0,0 0 0,0 0 0,0 0 0,0 0 1,0 0-1,-1 0 0,1 0 0,0 0 0,0 0 0,0 0 1,0 0-1,0 0 0,0 0 0,-12 0 753,9 0 251,1 0-625,-10 0 166,7 3-128,3-1-363,1 0-1,-1 0 1,1 0-1,0 0 1,0 0-1,0 0 1,0 1-1,1-1 1,-2 3-1,-6 17 234,-7-9-45,4-3-87,6-4-99,0 1 1,0-1 0,0 2 0,1-1 0,0 0 0,-3 11 0,-15 25 22,-58 64-3685,61-84 318,-12 12-423,11-16 1035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38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3136,'-3'0'1029,"3"0"-1012,-1 0-1,0 0 0,1 0 1,-1 0-1,1 0 0,-1 0 1,1 0-1,-1 0 1,1 0-1,-1 0 0,1 0 1,-1 1-1,1-1 1,-1 0-1,1 0 0,-1 1 1,1-1-1,-1 0 0,1 1 1,0-1-1,-1 0 1,1 1-1,-1-1 0,1 1 1,0-1-1,0 0 0,-1 1 1,1-1-1,0 1 1,0-1-1,-1 1 0,1-1 1,0 1-1,0-1 1,0 1-1,0-1 0,0 1 1,0-1-1,0 6 4401,3-3-4044,8 8-74,-5-8 69,19-2-9,-9-1-283,0 0 0,32-4 0,-29 1-65,3-1-32,0 0-1,31 1 0,180 3 204,-223-1-162,-1 1 1,0-2 0,0 1-1,12-4 1,-14 3 8,0 0-1,1 0 0,-1 1 1,9 0-1,18 1 239,-31 0 31,-3 3-580,0 0 249,0-1 26,0 0 0,0 0 1,0 0-1,0 0 0,0 0 0,0 0 1,-1 0-1,1 0 0,-1 0 1,0 3-1,-3-2 2,-4 3-22,3 19-90,-10 1 53,-4 19 80,-10 9 0,17-23-33,5-14 8,0 1 0,-2-1 0,-10 17-1,5-13 50,-2 4 78,-1-1 1,-38 42-1,35-46 101,-1-1-1,-38 27 1,43-31 68,14-13-254,0 0 0,1-1-1,-1 1 1,0 0-1,0-1 1,-1 1 0,1-1-1,0 0 1,-3 2-1,2-3 16,-1 1 0,1 0 0,0-1 0,0 0 0,-1 1 0,1-2 0,0 1 0,0 0 0,0 0 0,-1-1 0,1 0 0,0 1 0,0-1 0,0-1 0,0 1 0,0 0 0,0-1 0,0 1 0,1-1 0,-5-3 0,-4-2 101,7 6-100,0-1-1,1 0 1,0 0-1,0-1 1,-1 1-1,1-1 1,1 1-1,-1-1 1,0 0-1,-2-4 1,-32-61 298,33 61-331,-1-1-2,0 0-1,1 0 0,-3-9 0,-5-31 3,-10 11 27,20 34-32,1-1 1,0 1 0,0 0 0,0-1-1,0-4 1,-1-4 19,-2-2-10,-9-22 1,2 6-81,10 26-16,0 0-1,0 0 1,0 0 0,1 0-1,0 0 1,0 0 0,0 0-1,0 0 1,1 0 0,-1 0 0,1 0-1,0 1 1,0-1 0,1 0-1,-1 0 1,1 0 0,0 1-1,3-6 1,0 0-969,-4 7 638,0-1 0,1 1 0,0 0 0,-1 0 1,1 0-1,0 0 0,0 0 0,0 0 0,0 0 0,0 1 0,1-1 0,-1 1 0,0-1 0,1 1 0,-1 0 0,4-1 0,36-4-2719,-36 5 2775,0-1 0,-1 0 0,1 0 1,6-4-1,-10 5 259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39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0 6048,'-34'0'2752,"17"35"-2400,17-18 256,0 0-416,-17 17 64,17 0-160,0 0 96,-17 0-128,17 0-2080,-17 0 1120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3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17 4064,'0'-16'1813,"-3"16"-1370,-32 0 2682,30 0-2969,1 0 0,0 1 0,0 0 1,0 0-1,0 0 0,-1 1 0,2-1 0,-1 1 0,0 0 0,-5 3 0,-30 10 351,22-9-214,-19 8 1,26-8-188,0 0 0,1 1 1,-10 7-1,-21 16 317,17-16-275,14-9-60,1 0 0,0 0 0,0 0 1,0 1-1,1 0 0,0 1 0,-8 9 0,5-4 104,0 1 1,1 0-1,1 1 1,0 0 0,0 0-1,2 1 1,0 0-1,0 0 1,-5 26-1,5-1 409,-2 53-1,6 44 380,2-112-767,1-1-1,7 40 0,-5-53-152,0 0 0,0 0-1,1 0 1,0 0 0,1-1 0,0 0-1,11 16 1,-1-7-17,2 0 0,22 20 0,-14-15-44,-5-4-204,2 0 1,39 27-1,-53-41-188,1-1 1,0 0-1,0 0 0,0-1 0,1 0 0,-1-1 0,1 0 1,0 0-1,0-1 0,0 0 0,13 0 0,-7-2-397,-10 0 147,1 1-1,0-2 1,-1 1 0,1-1-1,7-1 1,-12 1 456,0 0-1,0 0 1,-1 0 0,1 0 0,0 0 0,0-1-1,-1 1 1,1 0 0,1-3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39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5216,'-17'0'2368,"17"34"-2048,0-17-320,17 17-64,0 17 608,17-17-320,0 18 64,0-18-160,0 0-160,-17 0 0,0 0-1184,17-17 672,-17 0-3424</inkml:trace>
  <inkml:trace contextRef="#ctx0" brushRef="#br0" timeOffset="1">410 35 6304,'-17'17'2336,"0"0"-1824,-18 0-128,18 0 224,-17 17-416,0 17 128,0-16-192,-17 16-64,0-17-32,17 0-1088,0-17 576,0 17-1504,17-34 1120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40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18 5152,'2'0'128,"-1"-1"0,1 1 1,0 0-1,0 0 0,0-1 1,-1 1-1,1-1 0,0 0 0,-1 1 1,1-1-1,0 0 0,-1 0 1,1 0-1,-1 0 0,1 0 1,-1 0-1,2-3 0,0 2 1861,-6 2-1749,-17 0-215,-25 1-14,40 0-4,0 1 1,0-1-1,0 1 1,1 0-1,-6 3 0,7-4 30,0 0 1,0 0-1,-1-1 0,1 1 0,0-1 0,0 0 0,0 0 0,0 0 0,-7-1 0,-6 1 78,6-1-81,7 0-29,0 1-1,0 0 1,-1 0 0,1 0-1,0 0 1,0 0 0,0 1-1,-1 0 1,1-1-1,-4 2 1,-13 10 38,7-9 3,10-2-38,0-1 1,1 1-1,-1-1 0,1 1 0,0 0 0,-1 0 0,1 0 0,0 0 0,0 1 0,-1-1 0,1 1 0,0-1 1,-2 3-1,-3 3-14,1 1-1,0 1 1,0-1 0,1 1 0,0 0 0,0 0 0,-4 12 0,-19 71 68,20-63-6,-11 33 4,-10 47-56,26-96 61,2-4-19,-1-1 0,0 0 0,0 0 0,-1 0 0,-4 9 0,2-8-7,3-6-23,0 0 0,1 0 0,0 0-1,-1 1 1,1-1 0,0 0 0,0 0 0,1 1 0,-1-1 0,1 1 0,0 5 0,0 39 224,0-47-239,0 0 0,0 0 1,0 0-1,0 0 1,0 0-1,0 0 0,0-1 1,0 1-1,1 0 1,-1 0-1,0 0 0,1 0 1,-1 0-1,0-1 1,1 1-1,-1 0 1,1 0-1,0 0 0,4 3-18,1-1-1,-1 0 0,0-1 1,1 1-1,0-1 0,8 2 1,19 9-52,-17-6 108,1-1-1,0 0 0,18 2 0,-18-3-25,14 0 13,-8 7-20,6-7-220,-15 2-379,-13-6 490,1 0 0,-1 0 0,1 0 1,-1-1-1,1 1 0,0 0 0,-1-1 0,1 1 0,0-1 0,-1 0 0,1 0 1,2 1-1,10-1-1700,-9-3 144,10-11-1471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40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52 103 6048,'-35'-17'2240,"18"17"-1728,34-17 800,1 17-960,16-17 64,0 17-256,0-17 128,17 17-192,-17 0-960,17-17 480,0-1-2976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40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86 6720,'-17'-17'3040,"34"0"-1312,0 17-1600,0 0-96,0 17-32,0 0 0,1-17-448,-1 17 256,0 0-2528,0 0 1504</inkml:trace>
  <inkml:trace contextRef="#ctx0" brushRef="#br0" timeOffset="1">597 1 6240,'-17'0'2304,"0"17"-1792,0 0-160,17 0 192,0 0-384,-17 17 64,0-17-128,17 17-1664,0-17 832,0 18-3776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42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5984,'-34'0'4352,"51"0"-3840,0 0-64,0 0-288,17 0 288,1 0-224,16 17-2016,-17-17 960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4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7552,'17'0'2816,"0"0"-2208,17-17-160,0 17 192,18 0-448,-1 0-96,0 0-32,0 0-4096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43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7392,'0'0'2720,"17"0"-2080,0 0 608,17 0-960,0 0 384,1 17-384,16-17-2048</inkml:trace>
  <inkml:trace contextRef="#ctx0" brushRef="#br0" timeOffset="1">904 52 5312,'-29'43'1701,"28"-42"-1649,0 1 0,0 0 0,0-1 1,0 1-1,1 0 0,-1 0 0,1-1 0,-1 1 0,1 0 0,-1 0 0,1 0 0,0 2 0,-31 135 978,25-120-830,-3 28 0,7-25-69,1-12-43,0 0 0,-3 13-1,0-12-9,-1 0 0,0 0 0,0-1 0,-1 0 0,0 0 0,-1-1 0,-8 11 0,-60 59 912,58-62-764,15-15-178,0-1 0,1 1 0,-1 0 0,0-1-1,-1 1 1,1-1 0,0 0 0,0 1 0,0-1-1,-1 0 1,1 0 0,-1-1 0,1 1 0,-1 0 0,-3 0-1,-9 1 127,1 4 60,13-5-211,-1 0 1,0 0-1,0 0 0,0 0 1,0-1-1,0 1 0,0 0 1,0-1-1,0 0 0,0 1 1,0-1-1,0 0 0,-1 0 1,1 0-1,0 0 0,0-1 1,0 1-1,-2-1 0,0-1-190,0 1 0,0-1-1,0 0 1,0 0 0,1-1 0,-1 1-1,0-1 1,-3-4 0,4 4-270,0 1 1,1-1 0,0 0 0,0 0-1,0-1 1,0 1 0,0 0-1,1-1 1,-1 1 0,1-1-1,-2-5 1,2 1-70,1 1 1,-1-1-1,1 1 0,1 0 0,0-10 1,14-63-1634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4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7296,'-17'17'3744,"17"17"-5216,0-17 704,0 0-4128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44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5984,'-1'0'174,"-1"0"0,0 0-1,0 0 1,0 1 0,1-1 0,-1 1 0,0-1 0,1 1 0,-1 0-1,0 0 1,1-1 0,-1 1 0,-1 2 0,-6 2 58,2-2-62,6-3-158,1 0 1,-1 1 0,1-1-1,-1 0 1,1 0 0,-1 1-1,1-1 1,-1 0 0,1 0-1,-1 1 1,1-1 0,0 0-1,-1 1 1,1-1 0,-1 1-1,1-1 1,0 1 0,-1-1-1,1 1 1,0-1 0,0 1-1,0-1 1,-1 1 0,1-1-1,0 1 1,0-1 0,0 1-1,0-1 1,0 1 0,0-1-1,0 1 1,0 0 0,0-1-1,0 1 1,0-1 0,0 1-1,0 0 1,0 1-4,0 0 1,0 0-1,0-1 0,-1 1 0,1 0 1,-1 0-1,0 0 0,1 0 0,-1 0 1,0-1-1,0 1 0,-1 1 1,1-1-2,0 0 1,0-1 0,0 1 0,0 0-1,0 0 1,1-1 0,-1 1 0,1 0 0,-1 0-1,1 0 1,0 0 0,-1 2 0,1-1 40,0 1-1,-1-1 1,1 1 0,-1-1 0,0 1 0,0-1 0,0 0 0,-2 4 0,-3 10 39,4-1 31,0 0 1,1-1-1,2 28 1,0-16 79,-1-6-106,-1-16-70,1 0 0,0 0 0,0 1 0,1 5 0,0-10-18,-1 0-1,0 1 0,1-1 0,-1 0 1,1 0-1,0 0 0,-1 0 0,1 0 1,0 0-1,0 0 0,-1 0 0,1 0 1,0 0-1,0 0 0,0 0 0,0 0 1,0-1-1,0 1 0,2 0 0,6 4-49,-8-4 19,0 0 1,1 0-1,-1 0 1,1 0 0,0 0-1,-1 0 1,1-1-1,-1 1 1,1 0-1,0-1 1,0 0 0,-1 1-1,1-1 1,0 0-1,0 0 1,0 0-1,-1 0 1,1 0 0,0 0-1,0-1 1,-1 1-1,1-1 1,2 0-1,1-2-53,0-1 0,0 1-1,0-1 1,-1 0 0,0-1 0,6-6-1,4-4-101,2-2 18,-1 3-48,22-20-1,-6 11 206,-16 7 359,-14 13-294,1 1 0,-1 0 1,1 0-1,0-1 1,0 1-1,0 1 0,0-1 1,1 0-1,-1 0 0,0 1 1,1-1-1,-1 1 1,1 0-1,-1 0 0,1 0 1,0 0-1,-1 0 0,1 0 1,0 1-1,0 0 1,5-1-1,-3 1 63,20 2 722,-24-1-827,0-1-1,0 0 1,1 1-1,-1-1 1,0 1-1,-1 0 1,1-1-1,0 1 0,0 0 1,0-1-1,0 1 1,0 0-1,-1 0 1,1 0-1,0 0 0,-1 0 1,1 0-1,0 0 1,-1 0-1,0 0 1,1 1-1,3 12 68,-4-11-71,1-1 1,-1 1-1,1-1 1,0 0-1,0 1 1,0-1-1,0 0 0,0 1 1,0-1-1,1 0 1,-1 0-1,1 0 1,1 2-1,0 0 23,1-1 1,-1 0-1,1 0 1,0 0-1,0-1 1,0 1-1,0-1 1,0 0-1,1 0 1,-1 0-1,1-1 1,-1 1-1,1-1 1,-1 0-1,1-1 1,0 1-1,-1-1 0,1 0 1,0 0-1,0 0 1,-1-1-1,1 0 1,0 1-1,-1-2 1,1 1-1,-1 0 1,1-1-1,-1 0 1,0 0-1,5-4 1,3-1 30,-8 6-50,-1-1-1,1 0 1,-1 0 0,0-1-1,0 1 1,0-1 0,0 1-1,0-1 1,0 0 0,2-4-1,26-41 294,-28 43-277,0 0 0,-1-1-1,1 1 1,-1-1 0,-1 0 0,1 1 0,-1-1 0,0 0 0,0 0 0,0-6 0,-1-53-2017,0 62 43,3 3-70,11 0-2415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44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66 529 5152,'-9'3'549,"0"0"0,-16 8 1,24-10-520,1 0 0,-1-1 0,0 1 0,1-1 0,-1 1 0,0 0 0,1 0 0,-1-1 0,1 1 0,-1 0 0,1 0 0,-1 0 0,1-1 0,0 1 0,-1 0 0,1 0 0,0 0 0,0 0 0,0 0 0,0 0 0,0 0 0,0 0 0,0 0 1,0 1-1,-2 11 264,-10 1 266,13-14-480,0 1-1,0-1 1,0 0 0,0 1-1,-1-1 1,1 0-1,0 0 1,0 1 0,0-1-1,0 0 1,0 0-1,0 0 1,2 0 0,4 0 159,-4 0-167,-1 0-1,0 0 1,1 0-1,-1 0 1,0 0-1,1 0 1,-1-1-1,0 1 1,4-2-1,2-3 76,21-7 186,-24 10-319,0-1-1,0 1 0,-1-1 0,1 0 1,0 0-1,-1 0 0,0 0 0,0-1 1,0 0-1,6-7 0,3-6 38,15-27 1,-8 12 57,-10 14-105,0 0 0,-2 0 1,0-1-1,-1 0 0,8-37 1,-5 20-5,-4 13 89,4-40 1,-6 32-45,-3 25-29,1 1-1,-1-1 1,1 1 0,1-1-1,-1 1 1,4-6-1,-4 7 10,0 1 0,0-1 0,-1 1 0,1-1 0,-1 0 0,0 1 0,0-1 0,0 0 0,0 0 0,-1-6 0,-1 0 64,-3 8-13,4 3-72,-1-1 0,0 1 1,0 0-1,1 0 0,-1 0 1,0-1-1,1 1 0,-1 0 1,1 0-1,-1 0 0,1 0 1,-1 0-1,1 0 0,-1 2 1,-4 31 96,0-16-68,3-9-31,0 0-1,1 0 0,-1-1 0,1 1 0,1 0 0,0 0 0,1 10 1,4 8-15,-2-10 92,0 1 0,0 20 0,-3-18 2,-1-12-37,1-1 0,1 0 0,0 8-1,-1-13-23,1 1-1,0-1 0,-1 1 0,1-1 1,0 0-1,0 0 0,1 1 0,-1-1 0,0 0 1,1 0-1,-1 0 0,3 2 0,4 4 161,12 12 150,-19-20-327,0 1 0,-1 0 0,1-1 0,0 1 0,0-1 0,0 0 0,0 1 0,0-1 0,0 0 0,-1 1 0,1-1 0,0 0 0,0 0 0,0 0 0,0 0 0,0 0 0,0 0 0,0 0 0,0 0 0,0 0 0,0-1 0,0 1 0,2-1 0,0-1-44,1 0 0,-1-1 1,1 0-1,-1 0 1,0 0-1,0 0 0,0 0 1,0-1-1,0 1 1,-1-1-1,0 0 0,3-5 1,2-7-200,10-29 1,-14 36 195,1-6-32,0 0-1,-1-1 1,0 1-1,-2-1 1,1-24-1,-2 28 29,1 0-1,1-1 0,0 1 1,5-17-1,-5 19 20,-1 7 48,-1 0-1,0-1 0,1 1 0,-1 0 1,0 0-1,-1-1 0,1 1 1,-1 0-1,1 0 0,-1 0 1,0-1-1,0 1 0,-2-4 0,1 4 78,1-1 0,0 0 0,0 0 0,0 0 0,0 0 0,0-6 0,1 7 96,0 6-85,0 5-18,-1-5-67,1 1 0,0 0 0,0-1 0,1 1 0,-1-1 0,1 1 0,0-1 0,0 1 0,1 4 0,47 63 266,-47-67-347,9 15-310,1-1 0,0 0 0,19 20-1,14-1-2462,-8-3 822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4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83 5568,'-13'-14'1786,"12"14"-1737,1-1-1,-1 1 0,1 0 0,-1-1 0,1 1 0,-1 0 0,0-1 0,1 1 1,-1 0-1,1 0 0,-1-1 0,0 1 0,1 0 0,-1 0 0,0 0 0,1 0 1,-1 0-1,1 0 0,-1 0 0,0 0 0,1 0 0,-7 1 4979,10-1-4601,158 0 673,-148 0-1096,0-1 1,0 0 0,0-1-1,-1 0 1,23-8-1,-23 6 9,0 1-1,1 0 1,0 0-1,-1 2 1,24-1 0,-23 1-21,-1 0 1,0-1-1,1 0 1,12-4 0,-18 4 23,-1 1 39,0 0 1,-1 0-1,1 1 0,9 0 1,-4 0 94,-10 0-130,-1 1 0,1-1 0,-1 0 0,1 0 0,-1 0 0,1 0 0,-1 0 0,1 0 0,-1 0 0,1 0 0,-1 0 0,1 0 0,0 0 0,-1-1 0,1 1 0,-1 0 0,1 0 0,-1 0 0,1-1 0,-1 1 0,0 0 1,1-1-1,-1 1 0,1 0 0,-1-1 0,0 1 0,1-1 0,-1 1 0,0 0 0,1-1 0,-1 1 0,0-1 0,1 1 0,-1-1 0,0 1 0,0-1 0,0 1 0,0-1 0,0 1 0,1-1 0,-1 1 0,0-1 0,0 0 0,0 1 0,-1-1 0,2 1-12,-1-1 1,0 1-1,0 0 1,0 0-1,0 0 1,0 0-1,0 0 1,0 0-1,0 0 1,0 0-1,0 0 1,0 0-1,0-1 1,0 1-1,0 0 1,0 0-1,0 0 1,0 0-1,0 0 1,0 0-1,0 0 1,-1 0-1,1 0 0,0 0 1,0-1-1,0 1 1,0 0-1,0 0 1,0 0-1,0 0 1,0 0-1,0 0 1,0 0-1,0 0 1,0 0-1,0 0 1,0 0-1,-1 0 1,1 0-1,0 0 1,0 0-1,0 0 1,0 0-1,0 0 1,0 0-1,0 0 1,0 0-1,0 0 1,0 0-1,-1 0 1,1 0-1,0 0 1,0 0-1,0 0 1,0 0-1,0 0 0,-44 0 292,39 3-384,-12 7 25,15-9 59,-1 0 0,0 0 0,1 1 1,-1-1-1,1 1 0,-1 0 0,1 0 0,0 0 0,0 0 0,-4 4 0,-27 42 3,17-28 16,2 0 0,1 1 0,0 1-1,-10 25 1,-26 81 46,33-84 56,13-33-81,-1 0 1,0-1-1,-7 13 0,-14 12 121,23-30-132,0 0 0,0 0 0,1 0 0,-2 7-1,3-9-8,0-1-1,-1 1 0,0 0 1,0 0-1,0 0 1,0-1-1,0 1 0,0 0 1,0-1-1,-1 1 1,0-1-1,1 0 0,-1 1 1,0-1-1,0 0 1,0 0-1,0 0 0,-1 0 1,-2 1-1,1-1 46,0 1-1,-1-1 1,1 0-1,-1-1 1,0 1-1,1-1 1,-1 0-1,0 0 1,0 0-1,-9-1 1,6-2 117,3 0-128,2 0-35,0 1 0,1 0 0,-1 0 0,0-1 0,1 0 0,-1 1 0,1-1 0,0 0 0,-1 0 0,1-1 0,0 1 0,0 0 0,0-1 0,1 1 0,-3-4 0,-12-34 12,-22-84-1,27 83 62,-3-2 178,-2-12 43,-1-24 29,16 74-323,0 1 0,0-1 0,1 1 0,-1-1 0,1 0 0,0 1 0,1-6 0,0 3 25,-2 6-36,1 1 0,0 0-1,0-1 1,0 1 0,0 0 0,0-1-1,0 1 1,0 0 0,0-1 0,0 1 0,1 0-1,-1-1 1,0 1 0,0 0 0,0-1-1,0 1 1,0 0 0,0 0 0,1-1-1,-1 1 1,0 0 0,0-1 0,0 1 0,1 0-1,-1-1 1,11-12 84,-11 12-145,1 0 0,-1 0 0,0 0 1,1 0-1,-1 0 0,1 0 0,-1 1 0,1-1 1,-1 0-1,1 0 0,0 1 0,-1-1 0,1 0 1,0 0-1,0 1 0,-1-1 0,1 1 0,0-1 1,0 1-1,0-1 0,0 1 0,0 0 0,0-1 1,0 1-1,0 0 0,0 0 0,0 0 0,0-1 1,-1 1-1,1 0 0,0 0 0,0 0 1,0 1-1,0-1 0,2 0 0,4 0-900,-2 0-438,1 1 0,-1-1 0,1 1 0,-1 0 0,1 0 0,8 4-1,4 3-211,15 8-2241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50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4576,'0'18'1664,"0"16"-1280,-17 17-96,17-17 384,0 0-416,0 17-32,0-17-128,0 17 256,0-17-160,0-17-1152,0 18 512,0-18-3584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50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 6304,'-25'0'3186,"21"0"-1842,16 0-722,1-1 104,-8 1-598,-1-1 1,0 1-1,1 1 1,-1-1-1,0 0 1,0 1 0,7 2-1,-5-1-76,-3-1-30,0 0 0,0 0 1,0 0-1,0 0 1,0-1-1,4 1 0,24-6 263,-24 3-251,-1 1 0,1-1 0,10 1 1,97 1-2777,-108 0 1313,-6 3-112,-3 11-1744,-11 3 1002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51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5312,'-14'14'1701,"14"-13"-1673,-1-1 1,1 0-1,0 1 0,-1-1 0,1 1 0,0-1 1,0 0-1,0 1 0,-1-1 0,1 1 1,0-1-1,0 1 0,0-1 0,0 1 0,0-1 1,0 0-1,0 1 0,0-1 0,0 1 1,0-1-1,0 1 0,0-1 0,0 2 0,0 5 147,0 1-1,-3 14 0,-8 3 914,9-13-903,0 0 1,1 1-1,0-1 0,1 0 0,2 14 1,-1 1-82,-1-7 10,1-14-62,-1 1 0,0-1 0,0 1 0,-1-1 1,-2 10-1,-4-2 208,6-12-228,0-1 0,1 1 0,-1-1 0,0 1 0,0-1 0,1 1 1,-1 0-1,1-1 0,0 1 0,-1 0 0,1-1 0,0 3 0,0 8 303,0-21-94,3 3-124,0 3-113,0-1 0,0 1 0,0-1 0,-1 1 0,1-1 0,-1 0 0,0 0 0,0 0 0,-1-1 0,1 1 0,0-5 0,1-9-73,-2 12 29,0 0 0,0 0 0,1 0 0,0 0 0,0 0 0,0 1 0,4-7 0,5-14-113,-8 18 77,0 0-1,0 1 1,1-1 0,0 1 0,0 0 0,1 0 0,9-12-1,-12 18 65,-1 0 0,1-1 0,-1 1-1,0-1 1,1 1 0,-1-1 0,0 0-1,0 1 1,0-1 0,0 0 0,-1 0 0,1 0-1,0 1 1,-1-1 0,1 0 0,-1-3-1,0 241 2365,-1-217-2235,-6 39-1,3-39 21,-1 38 0,5-44-113,-1 0 0,-1 0 0,-1 0 0,-3 13 0,4-18-27,-4 26 30,1-16 72,3-11-53,0 0 1,0 1-1,1-1 0,-1 11 1,3-7 1,-1-9-43,0 0 0,0 0 1,0 1-1,0-1 0,0 0 1,-1 0-1,1 0 0,0 0 1,-1 0-1,-1 3 0,1-2-12,-5 12-52,6-14 57,0 0-1,1-1 0,-1 1 1,0 0-1,0 0 1,0-1-1,1 1 1,-1 0-1,0 0 1,1-1-1,-1 1 1,1 0-1,-1-1 0,1 1 1,-1-1-1,1 1 1,0 0-1,2 5-55,-3-6 60,0 1 0,0 0 0,0-1 0,0 1 0,0-1 0,0 1 0,0 0 0,0-1 0,1 1 1,-1-1-1,0 1 0,0-1 0,0 1 0,1-1 0,-1 1 0,0-1 0,1 1 0,-1-1 0,0 1 0,1-1 1,-1 1-1,1-1 0,-1 0 0,1 1 0,-1-1 0,1 0 0,-1 1 0,1-1 0,-1 0 0,1 0 0,-1 1 1,1-1-1,-1 0 0,1 0 0,-1 0 0,1 0 0,0 0 0,-1 0 0,1 0 0,-1 0 0,1 0 0,0 0 1,-1 0-1,1 0 0,-1 0 0,1 0 0,-1-1 0,2 1 0,3-2-69,-1 0 0,1 0 1,0 0-1,-1 0 0,7-5 0,-7 5-53,0-1 0,0 1 0,0 0 0,0 0 0,7-1 0,-5 2-457,0 0-1,0 0 1,11 1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51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63 4384,'0'-49'2451,"0"35"2276,-1 21-4633,0 0 0,0-1 0,-3 11 0,-3 12 208,1 19 23,-5 3 112,7-24-272,1-9-51,0 0 0,-7 21 0,-3-5-9,-5 18 201,12-21-93,-1-17 17,6-13-203,0 1 0,0-1 0,0 1 0,1 0 0,-1-1 0,1 1 0,-1-1 0,1 1 0,-1 0 0,1 0 0,0-1 0,0 3 0,0 27 219,0-28 191,7-3-361,-5-1-84,-1 1-1,1 0 0,0 0 0,0 0 1,-1 0-1,1 0 0,0 0 0,-1 1 1,1-1-1,0 1 0,-1-1 0,3 2 1,2 9-190,-1-8 150,0 1 0,1-1 0,0-1 0,6 3 0,3-3-40,1 0-1,0-1 1,27-2-1,-20 0-341,9 1-883,-17 1 199,-1-1 0,28-4-1,-36 3 780,0-1 1,-1 0-1,1-1 0,8-3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52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26 5728,'-5'-10'605,"5"9"-486,-1 0-1,1-1 1,-1 1-1,1 0 1,-1-1-1,0 1 1,0 0 0,0 0-1,0 0 1,-1-2-1,1 4 51,0 1-1,1 0 0,-1-1 0,1 1 0,0-1 0,-1 1 1,1 0-1,0 0 0,0-1 0,0 1 0,0 0 1,1 3-1,-1-1-21,0 5 66,0 0 0,0 1 0,-1-1 0,0 0 0,0 0 0,-1 0 0,0 0 0,-1 0 0,-4 10 0,3-7-65,0 1 0,1 0 0,-2 21-1,1-7-23,-1 0 7,2-10-38,0 0 0,0 22 0,4-7 53,-1-21-102,1 0 1,-2 0-1,1 0 1,-4 18-1,3-25-46,-1 5-155,-1 0 1,0-1-1,-5 13 0,6-18 122,-3 12-823,5-14 764,0-1 1,0 1-1,0 0 1,0 0-1,1 0 1,-1-1-1,0 1 1,0 0-1,1-1 1,-1 1-1,1 0 1,-1-1-1,1 1 1,-1 0-1,1-1 1,-1 1-1,2 0 1,3 2-1875,10-3-2453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52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6816,'-17'34'3072,"17"34"-2656,-17-51 896,17 17-800,-17 17-64,17 0-288,-18 0 160,18 0-192,-17 1-256,17-1 64,-17-17-832,17 0 480</inkml:trace>
  <inkml:trace contextRef="#ctx0" brushRef="#br0" timeOffset="1">18 410 6720,'-17'-17'3040,"34"17"-1120,0 0-1312,17 0-32,-17 0-352,17 0-32,0 17-96,17-17-2112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8:52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69 6880,'-14'-28'2229,"12"23"-1655,4 4-268,-2 1-249,1 0-1,-1 0 1,1 0 0,-1 0-1,1 0 1,-1 0-1,1 0 1,-1 0 0,1 0-1,0-1 1,-1 1 0,1 0-1,-1 0 1,0 0 0,1-1-1,-1 1 1,1 0-1,-1-1 1,1 1 0,-1 0-1,0-1 1,1 1 0,-1 0-1,1-1 1,-1 1-1,0-1 1,0 1 0,1-1-1,-1 1 1,0-1 0,0 1-1,1-1 1,-1 1 0,0-1-1,0 1 1,0-1-1,0 1 1,0-1 0,0 1-1,0-1 1,0 0 0,0 1-37,0 0 0,0-1 0,0 1 0,0 0 0,0 0 0,0 0 0,0 0 0,0 0 0,0 0 0,0 0 0,0 0 0,0 0 0,0-1 0,0 1 0,0 0 0,0 0 0,0 0 0,0 0 0,0 0 0,0 0 0,0 0 0,0 0 0,0 0 0,0 0 0,0-1 0,0 1 0,0 0 0,0 0 0,0 0 0,0 0 0,0 0 0,0 0 0,1 0 0,-1 0 0,0 0 0,0 0 0,0 0 0,0 0 1,0 0-1,0 0 0,0 0 0,0 0 0,0 0 0,0 0 0,1 0 0,-1 0 0,0 0 0,0 0 0,0 0 0,0 0 0,0 0 0,0 0 0,0 0 0,0 0 0,0 0 0,1 0 0,10 0 945,-8 0-485,0 0-346,196 0 831,-189 0-908,0-1 0,1 0 0,-1-1 0,12-3 0,-12 3-100,-1 0 0,1 0 0,-1 1-1,12 0 1,47 1-3994,-51 0 2416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39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88 1472,'0'0'4128,"-3"0"-3899,-8 0-106,8 0-33,0 0-15,-8 0 5,8 0-53,3 3-70,0-3 41,0 1-1,0 0 1,0-1-1,0 1 1,0-1 0,0 1-1,0-1 1,0 1-1,0-1 1,0 1 0,0-1-1,-1 1 1,1-1-1,0 1 1,0-1 0,-1 1-1,1-1 1,0 1-1,-1-1 1,1 0-1,0 1 1,-1-1 0,1 1-1,-1-1 1,1 0-1,0 0 1,-1 1 0,1-1-1,-1 0 1,1 0-1,-1 1 1,1-1 0,-1 0-1,1 0 1,-1 0-1,1 0 1,-1 0-1,0 0 1,1 0 0,-1 0-1,0 0 1,-5 3-41,-8 8 80,0-5 11,8 5 27,-8-5-22,10-3-26,-1 0 0,1 0-1,1 1 1,-1-1 0,0 1-1,-3 5 1,3-4 26,0-1-1,0 0 1,0 0-1,0 0 1,-1 0 0,-7 5-1,6-7-30,6-2-16,-1 1-1,0-1 0,1 0 1,-1 1-1,0-1 0,1 0 0,-1 1 1,0-1-1,1 1 0,-1-1 1,1 1-1,-1-1 0,1 1 1,-1-1-1,1 1 0,-1 0 1,1-1-1,0 1 0,-1 0 1,1-1-1,-1 2 0,-1 4 16,-12 10-66,13-14 37,-1-1-1,1 0 1,-1 1 0,1-1-1,0 1 1,0-1-1,0 1 1,0 0-1,0-1 1,0 1 0,0 0-1,0 0 1,1 0-1,-1 0 1,1 0-1,-1-1 1,1 1 0,0 0-1,0 3 1,0-2 13,0 0 1,0-1 0,0 1-1,0-1 1,-1 1-1,1 0 1,-1-1 0,0 1-1,1-1 1,-1 0 0,0 1-1,0-1 1,-1 1-1,1-1 1,0 0 0,-1 0-1,1 0 1,-3 3-1,2-3 4,0 0-1,1 0 0,-1 0 0,1 0 0,-1 0 0,1 0 0,0 1 1,0-1-1,0 0 0,0 1 0,1-1 0,-1 1 0,0 2 0,-2 9-4,-26 43-132,24-29 154,-24 29 188,23-31-118,-1-18-83,6-8-14,1 1 0,-1-1-1,1 0 1,-1 1 0,1-1 0,-1 0 0,1 1-1,0-1 1,-1 1 0,1-1 0,0 1 0,-1-1 0,1 1-1,0-1 1,0 1 0,0-1 0,-1 1 0,1-1-1,0 1 1,0-1 0,0 1 0,0-1 0,0 1-1,0 0 1,0-1 0,0 1 0,0-1 0,0 1-1,0 1-7,0 0 0,0 0 0,0-1 0,-1 1-1,1 0 1,-1 0 0,1-1 0,-1 1-1,1 0 1,-1-1 0,0 1 0,-2 2-1,2-2 2,0-1 0,0 1-1,0 0 1,0 0-1,0 0 1,1 0 0,-1 0-1,0 0 1,1 0-1,0 0 1,-1 0 0,1 4-1,-1-3 21,0 1 0,0-2 0,0 1 0,0 0-1,0 0 1,-1 0 0,0 0 0,1-1 0,-1 1 0,0-1 0,-1 0-1,1 1 1,0-1 0,-3 2 0,1 0-14,1 2-89,3-1 66,-1 13-47,0-18 73,1 1 0,0-1 0,0 1 0,0-1 0,-1 1 0,1-1 0,0 0 1,-1 1-1,1-1 0,0 1 0,-1-1 0,1 0 0,-1 1 0,1-1 0,0 0 1,-1 0-1,1 1 0,-1-1 0,1 0 0,-1 0 0,1 0 0,-1 1 1,1-1-1,-1 0 0,1 0 0,-1 0 0,1 0 0,-1 0 0,0 0 0,1 0 3,0 0-1,0 0 1,0 0-1,-1 0 0,1 0 1,0 0-1,0 0 0,0 0 1,0 0-1,0 0 1,0 0-1,0 0 0,0 0 1,0 0-1,-1 0 0,1 0 1,0 0-1,0 0 0,0 0 1,0 0-1,0 0 1,0 0-1,0 0 0,0 0 1,0 0-1,0 0 0,0 0 1,-1 0-1,1 0 1,0 0-1,0 0 0,0 0 1,0 0-1,0 1 0,0-1 1,0 0-1,0 0 0,0 0 1,0 0-1,0 0 1,0 0-1,0 0 0,0 0 1,0 0-1,0 1 0,0-1 1,0 0-1,0 0 1,0 0-1,0 0 0,0 0 1,0 0-1,0 0 0,0 0 1,0 0-1,0 1 0,0 1-4,-1 0-1,1-1 0,0 1 0,-1 0 1,0 0-1,1 0 0,-1 0 0,0-1 0,0 1 1,0 0-1,0-1 0,-1 1 0,1 0 1,-2 1-1,0 3-110,0 19 23,3-24 88,0-1 0,0 0 1,0 1-1,0-1 0,0 0 1,0 0-1,-1 1 0,1-1 1,0 0-1,0 0 0,0 1 1,-1-1-1,1 0 1,0 0-1,0 1 0,-1-1 1,1 0-1,0 0 0,-1 0 1,1 0-1,0 0 0,0 0 1,-1 1-1,0-1 2,1 0-1,0 0 1,-1 0-1,1 0 1,0 0 0,0 0-1,-1 1 1,1-1-1,0 0 1,-1 0-1,1 0 1,0 1-1,0-1 1,-1 0 0,1 0-1,0 1 1,0-1-1,0 0 1,-1 0-1,1 1 1,0-1-1,0 0 1,0 1 0,0-1-1,-1 4-1,0 0 0,0 0 0,1 0 1,0 0-1,0 5 0,0 59 102,0-66-99,0 0 0,0 0 0,-1-1 0,1 1 0,0 0 1,-1 0-1,1-1 0,-1 1 0,0 0 0,0-1 0,1 1 0,-3 2 0,2-2-3,0-1-1,0 1 1,0 0 0,0 0 0,0 0 0,0 0-1,1 0 1,-1 0 0,1 0 0,-1 0-1,1 0 1,0 4 0,1 20-87,0-12 135,-1 0 1,0-1-1,-1 1 1,-3 19-1,-7-10-84,9-5 0,3-16 38,-1 1-1,0-1 1,0 1-1,0 0 1,-1-1-1,1 1 0,-1-1 1,1 1-1,-3 4 1,1-3-13,-1 1 0,2-1 0,-1 1 0,0 0 0,1 0 0,0 0 1,0 0-1,0 0 0,1-1 0,-1 2 0,1-1 0,1 5 0,-2 8-24,0-14 46,1 1 0,0 0 0,-1-1 0,2 1 0,-1 0 0,1 0 0,-1-1 0,4 9-1,1-4-7,-4-8-5,0 1 0,0-1 0,0 1 0,0-1 0,0 1 0,-1 0-1,1-1 1,-1 1 0,1 0 0,-1-1 0,1 1 0,-1 0 0,0 0 0,0 0 0,0 1-1,0 2-16,-1-3 18,1 1-1,0-1 1,0 1-1,1-1 1,-1 1-1,0-1 1,1 1-1,1 4 1,1-2 2,2 7 0,-5-10 0,-1 0 0,0-1 0,0 1 0,0 0 0,0 0 0,0 0 0,-1 2 0,1-4 0,1 1 0,0 0 0,-1 0 0,1-1 0,0 1 0,0 0 0,0 0 0,0-1 0,0 1 0,0 0 0,0 0 0,0 0 0,0-1 0,0 1 0,0 0 0,0 0 0,0-1 0,1 1 0,-1 0 0,1 1 0,13 24 0,-13-24 0,-2 4 0,1-5 1,0 1 0,0-1 0,0 1 0,0 0 0,0-1 0,1 1 0,-1-1 0,1 1 0,0 1 0,10 14 47,-5-3-37,5-8-102,-4 6 69,-6-11 33,-1 0 0,0 0 0,1 0 0,0 0 1,-1 0-1,1 0 0,0 0 0,-1 0 0,1 0 0,0 0 0,0 0 0,0 0 0,0 0 0,0 0 0,1 0 0,3 2 32,-4-3-39,0 0 1,0 0-1,-1 1 1,1-1-1,0 1 1,-1-1-1,1 0 1,-1 1-1,1-1 1,0 1 0,-1-1-1,1 1 1,-1-1-1,1 1 1,-1 0-1,0-1 1,1 1-1,-1 0 1,0-1-1,1 1 1,-1 1 0,3 3-4,11 12-17,0 0 21,3 17 65,-14-28-78,-3-6 5,0 1 1,1 0-1,-1-1 0,0 1 1,1 0-1,-1-1 1,1 1-1,-1 0 0,1-1 1,-1 1-1,1-1 0,-1 1 1,1-1-1,-1 1 1,1-1-1,-1 1 0,1-1 1,0 0-1,-1 1 0,1-1 1,1 0-1,3 3 5,46 26 19,83 22 128,-130-50-149,-1 0 0,1 0 0,0-1 0,0 1 0,0-1 0,0 0 0,0 0 0,5-1 0,5 0-21,16 2 68,-17 0-11,0 0 1,0-1-1,-1-1 1,23-3-1,-12-8-121,-4 11 14,-15 1 59,-1 0-1,1 0 1,-1-1-1,1 1 1,-1-1-1,1 1 1,3-2-1,3-1 2,4-2 50,1 0 1,26-14-1,-33 14-15,-1 0-37,0 1-1,0-1 1,0 2 0,1-1-1,-1 1 1,16-5 0,-15 5 19,0-1 0,-1-1 0,9-5 0,-8 5-14,-1 0-1,1 0 0,9-3 0,-9 6 4,0-1-1,0 0 1,-1 0 0,1-1 0,-1 0-1,13-9 1,-12 8 5,-1 0 2,2-1 21,-1 1 0,1 0 0,0 0 0,17-6 0,1-2 52,-20 8-23,1 1 0,-1 0 0,13-4 0,-9 5 45,26-11 248,-17 3-409,8 5-32,-5-5-58,8 5 90,52-23 266,-73 26-203,-2 0 28,1 0 0,1 0-1,-1 1 1,0 0 0,0 0 0,12 1 0,-18 1-13,0 0 1,0-1-1,0 1 0,0 0 0,0-1 1,0 0-1,0 1 0,0-1 0,0 0 1,-1-1-1,1 1 0,0 0 0,-1-1 0,1 0 1,4-3-1,14-9 25,-10 9-9,-9 4-10,1 0-1,-1 0 1,1 0 0,-1-1 0,0 1-1,1-1 1,-1 0 0,2-2 0,4-4 38,-5 4-60,0 1 1,1-1-1,0 1 0,0 0 0,4-3 1,-3 4-19,-4 1 21,0 1 0,-1 0 0,1-1 0,0 1 0,-1 0 0,1-1 0,0 1 0,-1 0 0,1-1 0,-1 1 0,1-1 0,-1 0 0,1 1 0,-1-1 0,1 1 0,-1-1 0,1 0 0,-1 1-1,0-1 1,1 0 0,-1 0 0,3-5 24,-1 3-10,1-1-1,0 0 0,0 1 0,0 0 0,6-5 1,-6 5-8,0 0 0,0 0 0,0-1 0,0 1 0,4-7 0,3-15-1,0 2-22,-8 20 10,1-1-7,0 0 0,-1 0 0,0-1 1,0 1-1,0-1 0,2-6 0,8-9 41,-9 15-15,0 1-1,0-1 1,-1 0-1,3-7 0,-1-2 25,-3 10-24,1 0-1,-1-1 1,1 1 0,-1 0 0,1 0-1,0 0 1,3-4 0,1-1 22,0 0 0,-1-1 1,-1 0-1,7-18 0,-6-3-99,12-9-32,12-39 101,-28 74 15,0 1 0,0-1 0,-1 1-1,1-1 1,-1 0 0,0 1 0,-1-6 0,1 1 109,2 3-6,0 4-122,0 0-1,-1 0 1,1-1-1,-1 1 1,0 0 0,0-1-1,0 1 1,0-1-1,0 1 1,0-1 0,-1 0-1,1 1 1,-1-1-1,0 0 1,0 1 0,0-1-1,0-3 1,0 4-4,0 0 1,0 0 0,0 0-1,1 0 1,-1 0-1,1 0 1,0 0 0,-1 1-1,1-1 1,0 0 0,0 0-1,1-1 1,-1 1 13,0 1 0,0-1 0,0 0 0,0 1 0,0-1 0,-1 0 0,1 0 0,-1 0 0,1 0 0,-1 0 0,0 1 0,1-3 0,-1-201-43,0 202 35,0 0 0,-1 1 1,1-1-1,0 0 1,-1 0-1,0 1 0,1-1 1,-1 1-1,0-1 1,-3-4-1,3 4 3,0 1 1,-1-1-1,1 1 0,1-1 1,-1 1-1,0-1 0,1 0 0,-1 0 1,1 1-1,0-6 0,0-8 63,0 8-31,0 0 1,0 1 0,0-1-1,-3-11 1,-12-9-1,13 25-40,0 0 0,0 0 0,0 0 0,1-1 0,-1 1 0,1 0 0,0-1 0,0 1 0,0-1 0,0-6 0,1 9 9,0 0 0,0 0 0,0 0-1,0 0 1,0 0 0,0 0 0,-1 0 0,1 0 0,0 0 0,0 0 0,-1 0 0,1 1 0,-1-1 0,1 0 0,-1 0 0,1 0 0,-1 0 0,1 0 0,-2-1 0,-11-17 195,1-4 123,12 22-326,-1-1 0,1 1-1,-1 0 1,0 0-1,1 0 1,-1 0-1,0-1 1,0 1 0,0 0-1,0 1 1,0-1-1,0 0 1,0 0-1,0 0 1,0 0 0,0 1-1,-1-1 1,1 1-1,0-1 1,0 1 0,-3-1-1,-7-5-95,4-6 99,7 11 2,-1 0 1,1 0 0,-1 0-1,1 0 1,-1 0-1,1 0 1,-1 0-1,0 0 1,0 0 0,0 0-1,1 0 1,-1 0-1,0 0 1,0 1-1,-2-2 1,2 1 14,-1 1-1,1-1 1,-1 1-1,1 0 1,-1-1 0,1 1-1,-1 0 1,1 0 0,-3 0-1,3 0-1,-1 0 0,1 0 1,-1 0-1,0 0 0,1 0 0,-1-1 0,1 1 0,-1-1 0,-1 0 0,-14-10 255,12 8-214,4 3-55,0 0 0,1 0 0,-1-1 0,0 1 0,1 0 0,-1-1 0,0 1 0,1-1-1,-1 1 1,1-1 0,-1 1 0,1-1 0,-1 1 0,1-1 0,-1 0 0,1 1 0,-1-1-1,1 1 1,0-1 0,0 0 0,-1-1 0,-2-3-18,3 4 14,-1 0-1,0 0 1,0 0 0,1 0-1,-1 0 1,0 0-1,0 0 1,0 0 0,0 0-1,0 1 1,0-1 0,0 0-1,0 1 1,-1-1 0,1 1-1,0-1 1,0 1-1,-2-1 1,-22-1 22,25 2-21,-2 0-1,0 0 1,0 0 0,-1-1-1,1 1 1,0 0 0,0-1-1,0 1 1,0-1 0,0 0-1,0 0 1,1 0-1,-5-2 1,5 2-3,-1 0-1,1 0 1,-1 0 0,1 0-1,-1 1 1,0-1 0,1 1-1,-1-1 1,0 1 0,1-1-1,-1 1 1,-3 0 0,1 0 10,1 0 0,-1-1 0,1 1 0,-1-1 0,1 0 0,0 0 1,-1 0-1,-2-2 0,-11-3 19,7 4-5,0 1 0,1 0-1,-1 0 1,-15 2-1,6 0-11,-23-3 3,30 2 5,-1-1 0,0 1 0,1 1 0,-21 4-1,15-2 3,6-1-349,-1 0-1,1 1 1,-1 0 0,1 1 0,-21 10 0,13 3-3526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2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307 117 3808,'0'-88'2437,"0"77"-2144,3 5 75,8-5-117,-10 11-246,-1 0 0,0 0 0,0 0 1,0 0-1,0 0 0,0 0 0,1 1 0,-1-1 0,0 0 0,0 0 0,0 0 0,0 0 1,0 0-1,0 0 0,0 0 0,0 1 0,1-1 0,-1 0 0,0 0 0,0 0 0,0 0 1,0 0-1,0 0 0,0 1 0,0-1 0,0 0 0,0 0 0,0 0 0,0 0 0,0 1 1,0-1-1,0 0 0,0 0 0,0 0 0,0 0 0,0 0 0,0 1 0,0-1 0,0 0 1,0 0-1,-1 0 0,1 0 0,0 1 0,-2 10 90,-9 20 342,7-12-241,3-13-116,0 0-1,-1 0 1,0 0-1,0 0 1,0-1-1,-1 1 1,-3 5-1,-5 8 121,0 1-1,-15 41 0,20-47-81,0 0 0,-1 0 0,0-1 0,-18 24 0,8-13 102,14-20-167,1-1 1,-1 0-1,0 0 0,0-1 0,0 1 0,0 0 0,-1-1 1,1 0-1,-1 0 0,-6 3 0,5-3 2,0 1 308,5-6-144,0 1-209,0 0 0,1 1 0,-1-1 0,1 0 0,-1 0 0,1 0 0,0 0 0,0 1 0,0-1 0,0 0 1,0 1-1,2-4 0,3-3-3,43-70-61,-27 40-151,2 1 0,2 1 0,40-45 0,-52 67 67,-11 9 72,1 1-1,0-1 1,1 1-1,-1 0 1,1 1 0,7-6-1,-11 9 51,-1-1 1,1 1-1,-1 0 0,0 0 1,1-1-1,-1 1 0,1 0 1,-1 0-1,1 0 1,-1 0-1,1 0 0,-1 0 1,1-1-1,-1 1 0,0 0 1,1 0-1,-1 0 0,1 1 1,-1-1-1,1 0 0,-1 0 1,1 0-1,-1 0 0,1 0 1,0 1-1,4 11-260,-3-6 271,0 0 27,0-3 7,-1 0 0,0 0 0,0 1-1,-1-1 1,1 0 0,0 6 0,-6 21 129,1-12-60,-4 42 247,-4 14-130,-63 175 317,48-171-440,7-26 55,-1-1 0,-3-1 1,-3-1-1,-48 70 0,63-101-19,1 1-1,-16 38 1,19-38-83,-1 0 0,-13 19-1,20-35-60,0 0-1,1-1 0,-1 1 0,0 0 1,1 0-1,0 0 0,0 0 1,0 0-1,0 1 0,0-1 0,0 0 1,1 0-1,0 1 0,-1 4 1,2-5-66,1-6-204,0 2 137,-1 0 0,0-1 0,1 1 1,-1 0-1,1 0 0,0 0 0,-1 0 1,4-1-1,0 1-44,-1 0 0,1 1 0,0-1 0,8 1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2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52 6976,'-17'-34'2592,"17"17"-2016,34 17-160,-17 0-160,0 0-224,0 17-576,17-17 288,0 17-3904</inkml:trace>
  <inkml:trace contextRef="#ctx0" brushRef="#br0" timeOffset="0.5">52 154 6560,'0'-17'2432,"17"17"-1888,17 0-160,-17 0-128,17 0-224,17 0-3456,18 17 1856,-18 0-1504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4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8128,'-17'16'3008,"34"1"-2336,-1-1-160,-16 1 256,17-17-128,-1 16-512,0-16-1472,-16-16 736,17 16-4224,-1 0 2688,0 0-832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3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1127 5312,'-1'23'544,"0"-13"-205,1 1 0,2 16 0,-2-23-257,1 1 0,0-1-1,1 0 1,-1 0 0,1 1 0,0-1-1,0 0 1,0 0 0,5 6-1,2 2 176,18 15 0,-15-15 24,-5-5-155,1 0-1,0-1 1,0 0 0,9 4 0,6 5 178,0-5 87,2 0 120,-16-4-285,-8-6-217,-1 0-1,0 0 1,0 0 0,0 0 0,0 0 0,0 0 0,0 0-1,0 1 1,1-1 0,-1 0 0,0 0 0,0 0 0,0 0-1,0 0 1,0 0 0,1 0 0,-1 0 0,0 0 0,0 0-1,0 0 1,0 0 0,1 0 0,-1 0 0,0 0 0,0 0-1,0 0 1,0 0 0,0 0 0,1 0 0,-1 0 0,0 0-1,0 0 1,0 0 0,0 0 0,1 0 0,-1-1 0,0 1-1,0 0 1,0 0 0,0 0 0,0 0 0,0 0 0,0 0-1,1 0 1,-1-1 0,0 1 0,0 0 0,0 0 0,0 0-1,0-1 1,4-3 120,7-2 196,-7 1-245,-1 0 0,0-1 0,0 0 0,2-6 0,0-19-21,7-6-230,-7-20-138,14-63-1187,45-160 0,-31 155 1285,19-139 1,-47 230 351,10-32 0,13-8 478,-12 21-219,4-10 408,-17 57-725,0-1 1,0 1 0,1 0-1,0 0 1,0 0 0,0 0 0,6-5-1,-5 6-27,0 0 0,0 1 0,0-1 0,0 1 0,1 1 0,0-1 0,0 1 0,0 0 0,0 0 0,0 1 0,1 0 0,-1 0 0,8-2 0,4 2 13,-1 1 0,34 1-1,-20 1 30,327-1 889,-354 0-1022,0-1 0,0 1 0,1-1 0,-1 0 0,0 1 0,0-2 1,0 1-1,0 0 0,0-1 0,6-4 0,0 3-409,-10 3 421,0 0 0,0 0 1,0 0-1,0 0 0,1 0 0,-1 0 1,0 0-1,0 0 0,0 0 1,0 0-1,0 0 0,0 0 0,0 1 1,0-1-1,0 0 0,0 0 0,0 0 1,0 0-1,0 0 0,0 0 0,1 0 1,-1 0-1,0 0 0,0 0 1,0 0-1,0 0 0,0 1 0,0-1 1,0 0-1,0 0 0,0 0 0,0 0 1,0 0-1,0 0 0,0 0 1,0 0-1,0 0 0,0 1 0,0-1 1,0 0-1,-1 0 0,1 0 0,0 0 1,0 0-1,0 0 0,0 0 0,0 0 1,0 0-1,-11 15-1795,-6 2-2363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3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35 307 4896,'-7'3'382,"6"-2"-318,-1-1 1,1 1-1,-1-1 1,1 1 0,0-1-1,-1 1 1,1 0 0,0 0-1,0-1 1,-1 1 0,1 0-1,0 0 1,0 0 0,0 0-1,0 1 1,0-1 0,0 0-1,1 0 1,-1 1 0,0-1-1,1 0 1,-1 1 0,1-1-1,-1 0 1,1 1-1,-1-1 1,1 3 0,0 47 847,0-50-896,0-1 0,0 1 0,0-1 0,-1 1 0,1-1 0,0 1 0,0-1 0,0 1 0,1 0 0,-1-1 0,0 1 0,0-1 0,0 1 0,0-1 0,0 1 0,1-1 0,-1 1 1,0-1-1,0 1 0,1-1 0,-1 0 0,0 1 0,1-1 0,-1 1 0,1-1 0,-1 0 0,0 1 0,1-1 0,-1 0 0,1 1 0,0-1 0,6 5 159,-2 2 9,-5-6-174,0-1-1,1 1 1,-1-1 0,0 1-1,1-1 1,-1 0-1,0 1 1,1-1-1,-1 1 1,0-1-1,1 0 1,-1 1 0,1-1-1,-1 0 1,1 0-1,-1 1 1,1-1-1,-1 0 1,1 0 0,-1 0-1,1 1 1,-1-1-1,1 0 1,-1 0-1,1 0 1,-1 0 0,1 0-1,-1 0 1,1 0-1,0 0 1,0-1-1,4 1 50,0 0-1,-1-1 0,1 0 1,0 0-1,-1-1 0,1 1 0,-1-1 1,0 0-1,1 0 0,3-3 1,7-4-57,18-16 1,-16 11-20,5-2-129,-13 10 108,0 0 0,0-1 1,-1 0-1,0-1 0,0 1 0,0-2 0,11-16 1,-13 14 35,-1 0 1,0 0-1,-1 0 0,0-1 1,0 0-1,-2 0 1,1 0-1,-1 0 0,0-15 1,-2-81-202,0 105 187,0 0 0,0 0 0,0 0 0,-1 0 0,1 0 0,-2-4 0,2 6 16,-1 1 0,1 0 0,0-1 0,0 1 0,-1 0 0,1 0 0,0-1 0,0 1 0,-1 0 0,1 0 0,-1-1 0,1 1 0,0 0 0,-1 0 0,1 0 0,0-1 0,-1 1 0,1 0 0,-1 0 0,1 0 0,0 0 0,-1 0 0,1 0 0,-1 0 0,1 0 0,0 0 0,-1 0 0,1 0 0,-1 0 0,1 0 0,0 0 0,-1 1 0,1-1 0,-1 0 0,1 0 0,0 0 0,-1 1 0,0-1 15,0 1 0,0 0 0,0-1 0,0 1 0,0-1 0,0 1 1,0 0-1,0 0 0,0 0 0,1-1 0,-1 1 0,0 0 0,0 1 0,0 1 13,0-1 0,1 0 0,-1 1 0,0-1 1,1 0-1,0 1 0,0-1 0,0 5 0,-1 27 163,0-7-64,1 1-1,4 31 1,-3-56-125,2 15 97,0 1 0,1-1-1,1 1 1,11 23 0,-2-11 125,-13-29-214,4 11 114,1-8 30,2-2-58,-1 2-31,-6-4-91,0-1-1,-1 1 0,1 0 0,0-1 1,0 1-1,0 0 0,0-1 0,0 1 1,0-1-1,-1 0 0,1 1 1,0-1-1,0 0 0,1 1 0,-1-1 1,0 0-1,0 0 0,0 0 0,0 0 1,0 0-1,0 0 0,0 0 1,0 0-1,0-1 0,0 1 0,1-1 1,4-3-225,-1 0 1,1 0-1,-1-1 1,0 0 0,6-7-1,2-2-177,-10 11 389,0-1 0,0 1-1,0-1 1,0 1 0,-1-1 0,0 0 0,0 0 0,0 0-1,0-1 1,0 1 0,-1 0 0,0-1 0,0 1-1,0 0 1,-1-1 0,1-4 0,4-23-250,-2 19 218,1-5 18,-1 0 1,1-33-1,-6-10 379,2 55-200,-1-1 0,0 1-1,0-1 1,-1 1-1,0-1 1,-3-6-1,2 7 451,3 9-138,0 4-197,-1 0 1,0 0-1,0 0 1,-4 13-1,3-14-195,0-1 1,1 1-1,0 0 0,0 0 1,0-1-1,1 1 1,0 0-1,0 0 0,0 0 1,2 7-1,1 1-56,0-1 0,1 0 0,0 0 0,1-1 0,0 0 0,1 1 0,12 17 0,-4-5-618,-11-19 230,0 0 0,0-1-1,0 1 1,5 5 0,7-2-1367,-15-8 1505,0-1 1,1 1-1,-1 0 0,1 0 0,-1 0 0,0 0 1,0 0-1,0 0 0,1 0 0,-1-1 0,0 1 1,0 0-1,-1 2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51 5408,'-17'-17'1984,"17"34"-1536,17-17 1216,0-17-96,17 17-1120,0-17 0,34 17-256,1 0 96,16-17-160,-17 17-352,0 0 128,-17 17-1472,1-17 864,-18 0-1440,-17 0 1216,0 17-2944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4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1 3392,'-85'0'4624,"82"0"-4603,1 0 0,-1 0 1,1 1-1,0-1 0,-1 1 1,1 0-1,-1 0 0,1 0 1,0 0-1,-4 2 0,-18 8 155,15-7-112,0 0 0,0 1-1,-10 8 1,-17 9 209,26-17-133,0 1-1,1 0 1,0 1 0,0 0-1,-10 10 1,16-13-93,-1-1 0,1 1 0,0 0 1,0 0-1,1 0 0,-1 0 0,1 1 0,0-1 1,0 1-1,-2 7 0,-2 4 20,-7 14 87,10-24-121,0 0 0,0 1-1,0-1 1,1 1-1,0 0 1,1 0 0,-1-1-1,1 1 1,0 11-1,1 25 48,0-40-74,0 1-1,0-1 0,0 0 0,1 1 1,-1-1-1,1 0 0,0 1 1,0-1-1,0 0 0,0 0 0,1 0 1,2 5-1,1 2 22,-3-7-30,0 1 0,0-1 0,0 0 0,1 0 0,-1 0 0,1 0 0,0 0 0,-1-1 0,1 1 0,0-1 0,1 0 0,-1 0 0,0 0 0,1 0 0,-1 0 0,1-1 0,-1 0-1,1 0 1,0 0 0,5 1 0,26 4-445,-19 0-111,-13-5 345,0 1 0,1-1 0,-1 0 0,1 0 0,-1 0 0,1-1 0,-1 1 0,8-1 0,20 0-2575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4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6464,'0'-17'2944,"17"17"-2560,0 0 160,0 0-384,17 0 192,18 0-192,16 17-832,-17-17 320,17 17-5120,-17-17 3008,-17-17 1024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5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5216,'-17'34'1952,"0"-17"-1536,0 18-96,0-18-1312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8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17 495 5152,'-14'-15'1648,"13"15"-1637,1 0 1,0 0 0,0 0-1,0 0 1,0 0-1,0 0 1,0 0 0,0 0-1,-1 0 1,1 0-1,0 0 1,0 0 0,0-1-1,0 1 1,0 0-1,0 0 1,0 0 0,0 0-1,0 0 1,0 0-1,0 0 1,0-1 0,0 1-1,0 0 1,-1 0-1,1 0 1,0 0 0,0 0-1,0 0 1,0-1-1,0 1 1,0 0 0,1 0-1,-1 0 1,0 0-1,0 0 1,0 0 0,0-1-1,0 1 1,0 0-1,0 0 1,0 0 0,0 0-1,0 0 1,0 0-1,0 0 1,0-1 0,0 1-1,1 0 1,-1 0 0,0 0-1,0 0 1,0 0-1,0 0 1,0 0 0,1 0-1,3-4 127,26-23 1004,-2 7-886,-19 9-186,8-7-1,25-7-21,-33 16-98,0 1 1,12-18 0,11-11-555,-18 23 388,-1-1 0,-1 0 0,15-23 0,-16 20 96,16-19 1,-14 21 96,-11 12 28,1 0-1,-1 0 0,0 0 0,0 0 0,-1 0 0,1 0 1,-1-1-1,2-7 0,2-9 65,1 8 3,-5 11-33,0 1 1,0-1-1,0 0 0,0 1 1,-1-1-1,1 0 1,-1 1-1,1-1 1,-1 0-1,0 0 1,1 0-1,-1 1 1,0-3-1,0-22 297,0 26-330,0 0 0,0 0 0,0 0 0,0-1 0,0 1 0,0 0 0,0 0-1,0 0 1,0 0 0,1 0 0,-1-1 0,0 1 0,0 0 0,0 0 0,0 0 0,0 0 0,0 0 0,0-1 0,0 1 0,0 0 0,0 0-1,0 0 1,0 0 0,-1 0 0,1-1 0,0 1 0,0 0 0,0 0 0,0 0 0,0 0 0,0 0 0,0 0 0,0-1 0,0 1-1,0 0 1,-1 0 0,1 0 0,0 0 0,0 0 0,0 0 0,0 0 0,0 0 0,0 0 0,-1 0 0,1-1 0,0 1 0,0 0 0,0 0-1,0 0 1,0 0 0,-1 0 0,1 0 0,0 0 0,-14 0 421,11 6-246,0-1-85,1 1 0,0 0 0,0-1 0,1 1 0,-1 0 0,1 0 0,0 0 0,1 0 0,0 7 0,0 121 597,0-132-673,0 0 1,0-1-1,0 1 0,1 0 0,-1 0 0,1-1 0,-1 1 1,1 0-1,0-1 0,-1 1 0,1 0 0,0-1 0,0 1 0,0-1 1,0 1-1,1-1 0,1 2 0,-3-2-38,1-1 1,-1 0 0,1 1-1,-1-1 1,1 0-1,0 1 1,-1-1-1,1 0 1,-1 0-1,1 0 1,0 1-1,-1-1 1,1 0-1,0 0 1,-1 0-1,1 0 1,-1 0-1,1 0 1,0 0-1,-1 0 1,1-1-1,0 1 1,-1 0-1,1 0 1,-1 0-1,1-1 1,0 1-1,-1 0 1,1-1-1,0 1 1,0-1-76,8-4-384,0-1 0,0 0-1,9-8 1,-17 13 409,0 0 1,-1 0-1,1 0 1,0 0-1,-1 0 0,1 0 1,-1 0-1,1 0 1,-1 0-1,0 0 0,1-2 1,1-3-210,3-5 16,1 0 0,12-18 0,-2 3 228,-15 24 77,0 1 1,0-1-1,-1 0 0,1 0 0,-1 0 0,0 0 1,1 0-1,-1 0 0,0 0 0,0 0 0,0 0 1,0-1-1,0 1 0,-1-2 0,0-1 333,1 5-366,0 0 0,0 0 0,0 0 0,0 0 0,0 0 0,0 0 0,0 0 0,0 0 0,0-1 1,0 1-1,0 0 0,0 0 0,0 0 0,0 0 0,0 0 0,0 0 0,0 0 0,0 0 0,0 0 0,0-1 0,0 1 0,0 0 0,0 0 0,0 0 0,0 0 0,0 0 0,0 0 0,0 0 0,0 0 0,0 0 0,-1 0 0,1 0 0,0 0 0,0 0 1,0 0-1,0-1 0,0 1 0,0 0 0,0 0 0,0 0 0,0 0 0,0 0 0,-1 0 0,1 0 0,0 0 0,0 0 0,0 0 0,0 0 0,0 0 0,0 0 0,0 0 0,0 0 0,0 0 0,0 0 0,-1 0 0,1 1 0,-8-2 395,7 1-341,0 0 1,0 0-1,0 0 1,0 0 0,-1 0-1,1 0 1,0 0 0,0 1-1,0-1 1,0 0-1,-2 1 1,2 0-36,0 0-1,0 0 0,0 0 1,0 0-1,0 0 1,1 0-1,-1 1 1,0-1-1,1 0 1,-1 0-1,0 1 1,1-1-1,-1 2 1,-1 4-9,-1 0 63,1 0 1,0 0 0,0 1-1,1-1 1,0 1-1,0 7 1,1 53-1322,0-67 1100,0 1 0,0 0 0,0-1-1,0 1 1,0-1 0,1 1 0,-1-1 0,1 1 0,0 1 0,13 14-3052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49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870 1 3328,'-3'0'1061,"3"0"-1045,-1 0 0,1 0 0,-1 0 0,1 0 1,-1 0-1,1 0 0,-1 0 0,1 0 0,0 0 0,-1 0 0,1 0 0,-1 0 0,1 0 0,-1 1 0,1-1 0,0 0 0,-1 0 0,1 1 1,-1-1-1,1 0 0,0 1 0,-1-1 0,1 0 0,0 1 0,0-1 0,-1 0 0,1 1 0,0-1 0,0 0 0,-1 2 0,-4 5 206,-9 1 327,9-2-392,1 0-1,-1 0 0,2 1 0,-7 12 0,-14 37 573,17-41-647,0 0 0,0-1 0,-2 0 0,-9 13 0,-44 46 197,35-44-110,-126 153 439,24-49 4,93-98-301,1 1-35,11-11-27,-42 33-1,26-31-114,28-20-74,0 2 0,0-1 0,-14 15 0,18-15-196,0-1 0,0 0 0,-1 0 0,0 0 0,-17 8 0,20-12-7,-13 8-294,18-10 352,0-1 0,0 1 0,1 0-1,-1-1 1,0 1 0,1 0 0,-1 0 0,1-1 0,-1 1 0,1 0-1,-1 0 1,1 0 0,0 0 0,-1 0 0,1 0 0,0-1 0,0 1-1,0 0 1,0 1 0,0 1-928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0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3808,'-2'0'70,"0"0"0,0 0-1,1 0 1,-1 1 0,0-1 0,1 0 0,-1 1 0,0-1-1,1 1 1,-1 0 0,1 0 0,-1-1 0,1 1 0,-1 0 0,1 0-1,-1 0 1,1 0 0,0 1 0,0-1 0,0 0 0,-1 1-1,1-1 1,0 0 0,1 1 0,-1-1 0,-1 3 0,-1 3 58,1 1 0,0-1 1,1 1-1,-2 13 1,-1 5 383,3-22-449,-3 10 141,1 0 0,0 0 1,-1 23-1,5-21-109,0-12-72,-1 0 0,0 0 1,0 0-1,0 0 0,-1 0 0,1-1 0,-1 1 1,-1 6-1,-3 1 16,3-8-27,1 0 0,-1 1 0,1-1 0,0 0 0,0 1 1,1-1-1,-1 1 0,1-1 0,-1 7 0,1 21 1033,3-31-746,-2 0-322,0 0 1,0 0-1,0-1 0,0 1 1,0 0-1,0 0 1,0-1-1,0 1 1,0-1-1,0 1 0,0-1 1,0 1-1,-1-1 1,1 1-1,0-1 0,0 0 1,-1 0-1,1 1 1,0-1-1,0-1 1,9-18-310,-8 14 189,0 1-1,0-1 1,1 1-1,0 0 1,0 0-1,1 0 1,4-6 0,-4 6 56,0 0 0,0-1 0,0 1 0,-1-1 0,5-10 0,-1-3-51,1 1-105,8-28 0,-12 26 126,-3 13 115,0 0-1,1 0 1,3-8 0,-4 13 16,0 0 1,0 0-1,0 1 1,0-1-1,0 0 1,0 0-1,1 1 0,-1-1 1,1 0-1,-1 1 1,1 0-1,0-1 1,0 1-1,3-2 1,-5 3-2,0-1 1,1 1-1,-1 0 0,0 0 1,1-1-1,-1 1 0,0 0 1,1 0-1,-1 0 1,0 0-1,1-1 0,-1 1 1,1 0-1,-1 0 1,0 0-1,1 0 0,-1 0 1,1 0-1,-1 0 0,0 0 1,1 0-1,-1 0 1,1 0-1,-1 0 0,0 0 1,1 1-1,-1-1 0,1 0 1,-1 0-1,0 0 1,1 0-1,-1 1 0,0-1 1,1 0-1,-1 0 1,0 1-1,1-1 0,-1 0 1,0 1-1,0-1 0,1 0 1,-1 1-1,0 0 1,1 2 93,-1 0 1,1 0 0,-1 1 0,0-1 0,0 5 0,0 2 176,0 8-82,1 2 171,-5 39 1,-7-5-59,7-25-196,2-11-54,0-1-1,-1 1 1,-6 16 0,2-9 101,-6 44-1,-1 5 86,8-52-189,-4 41 1,6-32-66,-8 12 41,7-1 218,-7-16-102,11-21-161,0 0-1,1-1 0,-1 1 0,1 0 0,0 7 0,0 0-73,0-11 67,0-1 0,0 1 0,0-1 0,0 1 0,0-1 0,0 1 0,0 0 0,0-1 0,0 1 0,0-1 0,0 1 0,0-1 0,1 1-1,-1-1 1,0 1 0,0-1 0,0 1 0,1-1 0,-1 1 0,0-1 0,1 1 0,-1-1 0,0 0 0,1 1 0,-1-1 0,0 0 0,1 1 0,-1-1 0,1 0-1,-1 1 1,2-1 0,5 5-224,-3 0-34,-4-5 261,0 0 1,0 0 0,0 0-1,0 0 1,0 0 0,0 1 0,0-1-1,0 0 1,1 0 0,-1 0-1,0 0 1,0 0 0,0 0-1,0 0 1,0 0 0,0 1 0,0-1-1,0 0 1,1 0 0,-1 0-1,0 0 1,0 0 0,0 0-1,0 0 1,0 0 0,0 0 0,1 0-1,-1 0 1,0 0 0,0 0-1,0 0 1,0 0 0,0 0 0,0 0-1,1 0 1,-1 0 0,0 0-1,0 0 1,0 0 0,0 0-1,0 0 1,0 0 0,1 0 0,-1-1-1,0 1 1,0 0 0,0 0-1,0 0 1,13-6-397,1 3-168,-11 3 442,-1-1-1,1 1 1,-1-1 0,1 0-1,-1 0 1,1 0-1,-1 0 1,0 0 0,0-1-1,1 1 1,-1 0 0,0-1-1,0 0 1,3-3-1,26-26-3124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0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6144,'-17'-17'2784,"34"17"-2432,0 0-160,0 0-192,17 0-96,0 0 64,0 0-2496,17 0 1344,-17 17-2016</inkml:trace>
  <inkml:trace contextRef="#ctx0" brushRef="#br0" timeOffset="1">18 171 6144,'-17'-17'2272,"34"0"-1760,17 0-160,0 17-160,17 0-192,17 0-1632,0 0 896,1 0-3232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34 7968,'0'2'292,"-1"0"1,1-1-1,0 1 0,0 0 1,-1 0-1,1 0 1,-1-1-1,0 1 1,0 0-1,1-1 0,-1 1 1,0-1-1,-1 2 1,-3 5-89,-1 3 518,-1 0 0,-8 12 0,-12 16 83,7-4-466,-25 40 21,1-21-206,20-18-29,-20 27 81,29-43-152,8-11-22,0 0 0,0 0 0,-1 0-1,-14 11 1,10-10 131,-25 13-1,24-20 62,12-3-222,1 0-1,0 0 1,0 0-1,0 0 1,0 0-1,0 0 1,0 0-1,0 0 1,0 0-1,0 0 1,-1 0-1,1 0 1,0 0-1,0 0 1,0 0-1,0 0 1,0 0-1,0 0 1,0 0-1,0 0 1,0 0-1,0 0 1,-1 0-1,1 0 1,0 0-1,0-1 1,0 1-1,0 0 1,0 0-1,0 0 1,0 0-1,0 0 1,0 0-1,0 0 1,0 0-1,0 0 1,0 0-1,0 0 1,0 0-1,0-1 1,0 1-1,0 0 1,0 0-1,0 0 1,0 0-1,0 0 1,0 0-1,0 0 1,0 0-1,0 0 1,0-1-1,0 1 1,0 0-1,0 0 1,0 0-1,0 0 1,0-8-56,-1 5 41,1-1 0,0 1 0,0-1 1,1 1-1,-1-1 0,1 1 1,0 0-1,-1-1 0,3-4 0,25-30-40,-4-3 25,20-30-157,49-54-50,-68 91 98,2 2 0,42-40 0,-54 57 100,29-29 842,-44 44-763,1-1-1,-1 1 0,0 0 0,1-1 0,-1 1 0,1 0 0,-1 0 0,0-1 0,1 1 1,-1 0-1,1 0 0,-1 0 0,1 0 0,-1 0 0,1 0 0,-1-1 0,1 1 0,-1 0 1,1 0-1,-1 0 0,1 1 0,-1-1 0,1 0 0,-1 0 0,1 0 0,-1 0 0,1 0 1,-1 1-1,0-1 0,1 0 0,-1 0 0,1 1 0,-1-1 0,0 0 0,1 1 3,3 4 152,-1 0 1,0 1-1,-1-1 0,3 7 0,0 21 44,24 71 196,-11-45-338,-15-48-88,13 38 38,8 3 54,-16-18-76,-7-27-87,1 0 1,-1 0-1,1 0 0,6 13 0,-5-14-184,0 1-1,-1-1 0,0 0 0,0 1 0,0-1 1,-1 1-1,0 0 0,0-1 0,-1 1 0,0 10 0,0-16 168,0-1-1,0 1 0,0-1 0,0 1 0,0-1 0,0 1 0,0-1 0,0 1 0,0-1 1,0 1-1,0-1 0,0 1 0,-1-1 0,1 1 0,0-1 0,0 1 0,0-1 0,-1 1 1,1-1-1,0 1 0,0-1 0,-1 0 0,1 1 0,0-1 0,-1 1 0,1-1 0,-1 0 1,1 1-1,-1-1 0,1 0 0,-1 1 0,-6 3-1108,1 7-1305,6-10 2359,-1 0 0,1 0 0,0 0 1,-1 0-1,1 0 0,-1 0 0,1-1 0,-1 1 1,0 0-1,1 0 0,-1 0 0,0-1 1,1 1-1,-1 0 0,0-1 0,0 1 0,0-1 1,0 1-1,0-1 0,0 1 0,-1 0 0,-2 0-733,-1-1-1,1 1 1,0-1 0,-8 0-1,11 0 773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1 666 4224,'0'0'2341,"3"0"-1381,0 0-873,-1 0 1,1 0-1,0 0 0,0-1 1,-1 1-1,1-1 0,0 1 1,-1-1-1,1 0 0,5-3 1,-2 0-22,0-1 1,1-1-1,7-8 1,24-24-609,60-77 1,-25 25 170,2-2 166,-29 33 223,10-19 151,-52 73-158,-1-1 0,-1 0 0,1 0 0,-1-1 0,0 1 0,-1 0 0,2-14 0,-2 2 263,-1-27-1,-1 17 521,1 28-789,0 0-1,0 0 1,0 0-1,0 0 1,0 0-1,0-1 1,0 1-1,1 0 0,-1 0 1,0 0-1,0 0 1,0 0-1,0 0 1,-1 0-1,1 0 1,0 0-1,0-1 1,0 1-1,0 0 1,0 0-1,0 0 1,0 0-1,0 0 1,0 0-1,0 0 1,0 0-1,0 0 1,0 0-1,0-1 1,0 1-1,0 0 1,0 0-1,0 0 1,0 0-1,-1 0 1,1 0-1,0 0 1,0 0-1,0 0 1,0 0-1,0 0 1,0 0-1,0 0 1,0 0-1,0 0 1,-1 0-1,1 0 1,0 0-1,0 0 1,0 0-1,0 0 1,0 0-1,0 0 1,0 0-1,0 0 1,-1 0-1,-10 0 172,11 0-167,0 0 1,-1 0-1,1 0 0,0 0 1,0 0-1,-1 0 0,1 0 0,0 1 1,0-1-1,-1 0 0,1 0 1,0 0-1,0 0 0,0 0 0,-1 0 1,1 1-1,0-1 0,0 0 1,0 0-1,0 0 0,-1 0 1,1 1-1,0-1 0,0 0 0,0 0 1,0 0-1,0 1 0,0-1 1,0 0-1,0 0 0,-1 1 0,1-1 1,0 0-1,0 1 0,-7 11 122,3-7-118,0 0 1,1 1-1,0 0 0,-4 8 1,5-4 2,1-1 1,0 1 0,1-1 0,1 16 0,-1-5 21,0 82 554,0-102-583,0 1-1,0 0 0,0-1 0,0 1 0,0 0 0,0-1 0,0 1 1,0 0-1,0-1 0,1 1 0,-1 0 0,0-1 0,0 1 1,1-1-1,-1 1 0,0-1 0,1 1 0,-1 0 0,0-1 1,1 1-1,-1-1 0,1 0 0,-1 1 0,1-1 0,-1 1 1,2-1-1,15 2-292,-11-2-15,0-3-293,-1-1 221,0 0 0,0 0 0,9-5 0,-7 5-79,0-1-1,-1 1 1,10-10-1,33-35-1644,-46 47 1994,0-1 1,0 0-1,0-1 1,0 1-1,-1 0 1,1-1-1,-1 0 1,0 1-1,0-1 1,0 0-1,0 0 1,-1 0-1,1-5 1,4-10 67,-1 7 558,-3 9-268,-1 0 1,1-1-1,-1 1 1,0-1-1,0 1 1,-1-1-1,1 1 1,0-7-1,-1-14 2961,0 19-2037,0 17-945,0-3-97,0-1 1,1 0 0,1 0-1,-1 0 1,1 1-1,6 14 1,-2-8 93,-3-4-154,11 27-1208,-9-30 685,-4-6 181,0-1-1,0 1 0,0-1 1,0 1-1,-1 0 1,1-1-1,0 1 1,-1 0-1,1-1 1,-1 1-1,0 0 1,1 0-1,-1 2 0,0 13-1847,0 0-188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3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2 957 4480,'-1'14'668,"1"-11"-520,0 1 1,-1 0-1,1 0 1,1 0 0,-1 0-1,1 0 1,-1 0 0,3 5-1,2 2-12,-4-7-35,1-1 0,-1 0 0,0 1 0,0-1 0,0 1 0,0-1 0,-1 1 0,1 5 0,-1-4 7,1-1 0,0 1 0,0 0-1,0-1 1,0 0 0,1 1-1,-1-1 1,1 0 0,5 8 0,-4-6-19,0-1 0,-1 1 1,4 11-1,-5-11-46,0 0 0,0 0 0,-1 10 0,0-10-23,0 0 0,1 0-1,1 10 1,3 2 14,-3-11-8,0 0 0,0 1 1,-1-1-1,1 11 0,1 14 504,-3-31-489,1 1 0,0 0 0,-1-1 0,1 1 0,0 0 0,0-1 0,0 1 0,0-1 0,0 0 0,2 3 0,3-18 221,-1 6-299,-3 6 16,-1 1-1,0-1 0,0 0 0,-1 1 1,1-1-1,0 0 0,0 0 0,-1 1 1,1-1-1,-1 0 0,0 0 1,0 0-1,1 0 0,-1 0 0,-1-3 1,2-10-164,1 1 1,5-26 0,3-10-239,12-60-356,5-33-165,-19 90 680,15-110-144,-20 123 363,0-2 214,11-46 0,71-236 1474,-80 305-1450,2 0-1,0 0 1,15-27 0,-20 41-163,1 0-1,0 0 1,1 0 0,-1 1 0,1-1 0,0 1 0,0 0 0,0 0 0,1 0 0,-1 1 0,1-1 0,0 1 0,0 0 0,0 1 0,0-1 0,8-2 0,70-12 66,-71 15-99,0 1-1,0 0 1,0 0-1,16 2 0,-2 0 17,0 0 75,40 7 1,-43-4 14,32 0 1,235-4 648,-304 3-2310,-3 11 380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3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17 3488,'0'0'22,"-15"-13"960,15 13-964,-1-1-1,1 1 1,-1 0 0,1-1 0,-1 1 0,1 0 0,-1 0-1,1-1 1,-1 1 0,1 0 0,-1 0 0,1 0 0,-1 0 0,1 0-1,-1 0 1,1 0 0,-1 0 0,1 0 0,-1 0 0,1 0 0,-1 0-1,1 0 1,-1 0 0,1 0 0,-1 0 0,1 1 0,-1-1 0,1 0-1,-1 0 1,0 1 0,-4 6 165,5-6-159,0-1 0,0 0 0,-1 1 0,1-1 1,0 1-1,-1-1 0,1 1 0,0-1 0,-1 0 0,1 1 0,-1-1 0,1 0 1,-1 1-1,1-1 0,0 0 0,-1 1 0,1-1 0,-1 0 0,1 0 0,-1 0 0,1 0 1,-1 1-1,0-1 0,1 0 0,-1 0 0,1 0 0,-1 0 0,1 0 0,-1 0 1,1 0-1,-2-1 0,0 1 55,-1 1-1,0-1 1,1 1 0,-1 0 0,1 0 0,0 0 0,-1 0-1,1 0 1,0 0 0,-1 0 0,1 1 0,0-1-1,-3 4 1,-28 29 926,17-17-479,10-10-374,0 0-1,1 0 1,0 1-1,0-1 0,0 1 1,-5 14-1,1-2 64,7-18-201,1 0 0,0 1 0,0-1-1,0 1 1,0-1 0,0 1 0,0 0 0,1-1 0,-1 1 0,1 0 0,0 0-1,0-1 1,0 1 0,0 0 0,0 0 0,1-1 0,-1 1 0,1 0-1,0-1 1,-1 1 0,1-1 0,0 1 0,1-1 0,1 4 0,0 1 9,0-1 0,5 15 0,-7-16-40,0 0 0,1 0-1,-1 0 1,1 0 0,0 0 0,0-1-1,1 1 1,-1-1 0,1 1 0,0-1-1,0 0 1,6 5 0,11 11-1140,-3-3 309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3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0 5472,'0'0'2496,"17"0"-2176,0 0 384,0 0-448,17 0-448,0 0 96</inkml:trace>
  <inkml:trace contextRef="#ctx0" brushRef="#br0" timeOffset="1">1 529 5152,'0'-17'1888,"17"17"-1440,17-17-160,0 17 640,17-17-576,18 17 128,-1 0-288,-17 0-96,0 0-64,17 0-256,-17 0 128,18 0-1312,-1 0 800,-17 0-1952,-17 0 1440,0 17-1088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4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11 546 4640,'-11'0'1447,"22"0"-372,-5-3-275,17-11-272,-12-3-112,12-1-233,-16 12-165,0 1 0,0-1 0,-1 0 0,7-7-1,-8 6-10,75-86 82,-14 18 22,-44 48-40,21-24-45,-26 17-138,-9 17 48,41-66-138,-47 81 195,-1-1 0,1 0 0,0 0 1,0 0-1,-1 0 0,0 0 0,0 0 1,0 0-1,0 0 0,0 0 0,0-1 1,-1 1-1,0 0 0,1-6 0,-1 8 9,0 0-1,0 0 0,0 0 1,0 0-1,0 0 0,0-1 1,0 1-1,-1 0 1,1 0-1,0 0 0,-1 0 1,1 0-1,-1-2 0,0 3 36,0-1 1,0 1-1,0 0 0,0-1 0,0 1 0,0 0 0,0-1 0,0 1 1,0 0-1,-1 0 0,1 0 0,0 0 0,0 0 0,-1 0 0,1 0-25,1 0-1,-1 0 0,1 0 0,-1 0 0,0 0 0,1 0 0,-1 0 1,1 1-1,-1-1 0,1 0 0,-1 0 0,1 0 0,-1 0 1,1 1-1,-1-1 0,1 0 0,-1 1 0,-5 12 127,5-9-119,-4 6 43,4-7-42,-1 0 1,1 0-1,0 0 1,0 1-1,0-1 1,0 0-1,1 0 1,-1 1-1,1-1 1,0 0-1,-1 1 1,2-1-1,-1 0 1,0 1-1,1-1 1,0 4-1,1-2 23,1 1 0,0 0-1,0-1 1,4 7 0,-5-10-33,0 1-1,0-1 1,0 1 0,0-1 0,0 0 0,0 0 0,1 0-1,-1 0 1,1 0 0,0 0 0,0-1 0,2 2 0,1-2-174,-1 0 0,1 0 0,0-1 0,-1 1 0,1-1 0,0-1 0,-1 1 0,1-1 0,-1 0 0,1 0 0,-1 0 0,1-1 0,-1 0 0,0 0 0,9-5 0,-6 2-85,0 0 1,-1 0 0,0-1 0,0 0-1,0 0 1,-1-1 0,1 0-1,7-12 1,-10 14 220,1-1 0,0 1 0,6-6 0,-9 10 98,0-1 1,0 0 0,0 1-1,0-1 1,0 0-1,0 0 1,-1-1 0,1 1-1,-1 0 1,1 0-1,-1-1 1,0 1 0,0-1-1,0 1 1,0-1 0,0-4-1,-1 4 1514,-1 3-1512,0 1 1,0-1-1,0 0 1,0 0-1,0 0 0,1 1 1,-1-1-1,0 0 0,0 1 1,0-1-1,0 1 0,0-1 1,1 1-1,-1-1 1,0 1-1,0 0 0,1-1 1,-1 1-1,0 1 0,-10 17 248,8-13-199,3-6-106,-1 1 0,1 0 0,0 0-1,-1 0 1,1 0 0,0 0 0,0 0 0,0 0 0,0 0 0,0 0-1,0 0 1,0 0 0,0 0 0,1 0 0,-1 0 0,0 0 0,1 0-1,-1 0 1,0-1 0,1 1 0,-1 0 0,1 0 0,-1 0 0,1-1-1,1 2 1,4 10-28,-3-2-91,3 9-170,-4-16 168,1-1-1,-1 1 1,1-1 0,-1 0 0,1 0 0,4 3 0,16 13-2623,-6-1 841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5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6304,'17'0'2848,"18"0"-2464,-18 19 224,0-2-416,0-17-1920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5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6976,'17'17'3168,"17"-34"-2752,-17 19-512,18-2-32,16 0-3264,0 17 1856,0-17-1600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6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1 459 3904,'0'191'3685,"0"-185"-3603,0 0 0,0 1-1,0-1 1,1 0 0,0 0 0,1 0 0,-1 0-1,1 0 1,0 0 0,0 0 0,4 6-1,-3-8-14,-1 0-1,0 0 1,0 0-1,0 0 1,-1 0-1,1 0 1,0 6 0,2 3 8,-2-9-66,-1-1-1,1 0 0,0 0 1,0-1-1,0 1 0,0 0 1,0-1-1,1 1 0,5 3 1,-6-4 55,1 1 0,0-1 1,-1 1-1,1 0 0,-1-1 0,3 5 1,-3 0 78,-2-6-130,0-1 0,0 0 1,0 1-1,1-1 0,-1 1 0,0-1 0,0 1 0,0-1 0,0 0 1,0 1-1,1-1 0,-1 1 0,0-1 0,0 0 0,1 1 0,-1-1 0,0 0 1,1 1-1,-1-1 0,0 0 0,1 0 0,-1 1 0,0-1 0,1 0 1,-1 0-1,0 1 0,1-1 0,-1 0 0,1 0 0,-1 0 0,1 0 1,-1 0-1,0 0 0,1 0 0,-1 0 0,1 0 0,-1 0 0,1 0 1,-1 0-1,1 0 0,-1 0 0,0 0 0,1 0 0,-1 0 0,1-1 1,-1 1-1,0 0 0,1 0 0,-1 0 0,0-1 0,1 1 0,14-12 261,-14 10-244,1 0-1,0 0 1,0 0-1,0 1 0,0-1 1,0 1-1,1-1 1,3-1-1,7 1 34,-11 2-57,-1 0 0,1 0 0,0-1 0,-1 1 0,1 0 0,-1-1 0,1 1 0,0-1 0,-1 0 0,1 1 0,-1-1 0,1 0 0,-1 0 0,0 0 0,1 0 0,-1 0 0,0 0 0,0 0 0,1-1 0,-1 1 0,0 0 0,0-1 0,-1 1 0,3-3 0,17-39-38,8 0-362,-21 25 223,0-1 0,-2 0 0,0-1 0,2-20 0,-1 9-121,79-310-1425,-77 316 1726,-4 10 29,1 1 0,0 0-1,10-18 1,5 5 100,-16 22-99,0 0 0,0 0 0,-1 0 1,0-1-1,5-9 0,-8 12 28,2-1 1,-1 1-1,0-1 1,1 1-1,2-5 0,-3 7-48,1 0-1,-1 0 1,0 0-1,1 0 0,-1 0 1,0 0-1,1 0 0,-1 1 1,3-2-1,6-3 34,-2 0-29,-8 5-21,1-1 1,0 0 0,0 0 0,0 1 0,-1-1 0,1 1 0,0-1 0,0 1 0,0-1 0,0 1 0,0-1 0,0 1 0,0 0-1,0 0 1,0 0 0,0-1 0,0 1 0,0 0 0,0 0 0,0 0 0,0 0 0,0 1 0,0-1 0,0 0 0,0 0-1,2 1 1,14 9 86,-10-6 47,0 0 0,16 6-1,5-4 164,-12 0-173,-12-4-105,-1-1 0,1 0 0,0 0 0,0 0 0,0 0 0,0 0 0,0-1 0,6 0 0,362 0 757,-239 0 76,-134 0-887,-1 0 1,1 1 0,-1-1 0,1 0 0,-1 1 0,1-1-1,-1 1 1,1 0 0,-1-1 0,1 1 0,-3 2 0,2-2-114,0 0 0,0 0 0,0 0 0,0 0 0,0 0 0,0 0 0,0-1 0,0 1 1,-1-1-1,1 1 0,0-1 0,-4 0 0,-25 0-3283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7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18 492 3488,'-1'-1'34,"1"1"0,-1 0-1,0 0 1,1 0 0,-1 0 0,1 0 0,-1 0 0,1 0 0,-1 0-1,1 0 1,-1 0 0,0 0 0,1 0 0,-1 0 0,1 1 0,-1-1-1,1 0 1,-1 0 0,1 1 0,-1-1 0,1 0 0,-1 1 0,1-1-1,0 0 1,-1 1 0,1-1 0,-1 0 0,1 1 0,0-1 0,-1 1-1,1-1 1,0 1 0,0-1 0,-1 1 0,1-1 0,0 1-1,0-1 1,0 1 0,0 0 0,0-1 0,-1 1 0,1-1 0,0 1-1,0-1 1,1 2 0,-1 1 377,2-3 570,10 0-234,-7-3 101,3-4-671,1 0 1,-1 1 0,13-8-1,2-1-66,-10 8-35,2-1-1,18-6 1,-17 7-88,20-11 0,-26 12-17,-1-2 0,1 1 0,-2-1 0,10-11-1,-2 2-38,-9 10 38,-1 0 0,0-1 0,0 0-1,-1 0 1,0 0 0,6-15 0,16-56-109,-14 40 159,-10 28-25,1 1 1,-2-1-1,1 1 1,-1-1 0,1-22-1,-3-32-43,-1 67 61,1-1-1,0 1 1,0-1-1,-1 1 1,1 0-1,-1-1 1,0 1-1,1-1 1,-1 0-1,-1 3 1,-6 11 94,6-3 13,1 0-1,0 1 1,0-1-1,1 0 0,2 14 1,-1 1 1,-1 115 145,-1-133-182,0-6-50,1 1 1,0-1-1,0 0 1,0 0 0,0 0-1,0 1 1,1-1-1,-1 0 1,1 0 0,1 4-1,10 7 158,-7-11-165,4-2-235,-5-1 105,0 0 0,0 1 0,-1-1 0,1-1 0,0 1-1,0-1 1,0 1 0,5-3 0,-1 0-42,15-9-868,-21 11 957,-1 0-1,1 0 0,-1 0 1,0 0-1,0 0 0,1-1 0,-1 1 1,0 0-1,0 0 0,0-1 0,0 1 1,0-1-1,0-1 0,5-25-423,5 2 203,-8 5 146,-2-1 1,-1-43 0,-1 28 179,1-11 991,0 48-1029,0 0 0,0 0-1,0 0 1,0-1 0,0 1-1,1 0 1,-1 0 0,0 0-1,0 0 1,0 0 0,0 0-1,0-1 1,0 1 0,0 0-1,0 0 1,0 0 0,0 0-1,0 0 1,0-1 0,0 1-1,0 0 1,0 0 0,0 0-1,0 0 1,0 0 0,0-1-1,0 1 1,-1 0 0,1 0-1,0 0 1,0 0 0,0 0-1,0 0 1,0-1 0,0 1-1,0 0 1,0 0 0,-1 0-1,1 0 1,0 0 0,0 0-1,0 0 1,0 0 0,0 0-1,0 0 1,-1 0 0,1-1-1,0 1 1,0 0 0,0 0-1,0 0 1,0 0 0,-1 0-1,0 0 11,1 1 0,-1-1 0,0 0 0,1 0 0,-1 0 0,0 1 0,1-1 0,-1 0-1,0 1 1,1-1 0,-1 0 0,1 1 0,-1-1 0,1 1 0,-1-1 0,1 1-1,-1-1 1,1 1 0,-1-1 0,1 1 0,0 0 0,-1-1 0,1 1 0,0 0 0,-1-1-1,1 1 1,0 0 0,0-1 0,0 1 0,0 0 0,-1-1 0,1 1 0,0 1 0,0 33 467,1-19-289,-1-9-128,1 0 0,0 0 0,0 1 0,1-1 0,2 7 0,1 4 63,1 16 63,0-18-60,-5-12-101,1-1 0,-1 0-1,0 1 1,0-1 0,0 0 0,-1 1-1,1-1 1,-1 8 0,0-8-28,0-1 0,0 1 0,0 0 0,0 0 0,1 0 0,-1-1 0,1 1 0,0 0 0,0-1 0,0 1 0,0-1 0,0 1 0,1-1 0,-1 1 0,3 2 0,-1 1-702,-3-1 512,2 13-1224,-2-17 1341,0-1 0,0 1-1,0-1 1,1 1 0,-1-1 0,0 0-1,0 1 1,1-1 0,-1 1-1,1-1 1,-1 0 0,0 1 0,1-1-1,-1 0 1,1 1 0,-1-1-1,1 0 1,-1 0 0,0 1 0,1-1-1,-1 0 1,1 0 0,-1 0-1,1 0 1,-1 0 0,1 0 0,0 0-1,-1 0 1,1 0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7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18 4384,'-15'-14'1424,"15"14"-1402,0-1 0,0 1 0,-1 0 0,1 0 0,0-1 0,0 1-1,-1 0 1,1 0 0,0 0 0,-1-1 0,1 1 0,0 0 0,-1 0 0,1 0 0,0 0 0,-1 0 0,1 0 0,0 0 0,-1 0 0,1 0 0,0 0 0,-1 0 0,1 0 0,0 0 0,-1 0-1,-2 0 34,0 0 0,1 0 0,-1 0 0,0 1 0,0-1 0,-3 2-1,0 5 385,4-3-179,-13 2 204,11-3-387,0 0-1,0 0 1,0 0 0,1 1-1,-1 0 1,1-1-1,0 1 1,0 0 0,0 1-1,-2 4 1,-9 11 195,5-8-164,-7 10 34,9 1-59,5-12-54,-3 7 10,3-11 5,0 0 0,0 0 1,1 1-1,0-1 0,0 8 0,0 13 94,0-17-68,1 1-1,0 0 1,1-1-1,3 17 1,-3-24-48,1 5 40,1 0 1,-1 0-1,7 11 1,2-3 134,-8-12-129,-3-4-109,0 0 0,1 0 0,-1-1 0,0 1 0,1 0 0,-1-1 0,0 1 0,1-1 0,-1 1 0,1 0 0,-1-1 0,1 1 0,0-1 0,-1 1 0,1-1 0,-1 0 0,1 1 0,0-1 1,-1 0-1,1 1 0,1-1 0,3 3-289,12 8-1072,-15-10 1031,-1-1-1,1 1 1,-1-1 0,1 1 0,-1-1 0,1 0-1,-1 0 1,1 0 0,1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83 6816,'-32'-17'3072,"15"17"128,34-16-2016,-1 16 864,17 0-1217,16 0-31,0-16-480,17-1-224,-33 17-32,16 0-1472,0 0 769,-16-16-3137,-17 32 2112,0-32-3968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8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5472,'-51'0'2016,"51"-17"-640,17 17-1184,17 0 256,0 0-224,0 0 352,17 0-320,-17 17-2368,18-17 1120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2098 801 3712,'0'-86'2581,"0"83"-2506,0 0 0,-1 0 0,1-1 0,-1 1 0,1 0 0,-1 0-1,0 0 1,0 0 0,-1 0 0,1 0 0,0 0 0,-1 0 0,0 0 0,0 0 0,0 1 0,0-1-1,-3-2 1,-8-12 257,10 13-275,-1-2 19,-1 0 0,1 1 0,-1 0-1,0 0 1,-9-7 0,2 5 4,0 0 0,0 0 0,-24-8 0,-49-12 184,60 19-187,-401-94 862,-41-14-419,391 95-405,47 13-90,-433-137 302,172 43-514,268 95 54,-38-18-1,55 23 28,4 4-97,1 0 100,0 0 0,1 0 0,-1 0 0,1 0 0,-1 0-1,1 0 1,0-1 0,0 1 0,0 0 0,0-1 0,0 1 0,2 2 0,3 4-269,11 24-1761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29:59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393 102 3968,'-71'-52'1802,"58"46"-1697,0 0 0,-1 0-1,1 2 1,-17-5-1,23 8-26,-1 0-1,0 0 0,1 1 1,-13 0-1,12 1-4,0-1 0,0 0 0,0-1 0,-12-1 0,3-4 17,13 5-47,1-1 0,-1 1 1,1 0-1,-1 0 0,1 1 0,-1-1 0,0 1 0,1 0 0,-1 0 0,0 0 1,1 0-1,-5 1 0,4 0 0,1 0 1,-1 1-1,0-1 1,1 1 0,-1 0-1,1-1 1,0 2-1,0-1 1,0 0-1,0 1 1,0-1-1,0 1 1,1 0 0,-1 0-1,1 0 1,0 0-1,0 0 1,0 0-1,0 1 1,0-1-1,1 1 1,-1-1 0,0 8-1,0-1 27,1 0 0,0 0 0,1 0 0,0 0 0,1 0 0,0 0 0,1 0 0,3 13 0,6 12 182,15 34 0,-20-54-95,-2-5-87,12 25-188,12 2-1109,-20-25 836,10 10-759,-8-13-104,1 0 1,13 8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0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3648,'0'-14'1173,"0"13"-1165,0 1 1,0 0-1,0 0 0,0 0 0,0 0 1,0 0-1,0 0 0,0 0 0,0 0 1,0 0-1,0-1 0,0 1 0,0 0 0,0 0 1,0 0-1,0 0 0,0 0 0,0 0 1,0 0-1,0 0 0,0 0 0,0-1 1,0 1-1,0 0 0,0 0 0,0 0 0,0 0 1,1 0-1,-1 0 0,0 0 0,0 0 1,0 0-1,0 0 0,0 0 0,0 0 1,0 0-1,0 0 0,0 0 0,0 0 1,0-1-1,1 1 0,-1 0 0,0 0 0,0 0 1,0 0-1,0 0 0,0 0 0,0 0 1,0 0-1,0 0 0,0 0 0,1 0 1,-1 0-1,0 1 0,0-1 0,0 0 1,21-1 1037,-9 0-561,0 1 0,0 0 0,1 1 0,14 3 0,-11 1-344,-13-3-119,1-1 1,0 1-1,0-1 0,-1 0 0,1-1 1,0 1-1,0-1 0,6 1 1,11 0 55,38 6 0,-36-3-7,45 1 0,-38-6-50,0 1 17,41 4-1,-38 2 52,-23-3-53,0-2 1,0 1-1,15 0 1,57-2 603,-85 0-676,1 0-1,-1 0 1,0 0 0,0 0 0,0 1-1,1 0 1,-1-1 0,0 1 0,1 0-1,-6 3 1,2 0-39,-1 1 0,1 0 0,-8 10 0,-5 5 43,2 0 0,0 2 0,1 0 0,2 1 0,0 1 0,-20 46 0,27-51 2,1-1-9,-1 0 0,-1 0 0,-18 29 0,-31 28 163,38-53 322,2 1-1,-23 39 1,39-61-389,1 1 1,-1-1-1,0 0 0,0 1 1,1-1-1,-1 0 0,0 0 1,0 1-1,0-1 0,0 0 1,0 0-1,-1 0 0,0 1 1,-4 2 120,5-3-157,0 0 0,1 0 0,-1-1 0,0 1 0,0 0 0,0-1 0,0 1 0,0-1 0,0 1 0,0-1 0,0 1 0,0-1 0,0 0 0,0 0 0,0 1 0,0-1-1,0 0 1,0 0 0,0 0 0,0 0 0,0 0 0,0 0 0,0 0 0,0-1 0,-3 0 0,3 1 2,-1-1 0,1 0 0,0-1 0,-1 1 0,1 0-1,0 0 1,-1 0 0,1-1 0,0 1 0,0-1 0,0 1 0,0-1 0,0 1 0,1-1-1,-1 1 1,0-1 0,1 0 0,-1 1 0,1-3 0,-2-23 74,3 21-54,-1 1-1,0-1 1,-1 0-1,1 0 1,-1 1-1,0-1 1,-4-10-1,-18-32 118,21 41-143,1 0 0,-1 0 0,1-8 0,-1-3 6,-23-80-36,4 17-81,20 74 76,0-2-7,0 1-1,-1 0 1,0-1-1,0 1 0,-1 0 1,-5-9-1,-6-14-6,14 30 24,0 0 1,0 0-1,-1 0 0,1 0 1,0 0-1,-1 0 0,1 0 1,0 0-1,-1 0 0,1 0 0,-1 0 1,0 0-1,1 1 0,-1-1 1,0 0-1,1 0 0,-1 1 1,-1-2-1,-5-3-171,7 4 156,-1 1 1,1-1-1,0 1 1,-1-1 0,1 0-1,0 0 1,0 1-1,0-1 1,-1 0 0,1 0-1,0 1 1,0-1-1,0 0 1,0 0 0,0-2-762,3 6-70,-1-2 542,0 1-1,0 0 1,1-1 0,-1 0-1,0 1 1,4 0-1,6 4-1046,5 8-2433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0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34 5728,'0'-17'2592,"0"0"-1376,0 34-928,0 0-192,-17 0 96,17 0-128,-17 17 384,17-16-224,-17 16-320,17 0 32,-17 0-1824,0-17 1024,17 17-3552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1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4224,'-17'-17'1920,"17"34"-1664,17 0 416,-17 0-416,17 17 608,17 0-480,-17 17 64,17 1-256,18-1 192,-18-17-256,0 17 160,0-34-160,0 17 0,-17-17-64,0 0-1728,0-17 896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1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614 0 5632,'-17'0'2560,"0"17"-2208,0 0 768,0 17-672,0 0-224,0 0-192,-34 18 32,17-1-32,-17-17 64,-18 17-64,18-34-448,-17 17 224,17-17-320,17 17 256,-17-17-832,34-17 608,-17 0-1408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35 5472,'0'-29'1760,"0"24"-395,-3 5-1232,-198 0-613,195 0 479,0 1-1,0 0 1,0 0-1,0 1 1,0 0-1,0 0 1,0 0-1,1 1 1,0 0-1,-1 0 1,1 0-1,0 1 1,-6 6-1,5-6 29,0 2 0,1-1-1,0 1 1,0 0 0,0 0 0,1 0-1,0 1 1,0-1 0,1 1 0,-4 9-1,-3 12 93,-8 38 0,14-51-96,-1 4 29,1 1 0,1 0 1,0-1-1,1 25 0,2 104 151,0-142-144,-1 1 0,0-1 1,0 0-1,0 0 0,-1 0 0,0 0 1,0 0-1,-1 0 0,1-1 1,-1 1-1,-1-1 0,1 0 1,-1 0-1,1 0 0,-2 0 0,-6 6 1,8-5 185,3 5-117,0-10-128,0-1 1,0 0-1,0 0 1,0 0-1,0 0 0,0 0 1,0 0-1,0 0 0,0 0 1,0 0-1,0 0 0,0 1 1,0-1-1,0 0 1,0 0-1,0 0 0,0 0 1,0 0-1,0 0 0,0 0 1,0 0-1,0 0 1,0 1-1,0-1 0,0 0 1,0 0-1,0 0 0,0 0 1,0 0-1,1 0 1,-1 0-1,0 0 0,0 0 1,0 0-1,0 0 0,0 0 1,0 0-1,0 0 1,0 0-1,0 0 0,0 0 1,1 0-1,-1 1 0,0-1 1,0 0-1,0 0 1,0 0-1,0 0 0,0 0 1,0 0-1,0-1 0,0 1 1,1 0-1,-1 0 1,0 0-1,0 0 0,8 0 51,-1 0-21,0 0 0,0 0 0,12 3 0,-1 2 16,-11-3-31,0 0-1,0 0 1,0-1-1,0 0 1,11 0-1,-9-1-29,1 0-163,0 0 0,1 0 1,-1 1-1,0 0 0,0 0 0,0 2 0,0-1 0,17 7 0,-3 1-738,-19-8-157,1 0 0,-1 1 0,0-1 0,0 1 0,10 7 0,-12-8-303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0 563 5632,'0'-34'2560,"34"17"-2208,0 17 352,0 0-448,0 0-32,18 0-128,-1 0-160,0 17 32,-17-17-2080,0 0 1152,-17 0-2784</inkml:trace>
  <inkml:trace contextRef="#ctx0" brushRef="#br0" timeOffset="1">153 17 6400,'0'0'2880,"35"-17"-2496,-18 34 224,17-17-416,0 0 192,17 17-224,-17-17-1760,0 0 864,0 0-4096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2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5728,'0'-17'2592,"0"34"-2240,0 0 288,0 0-416,0 0 256,0 17-256,-17-17-1888,17 34 896,0 1-3584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5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18 3328,'-10'0'1004,"20"0"1485,-10-2-1273,0-12 1403,3 14-1222,6 0-679,-5-1-358,1 1-1,-1 0 1,1 0-1,-1 0 1,1 1 0,-1 0-1,5 1 1,-4-1-163,2 2 43,1-1 0,-1 0 0,0 0 0,1-1 0,13 1 0,3-2 176,-6 0-147,33 3 0,-20 4-70,-26-6-180,1 1 1,-1-1-1,0-1 1,1 1-1,-1-1 1,1 0-1,-1 0 0,8-1 1,13-4 7,-16 2-9,0 1 1,0 0-1,16 0 1,56 2-403,-82 1 345,1-1 0,-1 0 1,1 0-1,-1 0 0,1 0 0,0 0 0,-1 0 0,1 0 0,-1 0 1,1 0-1,-1 0 0,1-1 0,-1 1 0,1 0 0,-1 0 1,1 0-1,-1 0 0,0-1 0,1 1 0,-1 0 0,1-1 0,-1 1 1,1 0-1,-1-1 0,0 1 0,1 0 0,-1-1 0,0 1 0,1-1 1,-1 1-1,0-1 0,5-6-1102,-4 6 1058,0 1 0,-1-1 0,1 1 0,0 0 0,0 0 0,0-1 0,0 1 0,0 0 0,-1 0 0,1 0 0,0 0 0,0 0 0,2 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3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34 7648,'0'-17'3456,"17"0"-3008,0 17 128,0 0-416,0 0 64,0 0-128</inkml:trace>
  <inkml:trace contextRef="#ctx0" brushRef="#br0" timeOffset="1">18 239 6560,'-17'0'2976,"51"0"-2592,-17 0 64,17 0-320,0 0-672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3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5568,'0'-35'2528,"17"35"-2208,-17-17 1312,17 17-960,17 0 160,-17-17-512,17 17 0,0-17-192,0 17-2048,0 0 1056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0 4320,'-2'11'512,"2"-9"-382,0 1-1,0 0 0,0 0 1,0 0-1,0 0 1,0-1-1,1 1 1,-1 0-1,1 0 0,1 4 1,15 100 888,-5-53-634,-9-24-275,-1-13-49,1 1-1,0-1 1,6 18-1,-6-24 92,1-1 0,-2 1 0,0 0 1,0 1-1,-1-1 0,0 0 0,-1 20 0,-1-28-78,1 1 0,-1 0 0,1-1 0,-1 1 0,0-1 0,-1 1 0,1-1 0,-1 0 0,1 0 0,-1 1 0,0-1 0,0 0 0,0 0 0,0-1 0,-1 1 0,1 0 0,-1-1 0,0 1 0,0-1 0,0 0 0,0 0 0,0 0 0,0-1 0,0 1 0,-1-1 0,1 1 0,-7 1 0,-4-1 58,0-1 0,1 0-1,-1 0 1,-19-3-1,1 1 23,21 1-349,-1 0 0,0-2 0,-15-2 0,23 3-7,1 0 0,-1 0 0,1 0 0,-1-1 0,1 1 0,-1-1 0,1 1 0,0-1 0,0 0 0,0 0 0,0-1 0,0 1-1,1-1 1,-4-3 0,5 3-157,0 1-1,0 0 0,0-1 0,0 1 0,1 0 0,-1-1 0,1 1 0,0-1 1,0 1-1,0-1 0,0-2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4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51 7392,'0'-51'2720,"-17"51"-2080,17 17 96,0 0-3264,17 0 1376,0 0-3264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4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97 154 4064,'0'0'1307,"-2"-3"-801,-10-8-101,9 8 438,1 3-267,1 0-557,1 0 0,-1 0 0,1 0 0,-1 0 0,1 0 0,-1 0 0,1 0 0,-1 0 0,1 0 0,0 0 0,-1 0 1,1 1-1,-1-1 0,1 0 0,-1 0 0,1 0 0,0 1 0,-1-1 0,1 0 0,0 0 0,-1 1 0,1-1 0,0 0 0,-1 1 0,1-1 0,0 0 0,0 1 0,-1-1 0,1 1 0,0 0 0,-5 6 143,-7-1 35,6 8-5,-5 4 170,9-15-323,0 0 0,0 1 1,0-1-1,0 1 0,0 0 0,1-1 1,-1 1-1,0 4 0,0 27 190,2-25-144,0 0 1,-4 20-1,2-17-23,0-7-20,0 1 0,1-1 0,0 11 0,1-9-3,1 0 0,3 15 0,-2-14 23,0 1 1,0 17-1,-1-19-12,-1-1 1,2 1-1,-1 0 1,1 0 0,5 13-1,-6-16-12,0-3 3,0 1-1,-1-1 1,1 0 0,0 1 0,0-1-1,0 0 1,0 0 0,0 0 0,1 0-1,-1 0 1,1 0 0,-1-1 0,4 4-1,-2-4-19,0 0 0,0 0 0,0 0 0,0-1 0,0 1-1,0-1 1,0 0 0,0 1 0,5-2 0,-6 1-57,0 0 1,0 0-1,0 0 0,-1-1 1,1 1-1,0-1 1,0 1-1,-1-1 1,1 0-1,-1 1 1,1-1-1,0 0 0,-1 0 1,1 0-1,1-2 1,5-3-196,-6 5 206,2-1-43,0-1 1,-1 1 0,1-1-1,-1 0 1,0 1 0,1-2-1,-1 1 1,-1 0 0,1-1 0,0 1-1,-1-1 1,0 0 0,0 1-1,3-7 1,46-126-770,-47 125 937,-1-1 1,3-14 0,1-8 146,-7 31-206,1 0-1,0 0 1,0 0-1,1 1 1,2-7-1,-3 9-23,-1-1-1,1 0 0,0 0 0,-1 0 0,1 1 0,0-1 0,-1 0 0,1 1 0,0-1 0,0 1 0,0-1 1,0 1-1,-1-1 0,1 1 0,0-1 0,0 1 0,0 0 0,0 0 0,0-1 0,0 1 0,1 0 0,7 3 390,-2 1-321,1 1 0,-1 0 1,0 0-1,0 0 0,-1 1 1,1 0-1,6 9 0,-3-2 36,0-1 0,1 0 0,1-1 0,0 0 0,18 13 0,-3-6 56,-8-5-1,37 20-1,-48-29-112,0-1 1,0 0-1,1 0 1,-1-1-1,1 0 0,0 0 1,0-1-1,12 0 0,-15-1-21,2 0 8,-1 0 0,1 0 0,-1-1 1,13-3-1,-17 3-36,-1 1 0,1-1 1,0-1-1,-1 1 0,1 0 0,-1-1 1,1 1-1,-1-1 0,1 0 0,-1 0 1,0 0-1,0 0 0,0 0 1,0 0-1,-1 0 0,1-1 0,2-4 1,-1 0 1,0-1 1,-1 1 0,0-1-1,0 1 1,-1-1 0,1-8 0,0-54-33,-2 56 8,0-1 0,-2 1 0,-3-20-1,-1 11-17,-15-33 0,15 43-59,4 9 28,0 0-1,1-1 1,-1 1 0,1 0 0,0-1-1,0 1 1,1-1 0,-1 1-1,1-1 1,0-6 0,0 7-274,0-1 1,0 1-1,-1 0 0,-1-8 1,1 10 213,0 0 0,0 0 0,0 1 0,0-1 1,0 0-1,-1 0 0,1 0 0,-1 1 0,-1-2 1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7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0 427 2560,'12'-9'630,"-12"9"-622,0 0 0,0 0 1,0 0-1,0 0 0,1 0 0,-1 0 1,0 0-1,0 0 0,0 0 0,0 0 1,1 0-1,-1 0 0,0 0 0,0 0 0,0 0 1,0 0-1,1 0 0,-1 0 0,0 0 1,0 0-1,0 0 0,0 0 0,1 0 1,-1 0-1,0 0 0,0 1 0,0-1 1,0 0-1,0 0 0,0 0 0,1 0 1,-1 0-1,0 0 0,0 1 0,0-1 1,0 0-1,1 3 89,-1 0 0,0-1 0,1 1 0,-1 0 0,0 0 0,-1 4 0,0 10 817,1 8 126,-1-16-748,1-1 0,0 1 1,1 0-1,2 16 0,9 9 188,-7 0-213,7 0-22,-10-25-216,-1-3 54,1 0 1,0 0-1,3 9 1,-4-13-52,0 0 1,1 0-1,-1-1 0,0 1 1,1 0-1,0 0 1,-1-1-1,1 1 0,0-1 1,-1 1-1,1-1 0,0 0 1,3 2-1,32 10 562,-26-9-489,-10-4-90,0 0 0,0 1-1,0-1 1,0 0 0,1 0 0,-1 1 0,0-1 0,0 0 0,0 0 0,0 0 0,1-1 0,-1 1 0,0 0 0,0 0 0,0-1 0,0 1 0,0 0-1,0-1 1,0 1 0,0-1 0,0 1 0,0-1 0,2-1 0,9-5 85,2 4 15,-12 2-94,1 1 0,-1-1 1,1 1-1,-1-1 0,1 0 0,-1 0 0,0 0 0,1 0 0,-1-1 0,0 1 1,0 0-1,0-1 0,2-2 0,2-2 21,-1-1-1,0 0 1,0 0 0,0 0-1,-1-1 1,0 1 0,0-1-1,4-15 1,-1-4-478,5-36 1,-9 43 164,-2 0 0,-1-29 0,-1 19-31,1-209-802,0 235 1087,0 1 7,0 1-1,0 0 1,0-1-1,0 1 0,0-1 1,1 1-1,-1 0 0,1-1 1,-1 1-1,1 0 1,0 0-1,0-1 0,0 1 1,0 0-1,0 0 0,1 0 1,-1 0-1,1 0 1,-1 0-1,1 1 0,2-3 1,7-10-44,-7 6 64,0 1-53,11 5 386,-14 2-331,-1 0 0,1 0 0,-1 0 0,1 0 0,0 0-1,-1-1 1,1 1 0,-1 0 0,1 0 0,-1 0 0,1 0 0,-1-1 0,1 1 0,-1 0 0,1-1 0,-1 1 0,1 0 0,-1-1 0,1 1 0,-1 0 0,0-1 0,1 1 0,-1-1 0,0 1 0,1-2 0,0 2 13,-1-1 0,1 0 0,-1 1 0,1-1 0,-1 0 1,1 1-1,0-1 0,-1 1 0,1-1 0,0 0 1,0 1-1,-1 0 0,1-1 0,0 1 0,0 0 0,0-1 1,0 1-1,-1 0 0,1 0 0,0 0 0,0-1 0,0 1 1,0 0-1,0 0 0,1 1 0,10-1 156,-9 0 294,-1 0-363,10 0 112,-7 3-53,-3-2-151,-1 0 1,0 0-1,1 0 1,-1 0-1,1 0 1,-1 0-1,1 0 1,-1 0-1,1-1 1,3 2-1,27 1 149,-4-4-1,1 0 0,-1-2 0,40-9 0,79-8-184,-27 6-21,-74 6 74,0 3 1,67 1-1,-107 4-15,0-1 0,0 1 0,0-1 0,1 0 0,-1 0 0,0-1-1,0 0 1,10-5 0,-10 4 16,-6 4-40,0 0 1,0 0 0,0-1 0,0 1 0,-1 0 0,1-1 0,0 1-1,0 0 1,0-1 0,-1 1 0,1-1 0,0 1 0,-1 0-1,1-1 1,0 1 0,-1-1 0,1 1 0,-1-1 0,1 1 0,-1-1-1,1 1 1,-1-1 0,1 1 0,-1-1 0,1 0 0,-1 1-1,0-1 1,1 0 0,-1 0 0,0 1 0,0-1 0,-3 1-82,0-1 1,0 1 0,0-1-1,-7 0 1,7-1-25,1 1 1,-1 0-1,0 1 1,1-1-1,-5 1 1,-14 11-1804,17-11 1640,0 0-1,1-1 1,-1 1-1,-8-1 0,13 0 270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0 631 4064,'14'0'1307,"-8"-3"-801,-4 1-560,2-3 358,1 1 0,-1-1 1,1 1-1,6-4 0,-6 5-162,-4 3-114,0 0 1,0-1-1,-1 1 0,1 0 0,0-1 1,-1 1-1,1 0 0,-1-1 1,1 1-1,0-1 0,-1 1 0,1-1 1,-1 1-1,1-1 0,-1 0 0,0 1 1,1-1-1,-1 0 0,1 1 0,-1-1 1,0-1-1,3-3 45,-1 3-35,-1-1-1,1 1 0,0 0 1,0 0-1,0 0 1,0 0-1,1 0 1,-1 0-1,0 1 1,5-3-1,11-9 95,-4-5 24,-12 14-131,0 1-1,0 0 0,0 0 0,0 0 0,1 1 0,-1-1 0,1 0 0,5-3 0,0 0-18,-1 1-1,0-1 0,0 0 1,-1-1-1,0 0 0,0 0 1,0 0-1,7-13 0,-5 5 10,0 1-1,-1-1 0,0 0 0,-1-1 0,6-23 1,5-49 134,-15 65-179,0-1-1,-3-29 1,1 17 142,0 34-109,0 0 0,0 0-1,0 0 1,1 1 0,-1-1-1,1 0 1,-1 0 0,1 1-1,0-1 1,0 0 0,-1 1-1,1-1 1,0 1 0,0-1-1,1 1 1,-1-1 0,2-1-1,-3 4-5,1 0 0,-1 0 0,1 0 0,-1 0 0,0-1 0,0 1 0,1 0 0,-1 0 0,0 0 0,0 0 0,0 0 0,0 0 0,0 2 0,0 9 169,0-6-105,0 0-1,0 0 1,-1 0-1,-1 9 1,-3 2 63,3-10-77,0 0 0,0 0-1,1 0 1,0 0 0,0 12 0,2 8 57,0-15-37,-1 0 0,0 0 1,0 1-1,-1-1 0,-3 13 0,-3-10 24,6-14-80,0 1 1,0-1-1,1 1 1,-1-1-1,0 1 1,1-1-1,-1 1 1,1 0-1,-1-1 1,1 1-1,0 0 1,0 1-1,0 46 506,0-49-513,0 0 1,0 0-1,0 0 0,0 0 0,0 0 0,0 0 0,0 0 0,0 0 0,0 0 0,-1 1 1,1-1-1,1 0 0,-1 0 0,0 0 0,0 0 0,0 0 0,0 0 0,0 0 1,0 0-1,0 0 0,0 1 0,0-1 0,0 0 0,0 0 0,0 0 0,0 0 0,0 0 1,0 0-1,0 0 0,0 0 0,0 0 0,0 0 0,0 0 0,1 0 0,-1 0 1,0 0-1,0 0 0,0 1 0,0-1 0,0 0 0,0 0 0,0 0 0,0 0 0,0 0 1,0 0-1,1 0 0,-1 0 0,0 0 0,0 0 0,0 0 0,0 0 0,0 0 1,0 0-1,0 0 0,0 0 0,1-1 0,-1 1-3,1 1-1,-1-1 1,0 0 0,1 0-1,-1 0 1,1 0 0,-1-1-1,1 1 1,-1 0-1,1 0 1,-1 0 0,0 0-1,1 0 1,-1-1 0,1 1-1,-1 0 1,0 0 0,1 0-1,-1-1 1,1 1 0,-1 0-1,0-1 1,1 1 0,-1 0-1,0-1 1,0 1 0,1-1-1,-1 1 1,0 0 0,0-1-1,6-7-191,8 3-107,-11 3 220,0 0 1,0 0-1,-1 0 0,1 0 1,0 0-1,-1 0 1,0-1-1,1 1 1,-1-1-1,0 0 0,0 1 1,0-1-1,-1 0 1,3-6-1,0-1-125,-1 0 0,-1 0 0,3-14 0,-2 6 61,8-22-268,-8 16 246,-1 0 0,-3-46 0,0 20 389,1 2 484,0 45-410,-3 6-112,1 0-146,0-1 1,1 1-1,-1 0 0,1 0 1,-1 0-1,1 0 1,0 0-1,0 0 1,1 0-1,-1 0 0,0 0 1,1 0-1,0 5 1,0 51 419,1-30-414,-1 90 443,0-113-431,1 1 0,0-1 0,0 0-1,1 1 1,2 5 0,-2-6 36,0-1-1,-1 1 1,0-1 0,1 11 0,-2-9-163,-2 21 34,2-27-136,0 0 1,-1 1-1,1-1 1,-1 0-1,1 0 1,-1 0-1,1 0 1,-1 0-1,0 0 1,0 0-1,1 0 1,-1 0-1,0 0 1,0-1-1,0 1 1,0 0-1,0 0 1,-2 0-1,6 2-1739,11 11-1776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8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17 2816,'-1'-1'75,"0"-1"-1,-1 1 1,1 0 0,-1-1-1,1 1 1,-1 0 0,0 0-1,1 0 1,-1 0 0,0 0-1,0 0 1,0 1 0,0-1-1,0 1 1,1-1 0,-4 0-1,2 1 204,0 0 335,-45 0 1056,34 0-1226,8 3-59,4-1-310,0-1 0,0 1 0,-1-1 0,1 0 0,0 1 0,-1-1 0,1 0 0,-1-1 1,1 1-1,-6 1 0,-6 1 135,7 0-79,0 0 1,1 1-1,-1 0 1,1 0-1,-8 7 0,7-6-38,1 0 6,0 0 0,1 1 0,0-1 0,0 1 0,0 0-1,-5 10 1,-22 45 531,20-37-455,12-23-166,-3 4 10,0 1-1,1-1 0,0 1 0,0 0 0,-2 9 0,4-13 9,-1 0 1,1 0-1,0-1 0,0 1 0,1 0 0,-1 0 0,0-1 0,0 1 0,1 0 0,-1-1 0,1 1 0,0 0 1,-1-1-1,1 1 0,0-1 0,0 1 0,0-1 0,0 0 0,0 1 0,0-1 0,1 0 0,-1 1 0,0-1 0,0 0 1,3 1-1,25 18 240,-7 8-500,-18-24 196,0-1 1,0 0 0,1 0-1,-1-1 1,7 3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8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6304,'18'0'2336,"-1"0"-1824,0 0-128,17 0 64,17 0-320,-17 0-32,17 0-64,0 0-3296,0 17 1792,0-17-1728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3328,'17'0'4416,"-17"3"-4214,0 182 1702,-9-81-1523,1-6 76,8 61 535,0-156-966,0-1 0,0 1 0,0 0 0,0 0 0,-1-1 0,1 1 0,-1 0 0,0 0 0,0-1 0,0 1 0,0-1 0,0 1 0,-1-1 0,1 1 0,-3 2 0,1-2 374,6-3-112,8 0-16,-5-3-144,-5 2-136,0 0 0,1-1 0,-1 1 1,1 0-1,-1 0 0,1 0 1,-1 0-1,1 0 0,-1 1 1,1-1-1,0 0 0,0 1 0,-1-1 1,1 1-1,0-1 0,0 1 1,2 0-1,0 0-30,-1 0 1,1-1 0,-1 1-1,1-1 1,-1 0-1,0 0 1,1 0-1,2-2 1,11-3-37,15 0-64,-16 0 93,-14 5 53,0 0 0,0 0 1,0 0-1,0 0 0,0 1 1,0-1-1,0 1 0,0-1 0,0 1 1,0 0-1,0 0 0,0 0 0,1 0 1,-1 0-1,0 1 0,3 0 1,13 4 45,-11-3-159,0 0 1,1 0-1,-1-1 0,11 1 0,104-2-3697,-116 0 3436,0 0 1,0-1 0,10-1-1,-9 0-821,0-1-1,13-6 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5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16 5312,'2'-3'1701,"-1"3"-1680,10-9 578,-10 8-579,-1 1 0,1 0 1,-1-1-1,0 1 0,1 0 0,-1-1 0,1 1 1,-1 0-1,1 0 0,-1 0 0,1 0 1,-1-1-1,1 1 0,0 0 0,-1 0 1,1 0-1,-1 0 0,1 0 0,-1 0 0,1 0 1,-1 0-1,1 1 0,-1-1 0,1 0 1,-1 0-1,1 0 0,-1 1 0,1-1 1,0 0-1,4 7 745,-5-6-690,1-1 1,0 1 0,-1 0-1,1 0 1,0-1 0,-1 1-1,1 0 1,0-1 0,0 1-1,0-1 1,0 1 0,0-1-1,-1 0 1,1 1 0,0-1-1,0 0 1,0 1 0,2-1-1,-1 1 51,1 0 0,0 1 0,-1-1 0,1 1 0,-1 0-1,0 0 1,1 0 0,-1 0 0,0 0 0,0 0-1,0 0 1,-1 1 0,1-1 0,-1 1 0,3 5 0,12 15 506,24 15 941,-29-26-1195,-2 1 0,0 0 0,0 0 0,-1 1 0,-1 0-1,8 21 1,-14-34-351,18 44 268,-2 1 0,-2 1 1,-2 0-1,-2 1 0,-2 0 1,-2 1-1,0 77 0,-7-110-255,-1 1 0,-4 26-1,4-36-22,-1 1-1,-1-1 1,1 0-1,-1 0 1,0 0-1,-1 0 1,-7 12-1,-8 3-11,0-1 1,-1-1-1,-1-1 0,-42 30 1,51-42-195,1 0 0,-1-1 0,0 0 0,0-1 0,0 0 0,-14 3 0,-6 2-552,-22 15-673,23-19 8,15-4 621,-17 6-1183,32-8 1750,0 0 1,0 0-1,0-1 1,0 1 0,-1 0-1,1-1 1,0 1-1,0-1 1,0 1 0,0-1-1,0 0 1,0 1-1,0-1 1,0 0 0,0 0-1,-1-1 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0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32 3904,'0'-2'139,"-1"-1"0,1 1 1,0-1-1,1 1 0,-1 0 0,0-1 1,1 1-1,1-4 0,-2 5-127,0 1 0,0 0 1,1 0-1,-1 0 0,0 0 0,0 0 0,1 0 0,-1 0 0,0 0 1,0 0-1,1 0 0,-1 0 0,0 0 0,0 0 0,1 0 0,-1 0 1,0 0-1,0 0 0,1 0 0,-1 0 0,0 0 0,0 0 0,1 0 0,-1 0 1,0 0-1,0 1 0,1-1 0,-1 0 0,0 0 0,5 2 188,-3-10 889,-2 20-511,0-2-185,0 0 0,0 0 0,-3 13 0,-2-5-24,3-11-228,0 0 0,0 0 0,1 0 0,0 0 1,0 14-1,1-2 160,-3 22 0,-8 18 83,5 18-117,0-31-155,2-17 53,0 33 1,3-48-88,0 0 0,-1 0 0,-3 15 0,2-16 1,1 1 1,0-1-1,1 15 0,1 37-2004,0-65 1894,0 0 1,0 0-1,-1 0 1,1 1 0,0-1-1,0 0 1,0 0-1,0 0 1,0 0 0,0 0-1,0 0 1,0 0-1,0 0 1,0 0 0,0 1-1,0-1 1,0 0-1,0 0 1,1 0 0,-1 0-1,0 0 1,0 0-1,0 0 1,0 0-1,0 0 1,0 0 0,0 1-1,0-1 1,0 0-1,0 0 1,0 0 0,0 0-1,0 0 1,0 0-1,0 0 1,1 0 0,-1 0-1,0 0 1,0 0-1,0 0 1,0 0 0,0 0-1,0 0 1,0 0-1,0 0 1,0 0-1,1 0 1,-1 0 0,0 0-1,0 0 1,0 0-1,0 0 1,0 0 0,0 0-1,0 0 1,0 0-1,15 0-4171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10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5568,'-17'0'2048,"17"17"-1568,0 0-160,0 0 736,0 17-640,-17 1 256,17 33-384,0 17 448,0 0-416,0 0 0,17-16-192,-17-18-448,0-17 192,0 17-1024,-17-34 640,0 0-2112,17 0 1472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10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18 750 5984,'-17'-51'2688,"34"51"-1536,0 0-864,17 0 256,-17 0-320,34 0 64,0 17-160,0-17-1536,1 17 736,-18-17-4448</inkml:trace>
  <inkml:trace contextRef="#ctx0" brushRef="#br0" timeOffset="1">137 17 6400,'0'0'2368,"34"-17"-1856,17 17-128,-17 0 416,1 17-512,33 0 256,0-17-320,0 34-1280,-17-17 576,0 17-5024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4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52 4640,'-14'-14'1504,"8"11"-912,-8 3 2997,14-3-2752,0 3-797,0-1 1,0 0-1,0 1 0,0-1 0,0 1 0,0-1 0,0 1 0,0-1 1,1 1-1,-1-1 0,0 1 0,0-1 0,0 1 0,1-1 0,-1 1 1,0 0-1,0-1 0,1 1 0,-1-1 0,0 1 0,1-1 0,-1 1 1,1 0-1,-1-1 0,0 1 0,1 0 0,-1 0 0,1-1 0,-1 1 1,1 0-1,-1 0 0,1 0 0,-1-1 0,1 1 0,-1 0 0,1 0 1,-1 0-1,1 0 0,-1 0 0,1 0 0,-1 0 0,1 0 0,-1 0 1,1 0-1,0 1 0,20-5 823,-14 2-725,0-1-26,0 1 0,0 0 0,1 0 0,-1 1 0,0 0 0,11 0 0,4 1 41,-1-1-24,39 5 0,5 7-273,3-5 43,0 5 85,-38-8 15,-17-2 2,1 1 0,-1 0 0,1 0 1,19 8-1,-25-7 15,11 5-18,21 11 0,-36-17 18,-1 0 0,1 0 0,-1 1 0,1-1 0,-1 1-1,0 0 1,0 0 0,0 0 0,0 0 0,-1 1 0,4 4 0,3 5 75,-1-6-12,-7-6-74,0 0 0,-1 1 0,1-1 0,0 0 0,-1 1 0,1-1 0,0 0 0,-1 1 0,0-1 0,1 1 0,-1-1 0,0 0 0,0 1 0,0-1 0,0 1 0,0-1-1,0 1 1,0-1 0,0 1 0,-1-1 0,1 1 0,0-1 0,-1 0 0,1 1 0,-1-1 0,-1 2 0,0 3 16,-11 23 35,9-21-69,3-5 7,0-1 0,0 1 0,1-1 0,-1 1 1,1 0-1,-1-1 0,1 1 0,0 0 0,0 4 1,-1 16-33,-7 5 27,-2 0 0,-17 34 0,7-15 156,14-31-162,0-1 0,-2 0 1,1 0-1,-2-1 0,0 0 1,-1 0-1,-20 22 0,15-19 519,15-16-476,0 0 1,-1 0 0,1 0-1,-1 0 1,1 0 0,-1 0 0,1 0-1,-1 0 1,0 0 0,0 0 0,1-1-1,-1 1 1,0 0 0,0-1 0,0 1-1,0 0 1,0-1 0,0 1 0,0-1-1,0 1 1,0-1 0,0 0 0,0 1-1,0-1 1,0 0 0,0 0 0,0 0-1,0 0 1,0 0 0,0 0 0,0 0-1,-2 0 1,-2-1 50,3 2-44,1-1 0,-1-1 0,0 1 0,0 0 0,0 0 0,1-1 0,-1 1 0,0-1 0,0 0-1,1 1 1,-1-1 0,0 0 0,-1-1 0,-10-5 114,2 5-85,-10-4 42,18 4-76,0 0 1,-1 0 0,1-1 0,0 1-1,1-1 1,-5-3 0,-25-23 186,20 20-169,1 2-20,1-1 0,-1 0 0,2-1 0,-14-15 0,9 5-103,2-1 1,-13-26-1,12 21 52,2-1 0,1 0-1,-8-31 1,16 43-25,1 0 0,0-1 0,2-28 1,0 4-189,-1 30 41,0-23-430,0 5-3637,0 27 4160,0-1 1,0 1 0,0-1-1,0 1 1,0-1-1,0 0 1,0 1-1,0-1 1,0 1-1,1-1 1,-1 1-1,0 0 1,0-1-1,1 1 1,-1-1-1,0 1 1,1-1-1,-1 1 1,0 0-1,1-1 1,-1 1-1,1 0 1,-1-1-1,0 1 1,1 0-1,-1 0 1,1-1-1,-1 1 1,1 0-1,0 0 1,18-2-3045,-16 2 2672,17 0-2473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4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8128,'-17'17'3680,"0"0"-3168,0 0 544,17 0-672,-17 1-160,0-1-128,0 17-1088,17 0 544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5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5216,'0'0'2368,"0"17"-2048,0 0 1312,17 0-960,0 0 416,0 17-608,0 17-224,0-16-160,17 16 128,0-17-128,-17 0-1440,17-17 736,-17 0-1984,0 17 1472</inkml:trace>
  <inkml:trace contextRef="#ctx0" brushRef="#br0" timeOffset="1">342 18 5312,'-34'-17'2400,"16"51"-2080,18-17 1728,-17 0-1184,-17 34 992,17 0-1088,-17-16 32,0 16-480,0-17-224,0 0-32,0 0-1984,17 0 1056,-17-17-2400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5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546 51 7456,'29'-15'2421,"-24"13"-1477,-7-1-299,-10-9 507,12 12-1124,0 0-1,0 0 0,-1-1 0,1 1 1,0 0-1,0 0 0,-1 0 1,1-1-1,0 1 0,-1 0 0,1 0 1,0 0-1,-1 0 0,1 0 1,0-1-1,-1 1 0,1 0 0,0 0 1,-1 0-1,1 0 0,0 0 0,-1 0 1,1 0-1,0 0 0,-1 1 1,-8-1 159,3 1-108,1-1 0,-1 0 0,0-1 0,0 1 0,-10-3 0,-1-2-56,10 3-29,0 0 1,0 0-1,0 1 1,0 0-1,-1 0 1,1 1-1,0 0 1,0 0-1,-12 2 1,2 1-135,-7 2-273,-45 2 1,62-7 291,0 0 0,0 1 0,0 0 0,0 1 0,-7 2 0,-11 2-65,15-5 122,0 0 0,-13 0 0,20-2 45,-1 1 1,1 1-1,-1-1 1,1 0-1,-1 1 0,1 0 1,-1 0-1,1 0 1,0 0-1,-6 3 1,-2 1-34,3-2 14,6-3 59,1 0 1,-1 0-1,1 1 0,-1-1 1,1 1-1,0-1 0,-1 1 1,1-1-1,0 1 0,0 0 1,0 0-1,-1 0 1,1 0-1,0 0 0,0 0 1,0 0-1,0 0 0,0 0 1,1 0-1,-2 2 0,-14 25 561,12-23-490,1 0 1,0 0-1,1 1 0,-1-1 0,1 1 0,0-1 1,1 1-1,-1 0 0,0 8 0,-26 167 367,22-115-422,0-33-31,3-23 6,1 0 0,1 0 0,-1 15 0,2 114 1353,0-138-1359,0-1 1,0 0 0,0 1-1,0-1 1,0 1 0,0-1-1,0 1 1,0-1-1,0 1 1,0-1 0,0 1-1,0-1 1,1 0-1,-1 1 1,0-1 0,0 1-1,1-1 1,-1 0-1,0 1 1,0-1 0,1 0-1,-1 1 1,0-1 0,1 0-1,-1 1 1,0-1-1,1 0 1,-1 0 0,1 1-1,0-1 1,6 5 87,-4-1-60,3 4-10,-1-7-187,0 0-1,1 0 0,-1 0 1,0-1-1,11 1 1,43-3-3861,-33 1 2053,11 1-87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5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18 682 5984,'-17'-34'3040,"17"17"-1088,17 17-1152,0 0 736,17 0-896,0-17-576,17 17-64,0-17-3648,0 0 1984</inkml:trace>
  <inkml:trace contextRef="#ctx0" brushRef="#br0" timeOffset="1">171 34 6976,'0'-17'3168,"17"0"-1312,17 17-1280,-17 0 480,17 0-608,17 0-480,1 0 0,-1 17-2784,0-17 1568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6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7872,'0'17'3584,"-18"34"-3104,18-34 224,0 0-480,-17 17-96,0 0-64,0 0-3584,17 0 1920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6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 8736,'0'0'3936,"17"0"-3424,0 0 2496,0 17-2337,18-17-447,-1 0-1183,0 0 543,0 17-4224,0 0 2560</inkml:trace>
  <inkml:trace contextRef="#ctx0" brushRef="#br0" timeOffset="1">17 291 6880,'-17'17'3136,"34"-17"-640,0 17-1632,17-17-64,17 0-512,-17 0-2464,18 0 1184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6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5568,'-16'-16'11167,"32"16"-9247,17 0-1120,0 0 128,16 0-544,0-17-96,16 17-160,-15 0-1568,-1 0 768,-16 0-3999,16 0 2559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0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6880,'0'0'5152,"17"0"-2880,0 17-1568,17-17-128,-17 0-384,34 0-128,-17 0-32,0 0-3136,0 17 1696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0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7040,'0'0'3200,"17"34"-2752,0-17 576,0 0-640,17-17 256,0 17-352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17 6240,'-18'-17'2816,"-16"34"3392,34 0-4769,17-17-1215,18 17 128,-1-17-224,17 17-384,-17-17 128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375 137 5984,'-14'0'1920,"14"0"-1899,0 0 0,-1 0 1,1 0-1,0 0 0,0 0 1,-1 0-1,1 0 0,0 0 1,0 0-1,0 1 0,-1-1 1,1 0-1,0 0 0,0 0 1,0 0-1,-1 0 0,1 0 1,0 1-1,0-1 0,0 0 1,0 0-1,-1 0 0,1 1 1,0-1-1,0 0 0,0 0 1,0 0-1,0 1 0,0-1 1,0 0-1,0 0 0,0 1 1,0-1-1,-1 1 0,-7 13 198,5-9-54,0 0 0,0-1 0,1 1 0,0 0 0,0 0-1,0 0 1,1 1 0,-1-1 0,1 0 0,0 0 0,0 11 0,-1 20 567,-13 64-1,1-6-152,8-6-120,-5-6 256,9-63-586,0 7 223,-1 0 0,-2-1-1,0 0 1,-15 42 0,12-47 50,4-8-189,-1-1-1,0 1 1,-9 14-1,11-23-158,1 1 0,-1-1 0,0 0-1,0 0 1,0 0 0,0 0 0,-1-1-1,1 1 1,-1-1 0,0 0 0,1 0-1,-1 0 1,-6 1 0,5-2-226,0 0 0,0-1 1,0 1-1,0-1 0,0-1 0,0 1 1,0-1-1,0 0 0,0 0 1,0 0-1,0 0 0,0-1 0,1 0 1,-9-5-1,10 6-36,0-1 0,0 0 1,0 0-1,0 0 0,1 0 0,-1 0 1,1 0-1,0 0 0,-1-1 0,1 0 1,0 1-1,-1-4 0,0-1-595,0 1 1,0-1-1,-2-13 0,1 9-32,-13-43-2263</inkml:trace>
  <inkml:trace contextRef="#ctx0" brushRef="#br0" timeOffset="1">358 1 7392,'17'0'4896,"0"17"-5152,18-17-9216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1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3552,'0'17'7792,"0"-3"-6811,0-11-437,-3-3-464,-9 0-187,12 0 105,0 0 1,0 0-1,0 0 0,0 0 0,0 0 1,0 0-1,0 0 0,0 0 0,-1 0 1,1 0-1,0 0 0,0 0 0,0 0 0,0 0 1,0 0-1,0 0 0,0 0 0,0 0 1,0 0-1,0 0 0,-1 0 0,1 0 0,0 0 1,0 0-1,0 0 0,0 0 0,0 0 1,0 0-1,0 1 0,0-1 0,0 0 0,0 0 1,0 0-1,0 0 0,0 0 0,-1 0 1,1 0-1,0 0 0,0 0 0,0 0 0,0 0 1,0 1-1,0-1 0,0 0 0,0 0 1,0 0-1,0 0 0,0 0 0,0 0 0,0 0 1,0 0-1,0 0 0,0 1 0,0-1 1,0 0-1,1 0 0,-2 1-2,1-1 0,0 1 0,0 0 0,1 0 0,-1-1 0,0 1 1,0 0-1,0 0 0,0-1 0,1 1 0,-1 0 0,0-1 0,1 1 0,-1 0 0,8 3-25,-16-5-38,8 1 68,0 0-1,0 0 0,0 0 1,0 0-1,0 0 1,0 0-1,0 0 0,0 0 1,-1 0-1,1 0 0,0 0 1,0 0-1,0 0 1,0 0-1,0 0 0,0 0 1,0 0-1,0 0 0,0 0 1,0 0-1,-1 0 1,1 0-1,0 0 0,0 0 1,0 0-1,0 0 0,0 0 1,0 0-1,0 1 0,0-1 1,0 0-1,0 0 1,0 0-1,0 0 0,0 0 1,-1 0-1,1 0 0,0 0 1,0 0-1,0 0 1,0 0-1,0 1 0,0-1 1,0 0-1,0 0 0,0 0 1,0 0-1,0 0 1,0 0-1,0 0 0,0 0 1,0 0-1,0 1 0,0-1 1,0 0-1,1 0 1,-1 11 255,0-8-54,0 3-10,0 3-147,1-3 7,-1 0-1,0 1 1,0-1-1,0 0 1,-1 1-1,-2 11 1,-2-6 25,3-9-51,1 0 0,0 0 0,-1 1-1,1-1 1,0 0 0,1 1 0,-1-1 0,1 1 0,-1 5 0,1 71 336,0-68-327,2 21-47,-2-31 11,1-1 0,-1 1 0,1 0 0,0 0 0,-1 0 0,1-1 0,0 1 1,0-1-1,0 1 0,0-1 0,1 1 0,1 1 0,-3-2 9,1-1 0,-1 0-1,1 1 1,0-1 0,-1 0 0,1 1 0,0-1 0,-1 0 0,1 0-1,0 1 1,0-1 0,-1 0 0,1 0 0,0 0 0,-1 0 0,1 0-1,0 0 1,0 0 0,-1 0 0,1 0 0,0-1 0,-1 1 0,1 0-1,0 0 1,-1-1 0,1 1 0,1-1 0,0 0 17,14-7-68,-1 0 0,0-1 0,-1-1 0,20-17 0,-11 10-94,-11 8 36,7-6-4,0 0 0,16-17 0,-18 17 180,-11 13-2,4-4 73,-10 6-142,0 0-1,0 0 0,1-1 0,-1 1 0,0 0 1,0 0-1,0-1 0,0 1 0,0 0 0,0 0 0,0-1 1,0 1-1,0 0 0,0 0 0,0-1 0,0 1 0,0 0 1,0 0-1,0-1 0,0 1 0,0 0 0,0 0 1,0-1-1,0 1 0,0 0 0,0 0 0,0 0 0,0-1 1,-1 1-1,1 0 0,0 0 0,0 0 0,0-1 1,0 1-1,-1 0 0,1 0 0,0 0 0,0 0 0,-1-1 1,0 1 17,0-1 0,-1 1 1,1-1-1,0 1 0,-1 0 1,1-1-1,-1 1 0,1 0 1,0 0-1,-1 0 0,1 0 1,-1 0-1,1 0 0,-1 1 1,1-1-1,0 0 0,-1 1 1,-1 0-1,-3 13 304,1-5-204,4-8-100,0 1 0,0 0 0,0-1-1,0 1 1,0-1 0,1 1-1,-1 0 1,1 0 0,-1-1 0,1 1-1,-1 0 1,1 0 0,0 0-1,0 2 1,0 10 36,-1-10-48,1 1 1,0 0-1,0-1 0,1 1 1,-1 0-1,1-1 1,0 1-1,0-1 0,0 1 1,1-1-1,0 0 0,0 1 1,0-1-1,3 5 1,-3-7-2,-1 1 4,1 1 0,0-1 0,0 0-1,1 0 1,-1-1 0,0 1-1,1 0 1,0-1 0,0 1 0,0-1-1,0 0 1,0 0 0,0 0-1,0 0 1,1-1 0,3 2 0,9 1 66,1 0 1,-1-1 0,20 0-1,-30-3-68,0-1-1,0 0 0,0 0 1,0 0-1,0-1 0,8-3 1,36-19 51,-30 14-28,-14 7-11,0 0-1,0-1 0,0 0 1,0 0-1,-1 0 0,7-7 1,-10 9-13,1-1 0,-1 0 0,0 0 0,-1 0 0,1 0 0,0 0 0,-1 0 0,0 0 0,0 0 0,0 0 0,0-1 0,0 1 0,-1 0 0,1-1 0,-1-5-1,-1-1-15,-1 1-1,0-1 0,-1 1 0,0 0 0,-7-14 0,0-4-232,9 24 73,0 0 1,0 0 0,1 0 0,0 0 0,-1 0 0,1 0 0,1-5 0,-1 0-703,0-9-325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5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29 3648,'0'-14'1173,"0"14"-1165,0 0 1,0-1-1,0 1 0,0 0 0,0 0 1,0 0-1,0 0 0,0 0 0,0 0 1,0 0-1,0 0 0,0 0 0,0-1 0,0 1 1,0 0-1,0 0 0,0 0 0,0 0 1,0 0-1,0 0 0,0 0 0,0 0 1,1 0-1,-1 0 0,0-1 0,0 1 0,0 0 1,0 0-1,0 0 0,0 0 0,0 0 1,0 0-1,0 0 0,0 0 0,0 0 1,0 0-1,0 0 0,1 0 0,-1 0 1,0 0-1,0 0 0,0 0 0,0 0 0,0 0 1,0 0-1,0 0 0,0 0 0,0 0 1,1 0-1,-1 0 0,0 0 0,0 0 1,0 0-1,0 0 0,0 0 0,0 0 1,12 0 401,-9 0 635,-3-3-138,0-5 313,0 19 1688,-3-8-2135,1-1-681,1 0-1,-1 0 0,1 0 1,0 1-1,0-1 0,0 1 1,-1 4-1,1-5-11,1 0 0,-1 0 0,0 0 0,0 1 0,0-1 0,0 0 0,-2 2 0,-11 3 235,-1-2-134,12-3-146,-1 1 0,0-1 0,1 1 0,0 0 0,-1 0-1,1 1 1,0-1 0,1 1 0,-1-1 0,-2 5 0,-14 19 93,-24 24 80,-33 78 191,47-76-217,19-37 55,-21 25 0,21-29-161,1 0 0,0 1 1,-7 15-1,11-19-70,0 0 0,0-1 0,-1 0 0,0 0 0,0 0 0,-15 13 0,9-7-256,9-6 173,3-8 50,0 1 1,0-1-1,-1 1 0,1-1 1,0 0-1,0 1 1,0-1-1,-1 1 0,1-1 1,0 1-1,0-1 1,-1 0-1,1 1 0,0-1 1,-1 1-1,1-1 1,-1 0-1,1 1 0,0-1 1,-1 0-1,1 0 1,-1 1-1,1-1 0,-1 0 1,1 0-1,-1 0 1,1 0-1,-1 0 0,1 1 1,-1-1-1,1 0 1,-1 0-1,1 0 0,-1 0 1,0-1-1,-2 1-634,23 0-6512,-6 0 5765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5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18 3552,'14'0'1147,"-11"0"-683,-3-3-43,0-5 645,0 16-164,0-8-883,0 0 1,0 0-1,0 0 1,0 1-1,0-1 1,0 0-1,0 0 0,0 0 1,0 0-1,0 0 1,0 0-1,0 0 1,0 0-1,0 0 1,0 1-1,0-1 1,0 0-1,0 0 1,0 0-1,0 0 0,0 0 1,0 0-1,0 0 1,0 0-1,0 0 1,0 0-1,0 1 1,1-1-1,-1 0 1,0 0-1,0 0 1,0 0-1,0 0 0,0 0 1,0 0-1,0 0 1,0 0-1,0 0 1,0 0-1,0 0 1,1 0-1,-1 0 1,0 0-1,0 0 1,0 0-1,0 0 0,0 0 1,0 0-1,0 0 1,0 0-1,0 0 1,1 0-1,-1 0 1,0 0-1,0 0 1,0 0-1,1 0 26,-1 0 0,1 0 1,-1 0-1,1 0 0,-1 0 0,1 0 1,-1 0-1,1 0 0,-1 0 0,1 0 0,-1-1 1,1 1-1,-1 0 0,1 0 0,-1 0 0,1-1 1,-1 1-1,1 0 0,-1-1 0,0 1 0,1 0 1,-1-1-1,1 1 0,-1-1 0,0 1 0,1-1 1,-1 1-1,0 0 0,0-1 0,1 1 0,-1-1 1,0 1-1,0-1 0,0 0 0,0 1 0,0-1 1,0 1-1,0-1 0,0 1 0,0-1 0,0 0 1,0 1-34,0 0 1,0 0 0,0-1 0,0 1-1,0 0 1,0 0 0,1 0-1,-1 0 1,0 0 0,0 0 0,0 0-1,0 0 1,0 0 0,0-1 0,-1 1-1,1 0 1,0 0 0,0 0-1,0 0 1,0 0 0,0 0 0,0 0-1,0 0 1,0 0 0,0 0 0,0-1-1,0 1 1,0 0 0,0 0-1,0 0 1,0 0 0,0 0 0,0 0-1,0 0 1,-1 0 0,1 0-1,0 0 1,0 0 0,0 0 0,0 0-1,0 0 1,0 0 0,0 0 0,0 0-1,0 0 1,-1 0 0,1 0-1,0 0 1,0 0 0,0 0 0,0 0-1,0 0 1,0 0 0,0 0 0,0 0-1,-1 0 1,1 0 11,0 0 0,-1 0 0,1 0 0,-1 0 0,1 0 0,-1 0 0,1 0 1,-1 0-1,1 0 0,-1 0 0,1 0 0,0 1 0,-1-1 0,1 0 0,-1 0 0,1 0 0,0 1 0,-1-1 0,1 0 0,-1 0 0,1 1 0,0-1 1,-1 0-1,1 1 0,0-1 0,0 1 0,-1-1 0,1 0 0,0 1 0,0 0 0,-6 6 243,1-3-118,0-1-1,-1 0 0,0-1 0,-6 3 1,-1-1-12,8-3-94,1 0 0,0 1-1,-1-1 1,1 1 0,0 0 0,0 0 0,-4 3 0,-1 0 84,0 0 1,-16 5 0,-11 7 75,14-3 4,1 1 0,1 0-1,-23 23 1,40-34-187,-1-1 0,1 1 0,0-1 0,0 1 0,0 0 0,1 0 1,-4 7-1,4-5-17,1-1 1,-1 1 0,2 0-1,-1 0 1,0 0 0,1 11 0,0-15-1,0 0 0,0 0 1,0 0-1,1 0 0,-1 0 1,0 0-1,1 0 1,0-1-1,-1 1 0,1 0 1,0 0-1,2 3 1,-1-3-3,0 0 1,0 0 0,0 0 0,0 0 0,0 0-1,1-1 1,-1 1 0,1-1 0,-1 0 0,5 2 0,-6-3-1,30 13-369,1-1-1,52 11 1,-57-20-631,1-2 1,29-1 0,-10-1-2354,-16 1 1635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6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5408,'14'0'1728,"-8"3"-1046,8 8-148,-13-11-417,0 1 0,1 0 1,-1-1-1,0 1 1,0 0-1,0-1 0,1 1 1,-1 0-1,0 0 1,0 0-1,1 2 0,-1-1 10,-1 0-1,0-1 0,1 1 1,-1 0-1,0 0 0,0 0 1,0 0-1,0 3 1,0 4 196,-2 8-29,-1 1 0,0-1 0,-1 1 0,-1-1-1,-11 23 1,-2 15 76,8-23-219,-11 52 493,18-69-513,1-2-26,0 1-1,-1-1 1,-7 20-1,3-18-50,5-12-39,1 1 0,-1-1 0,1 0-1,0 0 1,0 1 0,0-1 0,1 1 0,-1-1 0,1 6 0,0-7-12,-1 0-1,1 0 1,0-1 0,0 1-1,-1 0 1,1 0 0,-1-1-1,0 1 1,1 0 0,-1-1-1,0 1 1,0-1 0,0 1-1,0-1 1,0 1 0,0-1-1,-3 2 1,2 0 40,4-3 58,2 0-71,-1 0-33,0 1 0,1-1 0,-1-1 0,-1 1 0,1 0-1,0-1 1,4-1 0,-4 0-9,1 0-1,0 0 0,0 1 1,0-1-1,0 1 1,0 0-1,0 0 0,0 0 1,0 1-1,8-1 1,62 1-143,196 0 1227,-202 0-741,-6 0 676,-62 0-1000,0 0-1,0 0 1,1 0-1,-1 0 1,0 0-1,0 0 1,0 0-1,0 0 1,0 0-1,0 0 1,0 0-1,0 0 0,0 0 1,1 0-1,-1 0 1,0 0-1,0 0 1,0 0-1,0 0 1,0 0-1,0 0 1,0 0-1,0 0 0,0 0 1,0 0-1,1 0 1,-1 0-1,0 0 1,0 0-1,0 0 1,0 0-1,0 0 1,0-1-1,0 1 0,0 0 1,0 0-1,0 0 1,0 0-1,0 0 1,0 0-1,0 0 1,0 0-1,0 0 1,0 0-1,0-1 0,0 1 1,0 0-1,0 0 1,0 0-1,0 0 1,0 0-1,0 0 1,0 0-1,0 0 1,0 0-1,0-1 0,0-27-2651,3 22 304,8-8-2651,-10 13 4644,-1-1 1,1 1-1,-1-1 0,1 1 0,-1-1 1,0 0-1,0 1 0,0-1 1,0-1-1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7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0 4320,'-17'0'1952,"17"17"-1696,0 0 1408,0 1-960,-17 16 576,17 0-768,-17 34 640,0-17-672,0 17 0,0 0-320,0 1-32,0-1-64,0-17 96,17-17-96,0-17-1792,0 17 960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7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7392,'-17'18'3360,"-34"16"-2944,51-17 416,-17 17-544,0 0 736,0 0-576,0 34-64,-17-17-256,34 0-384,-17 18 160,17-18-544,0-17 352,0 0-1056,0 0 736,-17-17-1344,17 17 1120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66 3328,'-2'-1'87,"1"0"1,0-1-1,-1 1 1,1 0 0,-1 0-1,1-1 1,-1 1-1,1 0 1,-1 1-1,0-1 1,0 0-1,1 0 1,-1 1-1,0-1 1,0 1-1,-2-1 1,1 1 1858,6 0-847,1 0-637,-2 1-299,1-1-1,-1 0 1,1 0-1,-1-1 1,0 1 0,1 0-1,-1-1 1,5-1-1,-3 0 21,0 0-1,1 0 0,-1 0 0,1 1 0,-1-1 0,1 1 0,-1 0 1,1 1-1,0-1 0,0 1 0,-1 0 0,10 1 0,-4-2-40,-1 0 1,1 0-1,10-4 0,13-1 137,-13 4-150,23 1 0,22-1-19,-42-1-82,99-8-72,-5 11 60,-108 0 23,1 0 0,15 3 1,0 8 344,-16-10 19,0 0 0,18 0-1,-17-1 714,-35-1-843,23 1-272,0 1 1,1-1-1,-1 0 1,0 0-1,0 1 1,1-1-1,-1 1 1,1-1 0,-1 1-1,0 0 1,1 0-1,-1 0 1,-1 1-1,-5 3-22,-3 0-83,9-4 88,-1 0 0,1 0 1,0 0-1,0 1 0,-1-1 1,1 1-1,0-1 0,-2 3 1,-42 32 148,38-27-73,0 1 0,1 0 0,1 1 0,-11 22 0,14-27-51,-4 9 25,-7 24-1,-4 8 55,8-21 19,0-2 80,-19 35-1,15-37 91,-1-1 0,-32 34 1,41-49-170,1-1-1,-1 1 1,-9 5 0,12-9-70,1-1 0,-1 0 0,1 0-1,-1 0 1,1-1 0,-1 1 0,0-1 0,1 1 0,-1-1 0,-5 0 0,8 0-35,0 0 1,0 0 0,-1 0-1,1 0 1,0 0 0,0 0-1,-1 0 1,1 0 0,0-1-1,0 1 1,0 0 0,-1 0-1,1 0 1,0 0 0,0 0-1,0 0 1,-1-1 0,1 1-1,0 0 1,0 0 0,0 0-1,0 0 1,0-1 0,-1 1-1,1 0 1,0 0 0,0 0-1,0-1 1,0 1-1,0 0 1,0 0 0,0-1-1,0 1 1,0-1 0,-73-180 276,34 76 80,25 69-222,9 6 22,-6 8-58,5-5-60,0 11-31,5 12-26,0 1 0,-1 0-1,1-1 1,1 1 0,-1-1-1,0 1 1,1-6-1,0 7 9,0-1-1,0 1 1,0 0-1,1 0 1,-1 0-1,1 0 1,-1 0 0,1 0-1,0 0 1,0 0-1,0 0 1,2-3-1,-2 4-40,0 0-1,-1-1 1,1 1 0,0 0-1,-1-1 1,1 1 0,-1-1-1,1 1 1,-1 0 0,1-1-1,-1-2 1,0 4 13,0 0 0,0-1 0,0 1-1,0 0 1,0 0 0,0 0 0,0 0 0,0 0-1,0 0 1,0 0 0,0 0 0,0 0 0,0-1 0,0 1-1,0 0 1,0 0 0,0 0 0,0 0 0,0 0-1,0 0 1,0 0 0,0 0 0,0 0 0,0 0 0,0 0-1,0-1 1,0 1 0,0 0 0,0 0 0,0 0-1,1 0 1,-1 0 0,0 0 0,0 0 0,0 0 0,0 0-1,0 0 1,0 0 0,0 0 0,0 0 0,0 0 0,0 0-1,0 0 1,1 0 0,-1 0 0,0 0 0,0 0-1,0 0 1,0 0 0,0 0 0,0 0 0,0 0 0,0 0-1,0 0 1,0 0 0,1 0 0,62 0-8770,-31 0 4085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8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17 665 7872,'-17'0'3584,"17"-17"-2048,17 17-352,0 0-864,0-17-288,17 17-64,0-17-3104,18 17 1728</inkml:trace>
  <inkml:trace contextRef="#ctx0" brushRef="#br0" timeOffset="1">307 34 8480,'-51'-34'4320,"68"34"-3456,0 0-192,17 0-384,34 0 0,-17 17-160,18-17-3552,-18 17 1888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15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6720,'0'14'2170,"0"-11"294,2-3-1738,33-1-146,-1 0 0,0-2 0,40-9 0,254-19-31,-324 30-544,132-4 75,-67-1-59,-18 2 6,85 2 0,-71 8 2,72 3 43,-120-9-40,1 1-1,-1 1 1,25 6-1,-28-5 3,4-1 42,-15-2-66,0 0 0,0 0 0,0 1 0,0-1 0,0 1-1,-1 0 1,1-1 0,0 1 0,0 0 0,-1 1 0,1-1 0,0 1-1,-1-1 1,3 3 0,-4-4-48,-1 0 0,0 1-1,1-1 1,-1 1 0,0-1 0,0 1-1,1-1 1,-1 0 0,0 1 0,0-1-1,0 1 1,1-1 0,-1 1-1,0-1 1,0 1 0,0-1 0,0 1-1,0-1 1,0 1 0,0-1 0,0 1-1,0-1 1,0 1 0,0-1-1,-1 1 1,1-1 0,0 1 0,0-1-1,0 1 1,-1-1 0,1 1 0,0-1-1,0 0 1,-1 1 0,0 0 0,0-1-131,0 1 3,0-1 1,-1 1 0,1-1-1,0 1 1,-1-1 0,1 0-1,-1 0 1,1 0 0,0 0-1,-1 0 1,-2 0 0,-41 0-1371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15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7232,'-80'0'3797,"81"0"-3765,-1 0 1,0 0-1,1 0 0,-1 0 1,0 0-1,1 0 1,-1 1-1,0-1 0,1 0 1,-1 0-1,0 0 0,1 0 1,-1 1-1,0-1 0,0 0 1,1 0-1,-1 0 1,0 1-1,0-1 0,1 0 1,-1 0-1,0 1 0,0-1 1,0 0-1,0 1 1,1-1-1,-1 1 21,1 0 1,-1 0-1,1-1 0,-1 1 1,1 0-1,0-1 1,-1 1-1,1 0 0,0-1 1,0 1-1,0-1 1,0 1-1,4 1 121,-1-1-1,1-1 1,0 1 0,-1-1 0,1 1-1,-1-1 1,9-1 0,13 0 169,1176 1 612,-1191 0-2015,-19 0-1667,5 0 765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8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8896,'0'0'4032,"17"0"-3520,0 0 640,17 0-736,0 0 64,-17 0-320,34 0-2272,-17 0 1120</inkml:trace>
  <inkml:trace contextRef="#ctx0" brushRef="#br0" timeOffset="1">52 103 9568,'0'0'4320,"34"0"-3776,0 0 288,0 0-576,17 0-384,18-17 64,-1 17-5216,0 17 2880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9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6240,'0'0'2816,"0"-17"576,17 17-512,0 0-1984,0 0-545,17 0-159,17 0-96,18 0-1631,-1 0 831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9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 7456,'0'0'2421,"0"5"-1477,-3 21-331,-8-3 395,5 11-357,-25 71 298,16-28-714,13-53-187,-4 25-5,0-28-72,-10 25 0,-8 24 103,19-49 106,3-12-74,1-1-1,-2 0 1,1 0-1,-1 0 1,-1-1-1,1 1 1,-1-1 0,-6 8-1,1-3 217,-1 0-1,-14 13 1,20-21-275,0 0 0,0-1 0,-1 0 0,1 1 0,-1-2 0,0 1 0,0 0 0,0-1 1,-1 0-1,-6 2 0,-4-2-29,-1-1 0,-25-1 0,21-1-67,-16 1-26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09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7968,'0'-17'3616,"17"17"-3136,-17-17 96,0 34-416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11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1228 1824,'0'0'587,"0"3"-353,0 8 6,0-8 438,0 0-140,0 8 113,0-8 1391,0 0-1162,0 8-213,0-8 1584,0-6-1718,0-8-58,0 8-166,3 3-53,5-1-132,-6-3 23,5-14 467,4-4-294,-10 21-291,-1 0 0,1 0 1,-1 0-1,1 0 0,-1 0 0,0 0 0,1 1 0,-1-1 0,0 0 0,0 0 0,0 0 0,1 0 1,-1 0-1,0 0 0,-1-1 0,3-5 108,9-13 124,-7 6-119,-3 10-99,0 0 0,1-1 0,-1 1 0,1 0 0,0 0 0,0 0 0,3-4 0,-2 3-20,-1 0 1,0 1-1,0-1 1,0 0-1,-1 0 1,1-1-1,0-5 1,2-9 49,7-14 151,-6 15-119,-4 11 9,1 0 1,1 0-1,-1 0 1,5-9-1,-4 10-25,0-1-1,0 1 1,-1-1-1,0 0 1,0 0-1,0-10 1,1-3 96,2-6-14,-2 10-70,0 0 1,0-22-1,-3 32-75,1-1-1,0 0 1,0 1 0,0-1-1,1 0 1,0 1 0,6-14-1,-4 10 1,0-1 0,4-16 0,-5 7-48,-2 13 4,0 0 1,1 0-1,0 0 0,0 0 1,6-13-1,44-95-164,-1 8 337,-43 89-162,-1 1-5,9-28-1,-12 27 157,-2 11-88,0 0 1,0 0 0,1 0-1,4-9 1,-4 10-113,0-1 0,4-15 0,-5 17 62,-1-1-1,2 1 1,-1 0 0,0 0-1,1 0 1,5-7 0,2-2-10,1 0 1,19-20-1,-29 34 0,3-4-40,1 1 0,0-1 0,-1 1 0,8-4 1,-10 7 19,1 0 1,0 0 0,0 0-1,0 0 1,0 0 0,1 0-1,-1 1 1,0 0 0,0-1-1,4 2 1,-6-2 22,0 1 0,0 0 1,0 0-1,0 0 0,0 1 0,0-1 0,0 0 0,-1 0 1,1 0-1,0 1 0,0-1 0,0 0 0,0 1 0,-1-1 1,1 1-1,0-1 0,0 1 0,0 0 0,6 8 44,0-1-1,-1 1 1,6 11 0,-11-17-31,0 0 1,-1 0-1,1 0 1,0 0-1,-1 0 1,0 0-1,0 0 1,0 0-1,0 1 1,-1 3-1,0 6 43,2 11 99,-2 34 147,0-53-292,1 0 0,-1 0-1,0 0 1,-1 0 0,1-1-1,-1 1 1,0-1-1,-5 9 1,0-1-132,4-7 74,0 0 0,-1 0 1,1-1-1,-1 1 0,0-1 1,-5 5-1,7-8 19,0 0 0,0 0 0,0-1-1,0 1 1,0 0 0,0-1 0,-4 1 0,-5 1-81,7 0 64,-1-1-1,1 1 1,-1 0-1,1 0 1,0 0-1,0 1 1,0 0-1,0 0 1,0 0-1,-5 5 0,7-6 22,0 0 0,0-1-1,0 1 1,0-1 0,0 1-1,0-1 1,-1 0 0,1 0-1,0 0 1,-1 0-1,1 0 1,-1-1 0,1 1-1,-1-1 1,1 0 0,-1 1-1,-3-2 1,0 1-214,9 0-208,-1 1 410,1 0 0,0-1 1,-1 1-1,1 0 0,-1 0 1,1 0-1,-1 1 0,0-1 0,1 1 1,-1-1-1,0 1 0,0 0 1,0 0-1,0-1 0,0 1 1,2 4-1,1-1-13,0 0 1,0 0 0,7 5-1,-8-8 35,1 1-1,-1 0 1,0 1-1,0-1 1,0 1 0,0 0-1,-1 0 1,1 0-1,-1 0 1,0 0-1,3 8 1,25 39 325,-30-50-254,0 0 0,-1 1-1,1-1 1,-1 1 0,1-1-1,-1 0 1,0 1 0,1-1 0,-1 1-1,0-1 1,0 1 0,0-1-1,0 1 1,0-1 0,-1 1 0,1-1-1,0 0 1,-1 1 0,1-1-1,-1 1 1,1-1 0,-1 0-1,0 1 1,1-1 0,-1 0 0,0 0-1,0 0 1,0 0 0,-1 2-1,-3 1 135,0 0-1,0 0 1,-1-1-1,1 0 1,-8 4-1,10-6-160,-4 2 57,0 0-1,-1 0 0,0-1 1,1 0-1,-1 0 1,0-1-1,0 0 1,0 0-1,0-1 1,-14-1-1,-1 1 22,-111 0-53,127 0-132,5 1 82,1-1 0,-1 0 0,0 0 1,0 0-1,1-1 0,-1 1 0,0 0 0,-3-1 0,5 0-54,-1 1 0,0-1 0,1 1 1,-1-1-1,1 1 0,-1-1 0,1 0 0,-1 1 0,1-1 0,-1 0 0,1 1 0,0-1 0,-1 0 0,1 0 0,0 1 0,0-1 0,0 0 0,-1 0 0,1 1 0,0-1 0,0 0 0,0 0 0,0 1 0,0-1 0,0-1 0,0 2-11,0-1-1,0 1 1,0-1-1,0 1 1,0-1-1,1 1 1,-1-1-1,0 1 1,0-1-1,0 1 1,0-1-1,0 1 1,1 0-1,-1-1 1,0 1-1,1-1 1,-1 1-1,0 0 1,0-1-1,1 1 1,-1 0-1,1-1 1,-1 1 0,0 0-1,1-1 1,0 1-1,15-4-865,-2 2 210,32-9-2397,-39 10 2413,1 0 0,14 0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13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35 3712,'0'0'3221,"0"-3"-2346,0 2-817,0 1-1,0-1 1,0 1 0,0-1 0,0 0 0,0 1 0,0-1 0,0 1-1,0-1 1,0 0 0,1 1 0,-1-1 0,0 1 0,0-1 0,1 1-1,-1-1 1,1 0 0,0 1 37,0-1 0,0 1-1,0-1 1,0 1 0,0-1 0,0 1-1,0 0 1,0 0 0,1 0 0,-1 0-1,0-1 1,0 2 0,2-1 0,-3 0-72,1 0-1,-1 0 1,1 0 0,0 0 0,-1 0 0,1 0 0,-1 0 0,1 0-1,-1-1 1,1 1 0,-1 0 0,1 0 0,-1 0 0,1 0 0,-1-1-1,1 1 1,-1 0 0,0-1 0,1 1 0,-1 0 0,1-1 0,-1 1-1,0-1 1,1 1 0,-1 0 0,0-1 0,1 1 0,-1-1 0,0 1-1,0-1 1,1 1 0,-1-1 0,0 1 0,0-1 0,0 1 0,0-1-1,0 1 1,0-1 0,0 1 0,0-1 0,0 0 0,0-2 2019,0 6-1866,0 0-133,0-1-2,-1 0 1,1 0-1,0 0 0,0 0 0,1 0 0,-1 0 1,0 0-1,1 0 0,-1 0 0,2 3 0,-1-4-18,0 0-1,-1 0 0,1 0 1,0 0-1,0 0 1,-1 0-1,1 1 1,-1-1-1,1 0 0,-1 0 1,0 1-1,1-1 1,-1 0-1,0 0 0,0 1 1,0-1-1,0 0 1,0 1-1,0-1 0,0 0 1,0 0-1,-1 1 1,1-1-1,0 0 1,-1 0-1,1 1 0,-2 1 1,-2 12 160,-1 11 57,3-13-137,-1-1 0,-7 22 0,-58 160 271,60-175-361,0-2 55,-7 29 0,12-34-39,-3 10 1,-5-4-31,9-15 1,0 0 1,0 0-1,0 0 1,1 0-1,-1 1 1,1-1-1,0 0 1,0 1-1,0-1 0,0 1 1,0 0-1,1 3 1,0 30 400,0-27-184,0-17-94,0 7-122,0 0 0,0 0 0,-1 0 0,1 0 0,0 0 0,0 0 0,0-1 0,0 1 0,0 0 0,0 0 0,0 0 1,0 0-1,0 0 0,0 0 0,0 0 0,0 0 0,0 0 0,0-1 0,1 1 0,-1 0 0,0 0 0,0 0 0,0 0 0,0 0 0,0 0 0,0 0 0,0 0 0,0 0 0,0 0 0,0 0 0,0 0 0,0-1 0,0 1 0,0 0 0,0 0 0,1 0 0,-1 0 0,0 0 0,0 0 0,0 0 0,0 0 0,0 0 0,0 0 0,0 0 0,0 0 1,0 0-1,1 0 0,-1 0 0,0 0 0,0 0 0,0 0 0,0 0 0,0 0 0,0 0 0,0 0 0,0 0 0,2 0-2,0 0 0,0-1 0,0 0-1,0 1 1,0-1 0,0 0 0,0 0 0,0 0 0,-1 0 0,1 0 0,0 0 0,-1 0 0,1-1 0,-1 1-1,2-3 1,16-10-61,-18 13 59,1 1-1,-1-1 1,1 1 0,-1 0 0,1-1 0,-1 1-1,1 0 1,0 0 0,1 0 0,-3 0 3,14 0-117,-8-3 21,3-4 10,-5 10-8,-3-2 87,-1-1 0,1 1-1,-1-1 1,1 1 0,0 0 0,0-1 0,-1 1-1,1-1 1,0 0 0,0 1 0,0-1 0,-1 0-1,1 1 1,0-1 0,0 0 0,0 0 0,0 0-1,0 0 1,-1 0 0,3 0 0,6 1-8,0 0 0,-1 0 0,1 0 0,10 4 0,-12-3 17,1 0-1,-1 0 0,16 0 1,102-2 115,-96 0 384,-26 0-991,-3-3-204,0 2 351,0 1 293,0-1 0,-1 1 0,1-1 1,0 1-1,0-1 0,0 1 0,0-1 0,1 1 0,-1-1 0,0 1 0,0 0 1,0-1-1,0 1 0,0-1 0,1 1 0,-1-1 0,0 1 0,0 0 0,1-1 0,-1 0 1,2 1-417,-1-1 1,1 1 0,0-1 0,-1 1 0,1-1 0,-1 1 0,1 0 0,0 0 0,-1 0 0,3 0 0,25 0-1679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13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5728,'0'0'4154,"0"3"-3290,0 12-231,-1 0-1,-1 1 1,-1-1-1,-8 26 1,6-16-259,-5 37 0,6-34-97,-11 45-1,0-14-169,7-27-115,-1 1 0,-1-2 0,-16 33 0,23-57 68,0 1 0,0 0 0,-2 11 0,-1 4-28,-7 3-328,3-6-860,10-20 1115,0 0-1,0 1 1,-1-1 0,1 0-1,0 0 1,0 0 0,0 1-1,0-1 1,0 0 0,0 0-1,0 1 1,0-1 0,0 0-1,0 0 1,0 1 0,0-1-1,0 0 1,0 0 0,0 1-1,1-1 1,-1 0 0,0 0-1,0 0 1,0 1 0,0-1-1,0 0 1,0 0 0,1 0-1,-1 1 1,0-1 0,0 0-1,0 0 1,1 0 0,-1 0-1,0 1 1,0-1 0,0 0-1,1 0 1,-1 0 0,0 0-1,0 0 1,1 0 0,-1 0-1,0 0 1,0 0 0,0 0-1,1 0 1,-1 0 0,0 0-1,0 0 1,1 0 0,-1 0-1,6 0-2966,8 0 950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2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7552,'0'0'3424,"33"17"-2976,-17-17 672,17 0-704,0 0-160,0 0-160,16 0-1088,-17 0 544,18 0-4480,-18 0 2720</inkml:trace>
  <inkml:trace contextRef="#ctx0" brushRef="#br0" timeOffset="1">17 148 7872,'-16'16'3584,"32"-16"-3104,0 0 512,1 0-640,16 0 128,-1 0-288,34 0-736,-1 0 288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7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8384,'16'17'3808,"1"-1"-1600,-1-16-608,1 0-1089,-1 0-12894,0 0 9823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14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6720,'0'0'3040,"-17"34"-2624,0-16 960,17 16-832,-17 17 1120,0 0-960,-17 17-192,0-17-320,17 17 64,-1-16-160,-16-1-1088,34-17 544,-17 0-1408,0 0 1056,17-17-3232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14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7808,'0'-17'3520,"0"34"-1632,17 0-1344,0-17 64,1 0-384,16 17 0,0-17-128,17 0-1600,-17 0 800,0 0-2880,0 0 2016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14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7136,'-17'0'3232,"34"-17"-2816,0 17 1568,0 0-1184,17 0 736,0 0-896,17 0 0,0 0-385,18 0-159,-1 17-64,-17-17-1311,-17 17 703,0-17-3488,0 0 2240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2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396 172 4064,'-28'0'1307,"28"0"-1298,0 0 0,-1 1 1,1-1-1,0 0 0,0 0 1,0 0-1,0 0 1,0 0-1,-1 0 0,1 0 1,0 0-1,0 0 0,0 0 1,0 0-1,0 0 1,-1 0-1,1 0 0,0 0 1,0 0-1,0 0 1,0 0-1,0 0 0,-1 0 1,1 0-1,0 0 0,0 0 1,0 0-1,0 0 1,0 0-1,0 0 0,-1 0 1,1-1-1,0 1 1,0 0-1,0 0 0,0 0 1,0 0-1,0 0 0,0 0 1,0 0-1,-1-1 1,1 1-1,0 0 0,0 0 1,0 0-1,0 0 0,0 0 1,0-1-1,0 1 1,0 0-1,0 0 0,0 0 1,0-1-1,0-10 423,0 8 1184,3 3-1056,16-1-136,1-1 1,-1 0-1,27-9 1,-21 5-101,33-3 1,48 3 149,308-22 518,-272 22-890,-69 1-33,107-4 91,5 9 139,-177 0-245,0 0-1,1 0 1,-1 1 0,0 0 0,0 0 0,0 1 0,0 0 0,12 5 0,-20-7-60,1 0 0,-1 0 0,0 0 0,0 0 0,0 0-1,1 0 1,-1 0 0,0 0 0,0 1 0,0-1 0,1 0 0,-1 0 0,0 0 0,0 0 0,0 0 0,0 0 0,1 0-1,-1 1 1,0-1 0,0 0 0,0 0 0,0 0 0,0 0 0,0 1 0,1-1 0,-1 0 0,0 0 0,0 0 0,0 0-1,0 1 1,0-1 0,0 0 0,0 0 0,0 0 0,0 1 0,0-1 0,0 0 0,0 0 0,0 1 0,0-1 0,0 0-1,0 0 1,0 0 0,0 0 0,0 1 0,0-1 0,-1 0 0,1 0 0,0 0 0,0 1 0,0-1 0,0 0 0,0 0 0,0 0-1,-1 0 1,1 1 0,-5 6-137,0 0-1,0 0 1,-1 0-1,0-1 1,0 0 0,0 0-1,-1 0 1,0-1-1,0 0 1,-1 0-1,-13 6 1,-14 6-547,-46 14 0,70-27 575,-5 2-34,-62 20-416,-32-4-139,7 4 330,44-20 318,30-4 54,0 2 3,-24 1 30,40-6 2,0 0 0,-12-3 1,8 1 4,-6 1-18,14 1 114,0 0-1,0 0 1,-10-3-1,17 3-71,-1 0 1,1 0-1,0 0 0,0 0 0,0 0 0,0 0 0,0 0 1,0-1-1,0 1 0,0-1 0,1 0 0,-1 1 0,1-1 1,-1 0-1,1 0 0,-3-3 0,4 4-40,0 0 0,-1 1 0,1-1 1,0 0-1,0 1 0,0-1 0,0 1 0,0-1 0,-1 0 0,1 1 0,0-1 0,1 0 1,-1 1-1,0-1 0,0 0 0,0 1 0,0-1 0,0 0 0,1 1 0,-1-1 1,0 0-1,0 1 0,1-1 0,-1 1 0,0-1 0,1 1 0,-1-1 0,1 1 0,-1-1 1,1 1-1,-1-1 0,1 1 0,0-1 0,23-11 229,-20 10-193,25-8 151,-1 1 0,2 1 0,43-5 0,88-2 119,-13 2-158,-67 1-113,60-7-29,-56 13 73,-25-5 262,-6 8-86,-43 3-31,-17 0-294,-6 1-232,-1 1 0,1 0 0,-18 6 0,12-4 130,-10 2-173,0-2-1,-41 2 0,-61-5-561,87-1 528,-10 0 73,-26 1-172,-153-19 1,121 4 503,82 12-23,12 1 37,-25-5 1,0-7 174,16 4-64,-19 0 158,44 9-322,1 0 1,-1 0-1,1 0 0,0 0 1,-1 0-1,1 0 1,0-1-1,-1 1 0,1 0 1,0 0-1,-1 0 0,1-1 1,0 1-1,-1 0 0,1 0 1,0-1-1,0 1 0,-1 0 1,1-1-1,0 1 1,0 0-1,0-1 0,-1 1 1,1 0-1,0-1 0,0 1 1,0 0-1,0-1 0,0 1 1,0 0-1,0-1 0,0 1 1,0-1-1,0 1 0,0 0 1,0-1-1,0 1 1,0-1-1,0 1 0,0 0 1,0-1-1,0 1 0,0 0 1,1-1-1,-1 1 0,0 0 1,0-1-1,0 1 0,1 0 1,-1-1-1,1 1 0,0-2 19,1 0-1,-1 1 0,1-1 0,0 1 0,0-1 0,0 1 0,0 0 0,0 0 0,4-2 0,9-2 57,1 1-1,1 1 0,-1 1 0,28-2 1,-13 2-5,-23 1-50,254-12 652,-182 13-453,189-3 360,-178-2-418,134-4 150,-166 8-168,27 1-29,-72 1 20,0 0 1,-1 2-1,1-1 1,13 6-1,-23-6 104,-5-1-82,-13 0 5,-23 4 32,-46 20 1,-89 0-94,43-10-133,101-11-3,-330 40-335,332-42 329,-482 47-377,461-43 407,20-1-129,1-2-1,-1-1 0,-51-3 1,75 0 106,0 1-1,1-1 1,-1 1 0,0-1 0,0 0-1,1 0 1,-1 0 0,0 0-1,1-1 1,-4-1 0,6 3 21,0 0-1,0-1 1,0 1 0,-1 0 0,1 0-1,0-1 1,0 1 0,0 0-1,0 0 1,0-1 0,-1 1 0,1 0-1,0 0 1,0-1 0,0 1-1,0 0 1,0 0 0,0-1 0,0 1-1,0 0 1,0-1 0,0 1 0,0 0-1,0 0 1,0-1 0,0 1-1,0 0 1,0-1 0,0 1 0,1 0-1,-1 0 1,0-1 0,0 1 0,1-1-17,1 0 0,-1-1 0,0 1 0,0 0 0,1 1 0,-1-1 0,0 0 0,1 0 0,-1 1 1,3-2-1,22-6-68,1 1 0,-1 2 0,43-5 1,-35 6 37,301-44-92,-139 25 171,-98 10 36,207-19 162,-128 26-1,-95-2-124,12 2 424,-84 8-274,-17 2-191,-27 4-70,-49 1-5,-73 19 38,-40 9-6,-551 113-38,673-134-1,-191 36 446,10-20 31,150-26-694,77-2 131,27-4 98,-1 1 0,1-1 0,-1 0 0,1 1 0,-1-1 0,1 0 0,0 0 0,-1 0 0,1 0 0,-3-1 0,4 1 8,0 0 0,0 0 0,0-1 0,0 1-1,0 0 1,0 0 0,0-1 0,0 1 0,0 0 0,0 0 0,0-1-1,0 1 1,0 0 0,0 0 0,0-1 0,0 1 0,0 0-1,0 0 1,0-1 0,0 1 0,1 0 0,-1 0 0,0 0-1,0-1 1,0 1 0,0 0 0,0 0 0,1-1 0,12-10-89,-4 5 75,0 0 1,0 1-1,1 1 0,12-5 1,279-73 320,142-1 314,-236 48-506,212-29 464,-363 61 86,-53 3-621,-1 0 1,0 0 0,0 0 0,0 0 0,0 0 0,0 1 0,1-1-1,3 2 1,-6-2-35,0 0-1,0 1 1,0-1-1,0 0 0,0 0 1,0 1-1,0-1 1,0 0-1,0 0 1,0 0-1,0 1 1,0-1-1,0 0 1,0 0-1,0 1 0,0-1 1,0 0-1,0 0 1,0 1-1,0-1 1,-1 0-1,1 0 1,0 0-1,0 1 1,0-1-1,0 0 0,0 0 1,-1 0-1,1 1 1,0-1-1,0 0 1,0 0-1,0 0 1,-1 0-1,1 0 0,0 1 1,0-1-1,-1 0 1,1 0-1,0 0 1,0 0-1,0 0 1,-1 0-1,1 0 0,-18 8 61,-25 10-1,-45 13-593,0 3 111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23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1414 4640,'0'0'2096,"-3"0"-1574,-8 0 705,8 0 464,3-2-1169,0-3-326,0 2-38,0 0 1,0 0-1,0 0 0,0 0 0,1 0 0,-1 1 0,2-5 1,3-2 31,2-8 121,-5-16 430,-2 20-606,-1 2-17,1-1 1,0 0-1,4-20 0,1 7 97,-1-1 0,1-39 1,-4 35-185,7-35-1,-3 20-38,1-34-45,5 5 10,-6 25 61,10-72 49,0 11 20,4-31 205,16 5 268,-32 127-517,0-1 0,1 1 0,1 0 0,-1 0 0,1 1 0,1-1 0,0 1 0,9-10 0,-4 5 7,-4 3-20,0 1 0,1 0-1,0 1 1,1 0 0,0 0-1,17-11 1,1 3-19,1 2 0,0 1-1,2 1 1,35-10 0,-38 14-49,-16 4 25,-6 1 15,0 1 1,0 1-1,1-1 0,-1 1 1,0 0-1,1 0 1,-1 0-1,1 1 1,-1 0-1,1 0 1,9 1-1,-6 2 8,1 0 0,17 8 0,-24-10 22,0 1 1,0-1-1,0 1 0,0 0 0,0 0 0,-1 0 0,1 0 0,-1 1 1,0-1-1,0 1 0,0-1 0,3 6 0,-5-8-24,1 1 0,-1-1 0,0 1 0,0 0-1,1-1 1,-1 1 0,0 0 0,0-1 0,0 1 0,0 0 0,0-1 0,0 1-1,0 0 1,0-1 0,0 1 0,-1-1 0,1 1 0,0 0 0,0-1-1,0 1 1,-1 0 0,1-1 0,0 1 0,-1-1 0,1 1 0,-1-1 0,1 1-1,0-1 1,-2 1 0,-16 11 47,12-8-26,-5 3-119,-21 9 0,7-2-183,-18 14-138,20-18-63,-44 11-1,-5 2-181,56-17 341,1 1 1,-22 14-1,35-20 285,1 0 0,-1 0-1,1 0 1,0 0 0,-1 1 0,1-1 0,0 0 0,0 0 0,0 1-1,0-1 1,-1 4 0,1-4 19,1 0 0,0-1 0,0 1 0,-1 0 0,1 0 0,0 0 0,0 0 0,0 0 0,0 0 0,0 0-1,0 0 1,1 0 0,-1 0 0,0 0 0,0 0 0,1 1 0,2 2-25,0 0 0,0 0 0,0 0 0,0 0 0,1-1 0,-1 0-1,1 0 1,6 4 0,30 24-134,50 38-76,-76-60 350,-3-3 58,-1 1 0,0 0-1,-1 0 1,0 1 0,0 0-1,0 1 1,13 18 0,-21-26-111,0 1 0,0-1 0,0 1 0,0 0 0,0-1 0,-1 1 0,1 0 0,0 0 0,-1 0 0,0 0 0,1-1 0,-1 1 0,0 0 0,0 0 0,0 0 0,0 3 0,-1-3-6,0 1-1,0-1 0,0 0 0,0 0 0,0 0 0,-1-1 0,1 1 1,-1 0-1,1 0 0,-1-1 0,0 1 0,0-1 0,1 0 0,-1 1 1,0-1-1,0 0 0,0 0 0,-3 1 0,-11 5 12,-1-1 1,0-1-1,0 0 0,0-1 1,-1-1-1,1-1 0,-1 0 1,-27-2-1,39 0-354,4 1 174,0-1 1,-1 0-1,1 0 0,0-1 0,0 1 0,0 0 0,-3-1 0,4 0 70,1 1 0,-1 0 1,1-1-1,-1 1 0,1 0 0,-1-1 0,1 1 1,0 0-1,-1-1 0,1 1 0,0-1 0,-1 1 1,1-1-1,0 1 0,0-1 0,-1 1 0,1-1 0,0 1 1,0-1-1,0 1 0,0-1 0,0 1 0,0-1 1,0 0-1,0 1 0,0-1 0,0 1 0,0-1 0,0 1 1,0-1-1,0 1 0,0-1 0,1 1 0,-1-1 1,0 1-1,1-2 0,16-32-3461,14-14 1105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2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0 7648,'0'0'5050,"-3"3"-4271,2-1-650,-1-1 1,1 0-1,0 1 1,0-1 0,0 1-1,0-1 1,0 1-1,1-1 1,-1 1-1,-1 3 1,0 26 877,1-20-897,0 0 0,-1 0 0,-3 11-1,-1 6 81,2-1-59,1-3-39,-9 30 0,-20 77 126,27-80-74,-7-11 80,10-22-158,1-14-39,1 0-1,-1 0 1,1 0-1,-1 0 1,-1 0-1,1 0 1,0-1-1,-1 1 1,0 0-1,0-1 1,-3 5-1,3-3-41,-1 1-1,0 0 1,1 0-1,1 0 1,-1 0-1,1 0 1,0 0-1,0 1 0,0-1 1,1 0-1,0 7 1,0-13 14,0 1-1,0-1 1,0 0 0,0 0 0,0 0 0,0 0-1,0 0 1,0 1 0,1-1 0,-1 0 0,0 0 0,0 0-1,0 0 1,0 0 0,0 1 0,0-1 0,0 0-1,0 0 1,0 0 0,0 0 0,0 0 0,1 0 0,-1 0-1,0 1 1,0-1 0,0 0 0,0 0 0,0 0-1,0 0 1,1 0 0,-1 0 0,0 0 0,0 0-1,0 0 1,0 0 0,0 0 0,1 0 0,-1 0 0,0 0-1,0 0 1,0 0 0,0 0 0,0 0 0,1 0-1,-1 0 1,0 0 0,0 0 0,0 0 0,0 0 0,0 0-1,1 0 1,-1-1 0,0 1 0,26 3 81,-1 8-22,-10-9-64,0 0-1,0-1 0,23-2 0,-7 0 24,-10 1 52,23 3 0,13 8 59,-17-7-86,55-4-1,-48-1-390,-16-1-660,-29 1 800,0 0-1,0 1 1,0-1 0,0 0-1,0-1 1,0 1-1,0 0 1,-1 0 0,1-1-1,2-2 1,13-13-1252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24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545 1 7456,'-29'0'2421,"29"0"-2403,0 0-1,0 0 0,0 0 1,0 0-1,0 0 1,0 0-1,-1 0 1,1 0-1,0 0 1,0 0-1,0 0 1,0-1-1,0 1 1,-1 0-1,1 0 1,0 0-1,0 0 1,0 0-1,0 0 1,0 0-1,-1 0 1,1 1-1,0-1 1,0 0-1,0 0 1,0 0-1,0 0 0,-1 0 1,1 0-1,0 0 1,0 0-1,0 0 1,0 0-1,0 0 1,0 0-1,0 1 1,-1-1-1,1 0 1,0 0-1,0 0 1,0 0-1,0 0 1,0 0-1,0 1 1,0-1-1,0 0 1,0 0-1,0 0 1,0 0-1,0 0 1,0 1-1,0-1 1,0 0-1,-1 3 157,0 0 1,0 0-1,0-1 0,0 1 1,0 0-1,0-1 0,-1 1 0,1-1 1,-1 0-1,0 1 0,0-1 1,0 0-1,0 0 0,0 0 1,0 0-1,0 0 0,-1-1 1,-2 3-1,-4 0 90,0 2 0,-11 8 0,13-9-216,0 0-1,0 0 0,-1-1 1,-13 7-1,-14 3 38,-14 6 1,-100 28-1,135-45-70,6-2-10,-1 1-1,1 0 1,0 0 0,0 1-1,-8 4 1,-9 3 26,21-9-14,0 1 1,0-1-1,0 1 0,0 0 1,1-1-1,-1 2 1,0-1-1,1 0 0,-1 1 1,1 0-1,0-1 1,0 1-1,0 0 0,1 1 1,-4 3-1,6-6-6,-1 0-1,1 0 1,0 0-1,0-1 1,-1 1 0,1 0-1,0 0 1,0 0-1,0 0 1,0 0-1,0 0 1,0 0-1,0 0 1,1 0 0,-1 0-1,0-1 1,0 1-1,1 0 1,-1 0-1,0 0 1,1 0-1,-1 0 1,1-1 0,-1 1-1,1 0 1,0 0-1,-1-1 1,1 1-1,1 0 1,2 3 68,1 0 0,0-1 0,9 6 0,0-1-40,8 9-28,2-1 0,32 16-1,21 5 238,53 29-133,-70-35-105,-52-27 29,0-1-1,0 0 1,0 0-1,0-1 0,13 3 1,-14-4 30,-1 0 0,1 1 0,-1 0 0,1 0 1,7 4-1,-13-6-89,-1 1 1,1-1-1,0 1 1,0-1-1,0 0 1,0 0-1,0 1 1,0-1-1,-1 0 1,1 0-1,0 0 1,0 0-1,2 0 1,3 0-935,8 0 112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24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18 6816,'-14'-15'2197,"11"13"-581,0 4 197,-2 2-1312,0-1-1,0 0 1,0 0-1,0-1 0,-11 5 1,-8 3-5,-93 41 304,91-39-703,1 1 0,-39 27 0,60-37-143,1-1 46,1 0-1,-1 0 1,0-1 0,0 1-1,0-1 1,0 1-1,-1-1 1,1 0 0,0 0-1,0-1 1,-1 1 0,1 0-1,-5-1 1,7 0 0,1 0 0,0 0 0,-1 0 1,1 0-1,0 0 0,-1 0 0,1 0 0,0 0 1,-1 0-1,1 0 0,-1 0 0,1 0 0,0 0 1,-1 0-1,1 0 0,0 1 0,0-1 1,-1 0-1,1 0 0,0 0 0,-1 1 0,1-1 1,0 0-1,0 0 0,-1 1 0,-1 1-19,1 0-1,-1 0 1,1 0 0,0 1-1,-1-1 1,1 1-1,0-1 1,0 1-1,1-1 1,-1 1 0,0-1-1,1 1 1,-1 0-1,1 2 1,0-3 35,0 0-1,0 1 1,0-1 0,1 0-1,-1 0 1,0 0 0,1 0-1,-1 0 1,1 0 0,0 0-1,0 0 1,0 0 0,0-1-1,0 1 1,0 0 0,0-1-1,1 1 1,-1 0 0,1-1-1,-1 1 1,4 1-1,27 21 107,-18-13-19,0-1 1,31 16-1,-42-24-91,22 10 93,0 0-1,38 11 1,-36-16-111,111 37 204,-84-24 831,-45-15-769,-8-5-259,-1 0 0,0 0 1,0 0-1,0 1 0,0-1 0,0 0 1,0 0-1,0 0 0,1 0 0,-1 0 0,0 0 1,0 0-1,0 0 0,0 0 0,0 0 0,1 0 1,-1 1-1,0-1 0,0 0 0,0 0 1,0 0-1,1 0 0,-1 0 0,0 0 0,0 0 1,0 0-1,0-1 0,0 1 0,1 0 0,-1 0 1,0 0-1,0 0 0,0 0 0,0 0 1,0 0-1,1 0 0,-1 0 0,0 0 0,0 0 1,0-1-1,0 1 0,0 0 0,0 0 0,1 0 1,-1 0-1,0 0 0,0 0 0,0-1 0,0 1 1,0 0-1,4-4-120,3-1-109,-6 5 172,-1-1 0,1 1 0,-1 0 0,1 0 0,-1-1 0,0 1 0,1-1 1,-1 1-1,1 0 0,-1-1 0,0 1 0,1-1 0,-1 1 0,0 0 1,0-1-1,1 1 0,-1-1 0,0 1 0,0-1 0,0 1 0,1-1 0,-1 1 1,0-1-1,0 0 0,0 1 0,0-1 0,0 1 0,0-1 0,0 1 1,0-1-1,-1 0 0,1-16-1021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25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17 8320,'0'-17'6277,"1"46"-3948,0-16-1899,-1 1 0,0-1-1,-4 23 1,-8 13 380,7 2-255,-7 0 10,7 3-239,-7 8-182,6-8-155,1-27-149,2-16-84,1-1 0,0 1 0,0 16 0,2 4-2524,0-11 742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2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9888,'-34'17'4480,"51"-17"-3904,-34 0-6016,17 17 2848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8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50 7872,'0'-3'2560,"0"-8"-1563,0 11-985,0 0 0,0 0-1,0 0 1,0 0 0,0 0 0,0-1 0,0 1-1,0 0 1,0 0 0,0 0 0,0 0-1,0 0 1,0 0 0,0 0 0,0 0 0,0 0-1,0 0 1,0-1 0,0 1 0,0 0 0,0 0-1,0 0 1,0 0 0,0 0 0,0 0-1,0 0 1,0 0 0,0 0 0,0 0 0,1 0-1,-1 0 1,0-1 0,0 1 0,0 0 0,0 0-1,0 0 1,0 0 0,0 0 0,0 0 0,0 0-1,0 0 1,0 0 0,1 0 0,-1 0-1,0 0 1,0 0 0,0 0 0,0 0 0,0 0-1,0 0 1,0 0 0,0 0 0,0 0 0,1 0-1,-1 0 1,0 0 0,11 0 981,-3 1-663,1-1 1,-1 0-1,16-3 1,-8-3-165,-13 4-154,0 1-1,1 0 1,0 0 0,-1 0 0,1 0-1,-1 1 1,1-1 0,4 1 0,0 0-8,0-1 1,0 0 0,0-1 0,9-2 0,-9 2-4,0 0 1,0 0-1,0 1 1,9 0 0,128 1 1294,-142 0 63,-6 0-1129,-8 0-129,11 0-101,0-1 0,0 1 0,0 0-1,0 0 1,-1 0 0,1 0 0,0 0 0,0 0-1,0 0 1,0 0 0,0 0 0,0 0 0,0 0 0,0 0-1,0 0 1,0 0 0,-1 0 0,1 0 0,0 0-1,0 0 1,0 1 0,0-1 0,0 0 0,0 0-1,0 0 1,0 0 0,0 0 0,0 0 0,0 0 0,-1 0-1,1 0 1,0 0 0,0 0 0,0 0 0,0 0-1,0 0 1,0 1 0,0-1 0,0 0 0,0 0-1,0 0 1,0 0 0,0 0 0,0 0 0,0 0 0,0 0-1,0 0 1,0 0 0,0 1 0,0-1 0,0 0-1,0 0 1,0 0 0,0 0 0,0 0 0,0 0-1,0 2-10,0 0-1,-1 0 0,1 0 0,-1-1 0,1 1 0,-1 0 0,0 0 1,0-1-1,0 1 0,-2 2 0,-1 4 25,-1 2 99,1 0-1,0 0 1,-3 18 0,5-20-58,0-3-34,0-1-1,0 1 1,0 0-1,-1-1 1,1 0-1,-1 1 0,0-1 1,-4 4-1,-11 16 52,14-16-42,1-1 0,0 1 0,1-1 0,0 1-1,0 0 1,0 0 0,0 11 0,1-9 17,0-1 0,-1 1 0,-1 0 0,1-1 0,-7 15-1,1-10 8,4-7-19,1 0-1,-1 1 1,-2 8-1,-5 44 122,-3-27 2,6-17-64,-1 16 72,8-28-137,0 0 0,0 0 1,0 0-1,-1 0 0,1 0 1,-4 6-1,-25 41 580,24-41-355,1-11-94,-4-5-75,5 4-19,0-1 0,0 0 0,0 0-1,0-1 1,1 1 0,-1-1 0,1 0 0,0 0 0,0 0-1,0 0 1,1 0 0,-4-8 0,-3-9 303,-10-33-1,12 33-260,-6-24 112,-9-22 112,-2 18-73,16 35-16,1 0 0,1 0 0,-9-29 0,11 25-8,2 10-157,0 0 0,0 0 0,-1 1 0,-3-9 0,2 8-30,2 5-25,0 0 0,1 0-1,-1-1 1,1 1 0,0 0 0,0 0 0,0-1 0,1 1 0,-1-1 0,0-5 0,1 9-23,0-1 0,0 0 0,0 0 0,0 1 0,0-1 0,0 0 1,0 0-1,0 1 0,-1-1 0,1 0 0,0 0 0,-1 1 0,1-1 0,0 0 0,-1 1 0,1-1 1,-1 0-1,1 1 0,-1-1 0,1 1 0,-1-1 0,1 1 0,-1-1 0,-1 0 0,2 1 3,-1 0 0,1-1-1,-1 1 1,1 0-1,-1-1 1,1 1 0,0-1-1,-1 1 1,1-1-1,0 1 1,-1-1 0,1 1-1,0-1 1,-1 1-1,1-1 1,0 1 0,0-1-1,-1 1 1,1-1-1,0 0 1,0 1 0,0-1-1,0-1 1,0 2-7,0 0-1,0 0 1,0 0 0,0 0-1,0 0 1,0 0 0,0 0-1,0 0 1,0 0 0,0 0-1,0-1 1,0 1 0,0 0-1,0 0 1,0 0 0,0 0-1,0 0 1,0 0 0,0 0-1,0 0 1,0 0 0,0 0-1,0-1 1,0 1 0,0 0-1,0 0 1,0 0 0,0 0-1,0 0 1,0 0 0,1 0-1,-1 0 1,0 0 0,0 0-1,0 0 1,0 0 0,0 0-1,0 0 1,0 0 0,0 0-1,0 0 1,0 0 0,0-1-1,1 1 1,-1 0 0,0 0-1,0 0 1,0 0 0,0 0-1,0 0 1,0 1 0,0-1-1,0 0 1,0 0 0,0 0-1,1 0 1,3 0-559,-2-1 258,1 1 0,-1 0 0,1 0 0,-1 0 1,1 1-1,-1-1 0,0 1 0,5 0 0,1 4-1493,19 7-4018,-23-10 5144,0 0 0,0 0 0,-1 0-1,1 1 1,-1-1 0,0 1 0,0 0 0,0 0 0,0 0 0,0 0 0,-1 1-1,1-1 1,2 6 0,11 10-2244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29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18 5152,'0'-14'1648,"0"11"-987,-3 3-181,-8 0 2187,11 0-2657,0 0 1,-1 0 0,1 0-1,0 0 1,0 0 0,0 0-1,0 0 1,0 0 0,0 0-1,0 0 1,0 0 0,0 0-1,-1 0 1,1 0 0,0 0-1,0 0 1,0 0 0,0 0-1,0 0 1,0 0 0,0 0-1,0 0 1,0 0 0,-1 0-1,1 0 1,0 0 0,0 0-1,0 0 1,0 1 0,0-1-1,0 0 1,0 0 0,0 0-1,0 0 1,0 0 0,0 0-1,0 0 1,0 0 0,0 0-1,0 0 1,0 0 0,0 1-1,0-1 1,0 0 0,0 0-1,0 0 1,0 0 0,0 0-1,0 0 1,0 0 0,0 0-1,0 0 1,0 1 0,0-1-1,0 0 1,0 0 0,0 0 8,0 1 1,0-1-1,0 1 1,0-1-1,0 1 1,0-1-1,0 1 0,0-1 1,0 0-1,-1 1 1,1-1-1,0 1 1,0-1-1,0 1 1,-1-1-1,1 0 1,0 1-1,0-1 1,-1 0-1,1 1 1,0-1-1,-1 0 1,1 1-1,0-1 1,-1 0-1,1 0 1,-1 1-1,-7 8 316,7-6-260,0 0 0,0 1 1,1-1-1,-1 0 0,1 1 1,0 5-1,-2 24 278,-9 1-28,5 1-154,0-18-108,5-14-53,0 1 0,0-1 1,0 1-1,0-1 0,0 1 1,1 0-1,-1-1 0,1 1 1,0 0-1,0-1 0,0 1 1,2 4-1,9 23 70,-11-30-73,1 1 1,-1-1-1,0 0 0,1 1 1,0-1-1,-1 0 0,1 0 1,0 1-1,-1-1 0,1 0 1,0 0-1,0 0 0,1 1 1,-1-1-1,1-1 1,-1 0 0,0 1-1,0-1 1,1 0 0,-1 0-1,0 1 1,0-1 0,1 0-1,-1 0 1,2-1 0,7 1-80,-6 0-46,0-1 0,1 1 0,-1-1 0,0 0 0,0 0 0,0 0 0,0 0 0,8-4 0,28-21-689,-20 12 329,-4 3 329,0-1-1,14-14 1,-28 25 190,-1-1-1,0 1 1,0-1 0,1 1-1,-1 0 1,0-1-1,1 1 1,0 0 0,-1 0-1,1 0 1,0 0 0,-1 0-1,1 1 1,0-1-1,0 0 1,0 1 0,0-1-1,-1 1 1,1 0 0,3 0-1,-5 5 584,0 3-262,-1-5-188,1 1 0,0 0-1,0 0 1,0 0 0,0 0-1,1 0 1,0 0 0,1 6 0,1-3-31,0 1 0,0 0 0,0-1 0,1 0 0,0 0 1,1 0-1,0 0 0,0-1 0,0 0 0,1 0 0,0 0 1,10 8-1,-2-7-81,-1-2 0,1 1-1,0-2 1,0 0 0,0 0 0,1-2 0,-1 1 0,1-2 0,23 0-1,-20-2-2,-1 0 0,0-1-1,0-1 1,0-1 0,0 0-1,-1-2 1,19-7 0,-28 9-34,1 1 0,-1-2 0,1 1 0,-1-1-1,8-7 1,1 0 44,-13 10-73,0 0 0,0 0 0,0 0-1,0 0 1,-1-1 0,1 1 0,-1-1-1,1 1 1,-1-1 0,4-5 0,-2 2-19,6-13-159,-10 18 149,-1 0 0,1 0 0,0 1 0,0-1 0,0 0 1,0 0-1,-1 0 0,1 0 0,0 0 0,-1 0 1,1 1-1,0-1 0,-2-1 0,0-3-125,-4-7-261,5 9 182,0 1 0,0 0 0,0-1 1,0 1-1,-1 0 0,1 0 0,-1 0 1,1 0-1,-1 0 0,-2-1 0,-8-9-2237,10 10 794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2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35 7712,'-28'14'2506,"28"-14"-2484,0 0 0,0 0 0,0 0 0,0 0-1,0 0 1,1 0 0,-1 0 0,0 0-1,0 0 1,0 0 0,0 0 0,0 0 0,0 0-1,0 0 1,0 0 0,0 0 0,0 0 0,0 0-1,0 0 1,0 0 0,0 0 0,0 0 0,1 0-1,-1 0 1,0 0 0,0 0 0,0 0 0,0 0-1,0 0 1,0 1 0,0-1 0,0 0-1,0 0 1,0 0 0,0 0 0,0 0 0,0 0-1,0 0 1,0 0 0,0 0 0,0 0 0,0 0-1,0 0 1,0 0 0,0 0 0,0 0 0,0 1-1,0-1 1,0 0 0,0 0 0,0 0 0,0 0-1,0 0 1,0 0 0,0 0 0,0 0-1,0 0 1,12 1 1002,32-1-100,-6 1-637,48-5 1,-7-10-195,12 0 6,9 8-30,-46 0-44,45-2 57,4 8 46,-98 0-375,-2 0 189,0-1 1,0 1-1,0 1 0,0-1 1,-1 0-1,1 1 0,0-1 1,5 3-1,-5-1-491,0-1 0,-1 1 1,1 0-1,0 0 0,3 5 0,9 7-933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459 598 6144,'0'0'1978,"0"-3"-1199,0 2-730,0 1 0,0-1-1,0 0 1,0 1 0,0-1-1,0 1 1,-1-1 0,1 0 0,0 1-1,0-1 1,-1 1 0,1-1-1,0 1 1,-1-1 0,1 1 0,0 0-1,-1-1 1,1 1 0,-1-1 0,1 1-1,0 0 1,-1-1 0,1 1-1,-1 0 1,0-1 0,1 1 0,-1 0-1,1 0 1,-1 0 0,1-1 0,-2 1-1,-25-2 2126,-2 1-1608,22-1-439,-6-2 32,1 1 0,-1 1 0,0 0 0,-14 0 0,19 2-84,-9 0 92,0 0 0,0 0 0,0 2-1,1 0 1,-1 1 0,-25 7 0,24-3 56,1 1 0,-1 0 0,1 1 0,-18 13-1,32-20-202,1 0 0,0 1-1,-1-1 1,1 0 0,0 1-1,0-1 1,0 1 0,0 0-1,0-1 1,-2 7 0,2-1 13,-1 0 0,1 0 1,0 9-1,0-8-15,-3 17 64,3-18-67,0 0 0,1-1 0,0 1 1,0 0-1,1 0 0,0 0 0,1 10 0,0-10-30,1 0-1,0 0 1,1-1-1,0 1 1,0-1-1,1 0 1,0 0-1,0 0 1,7 9-1,-8-13 37,1-1-1,-1 1 0,1-1 0,0 1 1,0-1-1,0 0 0,6 2 0,35 10 145,-27-10-134,-8-1-26,1 0 0,-1-1 1,0 0-1,15 0 0,-14-3-24,1 0-1,12-3 1,-6 1-88,9 0-232,-18 2 171,0 0 0,0 0 0,0-1 0,0 0 0,0-1 0,15-6 1,24-20-1305,-11 9 464</inkml:trace>
  <inkml:trace contextRef="#ctx0" brushRef="#br0" timeOffset="1">1414 137 3648,'0'-5'252,"1"0"1,0 0-1,1 0 0,-1 1 1,1-1-1,0 0 0,3-6 1,-5 11-240,1-1 60,-1 0 0,1 1 0,-1-1 0,0 0 0,1 0 0,-1 0 0,0 0 0,1 1 0,-1-1-1,0 0 1,0 0 0,0 0 0,0 0 0,0 0 0,0 0 0,0 0 0,0 0 0,0 0 0,0 0 0,-1-4 217,1 3-156,-2-35 3002,2 35-2990,-1 0-1,1 0 0,-1 0 0,1 0 0,-1 0 0,0 1 0,0-1 1,1 0-1,-2 0 0,1 0 0,0 1 0,-2-3 0,0 1 1093,0 9-860,-1 1-235,1 1 0,0 0 0,1 0 0,-3 12 0,-12 76 731,3-13-367,1-2-202,10-58-239,0 0-1,-12 40 0,10-47 58,-4 34 0,7-38-54,0 0 0,0 1 1,-1-1-1,-1-1 0,-6 16 1,4-17-45,5-9-20,0 1 0,0-1 0,0 1 0,0 0 0,1-1 0,-1 1 0,0 0 0,1 0 0,-1-1 0,0 5 0,4-1 48,-2-4-52,-1 0-1,1-1 0,0 1 1,-1-1-1,1 1 0,0-1 1,-1 1-1,1-1 1,0 1-1,-1-1 0,1 0 1,0 0-1,0 1 1,0-1-1,-1 0 0,1 0 1,0 0-1,1 0 1,16-5-91,0-2 12,5-1 12,0 2 1,0 0-1,1 2 0,-1 0 0,32 0 0,37 4-262,56 0 587,-47 0-3155,-87 0 1238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0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17 7968,'-14'-14'2565,"14"13"-2547,0 1 0,0 0 0,0 0-1,-1 0 1,1 0 0,0 0 0,0 0 0,0 0 0,0-1 0,0 1 0,0 0-1,0 0 1,0 0 0,0 0 0,0 0 0,-1 0 0,1 0 0,0 0 0,0 0-1,0 0 1,0 0 0,0 0 0,0-1 0,-1 1 0,1 0 0,0 0 0,0 0-1,0 0 1,0 0 0,0 0 0,0 0 0,-1 0 0,1 0 0,0 0-1,0 1 1,0-1 0,0 0 0,0 0 0,0 0 0,-1 0 0,1 0 0,0 0-1,0 0 1,0 0 0,0 0 0,0 0 0,0 0 0,0 0 0,0 1 0,-1-1-1,1 0 1,0 0 0,0 0 0,0 0 0,0 0 0,0 1 0,-11 13 659,7-7-197,0 0 342,-9-2-273,11-4-517,-4 1 69,-1 1 1,1 1 0,0-1 0,0 1-1,0 0 1,-5 5 0,5-4-68,-34 26 46,12 3-48,7-15-29,-36 24-1,21-17-1,31-21 3,-1-1 0,1 1 0,0 0 1,-5 7-1,3-2 20,5-7-14,1-1 0,-1 1 1,0-1-1,0 0 0,0 0 1,-3 3-1,-14 3 40,16-8-51,1 1 1,-1 0-1,1-1 0,0 1 1,-1 0-1,1 1 1,0-1-1,0 0 0,0 1 1,0-1-1,-2 3 1,3-4-2,-4 5 12,1-1 1,0 1-1,0 0 1,-4 6-1,6-8 16,1 0-1,0 0 1,0 0-1,0 0 0,0 0 1,1 0-1,-1 0 1,1 0-1,0 1 1,0 3-1,0-6-14,0 0 1,0 1-1,0-1 0,0 0 0,0 0 1,1 1-1,-1-1 0,0 0 1,1 0-1,-1 1 0,1-1 0,-1 0 1,1 0-1,0 0 0,-1 0 0,1 0 1,0 0-1,0 0 0,0 0 0,0 0 1,0 0-1,2 1 0,1 0 19,0 0 1,0 0-1,1-1 0,-1 1 1,6 0-1,-5-1-5,0 0-1,-1 1 1,1-1 0,-1 1-1,1 0 1,7 5 0,-3 0 11,-3-2-13,-1-1 0,1 0 0,8 4 0,1-2 53,29 9 1,8 1 15,-28-6-40,-11-4-9,1-1 0,20 5 0,34 7 197,-49-10-326,-18-6-15,0 0 0,0-1 0,1 1 0,-1-1 1,0 1-1,0-1 0,1 0 0,-1 1 0,1-1 0,-1 0 0,0 0 0,1 0 0,-1 0 1,0 0-1,1 0 0,-1-1 0,1 1 0,-1 0 0,0-1 0,1 1 0,-1-1 0,0 1 1,0-1-1,1 1 0,0-2 0,35-18-6086,-6 3 3425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1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 1 8896,'-14'14'2869,"13"-14"-2826,1 1 1,0-1-1,0 0 0,-1 0 0,1 1 1,0-1-1,0 0 0,-1 0 1,1 0-1,0 0 0,-1 1 0,1-1 1,0 0-1,-1 0 0,1 0 0,0 0 1,-1 0-1,1 0 0,0 0 1,-1 0-1,1 0 0,0 0 0,-1 0 1,1 0-1,-1 0 0,-4 0 179,-1 1 0,1-1 0,0 1 0,0 0 0,0 1-1,0-1 1,0 1 0,0 0 0,-9 5 0,4 0 238,-1-1-1,-16 7 1,4-2-138,-8 7-30,19-10-213,-1-1-1,-19 8 1,-118 53 273,144-64-357,2-2-4,0 0-1,1-1 1,-1 1-1,0-1 1,0 1-1,0-1 1,0 0-1,-8 0 0,7 2-128,-7 9-252,10-7 172,2 7 250,0-9 64,2-1 165,7 7-168,0-2 0,0 1 0,0-1-1,21 11 1,20 9-111,-34-17 41,1-2 0,0 1 1,19 5-1,-6-2 25,-18-7-29,0-1 1,22 6-1,12-4 51,-23 0 44,-16-4-7,-1 0-1,1-1 0,0 0 0,0 0 1,9 0-1,-9-1 69,-2 1-330,-1-1 1,0 0-1,0 0 1,1 0-1,-1-1 1,0 1-1,8-3 0,5-8-1343,-12 8 1223,-4 3 124,0 0 1,-1-1 0,1 1 0,0 0 0,-1-1 0,1 1-1,0 0 1,-1-1 0,1 1 0,-1-1 0,1 1 0,-1-1-1,1 1 1,-1-1 0,1 0 0,-1 1 0,1-1-1,-1 0 1,0 1 0,1-1 0,-1-1 0,3-3-708,11-12-1126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18 5312,'17'-18'7802,"-14"21"-6820,-2-2-949,-1-1 1,1 1-1,-1-1 1,1 0-1,-1 1 1,1-1-1,-1 1 1,0-1 0,1 1-1,-1 0 1,0-1-1,1 1 1,-1-1-1,0 1 1,0 0-1,1-1 1,-1 1 0,0 0-1,0-1 1,0 1-1,0 0 1,0-1-1,0 1 1,0 0-1,0-1 1,0 1 0,0 0-1,0-1 1,-1 1-1,1 0 1,0-1-1,0 1 1,-1 0-1,1-1 1,-1 2 0,0 0 78,0 0 0,0 1 0,0-1 1,0 1-1,1 0 0,-1-1 0,1 1 1,-1 0-1,1 2 0,1 33 571,0-15-351,-1 1 1,-5 28-1,2-32-198,-2 14 148,-1 43 1,6-60-220,-2 0 0,0 1 1,-5 17-1,4-20-28,-3 22 66,1-19-21,3-11-116,0 0 0,0 1-1,1-1 1,-1 11 0,2-1-1634,0-14-388,17-20-5755</inkml:trace>
  <inkml:trace contextRef="#ctx0" brushRef="#br0" timeOffset="0.5">494 358 9632,'-51'18'4384,"51"-1"-3840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1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8544,'-17'17'3872,"0"35"-3360,0-35 96,0 17-448,-17 0-352,0 0 96,-17 17-3168,0-17 1824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5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3648,'0'0'1173,"3"-3"-703,9-11-119,-10 9-140,-2 4-165,1 0 1,-1 1 0,0-1 0,1 0 0,-1 1 0,0-1-1,1 1 1,-1-1 0,1 0 0,-1 1 0,1-1 0,-1 1-1,1-1 1,-1 1 0,1-1 0,0 1 0,-1 0 0,1-1-1,0 1 1,-1 0 0,2-1 0,4-2 94,11-11 591,2-3-254,-5 9-278,0 1-1,0 1 0,1 0 1,27-7-1,-7 2 116,-22 7-240,0 0 0,1 1-1,-1 1 1,1 0 0,18 0-1,-24 2-16,0 1-1,-1 0 1,1 0-1,0 1 1,-1-1-1,0 2 0,1-1 1,-1 1-1,0 0 1,0 1-1,-1 0 1,9 5-1,-12-7-33,-1 1-1,1-1 1,0 1-1,-1-1 1,0 1-1,0 0 1,1 0-1,-2 0 1,1 0-1,0 1 1,-1-1-1,1 0 1,-1 1 0,0-1-1,0 1 1,0-1-1,0 6 1,0-4 5,0 1 15,0-3-23,0 0 0,-1-1 0,1 1 0,-1-1 0,1 1 0,-1 0 0,0-1 0,0 1 0,0 0 0,-1-1 0,1 1 0,-1 0 0,1-1 0,-1 1 0,0-1 0,0 1 0,-2 3 0,-23 25 352,19-21-347,0 0 0,-1-1-1,0 0 1,-1-1 0,0 0 0,-1 0-1,1-1 1,-1 0 0,-1-1 0,1 0 0,-17 6-1,-35 11 23,5 5 11,18-14 19,22-9-18,-26 13-1,34-15-67,0 1 0,0-2-1,0 1 1,0-1 0,0-1 0,0 0-1,0 0 1,-16-1 0,25 0 6,0 0 1,0 0 0,-1 0 0,1 0 0,0 0 0,0 0 0,0 0 0,-1 0 0,1 0-1,0 1 1,0-1 0,0-1 0,0 1 0,-1 0 0,1 0 0,0 0 0,0 0-1,0 0 1,0 0 0,-1 0 0,1 0 0,0 0 0,0 0 0,0 0 0,0 0-1,-1 0 1,1-1 0,0 1 0,0 0 0,0 0 0,0 0 0,0 0 0,0 0-1,-1-1 1,1 1 0,0 0 0,0 0 0,0 0 0,0 0 0,0-1 0,0 1-1,0 0 1,0 0 0,0 0 0,0 0 0,0-1 0,0 1 0,0 0 0,0 0-1,0 0 1,0-1 0,0 1 0,0 0 0,0 0 0,0 0 0,0-1 0,0-2 0,0-2-41,-1 1 1,1 0 0,0-1 0,1 1 0,-1-1-1,1 1 1,1-7 0,0 8 24,-1 1 0,1-1 1,0 1-1,0 0 0,0 0 1,0 0-1,0 0 0,1 0 0,-1 0 1,1 1-1,-1-1 0,1 1 0,-1-1 1,1 1-1,0 0 0,0 0 0,0 0 1,5 0-1,5-3 74,-2 0 105,0 1 148,6 13 44,-4-3-31,-7-3-118,0 0 1,1 0-1,-2 1 0,10 8 1,20 23 399,-10-8-270,48 38-1,-58-56-257,-1-1 0,1 0 0,1-2-1,24 10 1,-37-17-278,0 1 0,0 0 0,1 0 1,-1-1-1,0 0 0,0 0 0,1 0 0,-1 0 0,0 0 0,1-1 0,-1 1 0,0-1 0,0 0 0,1 0 1,-1 0-1,0 0 0,0-1 0,5-2 0,-3 1-168,-4 3 260,1-1 0,-1 1 0,1-1 0,-1 1 1,1 0-1,-1-1 0,1 1 0,-1 0 0,3 0 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7040,'0'-34'6970,"3"34"-6404,0 1-499,1-1 1,-1 1 0,1-1-1,-1 1 1,0 0 0,7 3-1,8 3 52,-11-6-64,1 0 0,-1 0 1,1-1-1,-1 1 0,1-2 1,-1 1-1,15-3 0,40-9 36,7 6-219,-1-5-603,-3 5-26,-31 0-104,-19 4-123,0-1 0,26 0 0,-32 1 357,-7-1-84,-2 2 648,-1 1 1,1-1-1,0 1 1,0 0-1,-1-1 1,1 1-1,-1-1 1,1 1-1,0 0 1,-1 0-1,1-1 1,-1 1 0,1 0-1,-1 0 1,1 0-1,-1-1 1,1 1-1,-1 0 1,1 0-1,-1 0 1,1 0-1,-1 0 1,0 0-1,-19 6-1254,3-11 366,14 4 745,0 0 1,-1 0-1,1 0 0,-1 0 0,1 0 0,-1 1 1,-6-1-1,-3 1-268,4 1 222,1-1-1,-1 0 1,-17-4 0,9-2 259,14 5 53,0 0 0,0-1 1,-1 1-1,1 0 0,-1 1 1,1-1-1,-1 1 0,-6-1 1,6 1 207,-1 0 1,1-1 0,0 0 0,0 0 0,-1 0-1,1 0 1,0-1 0,0 0 0,-6-3 0,9 5-237,1-1 0,0 1 1,-1 0-1,1 0 0,0-1 0,-1 1 1,1 0-1,0 0 0,-1 0 1,1 0-1,-1-1 0,1 1 1,0 0-1,-1 0 0,1 0 1,-1 0-1,1 0 0,-1 0 1,1 0-1,0 0 0,-1 0 1,1 0-1,-1 0 0,1 1 1,0-1-1,-1 0 0,1 0 1,0 0-1,-1 0 0,1 1 1,-1-1-1,1 0 0,0 0 1,-1 1-1,1-1 0,0 0 1,0 0-1,-1 1 0,1-1 1,0 0-1,0 1 0,-1-1 1,1 1-1,0-1 0,0 0 1,0 1-1,0-1 0,-1 1 1,-2 5 452,-8 1 566,9-6-978,0 0 0,1-1 0,-1 1 0,0 0 0,1 0 0,0 0 0,-1 0 0,1 1 0,-1-1 0,1 0 0,0 1 0,-2 1 0,0 4 149,-1 0 0,1 0 0,1 0 0,-1 0 0,-2 14 0,-9 25 520,-54 105 277,65-145-1192,0 1-1,1 0 1,0-1 0,0 1-1,0 0 1,1 0 0,0 0-1,0 0 1,1 14 0,0-18-2243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6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6880,'0'17'3136,"-17"0"-2720,0 0 1664,17 1-1216,0 16 224,-17 17-672,17 0-32,-17 17-256,17 0-1600,0-17 768,-17 1-3104,0-1 2144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29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51 3968,'30'-30'2266,"-27"27"-271,-6 3-1254,2 0-700,0 0 0,1 0 0,-1 0 0,0 1 0,0-1-1,0 0 1,0 1 0,1-1 0,-1 1 0,0-1 0,0 1-1,1-1 1,-1 1 0,0-1 0,1 1 0,-1 0 0,1-1-1,-1 1 1,1 0 0,-1-1 0,1 1 0,-1 0 0,1 0-1,-1 1 1,-15 19 464,-10 4 89,4-3-11,-39 46 0,50-51-388,-13 29 1,15-28 3,-18 27 0,-17 9 68,15-5-101,19-32-65,-19 26 0,7-17 256,-27 23 1,25-25 79,23-25-429,1 0 1,-1 0 0,1 1 0,0-1-1,-1 0 1,1 0 0,0 0 0,0 0-1,0 0 1,0 1 0,0-1 0,0 0-1,0-2 1,0-1-27,0 0 0,1 0 0,0 0 0,0 0 1,0 0-1,0 0 0,1 0 0,-1 0 0,3-4 0,22-30-376,-15 22 157,77-97-1417,-59 78 1276,-12 18 239,0 0 1,0 1 0,39-26 0,-4 3-19,-43 31 135,0 0-1,-1-1 1,12-15 0,2-3 37,8 2 145,6-21 922,-23 32-506,-12 14-545,-1-1 0,0 1 0,1 0 0,-1 0 0,1-1 0,-1 1 0,0 0 0,1 0-1,-1-1 1,1 1 0,-1 0 0,1 0 0,-1 0 0,1 0 0,-1 0 0,1 0 0,-1 0 0,1 0 0,-1 0-1,1 0 1,-1 0 0,1 0 0,-1 0 0,1 0 0,-1 0 0,0 0 0,1 0 0,-1 1 0,1-1-1,-1 0 1,1 0 0,-1 1 0,0-1 0,1 0 0,0 1 2,4 13 522,25 21 805,-26-27-1178,0 1 0,-1-1 0,0 0 0,0 1 0,-1 0 0,2 10 0,6 23 122,5-1-127,-6-15-74,-1-1-1,6 31 1,-8-7-12,-1-24-53,-2-8 21,-1 0-1,2 19 0,-4-16-22,0-13-185,0 1 0,0 0 0,0-1 0,-3 12 0,-8 11-832,9-24 296,2-5 577,0 0 0,0-1 0,-1 1 0,1-1 0,0 1 0,0 0 0,0-1 0,0 1 1,-1-1-1,1 1 0,0-1 0,-1 1 0,1-1 0,0 1 0,-1-1 0,1 0 0,-1 1 0,1-1 0,0 1 0,-1-1 0,1 0 0,-1 1 1,1-1-1,-1 0 0,0 0 0,1 1 0,-1-1 0,1 0 0,-1 0 0,1 0 0,-1 0 0,0 1 0,-6 1-552,-4 2-845,8-2 995,0-1 0,0 0 1,0 1-1,-1-1 0,1-1 1,0 1-1,0 0 0,-1-1 1,-5 0-1,-21 0-2562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6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86 8640,'-28'14'2784,"36"-25"-1115,-5 8-1056,3 3-250,65 0 384,30-8-473,-35 2-207,34 3-28,19 0 13,-5-8 49,-9 5-32,-54 1-49,100-4 8,-108 10-56,-13-1-33,50-4 1,-32-7-159,-45 10 114,-1 1 0,1 0-1,-1-1 1,1 0 0,-1 0 0,1 1 0,-1-2-1,1 1 1,-1 0 0,0 0 0,0-1-1,0 1 1,0-1 0,2-1 0,-4 2-108,-1 1 0,1 0 0,-1-1 0,1 1 0,-1 0 0,1 0 0,-1-1 0,0 1 0,1 0 0,-1 0 0,1 0 0,-1 0 0,0 0 0,1 0 0,-1 0 0,1 0 0,-2 0 0,-1 0-2337</inkml:trace>
  <inkml:trace contextRef="#ctx0" brushRef="#br0" timeOffset="1">762 222 6656,'-48'52'3605,"46"-50"-3476,0 1-1,0-1 1,1 1 0,-1 0-1,1-1 1,0 1 0,-1 5-1,-11 22 1024,-12 16-288,17-29-649,-10 17 120,-25 20 182,4 8-154,-7-8 79,26-28-285,-34 35 89,46-54-214,0 1 1,-1-1-1,0-1 1,0 0-1,-13 7 1,-26 10 308,23-5-218,21-14-186,0-1 1,0 0 0,-1 0 0,1 0-1,-1 0 1,0-1 0,1 0 0,-7 2 0,6-3-138,1 0 1,-1 0-1,1-1 1,-1 1-1,0-1 1,-4-1-1,7 1 74,1 0 1,0 0-1,-1 0 1,1-1-1,0 1 1,-1 0-1,1-1 1,0 1-1,-1-1 0,1 0 1,0 1-1,0-1 1,0 0-1,0 0 1,0 0-1,0 1 0,0-1 1,0 0-1,0-1 1,0 1-1,0 0 1,1 0-1,-1 0 0,0 0 1,0-2-1,0-1-419,0-1 0,1 0 0,-1 1 0,1-9 0,0-21-1252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6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7232,'43'-14'2314,"-29"11"-1396,-3 3-767,-7 0 40,1-1 0,0 1 0,0 1 1,0-1-1,-1 1 0,1-1 0,0 1 0,-1 1 0,1-1 0,-1 1 0,1 0 0,-1 0 0,8 4 0,17 12 810,-20-14-836,-1 1 1,0 0 0,0 0-1,-1 1 1,1 0-1,-1 1 1,8 8 0,3 8 61,-1 1 0,-1 1 0,-1 1 0,18 44 0,-10-2 45,-9-34-180,-7-16-11,0 0 0,-1 0 0,6 28 0,-7 5-17,2-28-174,-6-20 68,0 0 0,0 0 0,0 0 0,0 0 0,-1 0 0,1 0 0,-1 0 0,0 0 0,0 0 0,0 0 0,0 0 0,-1 6 0,-12 16-1791,13-24 1643,-1 0-1,1 0 1,-1 0-1,1-1 1,-1 1 0,0 0-1,1-1 1,-1 1-1,0 0 1,0-1-1,1 1 1,-1-1-1,0 1 1,0-1-1,0 0 1,0 1-1,0-1 1,0 0-1,-1 1 1,-1-1-1639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7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6464,'0'-11'1792,"0"15"-740,0 17-414,0-19-543,0 0-1,0 0 1,0 0-1,1-1 1,-1 1 0,0 0-1,1 0 1,-1-1-1,1 1 1,0 0-1,0-1 1,-1 1-1,3 1 1,3 11 347,0 17 443,-5-27-813,3 10 172,-1 0 1,-1-1 0,2 25 0,-3-21-93,0 1 0,6 31 1,-4-35-82,-1 1 1,1 25 0,-3 102 920,-2-121-753,0 0 0,-2 0 1,-10 33-1,5-20-50,7-26-148,1 4-3,1 19 155,0-17-177,0-11-80,3-3 139,-3 0-71,1 0 0,0 0 0,-1 0 0,1 0 0,-1 0-1,1 0 1,-1 0 0,1 0 0,-1 0 0,1 0 0,-1-1 0,1 1 0,-1 0 0,1 0 0,-1-1 0,1 1 0,-1 0 0,1 0 0,-1-1 0,0 1 0,1-1-1,-1 1 1,0 0 0,1-1 0,-1 1 0,0-1 0,1 1 0,-1-1 0,0 1 0,0-1 0,1 1 0,-1-1 0,0 1 0,0-1 0,0 1 0,0-1 0,0 1-1,0-1 1,0 1 0,0-1 0,0 0 0,0-2 428,3 3-448,8 0 16,-8 0-139,-3-3 43,0-11 75,3 11 80,8-8 63,-8 8-68,0 3-118,-1 0 57,-1-1 0,1 1 0,-1 0 0,1-1 0,0 1 0,-1-1 0,1 1 0,-1-1 0,0 0 0,3-1 0,11-5-12,-7 5 36,0 1 1,1 0 0,-1 0-1,0 1 1,13 1-1,-3 0 48,84-1 303,-88 0-282,26-3-1,-22-1 9,12-1 84,-23 6-139,-1-1 0,0 1 0,11 3 1,-11-2-17,0-1 1,0 0-1,11 1 1,63-2 610,-74 0 182,-6-14-570,0 11-385,2 0-1834,27-26-5835,-26 27 5483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8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18 3904,'15'-14'1253,"-10"11"-762,7 3 10,-10 0 859,1 0-245,6 2 869,-12 4 147,-3 3-2124,3-2 135,-1-1 0,0 1 0,0-1 0,-5 7 0,-1-1-46,0 0-24,0 0 0,-18 16 0,8-9 0,-2 5 71,15-17-87,1 1 1,-1-1-1,-1-1 1,1 1-1,-1-1 1,-15 9-1,-25 7 307,14 1-149,27-17-173,0 0 1,-1-1-1,0-1 0,0 1 0,0-1 0,0-1 1,-9 4-1,4-5-23,-2 1 9,14-2-28,1-1 1,-1 1-1,1-1 1,-1 1-1,1-1 1,-1 1-1,1-1 1,0 1-1,-1-1 1,1 1-1,0-1 0,-1 1 1,1 0-1,0-1 1,0 1-1,0-1 1,0 1-1,-1 0 1,1-1-1,0 1 1,0 0-1,0-1 0,0 2 1,0 12-160,3-8 75,-1-5 91,0 1 0,0 0 1,0-1-1,0 1 1,1-1-1,-1 0 0,0 0 1,1 0-1,-1 0 1,0 0-1,1 0 0,-1 0 1,1-1-1,2 1 1,2 1-1,0 0 0,0 0 1,0 1-1,8 5 1,9 7 13,-19-11-6,1 0 1,-1 0-1,1-1 0,0 0 1,0 0-1,1-1 0,-1 1 1,11 1-1,4-1 19,-13-2-2,0 0-1,0 1 0,0-1 0,-1 2 1,1-1-1,9 5 0,-9-3 10,0 0-254,0 1-1,0-1 1,0-1 0,1 0 0,0 0 0,0 0 0,-1-1-1,17 1 1,-6-3-1908,-2 0 650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8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15 7712,'0'-14'3488,"0"17"-3372,0-3-96,0 0 1,0 0-1,0 1 0,0-1 0,0 0 1,0 1-1,0-1 0,0 0 1,0 1-1,0-1 0,0 0 1,0 1-1,0-1 0,0 0 1,0 0-1,-1 1 0,1-1 0,0 0 1,0 1-1,0-1 0,0 0 1,-1 0-1,1 0 0,0 1 1,0-1-1,0 0 0,-1 0 0,1 1 1,0-1-1,0 0 0,-1 0 1,1 0-1,0 0 0,0 0 1,-1 0-1,1 1 0,0-1 1,-1 0-1,1 0 0,0 0 0,-1 0 1,1 0-1,0 0 0,0 0 1,-1 0-1,0 0 0,-16 5 1283,-91 43-87,81-38-1140,14-5-96,-1 1 1,1 0 0,0 1-1,-15 10 1,16-9 17,7-6-10,0 1-1,0 0 0,0 1 1,1-1-1,-1 1 0,1 0 1,0 0-1,0 0 0,-5 8 1,-8 22 364,16-32-320,0 0 1,1 0-1,-1 0 1,1 0-1,-1 0 1,1 1-1,0-1 1,0 0-1,0 0 1,0 0-1,0 0 1,1 0-1,-1 0 1,1 0-1,0 4 0,1-1 16,1 0-1,-1 0 1,6 9-1,-3-6 16,1 1 1,0-1-1,0 0 0,1-1 1,0 1-1,0-1 0,17 12 1,-8-6-7,-9-8-19,-1 0-1,1 0 1,0 0-1,0-1 1,14 7-1,-2-3 7,-1-1 62,27 9 0,-10-10-26,-20-2-59,0-1 1,1 0-1,17 1 0,-31-4-11,1 0 0,-1 0-1,0 0 1,0 0-1,1 1 1,-1-1 0,0 1-1,0 0 1,0-1-1,0 1 1,0 0-1,0 0 1,3 2 0,-3-2-32,-1 0-1,0 0 1,1 0 0,-1 0 0,1-1 0,-1 1 0,1-1-1,-1 1 1,1-1 0,0 1 0,-1-1 0,1 0 0,2 0 0,3 0-176,-5 0-120,0 1 0,0-1 0,0 0 0,0 0 0,0-1 0,0 1 0,0 0 0,0-1 0,0 1 0,2-2 0,2-9-2578,-5 10 2756,0 1 1,-1 0-1,1-1 1,0 1 0,0 0-1,0-1 1,0 1-1,0 0 1,0 0-1,0 0 1,-1 0 0,1 0-1,2 0 1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8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6464,'0'0'7434,"0"2"-6554,0 2-731,0-1 1,-1 1-1,0-1 0,1 1 0,-2-1 1,-1 7-1,-4 8 310,5-8-327,1 0 0,0 0 0,0 0 0,1 0 0,1 14 0,0 4 25,-8 67 231,-3 15-13,10 43-108,0-145-229,-1 0 1,0 0 0,0-1-1,-1 1 1,-5 13 0,5-16-42,1-2-148,0 1-1,1-1 1,-1 0 0,1 0-1,0 1 1,0-1-1,0 4 1,0-3-553,0-3 676,0-1 0,0 0 0,0 0 0,0 0 0,1 0 0,-1 0 0,0 0 0,0 0 0,0 0 0,0 0 0,0 1 0,0-1 0,0 0 0,0 0-1,0 0 1,0 0 0,-1 0 0,1 0 0,0 0 0,0 0 0,0 0 0,0 0 0,0 1 0,0-1 0,0 0 0,0 0 0,0 0 0,0 0-1,0 0 1,0 0 0,0 0 0,0 0 0,0 0 0,0 0 0,-1 0 0,1 0 0,0 0 0,0 0 0,0 0 0,0 0 0,0 0 0,0 1 0,0-1-1,0 0 1,0 0 0,0 0 0,-1 0 0,1 0 0,0 0 0,0 0 0,0 0 0,0-1 0,0 1 0,0 0 0,0 0 0,-1 0 0,-10 0-2943,8 0 950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3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6720,'0'0'3040,"34"34"-2624,-17-17 1248,0 0-992,0 0 704,-17 0-800,0 0 192,0 0-448,-17 1-1376,0 16 544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18 100 4160,'14'-28'1333,"-14"26"-1286,1 1 0,-1 0-1,1 0 1,-1-1 0,1 1 0,0 0-1,0 0 1,-1 0 0,1 0-1,0 0 1,0 0 0,0 0 0,0 0-1,0 1 1,1-2 0,2 0 149,-1-1 764,0 0-171,8-8 358,-8 5-288,-3 5-799,0 1 0,0-1 0,0 0 1,0 0-1,0 1 0,1-1 0,-1 0 0,0 1 1,0-1-1,1 0 0,-1 1 0,0-1 1,1 1-1,-1-1 0,1 0 0,-1 1 0,1-1 1,-1 1-1,1-1 0,-1 1 0,1 0 1,0-1-1,0 0 11,0 1-1,-1 0 1,1-1 0,-1 1 0,1-1 0,-1 1-1,1-1 1,-1 1 0,1-1 0,-1 0-1,0 1 1,1-1 0,-1 1 0,0-1 0,1 0-1,-1 1 1,0-1 0,0 0 0,1 1 0,-1-1-1,0 0 1,0 0 0,0 2-27,-1 1 0,1-1 0,0 1 0,-1-1 0,1 1 0,-1 0 0,1-1 0,-1 0-1,0 1 1,-1 1 0,-5 13 129,1 15 131,-25 57 128,16-26-277,10-10-38,-1-28-62,4-17-28,0 0 0,0 0 1,1 0-1,0-1 0,1 9 1,0 51 340,-1-65-345,1 0 0,0 1 0,0-1 0,0 0 0,1 0 1,-1 1-1,0-1 0,0 0 0,1 0 0,-1 0 0,1 1 1,-1-1-1,1 0 0,-1 0 0,1 0 0,0 0 0,-1 0 1,1 0-1,0 0 0,0 0 0,0 0 0,0 0 0,0-1 1,0 1-1,0 0 0,0-1 0,0 1 0,2 0 0,1 1 29,1-1 0,0-1-1,0 1 1,-1-1-1,1 0 1,6 0 0,0 0-125,-8 0 70,-1 0 0,1 0 0,0-1 0,0 1 0,-1-1 0,1 1 1,0-1-1,-1 0 0,1 0 0,4-3 0,-5 3-5,1 0 0,-1 0 1,1 0-1,0 0 0,-1 0 0,1 0 0,0 1 1,-1-1-1,1 1 0,5 0 0,91 0-1320,-96 0 22,11 0-7131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2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35 4736,'0'0'1530,"-3"0"-932,-8 0-102,8 0 613,6 0-282,250 0 2869,-171 1-3514,109-5 68,-146-2-181,63-3 75,-77 10-104,-14 0 7,1-1 0,33-4 0,-26-3 68,-18 5-59,0 1 0,-1-1 0,1 1 0,12-1 0,29 2 941,-65 0-3098,3 0 832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3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477 0 6048,'1'5'701,"-1"-4"-566,0 1 0,0-1 0,0 0 0,0 1 0,0-1 0,0 0 0,0 0 0,0 1 0,-1-1-1,1 0 1,0 0 0,-1 0 0,1 1 0,-2 1 0,-12 34 414,0-12 518,11-14-755,-3 9 165,1-11-255,-1-1 0,0-1 0,-1 1 0,0-1 0,-8 7 0,-1 2 57,-12 11 201,-2-1 0,0-2 0,-50 32 0,36-27-106,36-23-324,0 0 0,-1-1 1,1 0-1,-1 0 0,0-1 0,-13 4 0,14-6-120,0 0-1,0 1 1,0-1 0,-11 6-1,18-7-38,0-1 0,0 1-1,0-1 1,0 1-1,0-1 1,-1 0 0,1 0-1,0 0 1,0 0 0,0 0-1,0 0 1,-1 0 0,1 0-1,0 0 1,0 0 0,0-1-1,-1 1 1,1 0 0,0-1-1,0 1 1,0-1 0,0 1-1,0-1 1,0 0 0,0 1-1,0-1 1,0 0 0,0 0-1,1 0 1,-1 0 0,0 1-1,0-2 1,-1 0-293,2 2 351,0 0 0,0 0 1,0 0-1,0 0 1,0 0-1,0 0 0,-1 0 1,1-1-1,0 1 0,0 0 1,0 0-1,0 0 1,0 0-1,0 0 0,0 0 1,0 0-1,0 0 1,0-1-1,0 1 0,-1 0 1,1 0-1,0 0 0,0 0 1,0 0-1,0 0 1,0 0-1,0-1 0,0 1 1,0 0-1,0 0 0,0 0 1,0 0-1,0 0 1,0-1-1,0 1 0,0 0 1,0 0-1,1 0 1,-1 0-1,0 0 0,0 0 1,0 0-1,0-1 0,0 1 1,0 0-1,0 0 1,0 0-1,0 0 0,0 0 1,0 0-1,1 0 0,-1 0 1,0 0-1,0 0 1,0-1-1,0 1 0,15-14-1895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0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7296,'0'-17'2720,"0"1"-1696,16 16 736,1 0-1056,-1 0 416,33-16-640,-16 16-288,16 0-128,0 0-64,-16-17 0,16 17-2816,-16-16 1536,-17 16-3808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3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5568,'0'-29'1786,"0"24"-1071,3 5-176,9 0 597,-10 0-246,1 0 273,-1 0-1092,-1 0 1,1 0-1,-1 0 1,0 1-1,1-1 0,-1 0 1,1 1-1,-1-1 1,0 1-1,0 0 1,1-1-1,-1 1 0,0 0 1,0 0-1,0 0 1,0 0-1,0 0 0,0 0 1,0 0-1,0 0 1,0 0-1,1 2 1,-1-1 9,0 1 0,1-1 1,-1 0-1,1 1 0,-1-1 1,1 0-1,0 0 0,0 0 1,0 0-1,3 1 0,8 9 203,-7-5-147,1 1 0,-1 0 0,8 17 0,7 6 105,-2-8-103,-12-14-60,1-1 0,-1 1 0,-1 1 0,0-1 0,6 14 0,11 37 161,5-18-43,-7 3-51,-5-7 55,4 13 39,-20-51-242,5 10 220,0 0 0,1 0-1,7 8 1,-13-17-221,0-1 0,1 0-1,-1 1 1,0-1 0,0 1 0,1-1-1,-1 1 1,0-1 0,0 0 0,1 1-1,-1-1 1,0 1 0,0-1 0,0 1 0,0-1-1,0 1 1,0-1 0,0 1 0,0-1-1,0 1 1,0-1 0,0 1 0,0-1-1,0 1 1,0-1 0,-1 1 0,1-1-1,0 1 1,0-1 0,0 1 0,-1-1-1,1 1 1,0-1 0,-1 0 0,1 1-1,0-1 4,-8 3 100,18-20-12365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3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51 3808,'15'0'1227,"-10"-3"-742,41-25 1739,-41 25-1168,-4 3-1021,-1 0 1,1 0-1,-1 0 1,1 0 0,-1 0-1,1 0 1,-1 0-1,1 0 1,-1 0-1,0-1 1,1 1-1,-1 0 1,1 0 0,-1 0-1,1 0 1,-1-1-1,0 1 1,1 0-1,-1 0 1,0-1-1,1 1 1,-1 0 0,0-1-1,1 1 1,-1 0-1,0-1 1,0 1-1,1-1 1,-1 1-1,0-1 1,6-7 686,-6 8-706,0 0 1,0 0-1,0 0 1,0 0-1,0-1 1,1 1-1,-1 0 1,0 0-1,0 0 1,0 0-1,1 0 1,-1 0-1,0 0 1,0-1-1,0 1 1,1 0-1,-1 0 1,0 0-1,0 0 1,1 0-1,-1 0 1,0 0-1,0 0 1,0 0-1,1 0 1,-1 0-1,0 0 1,0 0-1,1 1 1,-1-1-1,0 0 1,0 0-1,0 0 1,1 0-1,-1 0 1,0 0-1,0 0 1,0 1-1,0-1 1,1 0-1,-1 0 0,0 0 1,-8 12 746,5-6-310,3-5-427,0 0 0,-1 1 0,1-1 0,0 0 0,0 1 0,-1-1 0,1 0 0,-1 1 0,1-1 0,-1 0 1,0 0-1,1 1 0,-1-1 0,0 0 0,0 0 0,0 0 0,-1 1 0,-21 14 128,6-4-62,-13 11 0,-23 16 18,-32 12-35,77-46-63,-1-1 1,0-1-1,0 0 0,0 0 1,-16 3-1,20-6 9,-1 1-1,1 0 1,-1 1-1,1-1 1,0 1-1,-1 0 1,1 1-1,0-1 0,0 1 1,1 0-1,-6 4 1,4-4-85,5-3 63,1 0 0,-1 0 0,1 0 1,-1 0-1,1 0 0,-1 0 0,1 1 0,-1-1 0,1 0 1,-1 0-1,1 0 0,-1 0 0,1 1 0,-1-1 0,1 0 0,-1 1 1,1-1-1,-1 0 0,1 1 0,0-1 0,-1 0 0,1 1 1,0-1-1,-1 1 0,1-1 0,0 1 0,0-1 0,-1 1 1,1 0-1,0-1 3,0 0 1,0 1 0,0-1 0,0 0-1,0 0 1,0 1 0,0-1-1,0 0 1,0 0 0,1 1-1,-1-1 1,0 0 0,0 0 0,0 1-1,0-1 1,0 0 0,1 0-1,-1 0 1,0 1 0,0-1-1,0 0 1,1 0 0,-1 0 0,0 0-1,1 1 1,14 1 133,-9-1-87,0 0 0,0 1 0,0-1 0,-1 1 0,1 0 0,0 1 0,-1-1 0,1 1 0,4 4-1,10 3 23,87 37 7,-15-8 95,-67-25-408,4-8-677,-15 1 349,-12-7 400,-1 1-1,0 0 1,1 0-1,0 0 1,-1-1-1,1 1 1,-1-1 0,1 1-1,0-1 1,0 0-1,-1 1 1,3-1-1,13 0-1030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4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18 6656,'-14'-14'2144,"11"11"-779,3 6-506,0-3-825,0 1 0,0-1 0,0 1 0,0-1 0,0 1 0,0-1 1,0 1-1,0-1 0,0 1 0,0-1 0,0 1 0,-1-1 0,1 1 0,0-1 1,0 1-1,-1-1 0,1 2 0,-14 3 784,10-3-656,-11 5 120,0 2 0,0 0 0,0 1-1,-18 16 1,10-8-272,-2 1 32,10-7 24,-1 0 0,-30 16 0,-29 18 412,67-41-337,-12 10 152,6-10 0,8 7-127,1-9-96,-3 2 1,8-4-68,0-1 0,0 0 0,0 0-1,-1 0 1,1 1 0,0-1 0,0 0 0,0 0-1,0 1 1,0-1 0,0 0 0,0 0 0,0 1-1,0-1 1,0 0 0,0 1 0,0-1 0,0 0 0,0 0-1,0 1 1,0-1 0,1 0 0,-1 0 0,0 0-1,0 1 1,0-1 0,0 0 0,0 0 0,1 1-1,-1-1 1,0 0 0,0 0 0,0 0 0,1 1 0,0-1 15,-1 0 0,1 1 1,0-1-1,-1 0 1,1 1-1,0-1 1,-1 0-1,1 0 1,0 0-1,0 0 1,-1 1-1,1-1 1,0 0-1,0-1 1,5 4 168,-5-2-182,0 0-3,0 1 1,0-1-1,1 0 1,-1 0-1,0 0 0,1 0 1,-1 0-1,1-1 1,0 1-1,-1 0 0,1 0 1,-1-1-1,1 0 0,0 1 1,-1-1-1,1 0 1,0 1-1,0-1 0,2 0 1,4 0 25,-1 1 0,1 0 1,-1 1-1,10 3 0,1 0 33,17 0 137,-19 1-127,-13-4-52,1-1 0,-1 0-1,0 0 1,1 0 0,-1 0 0,1 0-1,-1-1 1,8 1 0,51-1-1800,-56-3 597,8-9-1360,-13 12 2366,1-1 0,-1 1 1,1-1-1,-1 1 1,1 0-1,0 0 0,-1 0 1,1-1-1,1 2 1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4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52 5056,'0'-34'2304,"0"16"2208,0 36-2688,0 16-1344,0-17-128,-17 17-224,17 17-512,0-17 192,0 17-2944,0 0 1728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5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18 7040,'-34'0'3200,"68"0"-2752,-17 17 1152,17-17-960,0 0 352,18 0-576,16-17-160,-17 17-160,17 0 64,0 0-96,-17 0-864,18 0 416,-35-17-832,0 34 704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5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0 4992,'-57'14'1589,"40"-8"-960,9-2-169,0 1 0,1 0 0,-12 10 0,13-13 596,1-2 1684,20 0-2345,26 0-682,-38 0 302,1 0-1,-1 0 0,0 1 0,0-1 1,0 1-1,0-1 0,1 1 0,-1 0 1,0 0-1,-1 1 0,1-1 0,0 0 1,0 1-1,0 0 0,-1 0 0,5 4 1,12 7 196,-16-11-179,-1-1 1,0 1-1,1 0 1,-1-1-1,0 1 1,0 0-1,0 0 1,0 0-1,-1 0 1,1 1-1,0-1 1,-1 0-1,0 1 1,1-1-1,-1 1 1,0 0-1,0-1 1,-1 1-1,1 0 1,0 5-1,4 9 136,-2-8-79,-1-1-1,0 0 1,-1 1-1,0-1 1,0 1-1,0 0 1,-1-1-1,-1 1 1,1-1-1,-3 12 1,1-11-5,0-1 1,-1 1 0,0-1-1,0 1 1,-1-1 0,0 0-1,-9 15 1,-16 11 283,25-28-315,0-1-1,0 0 1,0 0 0,-1 0 0,0 0 0,-5 4-1,6-7-30,0-1 0,0 1-1,0-1 1,0 1 0,0-1-1,0 0 1,0-1 0,0 1-1,0-1 1,-1 1-1,-5-2 1,0 1-17,-1 1 1,-13 1-1,8 2-14,-5 1-14,-2-10-14,12 1 15,-4 1-3,13 3 12,-1 0 1,1-1 0,-1 1 0,1-1 0,-1 0 0,1 0 0,0 0-1,-1 0 1,1 0 0,0 0 0,0-1 0,0 1 0,0-1 0,-2-2-1,-5-4-34,7 6 19,0 1 0,0-1 0,0 1 0,0-1 0,0 0-1,1 0 1,-1 0 0,1 0 0,0 0 0,-1 0 0,1 0 0,0-1 0,0 1 0,0 0 0,1-1-1,-1 1 1,0-1 0,0-3 0,1 6 12,0-1 1,0 0-1,0 1 0,0-1 0,0 0 1,0 1-1,0-1 0,0 0 0,1 1 0,-1-1 1,0 0-1,0 1 0,0-1 0,1 1 1,-1-1-1,0 1 0,1-1 0,-1 0 0,0 1 1,1-1-1,-1 1 0,1-1 0,-1 1 1,1 0-1,0-1 0,1 0-22,0 1-1,0-1 0,0 1 1,0 0-1,0 0 1,0 0-1,4 0 1,4 0-86,3 2 94,-1 0 1,1 0-1,-1 1 1,0 1-1,0 0 1,13 7-1,-10-5 55,22 10 156,-25-10-270,1-1 0,0 0 0,1 0 1,-1-1-1,1-1 0,0 0 0,0-1 0,18 0 1,-13-1-603,-9 0 143,-1-1-1,1 0 0,0-1 0,15-2 0,6-9-2299,-11 9 939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46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17 5888,'-14'-14'1898,"14"14"-1706,1-1 0,0 1-1,0 0 1,0-1 0,0 1-1,-1 0 1,1 0 0,0-1-1,0 1 1,0 0-1,0 0 1,3 0 2991,-1 0-2218,259 0 787,-84 0-7136,-167 0 3748,-25 0-1106,-17 0 838</inkml:trace>
  <inkml:trace contextRef="#ctx0" brushRef="#br0" timeOffset="1">151 17 4736,'0'17'2144,"-17"-17"-1856,0 18 1600,17 16-1088,-17 0 1440,17 17-1280,-17 0 64,0 0-608,0 0-128,0 0-160,17-16 128,0-1-160,-17-17-512,17 0 192,0 0-3136</inkml:trace>
  <inkml:trace contextRef="#ctx0" brushRef="#br0" timeOffset="2">236 17 6880,'-17'0'3552,"17"17"-1248,-17-17-1344,17 35 864,-17-1-1056,0 34-1,17-17-447,-17 17-64,17 0-160,0-16 96,0-18-128,0 0-1280,0 0 641,0-17-3073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7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7872,'-17'0'3584,"34"0"-3104,-17 17 1152,34-17-992,-17 17-128,17-17-320,0 0-2048,17 17 992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8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222 273 4896,'-14'-14'1584,"10"25"-703,2-5-626,-3 5 220,3-7-323,1-1 0,0 0 0,0 0 1,0 1-1,0-1 0,0 1 0,0-1 0,1 0 1,0 1-1,0 5 0,0 153 1955,-1-140-1971,0 0-1,-6 22 1,4-22-48,0 0 1,1 22-1,3-15 221,0-12-21,-2 29 0,1-41-204,-1 0 0,0 0 0,0 0 0,-1 0 0,1 0-1,-1 0 1,0-1 0,0 1 0,-1-1 0,-3 7 0,-23 23 358,21-23-287,-11 13 240,18-23-400,-1 0 0,1 0 0,0 0 0,-1 0 0,1 0 0,-1 0 0,1-1 0,-1 1 0,1-1 0,-1 1 0,0-1 0,1 1 0,-1-1 0,0 0 0,-2 0 0,1 0-128,0-1 1,-1 1 0,1-1 0,-1 0 0,1 0 0,0-1 0,-1 1-1,-3-3 1,-27-13-758</inkml:trace>
  <inkml:trace contextRef="#ctx0" brushRef="#br0" timeOffset="1">324 1 6464,'0'17'2944,"0"0"-2176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48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4992,'0'0'1589,"0"5"-960,0 4-587,1-2 291,0-1 0,-1 0 0,0 1 0,-1-1 0,1 0 1,-4 13-1,2-14-169,0 3 44,-1-1 0,1 1 0,0-1 1,1 1-1,-1 14 0,2 129 368,0-148-552,0 0 0,0 0 0,0 0 0,1 0 0,-1 0 0,1-1 0,0 1 0,0 0 0,0 0 0,0 0-1,2 3 1,-2-4-18,0 0-1,0 1 1,0-1-1,0 1 0,0-1 1,-1 1-1,1-1 0,-1 1 1,1-1-1,-1 1 1,0 3-1,0-5-3,0 0 0,0 0 1,0 0-1,1 0 0,-1-1 0,0 1 0,0 0 1,1 0-1,-1 0 0,1 0 0,-1 0 0,1 0 1,-1-1-1,1 1 0,-1 0 0,1 0 0,0-1 1,-1 1-1,2 0 0,17 10 115,-13-8-102,-1-2-17,1 1 0,-1-2 0,1 1 0,-1 0 0,0-1 0,1 0 0,-1-1 0,1 1 1,-1-1-1,9-2 0,-9 1-22,0 1 1,0-1-1,-1-1 1,1 1 0,0-1-1,-1 1 1,0-1-1,0-1 1,0 1 0,0-1-1,0 1 1,3-6-1,5-6 186,19-33 0,-15 21 629,-1 7-60,-12 13-220,-3 7-465,0-1-1,0 1 1,0-1-1,1 1 1,-1-1-1,0 1 1,0-1-1,0 1 1,1 0-1,-1-1 1,0 1-1,1-1 1,-1 1-1,0 0 1,1-1-1,-1 1 1,0 0-1,1-1 1,-1 1-1,1 0 1,-1-1-1,1 1 1,-1 0-1,1 0 1,-1 0-1,1 0 1,-1-1-1,1 1 1,-1 0-1,1 0 1,-1 0-1,1 0 1,-1 0-1,1 0 1,0 0-1,4 3 1107,-2 1-944,0 1 0,0-1 0,0 1 0,-1-1 0,3 10 0,8 13 32,-10-23-223,0 1-1,0-1 1,0 0-1,1 0 1,0 0-1,0 0 1,0-1-1,6 5 1,-4-5 18,1 0 1,0 0-1,0-1 0,13 4 0,-2-1 28,-11-3-35,0 0-1,0-1 1,0 1 0,0-1 0,8 0 0,3-1 15,-11 1-140,0-1 0,15-2 0,-20 2 60,1-1 0,-1 0-1,0 1 1,1-1 0,-1 0 0,0 0 0,1-1 0,-1 1 0,0 0 0,0-1-1,0 1 1,2-3 0,13-11-219,-15 15 251,-1-1-1,0 0 1,0 1 0,1-1-1,-1 0 1,0 0-1,0 0 1,0 0 0,0 0-1,0 0 1,-1-1-1,1 1 1,0 0 0,0 0-1,-1-1 1,1 1-1,-1 0 1,1-1 0,-1 1-1,0 0 1,1-1-1,-1 1 1,0-1 0,0 1-1,0 0 1,0-1-1,0 1 1,0-1 0,0 1-1,-1-2 1,0-7-9,2-10-50,-1 15-33,0 0 0,0 0 0,-1 0 0,1 0 0,-2-7 0,-10-22-409,7 3-326,-7 8-256,9-2-1712,3 19 827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0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99 7808,'-33'-49'3520,"50"49"-3040,-17-17 864,16 17-832,17-16 352,0-1-512,32 17-64,1 0-160,-17 0-2048,0 0 1024,0 0-4576,1 0 3072,-1 17-448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56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13 480 4992,'-1'0'66,"1"0"0,-1-1 1,1 1-1,0 0 0,-1 0 1,1 0-1,-1 0 0,1 0 1,-1 0-1,1 0 0,-1 0 1,1 0-1,0 0 0,-1 1 1,1-1-1,-1 0 0,1 0 0,-1 0 1,1 0-1,0 1 0,-1-1 1,1 0-1,0 0 0,-1 1 1,1-1-1,0 0 0,-1 1 1,7 7 766,-3-5-809,0 3 1059,-3-5-985,0 1-1,0 0 1,1-1-1,-1 1 1,1-1-1,-1 1 1,1-1-1,0 1 1,-1-1-1,3 2 1,4 13 557,-3-2-338,-3-10-230,0 0 1,0 0 0,1 1 0,0-1-1,0 0 1,0 0 0,3 4 0,66 91 216,-63-91-211,-1 0 0,2 0 1,-1-1-1,1-1 0,1 0 1,-1 0-1,1 0 0,14 5 1,-19-8-22,-2-2-41,0 0-1,0 1 1,0-1 0,-1 0 0,1 0 0,0-1 0,1 1 0,-1-1 0,0 1 0,0-1 0,0 0 0,0 0 0,0 0 0,0-1 0,0 1 0,0-1-1,0 1 1,0-1 0,6-3 0,-3 2-14,1 0-1,-1-1 0,0 0 1,1 0-1,-2-1 0,1 0 1,0 0-1,-1 0 0,1-1 1,-1 0-1,-1 0 1,1 0-1,-1 0 0,6-9 1,-8 11-39,0-1 0,0 1 0,0-1 0,0 1 0,-1-1 0,1 0 1,-1 0-1,0 0 0,0 0 0,-1 0 0,1-5 0,2-9-62,-1 6 35,2-6-100,-1 0 0,-1 1 0,1-23 0,-3-179-705,1 194 849,1 0 0,6-29 0,-5 36 20,3-30 103,5 11 63,-5 6 326,-5 26-416,1 1 1,-1-1-1,1 1 1,0 0-1,0 0 1,1 0-1,-1 0 1,1 0 0,0 1-1,0-1 1,4-3-1,-4 6 28,0 0-1,0 1 1,0-1 0,0 0-1,1 1 1,-1 0-1,0 0 1,0 0 0,6 1-1,8 0 350,165-1 907,76 0-943,78 0 75,-331 0-1227,-22 0-2896,0 0 1798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57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19 594 6656,'-14'43'2144,"13"-41"-1930,0 1 0,0-1 0,1 1 1,-1-1-1,1 1 0,0-1 0,0 1 1,0 5-1,4 1 359,2-12-390,1 0-1,-1 0 1,9-6 0,16-16 19,-23 19-212,0 0 0,0-1-1,-1 1 1,0-2 0,0 1-1,-1-1 1,0 0 0,0 0 0,7-17-1,-1 6-40,16-19-86,-16 24 80,11-19 0,-14 13 61,-1 0-1,0 0 1,-1-1 0,5-25 0,-2 8-39,-5 17 56,-1 0 1,0-1-1,0-24 0,-4-61 1195,0 51 219,0 69-1253,0-2-51,0 1 1,-3 20-1,-2-12-94,2-9-16,1 0 1,0 0-1,0 19 1,2 123 639,-1-152-684,2 0 0,-1 1 0,0-1 0,0 0 0,0 0 0,1 0 0,-1 0 0,0 0 0,1 0 0,-1 0 0,1 1 0,-1-1 15,1-1 1,-1 0-1,0 0 1,0 0-1,0 1 0,0-1 1,1 0-1,-1 0 1,0 0-1,0 0 1,1 1-1,-1-1 0,0 0 1,0 0-1,1 0 1,-1 0-1,0 0 1,0 0-1,1 0 1,-1 0-1,0 0 0,0 0 1,1 0-1,-1 0 1,0 0-1,0 0 1,1 0-1,-1 0 0,0 0 1,0 0-1,1 0 1,-1 0-1,0 0 1,0 0-1,1-1 1,-1 1-1,0 0 0,0 0 1,0 0-1,1 0 1,-1 0-1,0-1 1,0 1-1,0 0 0,1-1 1,4-10-638,10 5 154,-13 5 420,1-1 0,0 0 0,-1 0 0,1-1 1,-1 1-1,0 0 0,1-1 0,-1 1 0,0-1 0,-1 0 1,1 0-1,0 1 0,-1-1 0,2-5 0,1 1-34,27-55 126,-17 36 65,-8-2-28,1 12 29,-6 15-18,0-1 1,0 1 0,-1 0-1,1-1 1,0 1 0,-1-1 0,1 0-1,-1 1 1,0-1 0,1-2 0,-1 2 219,-3 4 8,1 0-208,1 0-1,-1 0 1,0 0-1,1 1 1,0-1-1,-1 0 1,1 0-1,0 1 1,0-1 0,0 1-1,1-1 1,-1 1-1,1-1 1,-1 3-1,-16 75 771,6-46-865,5 0-20,1-17 115,3-12-162,1-1 1,-1 1 0,1 0 0,0 0-1,0-1 1,1 1 0,-1 0-1,1 0 1,0 0 0,1-1-1,1 10 1,-2-12-63,1 0 0,0 0 0,0 0-1,0 0 1,0 0 0,0-1 0,1 1 0,-1 0 0,1 0-1,-1-1 1,1 1 0,-1-1 0,1 1 0,0-1 0,0 0-1,0 0 1,0 0 0,0 0 0,0 0 0,2 1 0,0-1-252,0 0 0,0 0 0,0-1 0,0 0 1,-1 1-1,1-1 0,0 0 0,0-1 1,0 1-1,6-2 0,-3-1-223,0 1 1,13-8-1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57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17 8480,'-17'-17'3840,"-17"34"-3360,17 0 1184,-17 0-1024,-17 18 576,16-1-705,-16 0-415,0 0-96,17 17-384,0-17 225,17-17-1569,17 17 960,17-17-1440,0 0 1280,17-17-2304,-17 0 1824</inkml:trace>
  <inkml:trace contextRef="#ctx0" brushRef="#br0" timeOffset="1">137 290 9568,'-17'0'4320,"34"0"-3776,0 0 864,0 0-896,18-17-129,-1 17-255,34 0-544,-17 0 225,0-17-3777,17 0 2176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58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35 5632,'-14'-29'1834,"12"24"-1369,4 4-220,12 1 4912,-14 3-4048,0 1-907,0 0 0,0 0-1,0 0 1,-1 0 0,0 0-1,0 0 1,0 0 0,-2 5-1,-4 16-53,-13 111 108,-14 32-102,19-73-46,10-54-109,-1-8-12,3-23 10,1 0-1,1 0 1,-1 15-1,2-17 29,-1 0-1,0 0 0,-1-1 1,0 1-1,-4 13 0,4-16 6,1-1 58,0 0-1,0-1 0,1 1 0,0 0 1,0 7-1,0-6-35,0-5-51,0 0 0,0 0-1,0 0 1,0 0 0,0 0-1,0 0 1,0 0 0,0 0-1,0 0 1,0 0 0,0 1-1,0-1 1,0 0 0,0 0-1,0 0 1,0 0 0,0 0-1,0 0 1,0 0 0,0 0-1,0 0 1,0 1 0,0-1-1,0 0 1,0 0-1,0 0 1,0 0 0,0 0-1,0 0 1,0 0 0,0 0-1,1 0 1,-1 0 0,0 0-1,0 0 1,0 0 0,0 0-1,0 0 1,0 1 0,0-1-1,0 0 1,0 0 0,0 0-1,1 0 1,-1 0 0,0 0-1,0 0 1,0 0 0,0 0-1,0 0 1,0 0 0,0 0-1,0 0 1,0 0-1,1-1 1,-1 1 0,253 0-1228,-236 0 577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5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18 6976,'-14'-14'2256,"14"14"-2235,0 0 0,0 0 1,0 0-1,0-1 1,0 1-1,0 0 0,0 0 1,0 0-1,0 0 1,0 0-1,0-1 0,0 1 1,1 0-1,-1 0 1,0 0-1,0 0 0,0 0 1,0 0-1,0 0 0,0-1 1,1 1-1,-1 0 1,0 0-1,0 0 0,0 0 1,0 0-1,0 0 1,1 0-1,-1 0 0,0 0 1,0 0-1,0 0 1,0 0-1,0 0 0,1 0 1,-1 0-1,0 0 0,0 0 1,0 0-1,0 0 1,1 0-1,-1 0 0,0 0 1,0 0-1,0 0 1,0 0-1,1 0 0,-1 0 37,0 0-1,0 0 0,0 0 0,0 0 0,0 0 0,0 0 1,1 0-1,-1 0 0,0 0 0,0 0 0,0 0 0,0 0 1,1 0-1,-1 0 0,0 0 0,0 0 0,0 0 0,0 0 0,0 0 1,1 0-1,-1 0 0,0 0 0,0 0 0,0 0 0,0 0 1,0 0-1,1 0 0,-1 0 0,0 1 0,0-1 0,0 0 1,0 0-1,0 0 0,0 0 0,1 0 0,-1 0 0,0 1 1,0-1-1,0 0 0,0 0 0,0 0 0,0 0 0,0 0 1,0 1-1,0-1 0,0 0 0,0 0 0,-3 2 165,2-1-169,0 0 0,-1 0 0,1 0 0,0-1 0,1 1 1,-1 0-1,0 0 0,0 0 0,0 1 0,0-1 0,1 0 1,-1 0-1,1 0 0,-1 0 0,0 2 0,-2 6 13,0 0-1,1 0 0,-1 0 1,2 0-1,-1 11 0,-1-3-9,-8 49 174,5 5-86,-5 8 16,-6 72 122,15-133-250,1-10-17,0-1 0,0 0-1,-3 10 1,-7 9 28,8-22-34,1 1 0,-1 0 0,1 0 0,1 0 0,-1 0 0,1 1 0,0-1 0,0 0 0,0 9 0,1-10-41,-1 0 0,1 1 0,-1-1 0,1 0 0,-1 0 0,-1 0 0,1 0 0,0 0 0,-1 0 0,-4 6 0,6-7-212,-1 0-1,0 0 0,1 0 0,0-1 1,-1 1-1,1 0 0,1 3 1,-1-3-439,2-12-2026,-1 9 2576,0-1 0,0 1 0,0-1 0,0 1 0,0 0 0,-1 0 0,1-1 0,0 1 0,0 0 1,0 0-1,0 0 0,0 0 0,2 0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58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0 7872,'-17'0'3584,"0"35"-3104,17-1 1344,0 0-1088,0 17 352,-17 34-672,17-17-32,0 18-225,0-18-862,0 0 351,0-17-704,0-17 608,17 0-1600,-17 0 1120</inkml:trace>
  <inkml:trace contextRef="#ctx0" brushRef="#br0" timeOffset="1">1 410 8320,'0'0'3744,"51"17"-3232,0-17 768,-17 0-800,17 0-128,0 0-224,1 0-1376,-18 0 672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0:5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6400,'0'0'2058,"-3"-3"-1258,-12-11 5259,18 14-4992,2 0-716,-2-1-240,1 1-1,-1 0 1,0 0 0,0 1 0,1-1-1,-1 1 1,3 1 0,0-1-31,1 2 19,1 0-1,-1-1 1,1-1 0,0 1-1,14 0 1,132-2-1629,-55 0-6823,-80 0 5479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1:58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1 460 2144,'0'-6'304,"1"-14"432,0 20-734,-1-1-1,0 1 1,0-1 0,0 1-1,1-1 1,-1 1-1,0 0 1,1-1-1,-1 1 1,0 0 0,1-1-1,-1 1 1,0 0-1,1-1 1,-1 1 0,1 0-1,-1-1 1,1 1-1,-1 0 1,1 0 0,-1 0-1,1 0 1,-1-1-1,1 1 1,-1 0 0,1 0-1,-1 0 1,1 0-1,0 0 1,5-3 41,-5 2-4,0 0 0,1 0 1,-1-1-1,0 1 1,1 0-1,-1 0 0,1 0 1,0 1-1,-1-1 1,1 0-1,0 1 0,-1-1 1,1 0-1,0 1 1,0 0-1,-1 0 0,4-1 1,-3 1 57,0 0 0,-1 0 1,1 0-1,0-1 0,0 1 0,-1-1 1,1 1-1,0-1 0,0 0 1,-1 0-1,1 1 0,-1-1 0,2-2 1,6-2 230,3 0 266,-11 5-550,0-1 1,1 1-1,-1-1 0,0 1 1,0-1-1,0 1 0,0-1 1,0 0-1,0 1 0,0-1 1,0 0-1,0 0 1,0 0-1,0 0 0,0 0 1,0 0-1,0-2 0,3-4 203,-4 6-231,0 1 1,0-1-1,0 1 0,0-1 1,1 1-1,-1-1 1,0 1-1,1-1 0,-1 1 1,0-1-1,1 1 0,-1-1 1,0 1-1,1 0 1,-1-1-1,1 1 0,-1 0 1,1-1-1,-1 1 1,1 0-1,-1 0 0,1-1 1,-1 1-1,1 0 1,-1 0-1,1 0 0,-1 0 1,1 0-1,-1-1 1,1 1-1,-1 0 0,1 0 1,0 1-1,-1-1 1,1 0-1,-1 0 0,1 0 1,1 0 17,0 0 0,0 0 1,-1 0-1,1-1 1,0 1-1,0-1 0,-1 1 1,1-1-1,0 0 0,-1 0 1,1 1-1,0-1 1,-1 0-1,1 0 0,-1-1 1,0 1-1,2-2 0,3 0 73,-4 3-99,-1 0 0,1-1-1,0 1 1,-1 0 0,1-1 0,-1 1 0,1-1-1,-1 0 1,1 0 0,1-1 0,12-5 66,-1 3-33,-10 3-1,1 0 1,-1-1-1,0 1 0,0-1 0,0 0 0,0 0 1,4-3-1,-3 2-18,-1 1 0,1 0 1,0 0-1,0 0 0,-1 1 1,1-1-1,0 1 0,0 0 0,1 1 1,8-1-1,-11 1-17,1 0-1,0 0 1,-1-1-1,1 0 1,-1 1-1,0-1 1,1 0-1,5-3 1,8-2-3,17 0 19,-16 1 25,-11 3-22,0 0 1,0 0-1,0 1 0,0 0 1,8 0-1,2 1 53,-7 1-17,0-1-1,0-1 0,14-2 1,-7 0 79,-1-1 18,0 1 0,1 1 1,25 0-1,166 2 840,-46 3-362,34 8-209,467-17 263,-488 1-620,160-1 37,579-43 253,-717 35-307,175-8 28,-45-10 0,-43 1 16,-57 11 176,100-14 149,-213 20-570,-79 11-1126,52-11 1,-67 11-2070,-18 3 992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0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18 6240,'-94'0'2789,"57"0"-2357,34 0-361,0 0 0,1 1 0,-1-1-1,0 1 1,0-1 0,1 1 0,-1 0 0,1 0 0,-5 2 0,7-3-67,0 0 1,0-1-1,0 1 1,0 0 0,0 0-1,0 0 1,0-1 0,0 1-1,0 0 1,0 0-1,0 0 1,0-1 0,0 1-1,0 0 1,0 0 0,0-1-1,0 1 1,0 0-1,0 0 1,0 0 0,0-1-1,0 1 1,0 0 0,-1 0-1,1 0 1,0-1-1,0 1 1,0 0 0,0 0-1,0 0 1,-1 0 0,1 0-1,0-1 1,0 1 0,0 0-1,-1 0 1,1 0-1,0 0 1,0 0 0,0 0-1,-1 0 1,1 0 0,0 0-1,0 0 1,-1 0-1,1 0 1,0 0 0,0 0-1,0 0 1,-1 0 0,1 0-1,0 0 1,0 0-1,-1 0 1,1 0 0,0 0-1,0 0 1,0 0 0,-1 0-1,1 1 1,0-1 0,0 0-1,0 0 1,0 0-1,-1 0 1,1 1 0,0-1-3,0 0 1,0-1-1,0 1 1,0 0-1,0 0 0,0 0 1,0 0-1,0 0 1,0-1-1,0 1 1,0 0-1,0 0 1,0 0-1,0 0 1,1 0-1,-1-1 1,0 1-1,0 0 1,0 0-1,0 0 1,0 0-1,0 0 0,0 0 1,1 0-1,-1 0 1,0 0-1,0-1 1,0 1-1,0 0 1,0 0-1,0 0 1,1 0-1,-1 0 1,0 0-1,0 0 1,0 0-1,0 0 0,0 0 1,1 0-1,-1 0 1,0 0-1,0 0 1,0 0-1,0 0 1,0 0-1,1 0 1,-1 0-1,0 0 1,0 0-1,0 1 1,0-1-1,0 0 1,1 0-1,67 0 302,24-8-150,15-1 81,347 9-32,-450 0-182,0 0 1,0 0-1,-1 0 1,1 1-1,0 0 1,-1-1-1,1 1 1,-1 1-1,1-1 0,-1 0 1,1 1-1,-1 0 1,0 0-1,0 0 1,0 0-1,0 0 1,0 0-1,0 1 0,3 4 1,-6-7-19,3 6 114,-3 6-61,1-4-45,-1 1 1,0 0-1,-4 15 1,-10 2-12,4-2 0,1 1 0,0-1 0,2 2 0,-6 40 0,11-44 0,1-12 3,0 0 1,-4 13-1,-10 12 26,5-13-10,-13 40 120,0-19 246,18-34-290,-2 0 114,0 1-1,-1-1 1,1-1-1,-2 1 1,1-1-1,-1-1 1,0 1 0,-13 6-1,21-13-164,0 0-1,0-1 1,-1 1-1,1 0 1,0-1-1,-1 1 1,1-1-1,-1 0 1,1 1-1,-1-1 1,1 0-1,-1 0 1,1 0-1,-1 0 1,1 0-1,-1 0 1,1 0-1,0 0 1,-1-1-1,1 1 1,-1-1-1,1 1 1,-2-1-1,-1-2 15,0 1-1,0-1 0,1 1 0,-1-1 0,-4-5 1,-1 0 80,3 4-77,-1-1 1,1 0-1,0 0 1,0-1-1,0 0 1,1 0 0,0 0-1,0 0 1,0-1-1,-3-8 1,-46-104 316,0 0-154,42 95-186,-41-91-102,49 105 0,0 0-94,0 0 1,-1 0 0,-12-19-1,2 4-1383,13 19 427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01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6560,'0'34'2976,"17"17"-2592,0-34 704,0 0-672,17 17 320,-17-17-416,17 35 96,0-18-256,-17 0 288,35 0-256,-18 0-1600,0 0 768,-17-17-1792,0 0 1376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0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7136,'0'0'6432,"17"0"-4992,-1 0-832,0 0-192,17 0-256,0 0-416,0 0 160,16 17-3520,-33-17 2016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0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495 614 5216,'17'-17'2368,"-17"34"-2048,-17-17 1664,-17 34-640,17 0-800,-34 18 160,0 16-416,0 17 160,17 0-224,-17-17-576,16 1 192,1-18-1344,0 0 832,0-17-1280,17 0 1120</inkml:trace>
  <inkml:trace contextRef="#ctx0" brushRef="#br0" timeOffset="1">52 1 6240,'-17'0'2816,"0"0"-1568,17 17-928,0 0 224,-17 0-320,17 0 64,0 34-160,0-17-1344,0 0 672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02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69 4064,'-14'0'1307,"11"0"772,6 0-1732,11 0 2586,-14-2-2586,0 1-327,0 0 0,0 1 1,0-1-1,0 1 0,0-1 0,0 1 0,0-1 1,0 1-1,1-1 0,-1 1 0,0-1 0,0 1 0,0-1 1,1 1-1,-1-1 0,0 1 0,0-1 0,1 1 1,-1-1-1,0 1 0,1 0 0,-1-1 0,1 1 1,-1 0-1,0-1 0,1 1 0,-1 0 0,1-1 1,-1 1-1,1 0 0,-1 0 0,1 0 0,-1 0 0,1-1 1,-1 1-1,1 0 0,-1 0 0,1 0 0,0 0 1,-1 0-1,2 0 0,0 0 193,-4 0-111,-13 0-76,18 0-559,45 0 336,-43 0 178,0 0 1,0 0 0,-1-1 0,1 0 0,0 0-1,6-2 1,-8 2 16,0 0 1,0 0-1,0 0 1,0 1-1,0-1 1,5 1-1,17 5-10,-10-2-8,6 0-34,0-1 1,0-1-1,22-3 0,4 1-19,-27 1 49,23-3 0,-7-3 40,-20 3 2,0 1-1,18-1 1,-14 4-12,-14-1 4,1 0 0,-1 0-1,1 0 1,-1-1 0,10-2-1,7-8 141,-21 10-121,0 1 1,0-1-1,1 1 1,-1-1 0,0 1-1,0 0 1,1 0 0,2 0-1,6 0 574,-3 0-171,-25 0 11,-5 1-235,3 0-105,0-1 0,-37-5 0,36 1-80,10 1-7,-1 1-1,1 0 1,-1 1 0,-12-1-1,-264 2-175,286 0 149,1 0 1,-1 0-1,1 0 0,-1 0 0,0 0 0,1 0 1,-1 0-1,1 0 0,-1 0 0,1 0 0,-1 0 1,1 0-1,-1 0 0,1 0 0,-1 1 0,1-1 1,-1 0-1,1 0 0,-1 1 0,1-1 0,-1 0 1,1 1-1,0-1 0,-1 0 0,1 1 0,-1-1 1,1 1-1,0-1 0,-1 0 0,1 1 0,0 0 1,-5 6-109,-2-2 9,2-1 21,3 10 48,2 242 255,2-208-81,10 52 0,-11-91-103,-1 0 1,0 0-1,0 1 0,-1-1 0,0 0 0,-1 0 0,-2 10 0,-1 0 23,-12 49 288,0-28 219,15-29-451,2-10-100,0-1-1,0 1 0,0 0 0,0 0 0,0-1 1,0 1-1,0 0 0,0 0 0,0-1 0,0 1 1,-1 0-1,1-1 0,0 1 0,0 0 0,-1-1 0,1 1 1,-1 0-1,1-1 0,0 1 0,-1-1 0,1 1 1,-1 0-1,0-1 0,1 0 0,-1 1 0,1-1 1,-1 1-1,0-1 0,1 0 0,-1 1 0,0-1 1,1 0-1,-1 0 0,0 1 0,1-1 0,-1 0 1,0 0-1,0 0 0,-1 0 0,-12 0 88,14 0-96,0 0 0,0 0 0,0 0-1,0 0 1,0 0 0,0 0 0,0 0 0,-1 0 0,1 0-1,0 0 1,0 0 0,0 0 0,0 0 0,0 0-1,0 0 1,0 0 0,0 0 0,0 0 0,-1 0-1,1 0 1,0 0 0,0 0 0,0 0 0,0 0 0,0 0-1,0 0 1,0 0 0,0 0 0,0 0 0,0 0-1,0 1 1,-1-1 0,1 0 0,0 0 0,0 0-1,0 0 1,0 0 0,0 0 0,0 0 0,0 0 0,0 0-1,0 0 1,0 1 0,0-1 0,0 0 0,0 0-1,0 0 1,0 0 0,0 0 0,0 0 0,0 0-1,0 0 1,0 0 0,0 1 0,0-1 0,0 0 0,0 0-4,0 0 1,0 1 0,0-1 0,0 0-1,0 1 1,0-1 0,0 0 0,0 0-1,0 1 1,0-1 0,0 0 0,0 0-1,0 1 1,0-1 0,0 0 0,1 1-1,-1-1 1,0 0 0,0 0 0,0 1 0,0-1-1,0 0 1,1 0 0,-1 0 0,0 1-1,0-1 1,0 0 0,1 0 0,-1 1-1,8-5-244,-6 3 205,0 0 0,0 0 1,0 1-1,0-1 0,-1 0 0,1 1 0,1-1 1,-1 1-1,3-1 0,208 1-230,-119 0-4419,-77 0 3487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03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86 6816,'-17'-35'3072,"34"35"-1920,0-17-896,17 17 256,1-17-288,33 0 288,-17 17-288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0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18 154 6400,'-17'0'2880,"34"0"-992,17 0-928,0 0-544,-17 0-32,34-17-224,0 17-1440,1-17 704,-1 0-3680,0 17 2400</inkml:trace>
  <inkml:trace contextRef="#ctx0" brushRef="#br0" timeOffset="1">921 0 6400,'-17'17'2880,"0"0"-2496,17 17 640,-17-16-640,0 16 480,17 0-512,-17 0 128,17 0-320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0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7456,'-17'17'3392,"68"-17"-2944,-34 0 384,0 17-544,18-17 256,16 0-320,-17 0-2048,17 0 992</inkml:trace>
  <inkml:trace contextRef="#ctx0" brushRef="#br0" timeOffset="0.5">137 171 6976,'-69'17'3168,"69"0"-2752,17-17 64,35 17-192,-18-17-192,17 0-384,17 0 160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04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17 7296,'-28'-14'2368,"28"14"-2347,-1 0 1,1 0-1,0-1 1,0 1 0,0 0-1,0 0 1,-1 0-1,1 0 1,0 0 0,0 0-1,0-1 1,0 1-1,-1 0 1,1 0-1,0 0 1,0 0 0,-1 0-1,1 0 1,0 0-1,0 0 1,0 0-1,-1 0 1,1 0 0,0 0-1,0 0 1,-1 0-1,1 0 1,0 0 0,0 0-1,0 0 1,-1 0-1,1 1 1,0-1-1,0 0 1,0 0 0,-1 0-1,1 0 1,0 0-1,0 0 1,0 1 0,0-1-1,-1 0 1,-19 13 857,16-11-640,-1 0 0,1 1 0,0 0 0,-7 5 0,5-1-43,0 0-1,1 0 1,0 1-1,0-1 0,0 1 1,-5 14-1,1-2-48,7-18-135,1 1 1,0 0-1,-1 0 1,1 0-1,0 0 0,1 0 1,-1 0-1,0 0 1,1 5-1,0-4 0,1 1 0,0-1 0,0 1 0,0-1 0,1 1 0,2 5 0,-2-4 8,1 0 0,-1-1 1,1 1-1,1 0 0,-1-1 0,1 0 1,5 6-1,-6-8-1,1 0-1,-1 0 1,1 0 0,0-1-1,0 1 1,0-1 0,0 0 0,1 0-1,-1-1 1,0 1 0,1-1-1,5 1 1,1 0-89,1-1 0,-1-1 1,0 0-1,1-1 0,-1 0 0,0 0 0,0-1 0,1-1 0,17-6 1,-25 7 57,1-1 1,-1 1 0,0-1 0,1 0 0,-1 0 0,0 0 0,-1-1-1,1 1 1,-1-1 0,1 0 0,-1 0 0,0 0 0,0-1 0,-1 1-1,4-9 1,-4 8 13,0-1 0,0 1 0,0 0 0,-1 0 0,0-1 0,0 1 0,-1 0 0,0-1 0,1 1 0,-2-1 0,1 1-1,-1-1 1,0 1 0,-1-7 0,-1 8-12,1 0-1,-1 0 0,1 0 1,-1 0-1,0 0 0,-1 0 1,1 1-1,-1-1 0,0 1 1,0 0-1,-5-3 0,4 2-10,0 0-21,-11-8-93,-23-13-1,37 23 123,-1 1 0,1 0 0,0-1 0,-1 1 0,1 0 0,-1 0 0,0 0 0,1 1 0,-1-1 0,0 1 0,1-1 0,-1 1 0,0 0 0,1 0 0,-1 0 0,0 0 0,1 1 0,-5 0 0,6-1-2,1 1 0,0-1 0,-1 0 0,1 1 0,-1-1 0,1 0 0,0 1 0,-1-1 0,1 0 0,0 1 0,0-1 0,-1 1 0,1-1 0,0 1 0,0-1 0,0 1 0,-1-1 0,1 0 0,0 1 0,0-1 0,0 1 1,0-1-1,0 1 0,0-1 0,0 2 0,0 0-257</inkml:trace>
  <inkml:trace contextRef="#ctx0" brushRef="#br0" timeOffset="0.48">1017 512 7808,'0'85'3520,"-17"-34"-3040,-1-17 0,-16 0-352,-17 0-4192,0 35 2208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08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0 3072,'-34'0'4640,"31"0"-3819,2 0-766,1 0 0,-1 0 0,0 0 1,0 1-1,1-1 0,-1 0 0,0 0 0,1 0 0,-1 1 0,0-1 0,1 0 1,-1 1-1,1-1 0,-1 1 0,0-1 0,1 1 0,-1-1 0,1 1 0,-1-1 1,1 1-1,0-1 0,-1 2 0,0-2-8,1 1 1,0-1-1,-1 1 0,1 0 1,-1-1-1,1 1 0,-1-1 1,1 1-1,-1-1 1,0 0-1,1 1 0,-1-1 1,1 1-1,-1-1 0,0 0 1,1 0-1,-1 1 1,0-1-1,1 0 0,-1 0 1,0 0-1,0 0 0,-2 0 945,0 0-752,2 0-238,1 0-1,-1 0 0,1 0 1,-1 0-1,0 0 1,1 1-1,-1-1 0,1 0 1,-1 0-1,1 0 1,-1 1-1,1-1 0,-1 0 1,1 0-1,-1 1 1,1-1-1,-1 0 0,1 1 1,-1-1-1,1 1 0,0-1 1,-1 1-1,1-1 1,0 1-1,-1-1 0,1 1 1,0 0-1,0-1 0,0 0-1,0 1 1,0-1 0,0 0-1,0 0 1,0 1 0,0-1-1,0 0 1,0 0 0,0 1-1,0-1 1,0 0 0,1 0-1,-1 0 1,0 1 0,0-1-1,0 0 1,0 0 0,1 0-1,-1 1 1,0-1-1,0 0 1,1 0 0,-1 0-1,0 0 1,0 0 0,0 0-1,1 1 1,16 1 85,37-2 42,-33 0-98,3-1 6,45 5 0,-49-1-47,14 2-21,43 1 0,-30-7 26,-26 0 6,0 1 0,0 1 1,22 3-1,-17 3 0,-20-5 0,1-1 0,0 1 0,-1-1 0,13 0 0,64-1 1413,-81 0-85,-4 0-1323,-13 0-261,15 3 144,0-2 108,1-1 0,-1 0 1,0 1-1,0-1 0,0 1 0,0-1 0,0 1 0,0-1 0,-1 0 1,1 1-1,0-1 0,0 1 0,0-1 0,0 1 0,0-1 0,-1 0 1,1 1-1,0-1 0,0 0 0,-1 1 0,1-1 0,0 0 0,0 1 1,-1-1-1,1 0 0,0 1 0,-1-1 0,1 0 0,-1 0 0,0 1 0,-10 7-94,5 0 71,1 1 0,-1-1 0,1 1 0,1 1 1,0-1-1,-5 17 0,-6 12-4,0-3 84,-18 63 1,24-66 69,-20 45 1,-1 2-25,28-73-78,0 1 0,0-1 0,-1 1 0,0-1 0,0 0 0,-1 0 0,1 0 0,-1-1 0,-1 1-1,1-1 1,-1 0 0,-6 6 0,-9 2 96,14-9 36,0 0 1,0 0-1,-7 8 1,11-10-101,0-1 0,0 1 0,0 0 0,-1-1 0,1 0 0,0 1 0,0-1 0,-1 0 0,1 0 0,-1 0 0,1-1 0,-1 1 1,1-1-1,-1 1 0,1-1 0,-1 0 0,1 0 0,-5 0 0,4 0 0,0 0-1,-1 0 1,1-1 0,0 1 0,0-1-1,0 0 1,0 1 0,-1-1 0,1-1-1,0 1 1,0 0 0,1-1 0,-1 0-1,-3-2 1,4 3-18,-2-2 17,0 0 0,-1-1 0,2 1-1,-1-1 1,0 0 0,1 0-1,0 0 1,0 0 0,-5-8 0,-5-8 108,-13-16-105,2-1 1,2 0-1,1-2 1,-19-51-1,36 80-53,0 1 0,-1-1 0,1 1 0,-2 0 0,1 0 0,-1 1 0,-14-16 0,11 15-6,1 0 0,0-1-1,0 0 1,-8-15 0,15 22-166,-1 0-1,0 0 1,0 0 0,-1 0 0,1 0 0,-1 0-1,1 1 1,-1-1 0,-4-2 0,0-1-358,4 4-1087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15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6144,'-17'17'2784,"0"0"-2432,17 0 384,0 0-480,-17 17-384,17-17 64,-18 17-2496,1-17 1440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15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6656,'34'34'3008,"34"35"-2624,-34-52 64,-17 17-320,17 17-32,17 0-64,-17-17-1600,0 17 864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16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409 119 4800,'0'0'2176,"-17"17"-1888,-17 0 1696,17 0-1152,-17 35 224,-17-1-640,-17 0-192,17 17-128,0-17-1504,17 0 800,-1-17-2112,18 1 1536</inkml:trace>
  <inkml:trace contextRef="#ctx0" brushRef="#br0" timeOffset="1">750 0 5824,'17'0'2624,"1"17"-2272,-18 0 1568,0 0-1120,0 51 736,0-17-896,-18 35 0,18-18-384,-17 34-160,0-34-64,0 1-736,17-18 384,-17 0-1216,17-17 864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1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6816,'16'0'3072,"1"0"-2656,15-17 544,1 17-608,33-16 0,-1-1-224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16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580 17 4736,'0'-17'2144,"17"51"-1856,-17-17 1600,0 17-1088,0 35 864,0-1-960,0 17 128,0-17-512,0 18-480,0-35 96,0 17-1280,0-34 736</inkml:trace>
  <inkml:trace contextRef="#ctx0" brushRef="#br0" timeOffset="1">17 324 5472,'-17'-34'2496,"34"34"-2176,0 0 1248,17 17-928,17-17 288,18 0-544,-1 0-160,0 0-128,17 0-2976,-34 0 1568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16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6880,'-17'0'3136,"34"17"-2720,0-17 1312,0 0-1024,34 0 0,0 0-448,17-17-160,-17 17-64,18 0-3552,-1-17 1920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17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7456,'0'0'3392,"34"0"-2944,-17 0 1664,0 17-1248,0-17 64,17 0-544,18 0-768,-18 18 192,0-18-4224,0 17 2400</inkml:trace>
  <inkml:trace contextRef="#ctx0" brushRef="#br0" timeOffset="1">17 239 6304,'-17'17'2848,"34"0"-2464,0-17 1632,17 0-1184,0 17 0,18-17-480,-1 0-1824,0 0 800,0 17-4096,0-17 2624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19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 3808,'0'0'1712,"0"-2"-1184,0-7 803,0 20 2938,0-5-3715,5 20-27,-3-19-427,-1 0 1,1 0-1,-1 11 0,-5 12 105,0-11-106,2-3 21,0 34-1,0 3 64,-3-17-96,1-14 152,-1 39 0,5 93 1516,0-152-1728,0-1 1,0 1-1,1 0 1,-1 0-1,0 0 1,1-1-1,-1 1 1,1 0 0,0-1-1,0 1 1,0 0-1,-1-1 1,1 1-1,1-1 1,-1 0-1,0 1 1,2 1-1,3 0 91,215-3-1,-201 1-978,0 1-1,26 7 1,-35-7 459,2 0-547,1 0 0,-1-1 0,1-1 1,17-1-1,3 0-2355,-14 1 1112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19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6048,'0'-14'1952,"0"14"-1939,-1 0 1,1 0-1,0 0 1,0 0 0,0-1-1,0 1 1,0 0-1,0 0 1,0 0-1,0 0 1,0 0 0,0 0-1,0 0 1,0 0-1,0 0 1,0-1-1,0 1 1,0 0 0,0 0-1,0 0 1,1 0-1,-1 0 1,0 0-1,0 0 1,0 0-1,0 0 1,0 0 0,0 0-1,0-1 1,0 1-1,0 0 1,0 0-1,0 0 1,0 0 0,0 0-1,0 0 1,1 0-1,-1 0 1,0 0-1,0 0 1,0 0 0,0 0-1,0 0 1,0 0-1,0 0 1,0 0-1,0 0 1,1 0 0,-1 0-1,0 0 1,0 0-1,0 0 1,0 0-1,0 0 1,0 0 0,0 0-1,35 1 3352,-19 0-2714,-1-1 0,1 0-1,25-5 1,0-1-379,62-2 0,34 8-933,-123 1 182,0 0 1,0 0-1,15 5 1,-16-3-228,1-1 1,0 0-1,13-1 1,24-1-2447,-41 0 1584,-27-1 381,11 1 1147,-1 0 0,1 0 0,-1 1 0,-11 2 0,9 2 142,8-4-67,-1 0 0,1 0 0,-1 0 0,1 0 0,-1 0 0,0-1 0,1 1 0,-1 0 0,0-1 0,0 0 0,1 1 0,-1-1 0,-2 0 0,3 0 11,-1 0 0,1 0 0,0 0 0,-1 0 0,1 1 0,0-1 0,-1 0-1,1 1 1,0-1 0,0 1 0,0-1 0,-1 1 0,1-1 0,0 1 0,0 0 0,0 0 0,0-1-1,0 1 1,0 0 0,0 0 0,0 0 0,0 0 0,1 0 0,-1 1 0,0-1 0,1 0 0,-1 0 0,1 0-1,-1 0 1,1 1 0,-1 0 0,0 5 170,0-1-1,0 1 1,1 0 0,0-1-1,0 8 1,1 0-8,-1 188 1717,1-174-1574,7 41-1,-5-42 390,2 40 0,-5 69 3095,0-135-3808,0-1 1,0 1-1,0-1 1,0 1-1,0 0 1,0-1-1,0 1 1,0 0-1,0-1 1,0 1-1,-1 0 1,1-1-1,0 1 1,0-1-1,-1 1 1,1 0-1,0-1 1,-1 1-1,1-1 1,0 1-1,-1-1 1,1 1-1,-1-1 1,1 0-1,-2 1 1,0 0 38,0-1 1,0 1-1,0-1 1,0 0-1,0 0 0,0 1 1,-3-2-1,-6 1 85,4-1-46,0 1-1,1-1 0,-1-1 1,-7-2-1,-13-2 62,5 2-74,15 4-67,-1-2 0,0 1 0,0-1 0,1 0 0,-1-1 0,-12-6 0,-3-3 4,-54-24-58,68 32-153,0 0 0,0 0 0,0-1 0,1 0 0,0 0 0,0-1 0,-14-12 0,-12-14-2687,0 12 821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2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7808,'0'-15'2506,"0"15"-2488,0 0-1,0 0 0,0 0 1,0 0-1,0 0 0,0 0 1,0 0-1,0 0 0,0-1 0,0 1 1,0 0-1,0 0 0,0 0 1,0 0-1,0 0 0,0 0 1,0 0-1,0 0 0,0 0 1,0-1-1,0 1 0,0 0 0,0 0 1,0 0-1,0 0 0,0 0 1,0 0-1,0 0 0,0 0 1,0 0-1,0 0 0,0 0 1,1 0-1,-1 0 0,0-1 0,0 1 1,0 0-1,0 0 0,0 0 1,0 0-1,0 0 0,0 0 1,0 0-1,0 0 0,1 0 1,-1 0-1,0 0 0,0 0 0,0 0 1,0 0-1,0 0 0,0 0 1,0 0-1,0 0 0,0 0 1,1 0-1,1 0 140,-1 0 0,1 0-1,0-1 1,0 1 0,-1-1 0,1 0-1,0 1 1,0-1 0,-1 0 0,4-2-1,4-3 851,-2 3-313,0 0 1,0 0-1,0 1 1,1 0-1,13-2 1,40 1 1020,-60 3-1683,194 0 1760,-69 0-5200,-124 0 3110,1 0-1,-1 1 1,0-1 0,0 0-1,0 1 1,0-1-1,0 1 1,0 0 0,0-1-1,0 1 1,0 0 0,3 2-1,-4-2-53,1 0 1,-1 0-1,1 0 0,-1 0 0,1 0 0,0-1 0,-1 1 0,1-1 0,0 1 1,0-1-1,-1 0 0,4 0 0,12 0-1973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55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 34 5152,'-14'-28'1648,"11"22"-43,0 6-1184,-8 0 209,11 0-616,-1 0-1,1 0 1,0 0 0,0 0 0,0 0 0,-1 0 0,1 0 0,0 1 0,0-1-1,-1 0 1,1 0 0,0 0 0,0 0 0,0 0 0,-1 0 0,1 1-1,0-1 1,0 0 0,0 0 0,0 0 0,-1 0 0,1 1 0,0-1-1,0 0 1,0 0 0,0 0 0,0 1 0,0-1 0,0 0 0,-1 0 0,1 1-1,0-1 1,0 0 0,0 1 0,-5 12 351,3-4-112,-1-1 1,-7 13-1,-38 78 633,12-22-655,-3-1 0,-54 75 0,87-141-196,-1-1-1,0 0 1,0 0 0,-1 0-1,-1-1 1,1-1 0,-1 1-1,0-2 1,-1 1 0,0-1-1,-19 9 1,-22 16 162,37-28-890,14-3 675,0 0 1,-1 0 0,1 0-1,0 0 1,0 0-1,0 0 1,0 0-1,-1 0 1,1 0-1,0 0 1,0 0-1,0-1 1,0 1-1,0 0 1,0 0-1,-1 0 1,1 0-1,0 0 1,0 0-1,0 0 1,0 0-1,0 0 1,0-1-1,0 1 1,0 0-1,-1 0 1,1 0-1,0 0 1,0 0 0,0 0-1,0-1 1,0 1-1,0 0 1,0 0-1,0 0 1,0 0-1,0 0 1,0-1-1,0 1 1,0 0-1,0 0 1,0 0-1,0 0 1,0-1-1,0 1 1,0 0-1,0 0 1,0 0-1,0 0 1,1 0-1,-1 0 1,0-1-1,0 1 1,0-25-2212,0 5 677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56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5472,'0'-28'1760,"-1"28"-1733,1-1 0,0 1 1,0 0-1,0-1 0,0 1 0,0 0 1,0-1-1,0 1 0,0 0 1,0-1-1,1 1 0,-1-1 0,0 1 1,0 0-1,0-1 0,0 1 1,0 0-1,0 0 0,1-1 0,-1 1 1,0 0-1,0-1 0,1 1 1,-1 0-1,0-1 0,7-8 529,-1 0-1,0-1 1,4-10 0,-10 20-555,0-1 56,1 0-1,-1 0 0,1 0 1,-1 0-1,0 0 1,0 0-1,1 0 1,-1 0-1,0-1 1,0 1-1,0-2 1,0 1 268,3 2-59,-3 0-252,0 0-1,1 0 1,-1 0 0,1 0-1,-1 0 1,1 0-1,-1 0 1,1 0-1,-1 0 1,0 0-1,1 0 1,-1 0-1,1 0 1,-1 1 0,1-1-1,-1 0 1,0 0-1,1 0 1,-1 1-1,1-1 1,-1 0-1,0 1 1,1-1-1,-1 0 1,0 1 0,0-1-1,1 0 1,-1 1-1,0-1 1,0 0-1,1 1 1,-1-1-1,0 1 1,0 0-1,7 11 185,7 6 98,-6-8-101,-1 0 0,10 17-1,-2 1 12,0-1 1,3-1-1,0 0 0,1-1 0,32 31 1,-29-33-85,-2 2 1,26 38 0,-29-38-81,19 25 60,34 51 44,-55-78-125,-1 1-1,13 34 1,-1 24 27,-7-27 27,-7-23 15,-1 0 1,9 54-1,-18-65 35,0 38 0,-3-37-1,1-11-68,-1 0 1,0 0 0,-1-1 0,-3 13 0,3-15-8,0 1 0,0 0 0,0 19 0,2 6-204,0-34 131,0 0 1,0 0-1,0 0 1,0 0-1,0 0 0,0 0 1,0 0-1,0 0 1,0 0-1,0 1 0,0-1 1,0 0-1,0 0 1,0 0-1,0 0 1,0 0-1,0 0 0,0 0 1,0 0-1,0 0 1,0 1-1,0-1 1,0 0-1,0 0 0,0 0 1,0 0-1,0 0 1,0 0-1,1 0 0,-1 0 1,0 0-1,0 0 1,0 0-1,0 0 1,0 0-1,0 0 0,0 1 1,0-1-1,0 0 1,0 0-1,1 0 1,-1 0-1,0 0 0,0 0 1,0 0-1,0 0 1,0 0-1,0 0 1,0 0-1,0 0 0,0 0 1,1 0-1,-1 0 1,0 0-1,0 0 0,0-1 1,2 1-231,0 0-1,0 0 1,-1-1 0,1 1-1,0-1 1,0 0 0,-1 0-1,1 1 1,0-1 0,2-2-1,5-3-1251,-7 6 1312,-1-1 0,1 1 0,-1-1 0,1 1-1,-1 0 1,1-1 0,-1 1 0,1 0 0,1 0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57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5216,'0'0'1696,"0"-3"-1040,0-11 4032,0 16-4107,0-1-560,0 0 0,0-1 1,0 1-1,0 0 0,0-1 0,0 1 0,0-1 0,0 1 1,1-1-1,-1 1 0,0 0 0,0-1 0,1 1 1,-1-1-1,0 1 0,1-1 0,-1 1 0,0-1 1,1 1-1,-1-1 0,1 0 0,-1 1 0,1-1 0,-1 1 1,1-1-1,-1 0 0,1 0 0,-1 1 0,1-1 1,0 0-1,-1 0 0,1 0 0,-1 1 0,1-1 1,0 0-1,-1 0 0,1 0 0,-1 0 0,1 0 0,0 0 1,-1 0-1,2-1 0,4 0 136,0 0 1,1-1-1,9-3 0,-1-1-22,-7 5-72,0 0 0,0 0 0,17 1 0,11-2 37,-10-3-54,-9 2 33,-1 0 0,30 0-1,59-6-210,9 1-1757,-85 8 897,-24 0-560,-22 0-3973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57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17 5472,'-34'17'2496,"17"0"-192,34 0 288,17-17-1856,-17 0-32,17 0-416,17-17-64,0 0-128,18 0-1056,-18 17 544,0-17-1984,17 17 1376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1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11 636 6816,'-10'1'2168,"20"-4"-1286,7-7-345,-10 6-161,0 0-1,14-6 1,9 2-40,-24 4-299,0 0-1,0 0 1,0-1-1,-1 0 1,5-6-1,19-16 60,15-8-43,-6-12-90,6-5 26,38-73 171,-3 2-91,-71 109-68,17-30 9,-18 23 17,-7 18-15,0 1 0,1 0 1,0 0-1,-1-1 0,1 1 1,0 0-1,0 0 0,0 0 1,1 0-1,-1 0 0,0 0 1,4-3-1,-3 4 74,-1-1 1,1 0-1,-1 0 1,1 0-1,-1 0 1,0 0-1,0 0 1,0 0-1,0-1 0,0 1 1,0 0-1,-1-1 1,1 1-1,-1-1 1,0 1-1,0 0 1,1-1-1,-2-4 1,1 9-41,0-1 0,0 1 0,-1-1 0,1 1 0,-1-1 1,1 1-1,-1-1 0,0 0 0,1 1 0,-2 1 0,-5 12 161,1 12 113,-5-2-101,9-14-146,1-1 0,0 1 0,0 0 0,2 15 0,-1-19-44,1 0-1,0-1 1,0 1 0,0 0 0,1-1 0,0 0-1,0 1 1,6 10 0,-6-14-35,-1-1 0,1 1 0,0-1 0,1 1 0,-1-1 0,0 0 0,1 0 0,-1 0 0,1 0 0,0 0 0,0 0 0,-1-1 0,1 0 0,0 1 0,0-1 0,1 0 0,-1 0 0,5 0 0,-5-1-109,1 0-1,0 0 1,0 0-1,-1 0 1,1-1-1,0 0 0,0 0 1,-1 0-1,1 0 1,-1 0-1,1-1 1,-1 0-1,0 0 0,0 0 1,5-3-1,54-41-1254,-59 44 1327,0 0 1,0-1-1,0 1 1,-1-1 0,0 0-1,1 0 1,-1 0 0,0 0-1,3-5 1,6-9-4,4 2 22,-12 12 28,0 1 0,0-1 0,-1 0 0,1 0 0,-1 0 0,1 0 0,-1 0 0,0-1 0,3-6 0,-1-4 17,-4 12-14,0 0 0,1-1 1,0 1-1,-1 0 0,1-1 1,0 1-1,0 0 0,0 0 0,1-1 1,-1 1-1,0 0 0,1 0 1,1-2-1,-1 2 66,0 0 0,0-1 0,0 1 0,-1-1 0,1 1 0,1-6 0,-1 4 946,-1 11 224,-4-1-315,1-5-786,1 0-99,1 0 0,-1 0 0,0-1-1,0 1 1,0 0 0,1 0-1,-1 0 1,0 0 0,1 0 0,-1 0-1,1 0 1,-1 0 0,1 0 0,-1 1-1,1-1 1,0 0 0,0 0-1,0 0 1,-1 0 0,1 0 0,0 1-1,0-1 1,1 0 0,-1 0 0,0 0-1,0 0 1,1 3 0,26 72-363,-26-74 158,-1 0 1,1-1-1,0 1 1,-1 0-1,1 0 1,0-1-1,0 1 1,0-1-1,0 1 1,0-1 0,0 1-1,1-1 1,-1 0-1,0 1 1,1-1-1,-1 0 1,1 0-1,-1 0 1,3 1-1,5 4-864,10 7-1950,-17-12 2438,-1-1 0,1 1 0,-1-1 0,1 0-1,-1 1 1,1-1 0,-1 0 0,1 0 0,1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58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 6048,'0'0'1952,"-3"0"-1179,-9 0-261,9 0 389,1 3-255,-18 16 644,16-15-1180,-4 4 101,0-1 0,1 2 0,0-1 0,1 1 0,-1 0 0,2 0 0,-6 11 0,-2 9 183,-22 38 1,29-57-322,1 0 0,1 0 0,0 0 1,0 1-1,1-1 0,0 1 0,-2 17 0,5-28-71,-2 13 48,1 0 1,0 0 0,1 17 0,1-11-41,-1-14 8,0 0 0,0 0 0,0 0 0,1 0 0,0-1 0,0 1 0,0 0 0,1 0 0,-1-1 0,1 1 0,0 0 0,4 5 1,-5-9-19,-1 0 1,1 0-1,0 0 1,-1 0-1,1 0 1,0 0 0,0-1-1,0 1 1,-1 0-1,1 0 1,0-1 0,0 1-1,0-1 1,0 1-1,0-1 1,0 1 0,1-1-1,1 1 1,-1-1-38,0 0 1,0 0 0,0-1 0,0 1-1,0 0 1,0-1 0,4-1-1,9-2-174,1 1 48,14-3-138,-26 4 225,1-1 1,-1 1-1,0-1 0,0 0 1,5-4-1,0-1-46,37-29-257,-6-9 27,-24 31 271,-10 10 53,0-1 0,-1 1 0,0-1-1,0-1 1,6-8 0,-9 11 29,0 1 0,-1-1-1,1 0 1,-1 0 0,0 0-1,-1 0 1,1 0 0,-1 0-1,1 0 1,-1 0 0,0 0-1,0 0 1,-1 0 0,-1-7-1,0 3 64,-1-1 0,0 0 0,0 1 0,-1-1 0,0 1 0,0 0 0,-1 0 0,0 1 0,-10-12 0,-17-7 912,10-2-277,17 24-659,0 0 1,1 0 0,-2 1-1,1-1 1,0 1 0,-1 1-1,1-1 1,-1 1-1,0 0 1,1 0 0,-1 0-1,-10 0 1,13 2-393,9 0-437,4 0 550,1-1-484,-1 1 0,1 1 0,12 2 0,25 9-1237,-28-6 127,29 4-1,19-7-544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2:58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5568,'14'-14'1786,"-13"13"-1758,-1 1-1,0 0 1,0 0-1,1-1 1,-1 1-1,0 0 1,0 0-1,0-1 1,0 1-1,1 0 1,-1-1-1,0 1 1,0 0-1,0-1 1,0 1-1,0 0 1,0-1-1,0 1 1,0 0-1,0-1 1,0 1-1,0 0 1,0-1-1,0 1 1,0-1-1,0-22 549,0 23-552,0 0 0,0 0 0,0 0 0,0 0 1,0 0-1,0 0 0,-1-1 0,1 1 0,0 0 0,0 0 0,0 0 0,0 0 0,0 0 0,0-1 1,0 1-1,0 0 0,0 0 0,0 0 0,0 0 0,0-1 0,0 1 0,0 0 0,0 0 0,0 0 1,0 0-1,0 0 0,1 0 0,-1-1 0,0 1 0,0 0 0,0 0 0,0 0 0,0 0 0,0 0 0,0 0 1,0-1-1,0 1 0,1 0 0,-1 0 0,0 0 0,0 0 0,0 0 0,0 0 0,0 0 0,0 0 1,1 0-1,-1 0 0,0 0 0,0 0 0,0 0 0,0 0 0,0 0 0,1 0 0,0 0 58,-1 0 1,1 0-1,-1-1 0,1 1 0,0 0 0,-1 0 0,1 0 0,0 0 0,-1-1 0,1 1 0,-1 0 0,1-1 0,-1 1 0,1 0 0,-1-1 0,1 1 1,-1-1-1,1 1 0,-1-1 0,1 1 0,-1-1 0,0 1 0,1-1 0,-1 1 0,0-1 0,0 1 0,1-2 0,-1 4 809,0 4-912,0-3 48,0 1-1,0-1 1,0 1-1,-1-1 1,1 1-1,-1-1 1,0 1-1,0-1 1,-2 5-1,-4 10 56,1 10-18,-5-2-48,9-9 15,0 1 0,3 31 0,-1-23 31,0-23-49,0-1 1,0 0 0,0 1 0,0-1-1,0 0 1,0 0 0,1 1 0,-1-1-1,1 0 1,0 0 0,0 0 0,0 0-1,0 0 1,0 1 0,0-2 0,0 1-1,3 3 1,-1-3-24,0 0-1,0 0 1,0-1-1,1 1 1,-1-1-1,0 0 1,1 0-1,6 2 1,-8-3 1,9 3-21,-8-1 19,0-1 1,1 0 0,0-1 0,-1 1 0,6 0 0,9-3-47,-1 0 0,31-8 0,-44 8 55,0 1 0,0-1-1,0 0 1,0 0-1,0 0 1,0-1 0,0 0-1,-1 1 1,1-1 0,-1 0-1,0-1 1,4-4-1,-5 6 13,0 0 0,-1 0-1,0 0 1,1 0-1,-1-1 1,0 1-1,0 0 1,0-1-1,0 1 1,-1-1 0,1 1-1,-1-1 1,1 1-1,-1-1 1,0 1-1,0-1 1,0 1-1,0-1 1,0 1-1,-1-1 1,1 1 0,-1-1-1,0 1 1,-1-4-1,-14-17 619,6 12-280,5 3-80,-1 0 0,0 1 0,-1 0 0,0 0 0,0 0 0,-1 1 0,-14-9 0,6 4-140,-1-1 0,2 0 0,-1-1 0,-16-18 0,26 24-635,6 7 475,0 0 0,0 0 0,-1 0 0,1 0 0,0 0-1,0 0 1,0 0 0,0 0 0,0 0 0,0 0-1,0 0 1,0 0 0,-1-1 0,1 1 0,0 0 0,0 0-1,0 0 1,0 0 0,0 0 0,0 0 0,0 0-1,0-1 1,0 1 0,0 0 0,0 0 0,0 0-1,0 0 1,0 0 0,0 0 0,0-1 0,0 1 0,0 0-1,0 0 1,0 0 0,0 0 0,0 0 0,0 0-1,0-1 1,0 1 0,0 0 0,0 0 0,0 0-1,0 0 1,0 0 0,1 0 0,-1 0 0,0-1 0,0 1-1,0 0 1,0 0 0,0 0 0,0 0 0,0 0-1,0 0 1,1 0 0,-1 0 0,1-2-527,1 1 0,-1 0 0,1 0 1,-1 0-1,1-1 0,-1 2 0,1-1 0,3-2 1,0 2-159,-1 1 0,1-1 0,-1 1 1,9 0-1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0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6464,'0'-17'6010,"0"20"-5066,0 0-827,-1 1 0,1-1-1,-1 1 1,0-1 0,0 0-1,-3 7 1,-2 8 149,-10 71 556,9-42-497,2-21-78,2-9-61,0 0 0,0 26 0,5 26 138,-1-61-304,0 0 1,0-1 0,1 1 0,0 0 0,0-1-1,4 8 1,-2-7 15,0-1-1,0 1 1,1-1-1,0 0 1,10 10-1,-12-14-26,0-1 0,1 0 0,-1 0 0,0 0-1,1 0 1,0-1 0,-1 0 0,1 1-1,0-1 1,0 0 0,0-1 0,0 1-1,-1-1 1,6 0 0,11 3 30,-6 0-23,-10-1-57,0-1 1,1 0-1,-1-1 1,8 1-1,51-9-1041,-34 6 140,33 1 1,-34 1-125,23 0-182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01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7296,'-17'0'3328,"17"17"-2912,-18 0 1120,18 0-928,0 17 672,0 17-736,-17 18 288,17-1-512,-17 0-33,17 17-159,0 0-1151,0 1 575,-17-1-3232,17-17 2048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02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3072,'0'0'3392,"3"0"-2507,8 0-266,-11 0-607,0 0 0,1 0 0,-1 0 0,0 0 0,0 0 0,0 0 0,0 0 0,0 0 0,0 0 0,0 0 1,0 0-1,0 0 0,1 0 0,-1 0 0,0 0 0,0 0 0,0 0 0,0 0 0,0 0 0,0 0 0,0 0 0,0 0 0,0 0 0,0 0 1,1 0-1,-1 0 0,0 0 0,0 0 0,0 0 0,0 0 0,0 0 0,0 0 0,0 0 0,0 1 0,0-1 0,0 0 0,0 0 0,0 0 0,0 0 1,0 0-1,0 0 0,0 0 0,0 0 0,0 0 0,0 1 0,0-1 0,0 0 0,0 0 0,0 0 0,0 0 0,0 0 0,0 0 0,0 0 1,0 0-1,0 0 0,0 1 0,0 47 1465,0-46-1450,0 0 0,0 0-1,-1 0 1,1 0 0,-1-1 0,1 1-1,-1 0 1,0 0 0,1 0 0,-1-1-1,0 1 1,-1 2 0,0-3-10,1 1 0,0-1 0,1 1 1,-1 0-1,0 0 0,0 0 0,1-1 0,-1 1 0,1 0 0,0 0 0,-1 0 1,1 2-1,0 47 1167,3-54-1056,0-1-117,0 0 1,0 0 0,0 0 0,2-6-1,9-15-96,-7 13-4,-5 9 56,0-1-1,0 1 0,0 0 1,0-1-1,1 1 1,-1 0-1,1 0 0,0 1 1,0-1-1,3-2 0,79-46-947,-36 20 1568,-48 30-538,0 1-1,0 0 1,0-1 0,0 1 0,1 0 0,-1 0 0,0 0 0,0 0 0,0 0 0,1 0 0,-1 1 0,0-1 0,0 0-1,0 1 1,0-1 0,0 0 0,1 1 0,-1 0 0,0-1 0,0 1 0,0-1 0,0 1 0,-1 0 0,2 1 0,1 0 98,-1 0 1,0 0-1,0 0 1,0 0-1,-1 1 1,1-1 0,-1 0-1,1 1 1,1 4-1,3 21 253,0-14-222,-5-13-161,0 1 0,0-1 0,0 1 0,0 0 0,-1-1 0,1 1 0,-1 0 0,1 0 0,-1-1 0,1 1 0,-1 0 0,0 0 0,0 2 0,0 81 143,0-77-581,0-16-822,0 8 1222,0 0 0,0 0 0,0 0 0,0 0 0,0 0 1,0-1-1,0 1 0,0 0 0,0 0 0,0 0 0,0 0 0,0 0 0,0 0 0,0 0 0,0 0 0,0 0 0,0-1 0,0 1 0,0 0 0,0 0 0,0 0 0,0 0 0,0 0 0,0 0 0,0 0 0,0 0 0,0 0 0,-1 0 0,1 0 1,0-1-1,0 1 0,0 0 0,0 0 0,0 0 0,0 0 0,0 0 0,0 0 0,0 0 0,0 0 0,0 0 0,-1 0 0,1 0 0,0 0 0,0 0 0,0 0 0,0 0 0,0 0 0,0 0 0,0 0 0,0 0 0,0 0 0,-1 0 0,1 0 1,0 0-1,0 0 0,0 0 0,0 0 21,-1 0-127,0 0 0,1 0 0,-1 0 0,0 0 0,1 0 0,-1 0 0,0 0 0,0 0 0,1-1 0,-1 1 0,0 0 0,1 0 1,-1-1-1,0 0 0,0 1 35,1-1 1,-1 0-1,1 0 1,0 0 0,-1 0-1,1 0 1,0 0-1,0 1 1,0-1-1,0 0 1,0 0 0,0 0-1,0-2 1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02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5728,'0'0'1840,"0"2"-1110,0 7-460,1-5-159,-1 0 0,0-1 0,0 1 0,0 0 0,-1 0 1,1 0-1,-1 0 0,-1 5 0,1-8-93,1 0 1,-1 0-1,0-1 1,1 1-1,-1 0 0,1 0 1,-1 0-1,1 0 1,0 0-1,-1 0 1,1 0-1,0 0 1,0 0-1,-1 0 0,1 0 1,0 0-1,0 0 1,0 0-1,0 0 1,1 0-1,-1 0 0,0 0 1,0 0-1,1 0 1,-1 0-1,0 0 1,1 0-1,-1 0 0,1 0 1,-1 0-1,2 2 1,-1-2-7,0 1 30,-1 0-1,1 1 1,0-1 0,-1 1-1,0-1 1,1 0-1,-1 1 1,0-1-1,0 1 1,0-1-1,-1 1 1,1-1-1,-1 1 1,1-1-1,-1 0 1,0 1 0,0-1-1,0 0 1,-2 3-1,1-1 7,1 0-1,0-1 1,-1 1-1,1 0 1,0-1-1,1 1 1,-1 5-1,1 22 785,-3-25-512,-9 5-91,10-8 385,1-3-614,1-1 0,0 1 0,0-1 0,0 1 0,0-1 0,0 0 0,0 1 0,0-1 0,0 1 0,0-1 0,0 1 0,0-1 0,0 1 0,1-1 0,-1 1 1,0-1-1,0 1 0,0-1 0,1 1 0,-1-1 0,0 1 0,1 0 0,-1-1 0,0 1 0,1-1 0,-1 1 0,1 0 0,-1-1 0,0 1 0,1 0 0,-1 0 1,2-1-1,5-4-82,-2-9-41,2 6-65,0-1-1,0 2 1,10-10 0,-6 7 189,20-21 26,-25 28 117,5 3 80,-11 0-214,0 0 0,0 0 0,0 0 1,1 0-1,-1 0 0,0 0 1,0 0-1,0 0 0,0 0 1,0 0-1,0 0 0,0 0 0,0 0 1,0 0-1,1 0 0,-1 0 1,0 0-1,0 0 0,0 0 0,0 0 1,0 0-1,0 0 0,0 0 1,0 0-1,0 0 0,0 0 0,0 0 1,1 0-1,-1 0 0,0 0 1,0 0-1,0 0 0,0 0 1,0 1-1,0-1 0,0 0 0,0 0 1,0 0-1,0 0 0,0 0 1,0 0-1,0 0 0,0 0 0,0 0 1,0 1-1,0-1 0,0 0 1,0 0-1,0 0 0,0 0 0,0 0 1,0 0-1,0 0 0,0 0 1,0 0-1,0 1 0,0 64 1606,0-62-1609,1-1 0,0 1 0,-1 0 0,1-1 0,0 1 0,0 0 0,1-1 0,-1 1 0,0-1 0,1 0 0,0 0 0,-1 1 0,1-1 0,0 0 0,0 0 0,4 2 0,-1 1 45,-4-4-49,-1-1 1,0 0-1,1 1 1,-1-1-1,1 0 0,-1 0 1,0 1-1,1-1 1,-1 0-1,1 0 0,-1 0 1,1 1-1,-1-1 1,1 0-1,-1 0 0,1 0 1,-1 0-1,1 0 1,-1 0-1,1 0 1,-1 0-1,1 0 0,-1 0 1,1 0-1,-1-1 1,1 1-1,-1 0 0,1 0 1,-1 0-1,1-1 1,-1 1-1,0 0 0,1 0 1,-1-1-1,1 0 1,-1 1-4,6-11-438,6 4 58,-11 7 342,0-1 0,0 1 1,0-1-1,1 1 1,-1-1-1,0 0 1,0 1-1,0-1 1,0 0-1,0 0 1,-1 0-1,1 0 1,0 0-1,0 0 0,0-1 1,0 1-18,0 0 0,-1-1 0,1 1 1,0 0-1,0 0 0,0 0 0,0 0 0,0 0 1,0 0-1,0 0 0,0 0 0,0 0 0,0 1 1,0-1-1,1 0 0,-1 1 0,0-1 0,1 1 1,-1-1-1,0 1 0,3-1 0,-2 1-22,0-1 0,1 0 1,-1 1-1,0-1 0,0 0 0,0 0 0,1-1 0,-1 1 1,0 0-1,-1-1 0,4-2 0,-1 0-2,1 0 0,-1 1 1,0-1-1,1 1 0,0 0 0,0 0 0,0 1 0,7-3 1,11-6 278,-21 10-93,1 0 0,-1-1 1,0 1-1,0 0 1,1 1-1,-1-1 0,1 0 1,-1 1-1,1-1 1,4 1-1,-6 0-28,1 0 0,-1 0-1,1 0 1,0 1 0,-1-1 0,1 1 0,-1-1 0,1 1-1,-1-1 1,1 1 0,-1 0 0,1 0 0,-1-1-1,0 1 1,0 0 0,1 0 0,-1 1 0,0-1 0,0 0-1,0 0 1,0 1 0,0-1 0,0 0 0,-1 1-1,1-1 1,0 1 0,-1-1 0,1 2 0,1 1 120,0-1 1,0 0-1,0 1 1,0-1-1,4 4 1,8 7 402,-14-14-588,0 1 0,1-1 1,-1 0-1,0 0 0,0 1 0,1-1 0,-1 0 0,0 1 1,0-1-1,0 0 0,0 0 0,1 1 0,-1-1 0,0 0 0,0 1 1,0-1-1,0 0 0,0 1 0,0-1 0,0 1 0,0-1 1,0 0-1,0 1 0,0-1 0,0 1 0,0 2 39,-1 0-77,1 0 0,-1 0 0,1 1-1,0-1 1,0 0 0,1 0 0,-1 0-1,0 0 1,1 0 0,2 5 0,-3-7 5,1-1 0,0 1 1,0-1-1,0 0 0,0 1 1,0-1-1,0 0 0,-1 0 1,1 0-1,0 0 1,0 0-1,0 0 0,2 0 1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08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18 104 4160,'0'0'1333,"-3"-3"-821,-11-11 2795,16 17-2849,0-1-388,0 0 0,-1 1-1,1-1 1,-1 1 0,0-1-1,1 1 1,-1 0 0,-1-1-1,1 1 1,0 0-1,-1 0 1,1 0 0,-1-1-1,0 1 1,0 0 0,0 6-1,0 59 411,-1-66-447,1 0 0,0 0 1,-1 0-1,1-1 0,-1 1 0,0 0 0,0 0 0,0 0 0,0-1 0,0 1 0,0 0 0,0-1 0,0 1 0,-3 1 0,2 0 282,2-9-326,0 3-15,-1 2 13,1 0 0,0 0 0,0 0 1,0 0-1,0 0 0,0-1 0,0 1 0,1 0 0,-1 0 1,0 0-1,1 0 0,-1 0 0,0 0 0,1 0 0,-1 1 0,1-1 1,-1 0-1,1 0 0,0 0 0,-1 0 0,1 0 0,0 1 1,0-1-1,-1 0 0,1 1 0,0-1 0,0 1 0,0-1 1,0 1-1,0-1 0,2 0 0,-2 0-20,0 1-1,0-1 1,0 0-1,1 0 1,-1 0-1,0 0 1,0 0-1,0 0 1,-1 0-1,1 0 1,0-1-1,0 1 1,-1 0-1,1 0 1,0-1-1,-1 1 1,1-1-1,-1 1 1,0 0-1,1-2 1,1-6-155,4-2-77,-1 0-1,1 0 0,1 1 0,0-1 0,14-14 1,-10 15 211,3-3-15,-6-7-58,-7 18 119,-1-1-1,1 1 1,0 0-1,0-1 1,0 1-1,0 0 0,0 0 1,1-1-1,-1 1 1,1 0-1,1-2 1,-1 3 56,0-1 1,0 0 0,0 1 0,0-1 0,0 1-1,0 0 1,0 0 0,1 0 0,-1 0-1,0 0 1,1 0 0,-1 0 0,1 1-1,-1-1 1,1 1 0,-1 0 0,1 0-1,-1 0 1,1 0 0,2 0 0,-4 0-14,0 1 1,0-1-1,0 0 1,0 0-1,0 0 1,0 1-1,0-1 1,-1 0-1,1 1 1,0-1 0,0 1-1,0-1 1,0 1-1,-1-1 1,1 1-1,0 0 1,0-1-1,-1 1 1,2 1-1,9 17 552,-9-13-519,-1-5-33,-1 0 0,1 1-1,-1 0 1,1-1 0,-1 1 0,0-1-1,0 1 1,0-1 0,0 3 0,0-3-15,0 1 1,0-1 0,0 1-1,0-1 1,1 1 0,-1 0 0,0-1-1,1 1 1,0 1 0,1 0 4,0 1 0,0 0 0,0 0 0,-1 0 0,0 0 0,0 1 0,0-1 0,0 0 0,0 8 0,-1-9-4,0 0 0,0 0-1,1 0 1,-1 0 0,1 0-1,-1 0 1,1 0-1,0-1 1,0 1 0,0 0-1,2 3 1,-2-4-3,1 0 1,-1 1-1,0-1 1,-1 1-1,1-1 1,0 1-1,-1-1 1,1 1-1,-1 0 1,0-1-1,0 4 1,0-4-54,0 0 0,1-1 0,-1 1 1,0 0-1,1 0 0,-1-1 0,1 1 0,0 0 1,-1-1-1,1 1 0,0 0 0,0-1 1,1 2-1,3 6-417,-4-7 387,0-1 1,-1 0-1,0 1 1,1 0-1,-1-1 1,0 1-1,0-1 1,0 1-1,0 1 1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08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35 3488,'14'0'1115,"-11"0"932,-3-3-1631,0-9-16,0 10 278,0-1-380,0-9 22,0 10 80,-3 2-282,-26 0 84,27 0 113,-1 0-230,-28 1 46,30 0-120,0-1-1,0 0 1,0 1 0,0-1-1,1 1 1,-1-1-1,0 1 1,0-1 0,1 1-1,-1 0 1,0-1-1,1 1 1,-1 0-1,0 0 1,-7 8 238,2-3-100,4-5-84,0 1 0,0 0 0,0 0 0,0 0 0,0 0 0,0 0 0,1 0 0,-1 1 0,1-1 0,0 0 0,-1 1 0,1 0-1,0-1 1,0 1 0,1-1 0,-2 6 0,2-1 6,-1 1-1,0-1 0,0 1 1,-1-1-1,0 0 0,-3 8 1,3-9-57,1-3-1,1 0 1,-1-1-1,0 1 1,1 0-1,0 0 1,0 0-1,0 0 1,0-1-1,0 1 1,0 0-1,1 0 1,0 0-1,-1-1 1,1 1-1,0 0 1,0-1-1,2 4 1,-1-3 3,-1 1 1,1-1 0,-1 1-1,0-1 1,0 1 0,-1-1-1,1 8 1,-1-2 5,0-7 1,0 0 0,0-1 0,0 1 0,0 0 0,0 0 0,0 0 0,2 3 0,-2-4-22,0-1 0,1 1 1,-1-1-1,1 1 1,-1-1-1,1 1 0,-1-1 1,1 1-1,-1-1 1,1 0-1,-1 1 1,1-1-1,-1 0 0,1 1 1,0-1-1,-1 0 1,1 0-1,0 0 0,-1 0 1,1 0-1,0 1 1,-1-1-1,1 0 0,-1 0 1,2-1-1,30 1-610,-27-3 59,5-6 266,-4 4 125,0 0 1,-1-1-1,1 0 0,7-11 0,38-68-493,-34 51 891,-16 29-132,0 1-1,0 0 1,-1-1 0,1 1-1,-1-1 1,0 1-1,-1-7 1,1 5-14,0 3-25,0 6-15,-1 16 296,1-9-206,-1 0 0,3 13 0,-2-20-136,1 0 0,-1-1 0,1 1 0,0 0 0,0-1 0,0 1 1,0-1-1,0 1 0,0-1 0,1 0 0,-1 1 0,1-1 0,2 2 1,10 13 92,-13-15-85,0 1 0,1-1 0,-1 1 0,1-1-1,0 0 1,-1 0 0,1 0 0,0 0 0,0 0 0,3 2 0,8 7 54,-1 6-43,-11-15-85,0 0 0,0 0 0,0 0 0,1 0 0,-1 0 0,1 0 0,-1 0 0,1 0 0,0-1 0,0 1 0,0-1 0,0 1 0,0-1 1,4 2-1,25 3-742,0 5-742,-11-8 492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0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 4896,'0'0'1584,"0"-3"-976,0 3-587,0-1 1,0 1-1,0 0 1,-1 0-1,1-1 1,0 1-1,0 0 1,0 0-1,0-1 1,0 1-1,0 0 1,0-1-1,0 1 1,0 0-1,0 0 1,0-1-1,0 1 1,0 0-1,1 0 1,-1-1-1,0 1 1,0 0-1,0 0 1,0-1-1,0 1 1,1 0-1,-1 0 1,0-1-1,0 1 1,0 0-1,0 0 1,1 0-1,-1 0 1,0-1 0,0 1-1,1 0 1,-1 0-1,1 0 1,7 7 748,-6-5-822,1 1 649,-3 0-175,0 1-248,0-2-114,1 1 0,-1-1 0,0 1 0,-1 0 0,1-1 0,0 1 0,-1-1 0,-1 5 0,0-3-19,0 1-1,0-1 0,0 1 0,0 0 0,1 0 1,0-1-1,0 1 0,0 0 0,1 0 0,-1 0 1,1 0-1,1 6 0,-1-8-26,0-1 0,0 1 0,0-1 0,-1 1 0,1 0 0,-1-1 0,0 1 0,0-1 0,1 1 0,-2-1 0,0 3 0,0-2 19,1-1 1,0 1 0,0 0-1,0 0 1,0 0-1,0 0 1,1-1-1,-1 1 1,1 0 0,0 0-1,0 4 1,0 2 101,0-18-206,3 3-399,11-5 81,-13 10 359,0 1-1,1-1 1,-1 0 0,0 0 0,0 1-1,0-1 1,0 0 0,0 0-1,0 0 1,0 0 0,0-1 0,0 1-1,-1 0 1,1 0 0,0 0-1,-1-1 1,1 1 0,-1 0 0,1-1-1,-1 1 1,1-2 0,-1 0-6,1 1 0,0 0 0,-1-1 0,1 1 0,0 0 0,0 0 0,1 0-1,-1 0 1,0 0 0,1 0 0,2-3 0,10-12-220,-13 14 220,1 1-1,-1-1 0,1 1 0,0-1 0,-1 1 1,1 0-1,0 0 0,0 0 0,3-3 1,-3 3 24,1 1 1,-1-1 0,0-1 0,0 1-1,-1 0 1,1 0 0,0-1 0,-1 1 0,2-4-1,8-11 130,-7 9 119,-4 8-217,0-1 1,0 1 0,0-1 0,1 1-1,-1-1 1,0 1 0,0-1-1,1 1 1,-1-1 0,0 1 0,1-1-1,-1 1 1,0 0 0,1-1-1,-1 1 1,1-1 0,-1 1-1,1 0 1,-1 0 0,1-1 0,-1 1-1,1 0 1,-1 0 0,1 0-1,-1-1 1,1 1 0,-1 0 0,1 0-1,-1 0 1,1 0 0,-1 0-1,1 0 1,0 0 0,-1 0 0,1 0-1,-1 0 1,1 1 0,13-1 443,-11 0-48,0 3 314,2 2-472,-2-4-198,-1 1 1,0 0-1,0 0 1,0 0-1,0 0 0,-1 0 1,1 0-1,-1 1 1,1-1-1,-1 1 1,0-1-1,0 1 1,0-1-1,0 1 1,0 0-1,0 4 1,-1 10 59,-1-12-87,0 0 0,1-1 0,0 1 0,0 0-1,1 0 1,-1-1 0,1 1 0,2 8 0,9 1 31,-10-8-80,-3 4 5,2-6-2336,13-4 253,-10 0 1586,13 0-804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2144,'0'0'981,"0"-3"-666,0-3 115,0 5 177,0 2-555,1-1-1,-1 1 0,0 0 0,1-1 1,-1 1-1,0-1 0,1 1 0,-1-1 1,1 1-1,-1-1 0,1 0 0,-1 1 1,1-1-1,-1 1 0,1-1 0,-1 0 1,1 0-1,-1 1 0,1-1 0,-1 0 1,1 0-1,0 0 0,-1 1 0,1-1 1,-1 0-1,2 0 0,-2 0-41,0 0-1,0 0 1,1 0-1,-1 0 0,0 0 1,0 0-1,0 0 1,0 0-1,0 0 1,0 0-1,0 0 1,0 0-1,0 0 0,1 0 1,-1 0-1,0 0 1,0 0-1,0 0 1,0 0-1,0 0 1,0 0-1,0 0 1,0 0-1,0 0 0,0 0 1,1 0-1,-1 0 1,0-1-1,0 1 1,0 0-1,0 0 1,0 0-1,0 0 0,0 0 1,0 0-1,0 0 1,0 0-1,0 0 1,0 0-1,0 0 1,0-1-1,0 1 0,0 0 1,0 0-1,0 0 1,0 0-1,0 0 1,0 0-1,0 0 1,0 0-1,0 0 1,0-1-1,0 1 0,0 0 1,0 0-1,0 0 1,0-1 6,0 1 0,0-1 0,0 1 0,0-1 0,0 1 0,0-1 0,0 1 0,0-1 0,0 1 0,0-1 0,1 1 0,-1-1 0,0 1 0,0-1 0,1 1 0,-1-1 0,0 1 0,0-1 0,1 1 0,-1 0 0,1-1 0,-1 1 0,0-1 0,1 1 0,-1 0 0,1-1 0,-1 1 0,1 0 0,-1 0 0,1 0 0,-1-1 0,1 1 0,-1 0 0,1 0 0,-1 0 0,1 0 0,-1 0 0,1 0 0,4 0 4426,-5 3-4554,0-3 115,0 1 0,0-1 0,0 1-1,0-1 1,0 1 0,0 0 0,0-1 0,0 1-1,0-1 1,0 1 0,-1-1 0,1 1-1,0-1 1,0 1 0,-1-1 0,1 1 0,0-1-1,0 1 1,-1-1 0,1 1 0,-1-1 0,1 0-1,0 1 1,-1-1 0,1 0 0,-1 1-1,1-1 1,-1 0 0,1 0 0,-1 1 0,1-1-1,-1 0 1,1 0 0,-1 0 0,0 0-1,1 0 1,-1 1 0,1-1 0,-1 0 0,1 0-1,-1-1 1,1 1 0,-1 0 0,0 0 0,0 0-1,0 0 5,1 0-1,-1 0 0,0 0 1,1 0-1,-1 0 0,1 0 1,-1 0-1,0 0 0,1 0 0,-1 0 1,0 0-1,1 0 0,-1 1 1,1-1-1,-1 0 0,0 1 1,1-1-1,-1 0 0,1 1 1,-1-1-1,1 1 0,-1-1 1,1 1-1,-1-1 0,1 1 1,-1 1 22,0 0 0,1 0 0,0 0 1,0 0-1,-1 1 0,1-1 1,1 3-1,-1 6 170,0-4-132,0-4-40,-1 0-1,1 0 1,0 0 0,0 0 0,1 1 0,-1-1-1,1 0 1,-1 0 0,1 0 0,0 0-1,0 0 1,0 0 0,1 0 0,-1-1 0,1 1-1,-1 0 1,5 4 0,-4-5-12,-1 0-1,1 0 1,-1 0 0,1 0 0,-1 0-1,0 0 1,0 1 0,0-1-1,0 0 1,-1 1 0,1-1 0,0 4-1,-1-4-2,1 0-1,-1 1 0,1-1 0,-1 0 1,1 0-1,0 0 0,0 0 0,0-1 1,0 1-1,0 0 0,0 0 0,0 0 1,1-1-1,-1 1 0,1-1 0,-1 1 1,1-1-1,2 2 0,0 0-28,0-1-1,1 0 0,-1 0 1,1-1-1,-1 1 0,1-1 1,0 0-1,7 1 0,44-1-628,-44-1 550,-4 0 64,-1-1-1,0 0 1,1 0 0,-1-1-1,7-2 1,4-1 7,-16 5 25,1-1-1,0 1 1,0-1-1,-1 0 1,1 0-1,0 0 1,-1 0-1,1 0 1,-1 0-1,1-1 1,-1 1-1,0-1 1,0 0-1,0 0 1,1 0-1,-2 0 1,1 0-1,0 0 1,0 0-1,2-5 1,16-14 39,-18 19-26,0 1 0,0-1-1,0 0 1,0 1 0,0-1 0,0 0 0,-1 0 0,1 0 0,-1 0 0,0-1 0,1 1-1,-1 0 1,0-1 0,0 1 0,0-4 0,-3-2 100,0 0-1,0 0 1,-1 0 0,0 0 0,-8-12 0,9 15-65,-1 1-4,1 0-1,0 0 0,-1 1 1,0-1-1,0 1 1,0-1-1,-1 1 0,1 0 1,-1 0-1,1 1 0,-1-1 1,0 1-1,0 0 1,-5-2-1,6 3-46,1 0 0,-1 0-1,1 0 1,-1 1 0,1-1 0,-1 1 0,1 0-1,-1 0 1,-4 0 0,-12-1-40,18 0 29,-1 0 0,0 1 0,1-1-1,-1 0 1,0 0 0,1-1 0,-1 1-1,-2-2 1,4 2-23,0 1-1,-1-1 1,1 1-1,-1 0 0,1 0 1,0-1-1,-1 1 1,1 0-1,-1 0 1,1-1-1,-1 1 0,1 0 1,-1 0-1,1 0 1,-1 0-1,1 0 1,-1 0-1,1 0 1,-1 0-1,1 0 0,-1 0 1,1 0-1,-1 0 1,1 0-1,-1 0 1,1 1-1,-1-1 0,1 0 1,-1 0-1,1 0 1,0 1-1,-1-1 1,1 0-1,-1 1 0,0 0 1,1-1-18,-1 1 2,1 0 1,0 0-1,-1 0 1,1 0-1,0 0 1,0-1-1,0 1 1,-1 0-1,1 0 0,0 0 1,0 0-1,0 2 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1 132 9632,'49'-16'3584,"-33"16"-2784,50-17-256,-50 17 800,34-16-864,-1-1 63,16 17-319,1-16-128,-1 16-64,-16-16-256,-16-1 128,-16 17-1375,-1 0 831,-32-16-2304,-17 32 1664,0-16-2208,-16 0 1984,16 17-1728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4640,'0'-15'1504,"0"13"128,0 4-1462,0 129 2145,-1-117-2222,1 0 1,-2-1-1,-3 17 0,-1 4 30,1 32 129,6 68 1,0-61-417,-1-71 83,0 0-1,-1-1 1,1 1-1,0 0 1,-1 0-1,1 0 1,-1-1-1,1 1 1,-1 0 0,0-1-1,0 1 1,0-1-1,0 1 1,0-1-1,0 1 1,0-1-1,-2 2 1,0 0-879,0-9-2043,-9-19 395,10 5 827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1 235 4576,'2'-4'188,"1"1"0,0 1 1,1-1-1,-1 0 0,0 1 0,1-1 0,0 1 1,-1 0-1,1 0 0,0 1 0,0-1 1,0 1-1,0 0 0,0 0 0,0 0 1,7 0-1,14 0 608,-14 0-519,-1 1 0,0 1 0,1-1 0,10 3 0,-6 0-8,3 0 45,0 1 0,-1 1 0,31 12 0,-31-9-201,32 18 286,-47-25-376,-1 1-1,1-1 0,0 1 1,-1-1-1,1 1 0,-1 0 1,0 0-1,1 0 0,-1 0 1,0 0-1,0 0 0,0 0 1,0 0-1,-1 0 1,1 1-1,-1-1 0,1 0 1,-1 1-1,0-1 0,0 0 1,0 0-1,0 1 0,0-1 1,0 0-1,-1 1 0,1-1 1,-1 0-1,1 0 0,-1 0 1,0 1-1,0-1 0,0 0 1,0 0-1,0 0 1,-1-1-1,1 1 0,-1 0 1,1 0-1,-1-1 0,0 1 1,-1 1-1,-22 14 120,13-8-71,-1-1 0,0 1-1,0-2 1,-28 11 0,29-14-104,-1 0 1,0-1-1,0-1 0,-15 2 1,22-4 5,-1 0 0,1 0 0,0-1 0,-1 1 0,1-1 0,0-1 1,0 1-1,-1-1 0,-10-5 0,6 2-195,10 5 187,0 0 0,-1-1 0,1 1 1,0-1-1,0 1 0,0-1 0,0 1 0,0-1 1,0 0-1,0 0 0,0 1 0,0-1 0,0 0 1,0 0-1,0 0 0,0 0 0,1 0 0,-1 0 1,0 0-1,1 0 0,-1 0 0,1 0 0,-1-1 1,1 1-1,-1 0 0,1 0 0,0 0 0,0-1 1,0 1-1,0 0 0,0-1 0,0-1 0,0 2-8,0-1 0,0 1 0,1-1 0,-1 1 0,0 0 0,1-1 0,-1 1-1,1 0 1,0 0 0,-1-1 0,1 1 0,0 0 0,0 0 0,-1 0 0,1 0 0,0 0-1,0 0 1,0 0 0,1 0 0,-1 0 0,0 0 0,0 1 0,0-1 0,1 0 0,2 0-1,4-4-200,4-3 18,1 1 0,0 1 0,0 0 0,0 0-1,20-4 1,-8 2 95,-10 4 98,1 0 1,18-1-1,-22 3 74,25-6 0,-13-5 157,-6 3-17,-13 9-141,0 0 0,-1 0 0,1 0 0,0 1-1,0-1 1,8 1 0,-6 0 52,0 0-1,0 0 1,13-3-1,14-9 181,-3 7 181,-17-2-218,-12 6-191,-1 0 0,1 0-1,-1 0 1,1 1 0,0-1 0,-1 0 0,1 1 0,0 0 0,-1-1 0,1 1 0,0 0 0,1 0 0,-2 0-25,-1 0-1,1 0 1,0 0 0,0 0 0,-1 0 0,1 0 0,0 0 0,-1-1 0,1 1 0,0 0 0,-1 0-1,1 0 1,-1-1 0,1 1 0,0 0 0,-1-1 0,1 1 0,-1 0 0,1-1 0,-1 1 0,1-1 0,-1 1-1,1-1 1,-1 1 0,1-1 0,0 0 0,-1 0-6,0 0 1,1 1-1,-1-1 0,1 0 0,0 1 1,-1-1-1,1 1 0,0-1 1,-1 1-1,1-1 0,0 1 1,-1-1-1,1 1 0,0 0 0,0-1 1,0 1-1,-1 0 0,1 0 1,0-1-1,0 1 0,0 0 1,-1 0-1,1 0 0,0 0 0,0 0 1,1 1-1,9-1-8,-8 0 86,-3-3-11,0-9 5,0 9 129,-3 3-150,-5 0-80,14 0-11,-15 0-5,6 0-85,0 0 42,3 0 71,-1 0 0,0 0 0,0 0 0,1 1 0,-1-1 0,0 0 1,0 0-1,1 0 0,-1 0 0,0 1 0,1-1 0,-1 0 0,0 1 0,0-1 0,-5 15-118,-8 3 71,13-17 54,-1 1-1,1-1 1,-1 0-1,1 1 1,0 0-1,-1-1 1,1 1-1,0 0 1,0 0-1,1-1 1,-1 1-1,0 0 1,1 0-1,-1 0 0,0 3 1,-2 3 50,-8 15 97,10-22-154,1 0 1,-1 0-1,1 0 1,0 0 0,-1 1-1,1-1 1,0 0-1,0 0 1,-1 0 0,1 0-1,0 0 1,0 1-1,0-1 1,1 0 0,-1 0-1,0 0 1,0 0 0,1 0-1,-1 1 1,0-1-1,1 0 1,-1 0 0,1 0-1,0 0 1,-1 0-1,1 0 1,0 0 0,-1-1-1,1 1 1,0 0-1,0 0 1,0 0 0,0-1-1,2 2 1,3 4-44,5 5-38,-5-8-246,39-3-874,-36-3 896,17-11 149,-23 12 155,0 0 0,0-1 1,0 1-1,0-1 0,-1 0 1,1 1-1,-1-1 0,1 0 1,-1-1-1,0 1 0,0 0 1,2-7-1,0 2 7,25-26 281,-24 19-59,7 10-32,-7-2 48,-5 6-227,0 1 0,0-1 0,1 1 0,-1-1 0,0 1 0,0-1 0,1 1 0,-1 0 0,1-1 0,-1 1 0,0 0 0,1-1 0,-1 1 0,1 0 0,-1-1 0,1 1 0,-1 0 0,1 0 0,-1 0 0,1-1 0,-1 1 0,1 0 0,-1 0 0,1 0 0,-1 0 0,1 0 0,0 0 0,-1 0 0,1 0 0,-1 0 0,2 1 0,10-2 201,-8 0-154,-1 1-1,1 0 1,-1 0 0,1 0-1,-1 0 1,1 1-1,-1-1 1,0 1 0,5 1-1,1 4 63,-8-5-114,0 0 0,1 0-1,0 0 1,-1-1 0,1 1-1,-1 0 1,1-1 0,0 1-1,0-1 1,-1 1 0,1-1-1,0 0 1,2 1 0,-3-1-6,-1-1 1,1 1-1,0 0 1,0 1-1,-1-1 1,1 0-1,0 0 0,0 0 1,-1 0-1,1 0 1,0 1-1,-1-1 1,1 0-1,0 1 1,-1-1-1,1 1 1,-1-1-1,1 0 1,0 1-1,-1-1 1,1 1-1,-1 0 1,1-1-1,-1 1 1,1 0-1,-1 0 4,1-1 0,-1 1-1,1 0 1,-1-1 0,1 1-1,-1-1 1,1 1 0,-1-1 0,1 1-1,-1-1 1,1 0 0,0 1 0,-1-1-1,1 0 1,0 1 0,-1-1-1,1 0 1,0 0 0,0 0 0,-1 1-1,1-1 1,0 0 0,0 0-1,-1 0 1,2 0 0,0 0 5,0 0 1,-1 0 0,1 0-1,0 1 1,0-1-1,-1 1 1,1-1-1,0 1 1,0 0-1,-1-1 1,1 1 0,-1 0-1,1 0 1,-1 0-1,1 0 1,-1 1-1,2 1 1,0 0-76,0-6-1611,6-4 1471,-5 9 9,-3-1 180,-1 0 0,1-1 1,0 1-1,-1-1 0,1 1 0,0 0 1,0-1-1,-1 0 0,1 1 0,0-1 1,0 1-1,0-1 0,-1 0 0,1 0 1,0 0-1,0 1 0,0-1 0,0 0 1,0 0-1,1 0 0,11-1-70,-10 1 89,1-1 1,-1 1-1,1 0 0,-1 0 0,1 1 1,-1-1-1,1 1 0,-1-1 0,4 3 0,44 25 55,-48-27-87,-1 0 1,1 0-1,-1-1 1,1 1-1,0-1 1,-1 0-1,1 1 1,0-1-1,4-1 1,14 3-258,10 6-67,-17-12 86,-5 0 116,-3 2 82,0 1-1,0 1 1,0-1 0,1 1 0,10 1-1,-11-1 24,0 1-1,1-1 1,-1-1-1,0 1 1,11-3-1,40-25-28,-48 25 75,-8 3 2,1 0-1,-1 0 1,0-1 0,1 1 0,-1 0 0,0-1-1,1 0 1,-1 1 0,0-1 0,3-1 0,-4 1 5,1 0 1,0-1-1,0 1 0,-1 0 1,1 0-1,-1-1 1,1 1-1,-1 0 1,0-1-1,1-1 0,1-7 44,4-6 56,-4 13-43,-1-1-1,0 0 0,0 1 1,0-1-1,0 0 1,0 0-1,-1 0 0,0-4 1,1-20 284,0 17-60,-1-1-1,0 0 1,-1 1-1,-3-17 1,-2 11 189,5 14-359,0 0 0,-1-1 1,1 1-1,0 0 0,1-1 1,-1 1-1,1-1 0,-1-3 1,1 7-103,1-1 0,-1 1 0,0-1 0,0 1 1,0-1-1,0 1 0,0-1 0,0 1 1,0-1-1,0 1 0,0 0 0,0-1 0,0 1 1,0-1-1,-1 1 0,1-1 0,0 1 1,0-1-1,0 1 0,-1 0 0,1-1 0,0 1 1,0 0-1,-1-1 0,1 1 0,0 0 0,-1-1 1,-9 9 204,6-4-244,2-1 36,0 0 0,0 1 0,0-1 1,0 0-1,0 1 0,1-1 0,0 1 0,-1 0 0,1-1 0,1 1 0,-1 0 0,1 0 0,-1 0 0,1-1 0,0 1 0,1 7 0,-3 20-162,-4-5-384,4-19 272,0-1 1,1 1 0,0 0-1,-1 11 1,2 17-1731,0-1 604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3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5984,'0'-48'3248,"0"48"-3227,0 0 1,0 0 0,0 0-1,0 0 1,0 0-1,0 0 1,0 0 0,0-1-1,0 1 1,0 0-1,0 0 1,0 0 0,0 0-1,0 0 1,0 0 0,0 0-1,0 0 1,0 0-1,0-1 1,0 1 0,0 0-1,0 0 1,0 0-1,0 0 1,0 0 0,0 0-1,0 0 1,0 0 0,0 0-1,0 0 1,0 0-1,0-1 1,1 1 0,-1 0-1,0 0 1,0 0-1,0 0 1,0 0 0,0 0-1,0 0 1,0 0-1,0 0 1,0 0 0,0 0-1,1 0 1,-1 0 0,0 0-1,0 0 1,0 0-1,0 0 1,0 0 0,0 0-1,0 0 1,0 0-1,0 0 1,1 0 0,0 0 77,1 0 1,0 0-1,0-1 0,-1 1 1,1-1-1,0 1 1,-1-1-1,1 0 0,-1 0 1,1 1-1,1-2 1,-1 0-34,0 1 0,-1 0 1,1 0-1,0 0 0,0 0 1,0 1-1,0-1 1,1 1-1,-1-1 0,0 1 1,3-1-1,7 1 77,-6 1-119,0-1 1,0-1 0,1 1 0,7-3 0,4-2-83,-11 3 1,-1 0 0,1 1 0,1-1 0,-1 1 0,14 0 0,-9 2-112,0-2 0,0 1 1,0-2-1,0 1 0,-1-2 1,1 0-1,22-8 0,-21 6 68,0-1-61,26-8-1,10 6-18,-38 6 153,1 1 0,0-2 0,20-6-1,-22 6 61,0-1-1,0-1 0,0 0 1,-1 0-1,0-1 0,0 0 1,10-8-1,-20 13-38,0 1 0,0-1 0,0 1 1,0 0-1,0 0 0,1-1 0,-1 1 0,0 0 0,0 0 0,0 0 1,0 0-1,0 0 0,-2 0 0,-7 0-12,6 0 3,1-1-1,-1 1 1,1 0 0,-1 1-1,1-1 1,-1 1-1,1-1 1,-1 1-1,1 0 1,0 0-1,-1 1 1,1-1-1,0 1 1,0-1-1,0 1 1,-4 3-1,0-1-3,-1 1 0,1 0 0,0 1 0,0 0 0,1 0 0,-1 0 0,1 1 0,1 0 0,-1 0 0,1 0 0,-6 12 0,0 1 42,8-15-32,0 0-1,0 0 1,1 0 0,-1 0 0,1 1 0,0-1-1,1 1 1,0-1 0,-1 1 0,1 6 0,1-10 7,0 0 0,0 0 0,0 0 0,1-1 0,-1 1 0,0 0 0,1 0 1,0-1-1,-1 1 0,1 0 0,0-1 0,0 1 0,0-1 0,0 1 0,0-1 1,0 1-1,0-1 0,2 2 0,1 0 40,1 0 1,0 0-1,0 0 1,7 3-1,-6-3 17,2 2-11,-5-4-34,-1 1 0,1-1 1,-1 0-1,1 1 0,0-1 0,0 0 0,-1-1 0,1 1 0,0 0 0,0-1 1,0 0-1,0 0 0,0 0 0,0 0 0,0 0 0,0 0 0,0-1 1,-1 1-1,1-1 0,4-1 0,24-10 7,1 7-32,7-12-245,-29 14 249,4-2 23,1 0 0,26-14 0,-38 17 1,0 0 0,-1 0 1,1-1-1,-1 0 0,1 1 0,-1-1 1,0 0-1,2-4 0,-2 5 7,-1 0 0,0 0 0,1 0 0,-1 0 0,1 0 0,0 0-1,3-2 1,10-3 80,-14 7-83,0 0 1,0 0-1,0-1 0,0 1 1,0 0-1,0-1 0,0 1 1,0-1-1,0 1 0,-1-1 1,1 0-1,0 1 0,0-1 1,-1 0-1,1 1 0,0-1 1,-1 0-1,1 0 0,0 0 1,-1 0-1,0 0 0,1 0 1,0-1-1,2-2 110,0-1 0,1 1 0,0 0 0,6-6 0,-6 6 140,-1 1 203,0 3 38,8 0-11,-11 0-490,-1 0 0,1 0 0,-1 0 1,1 0-1,-1 0 0,1 0 0,-1 0 0,1 0 1,-1 0-1,1 0 0,-1 1 0,1-1 0,-1 0 0,1 0 1,-1 1-1,1-1 0,-1 0 0,1 0 0,0 1 1,-1-1-1,1 0 0,-1 1 0,1-1 0,0 1 0,-1-1 1,1 0-1,0 1 0,-1 0 0,1 15 73,0-14-81,0 1 1,0-1-1,0 0 0,0 1 1,0-1-1,-1 1 0,1-1 1,-1 0-1,1 1 1,-2 1-1,-1 2-1,0 1 2,0 0 1,-1-1 0,0 1-1,0-1 1,-6 6 0,-4 1-5,-11 13-90,23-25 102,1 1-1,0 0 0,0-1 1,0 1-1,0 0 0,0 0 1,0 0-1,0 0 0,1 0 1,-1 0-1,1 0 0,-1 0 1,1 4-1,0 8-54,3-8-437,-1-3 311,-1-2 79,-1 0 1,1 0-1,0 0 1,0 0-1,0 0 1,0 0-1,0 0 1,0 0 0,0 0-1,0-1 1,0 1-1,0 0 1,1-1-1,-1 1 1,1 0-1,1 0-22,0 0 0,-1 0-1,1 1 1,0-2 0,0 1-1,0 0 1,3 0 0,8-5-693,-5 0 329,22-2-362,-17 2 668,0 0 1,-1-1-1,1 0 0,13-8 0,-24 10 191,0 1-1,0 0 1,0-1 0,-1 0 0,1 1-1,-1-1 1,0 0 0,4-6 0,7-10 167,-3 11-96,-9 7-64,1-1 0,0 1 0,0-1 0,0 1 0,-1-1 0,1 0 0,-1 0 0,2-2-1,-2 0 35,0 0-1,0 1 0,0-1 1,0 0-1,0-5 0,1-6 113,1 4 26,0-1-1,7-15 0,-7 20-48,0 0 0,-1-1 0,0 1-1,0-1 1,-1 1 0,0-1 0,1-15-1,-2-45 1599,0 47-1199,0 17-75,0 15-45,-1-8-371,1 1-1,0-1 0,-1 1 1,0-1-1,1 1 0,-2-1 0,1 0 1,-2 4-1,-3 10 91,5-8-79,-1 1 1,2 0-1,-1 0 0,2 15 0,-1-7 31,1-11-70,-1 1 0,1-1 1,0 0-1,1 0 0,3 11 1,0-1 1,-1 5-45,-4-19-41,1 1 0,-1-1 0,1 1 0,-1-1 0,1 0 0,0 1 0,1-1 0,-1 0-1,0 0 1,1 0 0,0 0 0,0 0 0,0 0 0,0 0 0,0-1 0,1 1 0,-1-1 0,1 1 0,4 3 0,-2-4-104,-1 1 0,1-1 1,0 0-1,-1 0 1,1-1-1,0 1 0,0-1 1,0 0-1,7 0 1,7 0-723,24-1-1,-6-1-312,-23-1 1019,1 1-1,-1-2 0,0 0 1,0-1-1,0 0 0,0-1 1,15-8-1,-24 10 174,0 0 1,0 0-1,0-1 1,0 0-1,-1 0 0,1 0 1,5-8-1,3-2 117,-12 13-52,1-1 0,-1 0 0,1 0 0,-1 1 1,0-1-1,0 0 0,0 0 0,0-1 0,0 1 0,0 0 0,-1 0 1,1 0-1,0 0 0,-1-1 0,0 1 0,0 0 0,0-1 1,0-3-1,0 5 0,0 0 0,-1 0 0,1-1 0,0 1 1,-1 0-1,1 0 0,-1 0 0,0-1 0,1 1 1,-1 0-1,0 0 0,0 0 0,1 0 0,-1 0 0,0 1 1,0-1-1,0 0 0,0 0 0,0 0 0,0 1 1,-1-1-1,1 1 0,0-1 0,0 1 0,0-1 1,-1 1-1,1 0 0,0-1 0,0 1 0,-1 0 0,1 0 1,0 0-1,-2 0 0,-12 0 799,10 3-337,3-2-497,1 1 0,0-1-1,-1 0 1,1 1-1,0 0 1,0-1 0,0 1-1,0-1 1,1 1-1,-1 0 1,0 0 0,1 0-1,-1-1 1,1 1 0,0 0-1,-1 0 1,1 0-1,0 0 1,0 0 0,0-1-1,0 1 1,1 0-1,-1 0 1,1 0 0,0 3-1,2 0-44,-1 0 0,1 0-1,0 0 1,0 0 0,0-1 0,1 0-1,-1 1 1,1-1 0,0-1 0,1 1-1,-1-1 1,1 1 0,-1-1 0,9 4-1,38 10-1323,-47-16 1163,-1 0 1,1 0-1,0-1 0,0 1 0,0-1 0,0 0 0,0 0 0,5-1 0,5 1-148,-1 0-36,-10 1 264,0-1 1,0 0-1,0 0 1,0 0-1,0 0 0,0 0 1,1-1-1,-1 1 0,0-1 1,4-1-1,39-27-374,-46 29 476,0 0-1,0 0 0,0 0 0,1 0 0,-1 0 0,0 0 1,0 0-1,1 0 0,-1 0 0,0 0 0,0 0 0,1-1 0,-1 1 1,0 0-1,0 0 0,0 0 0,0 0 0,1 0 0,-1-1 1,0 1-1,0 0 0,0 0 0,0 0 0,1-1 0,-1 1 0,0 0 1,0 0-1,0 0 0,0-1 0,0 1 0,0 0 0,0 0 0,0-1 1,0 1-1,0-15 32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3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 9312,'-17'17'4192,"-17"17"-3616,17-17 224,0 17-544,0-17-3680,0 17 1824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4896,'0'0'1584,"0"-3"-976,0-9-208,0 10 277,3 2-197,-3 0-457,1 0-1,-1 0 1,1 0 0,-1 0 0,1 0-1,-1 0 1,0 0 0,1 0-1,-1 0 1,1 0 0,-1-1-1,1 1 1,-1 0 0,0 0 0,1 0-1,-1 0 1,0-1 0,1 1-1,-1 0 1,1 0 0,-1-1-1,0 1 1,1 0 0,-1-1 0,0 1-1,0 0 1,1-1 0,-1 1-1,0 0 1,1-2 0,7-8 270,-2 5-220,0 1-1,0 0 1,0 0-1,0 1 0,11-5 1,-6 4-53,-1-1 1,18-12-1,89-63 604,-41 40 133,-47 26-362,2 0-21,-30 13-349,0 1 0,0 0 0,0 0-1,-1-1 1,1 1 0,0 0 0,0 0 0,0 0 0,0 0 0,-1 0 0,1 0 0,0 0 0,0 0 0,0 0 0,1 0 0,3 9 313,-2-2-169,2 2 90,7 19 437,-1 3-269,-8-20-323,-3-9-78,0 0-1,1 1 1,-1-1-1,1 0 1,0 0 0,-1 0-1,3 3 1,20 18 342,-12 6-80,-8-26-210,0 0 0,0 1 1,1-1-1,-1 0 0,1-1 0,0 1 0,-1-1 1,1 1-1,0-1 0,1 0 0,-1-1 1,0 1-1,0-1 0,7 2 0,-4-3 67,-4 0-109,-1 0 1,0 0-1,1 0 0,-1 0 0,0 0 0,1-1 0,-1 1 1,0-1-1,4 0 0,1-3 24,-3 3-107,0-1 1,0 0-1,-1 0 1,1 0-1,0 0 1,-1-1-1,0 1 1,1-1-1,4-6 0,-5-5-816,-3 11 271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4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18 6656,'0'-17'3392,"0"34"-2080,0 0-800,-17 0 352,0 17-512,0 17 224,0 0-320,0 0 0,17-17-160,0 17 96,0-16-128,0-18-320,17 17 160,0-17-1664,0-17 960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0 7712,'-14'0'2506,"14"0"-2478,0 0 0,-1 0 0,1 0 1,0 0-1,0 0 0,-1 0 0,1 1 0,0-1 0,0 0 0,0 0 0,-1 0 0,1 0 0,0 0 0,0 0 0,0 0 0,-1 1 0,1-1 0,0 0 0,0 0 0,0 0 0,0 1 0,-1-1 0,1 0 0,0 0 0,0 0 0,0 1 0,0-1 0,0 0 0,0 0 0,0 1 1,0-1-1,0 0 0,0 0 0,-1 1 0,-41 61 1977,40-58-1893,1-1-1,0 1 1,0-1-1,1 1 1,-2 6 0,0 2 87,0 0-19,-1 0 0,0-1 0,-6 14 0,-16 29 215,18-20-223,5-17-104,-2 7-7,-6 40 172,9-56-200,1 0 0,0 0-1,0 0 1,1 0 0,2 12 0,-2-18-27,0 1 1,0-1 0,0 0 0,1 0 0,-1 0 0,1 0 0,-1 0 0,1 0 0,0 0 0,0 0 0,0 0 0,0-1 0,0 1 0,0-1 0,0 0 0,1 1 0,-1-1 0,1 0 0,-1 0 0,0-1 0,4 2 0,1 1-75,3 0-144,1 0 1,0 0-1,0-1 0,19 2 1,46-2-1049,-60-2 933,-6-1 182,1 0 1,0 0 0,-1-1 0,1 0 0,-1 0 0,0-2 0,0 1-1,16-8 1,-16 6 55,2 0-5,-1 0-1,0-1 1,0 0-1,17-14 1,-23 16 82,-1 0-1,0 0 1,0 0-1,0-1 1,0 0 0,-1 0-1,0 0 1,0 0 0,0 0-1,4-12 1,-5 5 79,0 1 1,0-1-1,-1 0 0,-1 0 1,0 0-1,0 0 0,-5-21 1,3 23 60,0 1 1,-1 0 0,0 0-1,0 0 1,-1 0 0,-1 0 0,-5-8-1,-3-7 133,9 16-160,-1-3 51,0 0-1,-1 1 0,0 0 0,-1 0 0,-11-13 0,1 6-428,14 15 36,3 4-547,0-1 546,0 0 1,0-1-1,0 1 1,0 0 0,0 0-1,0-1 1,0 1-1,1 0 1,-1 0-1,0-1 1,0 1 0,1 0-1,-1-1 1,1 2-1,0-2 55,-1 0 0,1 1 0,0-1 0,0 0 0,0 1 0,0-1 0,0 0 0,0 0 0,-1 0 0,1 1 0,0-1 0,0 0 0,2-1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5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4064,'0'-31'2218,"0"31"-2203,0 0 0,0 0 0,0 0 0,0 0-1,0-1 1,0 1 0,0 0 0,0 0 0,0 0-1,0 0 1,0 0 0,0 0 0,0 0-1,0 0 1,0 0 0,0-1 0,0 1 0,0 0-1,0 0 1,0 0 0,0 0 0,0 0-1,0 0 1,0 0 0,0 0 0,0 0 0,0 0-1,1 0 1,-1-1 0,0 1 0,0 0 0,0 0-1,0 0 1,0 0 0,0 0 0,0 0-1,0 0 1,0 0 0,0 0 0,0 0 0,1 0-1,-1 0 1,0 0 0,0 0 0,0 0 0,0 0-1,0 0 1,0 0 0,0 0 0,0 0-1,0 0 1,1 0 0,-1 0 0,0 0 0,0 0-1,0 0 1,11 0 534,-5-3-170,5-8-112,-8 8 159,-3 0-116,0 3-303,0 0 1,0 0 0,0-1 0,0 1-1,0 0 1,0 0 0,0 0 0,0-1-1,0 1 1,0 0 0,0 0 0,0 0-1,0-1 1,0 1 0,0 0 0,0 0-1,0-1 1,0 1 0,0 0 0,0 0-1,0 0 1,0-1 0,0 1 0,0 0-1,0 0 1,0 0 0,1-1 0,-1 1-1,0 0 1,0 0 0,0 0 0,0 0-1,1 0 1,-1-1 0,0 1 0,0 0-1,0 0 1,0 0 0,1 0 0,-1 0-1,0 0 1,0 0 0,0 0 0,1 0-1,-1 0 1,0 0 0,1 0 0,8 7 201,-6-4 95,-3 0-32,1 14 700,-1-11-854,0 0 0,0 0 0,0 0 0,-1 0 0,-2 9 0,-3 0-8,5-14-98,0 1-1,0-1 1,0 1 0,0-1-1,1 1 1,-1-1 0,1 1-1,-1 0 1,1-1-1,0 1 1,-1 0 0,1 1-1,0 46 416,0-49-424,0 0 1,0 0-1,0 0 1,0 0-1,0 0 1,0 0-1,0 0 1,0 0-1,0 1 1,0-1-1,0 0 0,0 0 1,0 0-1,0 0 1,0 0-1,0 0 1,0 0-1,0 0 1,0 0-1,0 0 1,0 1-1,0-1 1,0 0-1,0 0 0,0 0 1,0 0-1,1 0 1,-1 0-1,0 0 1,0 0-1,0 0 1,0 0-1,0 0 1,0 0-1,0 0 1,0 1-1,0-1 0,0 0 1,0 0-1,1 0 1,-1 0-1,0 0 1,0 0-1,0 0 1,0 0-1,0 0 1,0 0-1,0 0 1,0 0-1,0 0 1,1 0-1,-1 0 0,0 0 1,0 0-1,0 0 1,0-1-1,2 2 16,1-1 9,0 0 1,0 0-1,0 0 0,-1 0 0,1 0 0,0-1 0,0 0 0,3 0 0,11-11-422,-11 10 292,-6 1 97,1 1 0,0 0-1,0 0 1,-1-1 0,1 1-1,0 0 1,-1-1 0,1 1 0,-1-1-1,1 1 1,-1-1 0,1 1-1,-1-1 1,1 0 0,-1 1-1,1-1 1,-1 1 0,0-1 0,1 0-1,-1 1 1,1-2 0,1-4 36,30-42-335,-30 43 267,1 1 1,0 0 0,1-1-1,-1 1 1,1 0-1,0 1 1,0-1-1,0 1 1,0 0-1,1-1 1,-1 2-1,1-1 1,9-3-1,-9 3-12,9-9-195,3-3 92,-16 15 161,-1-1 1,1 1 0,0-1-1,0 1 1,0 0-1,-1-1 1,1 1-1,0 0 1,0 0 0,0 0-1,0 0 1,-1 0-1,1 0 1,0 0-1,0 0 1,0 0 0,0 0-1,0 0 1,-1 0-1,1 1 1,0-1-1,1 1 1,1 2 113,0 0 1,0 0-1,0 0 0,-1 0 0,1 1 1,-1-1-1,0 1 0,0 0 1,3 7-1,-2-4 63,11 30 608,-11-26-666,-2-7-81,0-1 1,0 1-1,0-1 0,-1 1 0,0 0 0,0-1 1,0 5-1,2 11 34,5-4-28,-6-14-45,0 1 0,0-1 1,0 1-1,-1-1 0,1 1 0,-1-1 1,1 1-1,-1-1 0,1 1 1,-1 2-1,3 1 189,8 7-111,-8-9-257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3:16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15 3808,'-14'-14'1227,"14"14"-1184,0 1 0,-1-1 1,1 1-1,0-1 0,-1 1 1,1-1-1,0 1 0,0 0 1,0-1-1,-1 1 0,1-1 1,0 1-1,0 0 0,0-1 1,0 1-1,0-1 0,0 2 1,0-2 93,0 17 1623,3-11-1248,-2-6-495,-1 1 0,1-1 0,-1 1-1,1-1 1,-1 1 0,1-1 0,-1 1 0,1 0 0,-1-1 0,1 1 0,-1-1 0,0 1 0,0 0 0,1-1 0,-1 1 0,0 0 0,0-1-1,0 1 1,0 0 0,0 0 0,0-1 0,0 1 0,0 0 0,0 0 0,0-1 0,0 1 0,0 0 0,0-1 0,0 1 0,-1 0-1,1-1 1,0 1 0,-1 0 0,1-1 0,-1 2 0,-3 8 206,3-4-78,0 0 0,1 0 0,-1 0 0,1 10 0,1-10 5,-1 0 1,0 0-1,-1 0 1,-1 10-1,-5-2 155,6-13-270,0 1-1,0-1 0,0 1 1,0-1-1,1 1 0,-1 0 1,1-1-1,-1 1 1,1 0-1,0-1 0,0 1 1,-1 1-1,1 42 540,0-28-319,0-25 287,3 3-676,3-1-16,-4 5 100,0-1 1,0 0 0,0 0-1,0 0 1,0 1-1,-1-2 1,1 1-1,-1 0 1,1 0 0,-1 0-1,0-1 1,0 1-1,0 0 1,0-1 0,0 1-1,-1-1 1,1-4-1,0 4 12,-1-1 0,0 1 0,1-1-1,0 1 1,0-1 0,0 1 0,0-1 0,3-4-1,1-4 15,4-13-19,-7 21 129,0 0-1,-1 0 0,1 0 1,-1 0-1,0 0 1,-1-1-1,1 1 0,0-9 1,1 13 68,10 0 49,-12 0-200,0 0 0,0 0 0,0 0 0,0 0 0,0 0 0,0 0 1,0 0-1,1 0 0,-1 0 0,0 0 0,0 0 0,0 0 0,0 0 0,0 0 0,0 0 0,0 0 0,0 0 1,0 0-1,1 0 0,-1 0 0,0 0 0,0 0 0,0 0 0,0 0 0,0 0 0,0 0 0,0 0 0,0 0 1,0 1-1,0-1 0,0 0 0,0 0 0,1 0 0,-1 0 0,0 0 0,0 0 0,0 0 0,0 0 0,0 0 0,0 0 1,0 0-1,0 1 0,0-1 0,0 0 0,0 0 0,0 0 0,0 0 0,0 0 0,0 0 0,0 0 0,0 0 1,0 0-1,0 1 0,0-1 0,0 0 0,0 0 0,0 2 34,0 0-1,0-1 1,1 1-1,-1 0 1,1-1 0,-1 1-1,1 0 1,0-1 0,0 1-1,-1-1 1,2 2-1,0-1 8,-1 0-1,0 0 1,0 0-1,0 0 0,-1 0 1,1 0-1,0 0 0,-1 0 1,1 0-1,-1 0 1,1 3-1,-1 63 1018,0-67-1055,0 0-1,0 0 1,0 0-1,0 0 1,0-1-1,0 1 1,0 0-1,0 0 1,1-1-1,-1 1 1,0 0-1,1 0 1,-1-1-1,0 1 1,1 0-1,-1-1 1,1 1-1,-1 0 1,1-1-1,0 1 1,-1-1-1,1 1 1,-1-1-1,2 1 1,-2 0 1,1-1 1,0 0 0,-1 1 0,1-1 0,-1 0 0,0 1-1,1-1 1,-1 1 0,1-1 0,-1 1 0,0-1 0,1 1-1,-1-1 1,0 1 0,1 0 0,-1-1 0,0 1 0,0-1-1,0 1 1,0 0 0,1-1 0,-1 1 0,0 1 0,0 1 520,3-3-678,-3 0 139,0 0-1,1 0 0,-1 0 1,1 0-1,-1 0 1,1 0-1,-1 0 0,1 0 1,-1-1-1,1 1 1,-1 0-1,0 0 0,1 0 1,-1 0-1,1-1 1,-1 1-1,0 0 0,1 0 1,-1-1-1,1 1 1,-1 0-1,0-1 0,0 1 1,1 0-1,-1-1 1,0 1-1,1 0 0,-1-1 1,0 1-1,0-1 1,6-7-360,1 4 108,-7 3 244,1 1 0,-1 0 0,1 0 0,-1-1 0,0 1-1,1 0 1,-1-1 0,1 1 0,-1 0 0,0-1 0,1 1 0,-1-1 0,0 1-1,1-1 1,-1 1 0,0-1 0,0 1 0,1-1 0,-1 1 0,0-1-1,0 1 1,0-1 0,0 1 0,0-1 0,0 1 0,0-1 0,0 1-1,0-1 1,0 1 0,0-1 0,0-1 0,0 1-15,0-1 0,0 0 0,1 0 0,-1 0 1,0 0-1,1 0 0,0 0 0,-1 0 0,1 1 0,0-1 0,0 0 1,1-1-1,-1 1 17,0 1 0,0-1 0,0 0 0,0 1 0,0-1 0,0 0 0,-1 0 0,1 0 0,-1 0 0,0 0 0,1 0 0,-1-2 0,0-10-74,3 8 91,-2 5 82,0 0-1,1-1 1,-1 1 0,0-1 0,0 0 0,0 1-1,0-1 1,0 0 0,0 0 0,-1 1-1,1-1 1,0 0 0,-1 0 0,1-3 0,-1 6-63,0-1 1,0 0 0,0 1 0,0-1 0,0 1 0,0-1-1,0 1 1,0-1 0,0 1 0,0-1 0,0 0 0,0 1-1,1-1 1,-1 1 0,0-1 0,0 1 0,1-1 0,-1 0-1,0 1 1,0-1 0,1 0 0,-1 1 0,0-1 0,1 0-1,-1 1 1,0-1 0,1 0 0,-1 0 0,1 0 0,0 1-1,6 4 263,-1 9-48,5 3-84,-8-11-130,-3-6-6,0 1 0,0 0-1,1-1 1,-1 1-1,1 0 1,-1-1 0,0 1-1,1 0 1,-1-1 0,1 1-1,-1-1 1,1 1 0,-1-1-1,1 1 1,0-1-1,-1 1 1,1-1 0,0 0-1,-1 1 1,1-1 0,1 1-1,3 1 72,-4-1-114,0 0 1,1 0-1,-1-1 1,0 1-1,0 0 1,0 0-1,0 0 1,0 1-1,0-1 1,0 0-1,-1 0 1,1 0-1,0 1 1,-1-1-1,1 0 1,-1 1-1,1-1 0,-1 0 1,0 1-1,1-1 1,-1 1-1,0 1 1,0-1-505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1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665 36 3968,'0'-29'1285,"0"24"2683,-3 5-3301,-5-1-318,4 1-261,0-1 0,0 1 0,1 0 0,-1 1 0,0-1 0,0 0 0,0 1 0,-5 1 0,-45 33 232,-8 4-120,-112 92 0,127-90-84,-93 86 280,60-35 26,75-85-391,3-5-20,-28 39 286,27-36-272,1 0 0,-1 0 1,1 0-1,0 0 1,1 0-1,-3 10 1,2 3 59,1 1 0,1 21 0,1-15-36,-2-19-37,1 0 0,1-1 1,-1 1-1,1 0 0,0-1 1,2 8-1,-1-9-3,-1-1-1,1 0 1,0 0-1,0 0 1,0 0-1,0-1 1,1 1-1,-1 0 1,1-1-1,0 0 1,-1 0-1,6 4 1,52 28 215,-47-27-192,0 0 0,0-1 1,1 0-1,-1-1 0,1-1 0,1 0 0,-1-1 1,0-1-1,30 2 0,13 2 73,-20-1 35,-16-1-72,41 1 1,23-5-1802,-81 0 1394,0 0 1,1-1-1,-1 1 1,0-1 0,0 0-1,0 0 1,0-1-1,0 1 1,0-1-1,6-3 1,-8 4-45,-1 1 0,1-1 0,-1 1 0,1-1 0,-1 1 1,1 0-1,-1 0 0,1 0 0,1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2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 3904,'-1'5'368,"1"-1"1,-1 1-1,0-1 0,-3 8 1,0 4-35,4-14-261,0-1 1,0 0-1,1 1 1,-1-1-1,0 0 1,1 1-1,-1-1 1,1 0-1,-1 0 1,2 2-1,-1-2 28,0 1 0,-1 0 0,1 0 0,0-1 1,-1 1-1,1 0 0,-1 0 0,0 0 0,1 0 0,-1 3 0,0 7 467,1-2-174,-2 0 0,1 0 0,-3 13 0,-1-4 61,1-9-203,1 0 1,0 0-1,1 1 1,0 11-1,-1-3 211,-5 33 0,4-33-177,-2 33 1,5 30 705,0-78-898,0 0 0,0 0 0,-1-1 0,1 1 1,-1 0-1,0 0 0,0 0 0,0-1 1,0 1-1,-1-1 0,-2 6 0,2-7-8,0 12 447,-1-9 235,3-5-758,-8 7 392,3-10 78,2-1-231,-11-1 226,-3-5 277,11 6-398,-1 0-1,-15-6 1,13 8-220,-9-4 153,6-6 102,11 11-335,0-1 0,-1 1 0,1-1 0,0 1 0,-1 0 0,1-1 1,-1 1-1,0 0 0,1 0 0,-1 0 0,0 0 0,0 0 0,1 1 0,-4-2 0,-24-6 174,19 6-241,1 0 0,0-1 0,0 0 0,0-1 0,-9-4 0,7 2-1017,1 0 1,-1 1 0,0 0-1,-12-3 1,5 2-2185,14 5 2607,0 0-1,0-1 1,0 1 0,0-1-1,-7-4 1,-8-11-4849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51 6464,'-51'0'2944,"34"-17"-640,34 17-1344,0-17-576,0 17 0,17-17-224,34 17 32,0 0-96,18 0-544,-18 0 224,-17 0-2368,17 0 1440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2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17 5568,'-14'-14'1786,"14"14"-1769,0 0 0,-1-1-1,1 1 1,0 0 0,0 0-1,0 0 1,0 0-1,-1 0 1,1-1 0,0 1-1,0 0 1,0 0-1,-1 0 1,1 0 0,0 0-1,0 0 1,0 0 0,-1 0-1,1 0 1,0 0-1,0 0 1,-1 0 0,1 0-1,0 0 1,0 0 0,0 0-1,-1 0 1,1 0-1,0 0 1,0 0 0,-1 0-1,1 0 1,0 0 0,0 1-1,0-1 1,0 0-1,-1 0 1,1 0 0,0 0-1,0 0 1,0 1-1,-1-1 1,-21 11 431,21-10-389,0-1 0,0 1 1,0-1-1,0 1 0,0-1 0,0 1 0,0-1 0,0 0 1,0 0-1,0 0 0,0 1 0,0-1 0,0 0 0,0 0 1,0 0-1,0 0 0,-1-1 0,-5 0 103,3 1-57,0 0 1,-1 0-1,1 1 1,-7 1 0,-12 9 203,-5-5-128,14 1-105,12-6-47,1 0 1,-1 0 0,1-1-1,-1 1 1,0 0 0,0-1-1,1 1 1,-1-1 0,0 1-1,0-1 1,1 0 0,-1 0-1,-2 0 1,1 0 4,0 0-1,0 0 1,-1 0-1,1 1 1,0-1-1,-4 2 1,1 5 81,4-3-60,-10 3 67,10-6-91,0 0-1,1 0 1,-1 0 0,0 0 0,0 0-1,1 0 1,-3 2 0,3-2-22,1 0-1,0-1 1,-1 1 0,1 0 0,0-1-1,-1 1 1,1 0 0,0-1 0,0 1 0,0 0-1,-1-1 1,1 1 0,0 0 0,0 0-1,0-1 1,0 1 0,0 0 0,0-1 0,1 1-1,-1 0 1,0 0 0,0-1 0,0 1 0,1 0-1,-1-1 1,0 1 0,1 0 0,3 6-9,0-1 0,0 1 0,0-1 0,1 0 0,0-1 0,0 1 0,0-1 0,1 0 0,-1 0 0,11 6 0,-10-7-17,0 1 0,0 0 0,6 6 0,-10-8 20,1 0 1,0 0-1,0-1 0,0 1 0,7 3 1,18 3 97,-22-2 79,-1 0-24,1-3-32,-4-3-106,-1 0 1,0-1 0,1 1 0,-1 0 0,0 1 0,0-1-1,1 0 1,-1 0 0,0 0 0,1 3 0,-2-4 0,0 0 1,0 1-1,0-1 1,1 1-1,-1-1 1,0 0-1,0 1 1,0-1-1,0 0 1,0 1-1,0-1 1,-1 1-1,1-1 1,0 0-1,0 1 1,0-1-1,0 1 0,0-1 1,0 0-1,-1 1 1,1 0-1,-14 9 870,1-4-686,0-1 1,-1 0-1,0-1 1,0 0-1,0-1 0,-15 1 1,12-3-239,14-1 68,0 0 0,0 1 0,0-1 0,0-1 0,0 1 0,-5-1 0,7 0-109,0 1 1,1 0-1,-1-1 1,0 1-1,1-1 0,-1 1 1,1-1-1,-1 1 1,0-1-1,1 0 1,-1 1-1,1-1 1,0 1-1,-1-1 1,1 0-1,0 0 1,-1 1-1,1-1 1,0 0-1,0 1 1,-1-1-1,1 0 0,0 0 1,0 0-1,0 1 1,0-1-1,0 0 1,0-1-1,0 1-65,0 0-1,0 1 0,1-1 1,-1 0-1,0 0 0,0 1 1,0-1-1,0 0 1,1 0-1,-1 1 0,0-1 1,1 0-1,-1 0 0,1 1 1,-1-1-1,1 0 1,0 0-1,3-2-214,1-1-1,-1 2 1,1-1 0,5-2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2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599 0 6144,'0'0'3210,"-3"0"-2570,2 1-610,0-1 0,0 0 0,0 0 0,0 0 0,0 0 0,0 1 0,0-1 0,0 1 0,0-1 0,0 1 1,0-1-1,1 1 0,-1-1 0,0 1 0,0 0 0,0-1 0,0 2 0,-13 17 305,-3 5 48,10-17-317,0 0 0,0 0 0,0-1 0,-1 0 0,0 0 0,-1 0 0,1-1-1,-1-1 1,0 1 0,-14 4 0,-62 23 233,-15 4 149,-17-2 347,78-20-97,19-9-414,15-5-279,-1 1 1,1 1-1,0-1 0,0 1 0,0 0 0,0 0 0,-5 3 1,-10 9-118,19-13 90,0 0 0,-1-1 1,1 1-1,-1 0 1,1 0-1,0 0 0,0 0 1,-1 0-1,1 0 1,0 0-1,-1 2 0,1-2 21,1 0 0,0 0-1,-1 0 1,1 1 0,0-1-1,0 0 1,0 0 0,0 0 0,0 0-1,0 0 1,0 0 0,0 0-1,0 0 1,1 0 0,-1 0-1,0 0 1,1 0 0,-1 0-1,0 0 1,1 0 0,0 1 0,1 1 6,0-1 0,0 1 1,0-1-1,1 0 1,-1 0-1,1 0 0,-1 0 1,1 0-1,0-1 1,-1 1-1,1-1 0,0 0 1,0 0-1,0 0 1,4 1-1,14 6 26,33 21 54,14-7 134,11 7-59,-78-29-159,18 6 43,0 0 1,-1 2 0,1 0-1,27 18 1,-29-15-16,-10-5-13,1-1 1,0 0-1,0 0 1,0-1-1,1 0 0,12 4 1,-20-8-18,7 2 52,-1 0 1,0 1-1,1-1 0,7 5 0,-14-6-25,1-1-1,-1 1 0,0 0 1,1 0-1,-1 0 0,0 1 1,1-1-1,-1 0 1,0 0-1,0 1 0,0-1 1,0 0-1,0 1 0,0-1 1,-1 1-1,1 0 0,0-1 1,-1 1-1,1 0 0,-1-1 1,0 1-1,1 0 0,-1 2 1,0-1-303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3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204 103 4064,'29'-14'1307,"-29"13"-1274,1 1 0,-1-1 0,1 1 0,0-1 0,0 1 1,-1 0-1,1-1 0,0 1 0,0 0 0,-1 0 0,1 0 1,0-1-1,0 1 0,-1 0 0,1 0 0,0 0 0,0 0 1,0 0-1,-1 0 0,1 1 0,1-1 0,0 1 128,4-4 586,8-8-198,-8 8-362,-6 3-149,1 0 0,0-1-1,0 1 1,-1 0 0,1-1-1,-1 1 1,1-1-1,0 1 1,-1 0 0,1-1-1,-1 1 1,1-1 0,-1 0-1,1 1 1,-1-1-1,1 1 1,-1-1 0,0 0-1,1 1 1,-1-1-1,1-1 1,1-3 88,10-9 568,-12 13-666,0 1 0,1-1 0,-1 1 0,0-1 1,1 0-1,-1 1 0,0-1 0,1 1 0,-1-1 1,0 0-1,0 1 0,0-1 0,0 1 0,0-1 1,0 0-1,0 1 0,0-1 0,0 0 0,0 1 1,0-1-1,0 0 0,0 1 0,0-1 0,-1 1 1,1-1-1,0 0 0,0 1 0,-1-1 0,1 1 1,-1-1-1,1 0 52,-12-14 208,7 13-37,-11 1-38,-1 1-1,1 1 1,0 1-1,1 0 1,-1 1-1,-19 7 1,22-5-81,0 1-1,1 1 1,0 0-1,0 0 1,0 2-1,1-1 1,1 1-1,-14 15 1,20-20-105,0 0 1,0 0-1,1 0 0,0 0 1,-1 1-1,2-1 0,-1 1 1,1 0-1,-4 9 0,5-12-14,1 1-1,-1-1 0,1 0 1,0 1-1,0-1 1,0 1-1,0-1 0,1 0 1,-1 1-1,1-1 1,-1 0-1,1 1 0,0-1 1,0 0-1,0 0 0,0 0 1,0 1-1,0-1 1,1 0-1,-1-1 0,1 1 1,-1 0-1,4 2 1,0 2 18,2-1 0,-1 0 1,1-1-1,0 1 1,0-1-1,9 4 0,51 17 200,-56-22-180,2 2-27,0-2 0,0 0 0,1 0 0,-1-1 0,1-1 0,-1 0 1,19-2-1,-24 0-3,0 0 1,0 0 0,-1-1-1,1 0 1,-1 0-1,1-1 1,-1 0 0,0 0-1,0-1 1,0 0 0,-1 0-1,1-1 1,-1 0 0,7-6-1,-11 9-7,0-1 1,0 0-1,0 0 0,0 0 0,-1 0 1,1 0-1,-1-1 0,0 1 0,0 0 1,0-1-1,0 1 0,0 0 0,-1-1 1,0 1-1,0-1 0,0 1 0,0-1 1,0 1-1,-1-1 0,1 1 0,-2-5 1,0 0 15,-1-1 0,0 0 0,0 1 0,-1 0 0,0 0 1,-1 0-1,-7-11 0,-36-46 130,47 63-189,0 1 0,0-1 1,0 1-1,0 0 0,0 0 0,0-1 1,0 1-1,0 0 0,-1 0 0,1 0 1,0 0-1,-1 1 0,1-1 0,-1 0 1,1 0-1,0 1 0,-1-1 0,0 1 1,1-1-1,-1 1 0,1 0 0,-3 0 1,2 0-395,4 2-40,32 33-3931,-2-4 2154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3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0 7872,'0'17'2944,"0"0"-2304,0 35-160,0-18 288,-17 34-512,-34 0-1440,0 0 640,-17 0-5664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4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154 402 6144,'-29'-42'1978,"29"41"-1934,-1 1-1,1-1 0,-1 0 0,1 1 1,-1-1-1,1 0 0,0 1 0,-1-1 1,1 0-1,0 0 0,-1 1 1,1-1-1,0 0 0,0 0 0,0 1 1,0-1-1,0-1 0,-1-11 137,1 8-148,0 1 1,-1 0 0,2 0 0,-1 0-1,0 0 1,1 0 0,0 0 0,0-1-1,0 2 1,0-1 0,1 0-1,-1 0 1,1 0 0,0 1 0,0-1-1,5-5 1,16-25-82,-11 15 12,0 1 0,23-24 0,-32 39 39,20-21 26,2 0-1,0 2 1,38-25-1,-37 30 101,-19 7 148,-7 11-177,-4 11 150,-33 79 844,-21 30-496,-43 105-202,58-87-272,21-71-13,0-2 38,-14 73-1,17-11 88,11-81-190,-2 82 1,11-117-30,-1 0 1,1 0-1,1 1 1,0-1-1,1 0 1,0-1-1,1 1 1,0 0-1,8 13 1,-11-21 3,1-1 0,0 1 0,0-1 0,0 1 0,0-1 0,0 0 0,1 0 0,0 0 0,-1-1 0,1 1 0,0 0 0,0-1 0,1 0 0,-1 0 1,0 0-1,1 0 0,-1 0 0,1-1 0,0 1 0,-1-1 0,5 1 0,-3-1 3,5 2-35,0-1-1,0 0 1,0-1 0,0 0 0,0 0-1,0-1 1,0-1 0,1 0 0,-1 0 0,0-1-1,0 0 1,0-1 0,-1 0 0,1 0-1,-1-1 1,16-9 0,-15 7-86,0-1 0,-1 0 1,0-1-1,7-9 0,-16 17 96,7-7-75,0 0-1,-1-1 0,-1 1 1,1-1-1,-1 0 0,0-1 0,-1 1 1,0-1-1,-1 0 0,1 0 1,-2 0-1,3-12 0,-2-2-83,-1 0-1,-1 0 0,-1 0 0,-3-25 1,0 23 135,-1 1 0,-1-1 0,-1 1 0,-16-42 0,6 30 382,-1 0 0,-30-46 0,-15-6 386,47 67-503,-50-68 680,55 77-710,-1 0-1,0 1 1,-1 0 0,-20-15 0,-17 1 133,32 11-410,16 12 44,-1 1 1,1-1 0,-1 1 0,0 0-1,1-1 1,-1 1 0,0 0-1,0 0 1,0 0 0,0 0-1,0 0 1,0 1 0,0-1-1,0 0 1,0 1 0,-3-1 0,2 1-223,6 0 108,-1 1 134,-1-1 1,1 0-1,0 0 0,-1 1 1,1-1-1,-1 1 1,1-1-1,-1 1 1,1 0-1,-1 0 1,1-1-1,0 2 1,14 7 22,-8-5-1,-1-2 0,1 1 1,0-1-1,0 0 0,0-1 1,11 1-1,57 0 86,-53-3-75,281 1 670,-302 1-771,-4 1-16,-3 3 36,1-2-8,0 1 0,0 0 0,1 1 0,-5 6 0,3-3-31,3-5 74,0 1 0,0-1 1,0 1-1,1 0 1,-1-1-1,1 1 1,0 0-1,0 0 1,0 0-1,0 0 1,1 0-1,0 0 1,0 0-1,0 0 1,0 0-1,0 0 1,1 0-1,2 7 1,-2-8 11,0 1 0,0 0 1,1-1-1,0 1 1,0-1-1,0 0 1,0 0-1,0 1 0,1-1 1,-1-1-1,1 1 1,0 0-1,5 3 1,9 6 25,22 14 94,-35-24-106,-1 0-1,1 0 1,0-1 0,1 1 0,-1-1-1,0 0 1,0 0 0,0-1 0,6 1 0,38-1-63,-47 0 56,0 0-1,-1 0 0,1 0 1,0 0-1,-1 0 0,1 0 1,0 0-1,-1 0 0,1 0 1,0-1-1,-1 1 0,1 0 1,0-1-1,-1 1 0,1 0 1,-1-1-1,1 1 0,0 0 1,-1-1-1,1 1 0,-1-1 1,1 1-1,-1-1 0,0 0 1,1 1-1,-1-1 0,1 1 1,-1-1-1,0 0 0,0 1 1,1-1-1,-1 0 0,0 1 1,0-1-1,0 0 0,0 1 1,0-1-1,0 0 0,0 1 1,0-1-1,0 0 0,0 0 1,0 0-1,-1-5-23,-1 0 1,1 0-1,-1 1 0,-3-8 1,1 4-132,-16-59-477,11 44 486,-2 1 0,-20-33 0,0 2-773,28 40 709,3 14 205,0 0-1,0 0 1,0 0-1,0 0 1,0 0 0,0-1-1,0 1 1,0 0 0,0 0-1,0 0 1,0 0 0,0 0-1,0 0 1,0 0-1,0 0 1,0 0 0,0-1-1,0 1 1,0 0 0,0 0-1,0 0 1,0 0-1,0 0 1,0 0 0,0 0-1,0 0 1,0 0 0,0 0-1,0 0 1,0 0 0,0-1-1,0 1 1,1 0-1,-1 0 1,0 0 0,0 0-1,0 0 1,0 0 0,0 0-1,0 0 1,0 0-1,0 0 1,0 0 0,1 0-1,-1 0 1,0 0 0,0 0-1,0 0 1,0 0 0,0 0-1,0 0 1,0 0-1,0 0 1,0 0 0,0 0-1,1 0 1,25-1-420,-12 0 538,0 1 1,0 0-1,-1 1 1,19 3 0,-9 7 44,-10-8-102,-11-3-38,0 1-1,0-1 0,0 0 0,0 1 1,0-1-1,-1 1 0,1-1 1,0 1-1,0 0 0,-1 0 1,1 0-1,-1 0 0,1 0 0,-1 0 1,1 0-1,-1 1 0,1-1 1,-1 0-1,0 1 0,1 1 1,18 26 188,9-7-107,-25-17-87,0 0-1,-1 1 1,1-1 0,-1 1-1,3 7 1,7 10 64,-7-13 49,0 1 0,6 18-1,-5-14 102,-4-9 1980,-3-9-1819,0-6-357,1 0-1,0 0 1,0 1-1,1-1 0,1 0 1,-1 1-1,1-1 1,1 1-1,-1 0 1,1 0-1,1 0 1,-1 1-1,1-1 1,1 1-1,0 1 1,0-1-1,0 1 1,0 0-1,14-10 0,45-24-223,-46 28 62,-6 3-82,26-12 0,-23 15 114,0 1 1,1 0 0,17-2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5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35 6560,'-14'-29'2117,"11"24"-1285,3 8-421,0-3-389,0 1 0,0 0 1,0 0-1,0-1 1,0 1-1,0 0 0,-1-1 1,1 1-1,0 0 1,0 0-1,0-1 0,-1 1 1,1 0-1,-1 0 1,0 0 4,-1 0 1,1 1 0,0-1 0,0 1-1,0-1 1,0 1 0,0-1 0,0 1-1,0 0 1,0-1 0,1 1 0,-1 0-1,0 0 1,1 0 0,0-1 0,-1 1-1,1 0 1,0 3 0,-2 15 165,-2-2-52,-1 0 1,-1 0 0,-9 21-1,0 1 77,-4 26 29,-2 8-78,13-54-140,3-8-1,-8 27 0,4 27 40,6-39-36,-8 30 1,-3 9 42,9-18 37,-7-23 224,10-14-246,1-8-42,0 1-1,0-1 0,0 0 0,0 1 0,-1-1 0,-2 6 0,4-9-41,-1 0-1,1 1 0,0-1 0,0 0 0,-1 0 0,1 1 0,0-1 0,0 0 0,-1 0 0,1 0 0,0 1 0,-1-1 0,1 0 0,0 0 1,-1 0-1,1 0 0,0 0 0,-1 0 0,1 0 0,0 0 0,-1 0 0,1 0 0,-1 0 0,1 0 0,0 0 0,-1 0 0,1 0 0,-1 0 1,0-1 0,0 0 1,-1 0 0,1 1 0,0-1 0,0 0 0,0 0 0,0-1 0,0 1 0,0 0 0,0 0 0,-1-2 0,0-2-19,-1 0 1,1 1-1,0-1 1,0 0-1,1-1 1,-1 1-1,1 0 1,-1-11-1,2 7-56,0 0 1,0 0-1,0 0 0,3-13 0,-1 16-38,0-1 1,0 1 0,0 0-1,1 0 1,0 0-1,8-11 1,-6 9-170,-1 0 0,8-16 0,-3-6-117,7-16-133,-9 31 125,17-23 0,-12 20 123,12-24-145,-15 25 456,1-1 0,21-25 0,-29 41-17,32-35 215,-31 34-153,1 0-1,0 0 1,0 0-1,0 1 1,0-1-1,1 1 1,-1 0-1,1 0 1,4-1-1,-5 3-5,0 0 0,0 0 0,-1 0 0,1 0 0,0 1 0,0-1 0,0 1 0,-1 0 0,1 0 0,0 1 0,-1-1 0,1 1 0,-1-1 0,0 1 0,1 0 0,-1 1 0,0-1 0,0 0 0,0 1 0,-1 0 0,5 4 0,-6-5-15,0 0 0,0 1 0,-1-1 1,1 0-1,0 1 0,-1-1 1,1 5-1,1 4 116,4 9 41,-4-15-147,-1 0 0,1-1 0,-1 1 0,0 0 0,0 0 0,-1-1-1,0 1 1,0 5 0,0 2 18,1-6 19,-1 1 1,-1-1 0,1 1-1,-1 0 1,-2 7 0,2-11-39,0 0-1,0 0 1,-1 0 0,0 0 0,1 0 0,-1-1 0,0 1 0,0-1 0,0 1-1,-1-1 1,1 0 0,-1 1 0,1-1 0,-5 2 0,4-2-46,-1 1 0,0-1 0,-1 0 0,1-1-1,0 1 1,0-1 0,-1 0 0,1 0 0,-9 1 0,11-2-89,-1 0 0,0 0-1,0 0 1,1 0 0,-1-1 0,0 1 0,1-1-1,-1 1 1,0-1 0,1 0 0,-1 0 0,1-1-1,-1 1 1,1 0 0,0-1 0,0 1-1,-4-4 1,2 1-78,3 3 81,0 1 0,0-1 0,0 0 0,0 0 0,0 0 0,0 0 0,1 0 0,-1 0 0,0 0 0,1-1 0,-1 1 0,1 0 0,-1 0 0,1 0 0,-1-1 0,1 1 0,0 0 0,0 0 0,-1-1 0,1 1 0,0 0 0,0-1 0,0 1 0,1 0 0,-1-1 0,0 1 0,0 0 0,1 0 0,0-2 0,3-9-456,1 0-1,11-23 1,4-5-773,6-29-216,19-13-1156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7712,'14'-14'2506,"-11"11"-922,-3 6-645,0-2-863,-1 1 0,1 0 0,0-1 0,-1 1 0,1-1 0,-1 1 0,1-1 0,-1 1 0,0-1 0,-1 2 0,-5 13 411,1 18-39,-13 41 38,11-44-364,0 0 0,-2 36 1,6 74 123,5-100-161,0-9 48,9 50 1,-7-59-60,0-1-15,-3-16-73,0-1 0,1 1 0,0 0 0,0-1 1,1 1-1,-1-1 0,1 1 0,0-1 0,5 8 0,-5-10-73,0-1-1,0 1 1,-1 0 0,1 0 0,-1 0-1,1 0 1,-1 0 0,0 1 0,0-1-1,-1 0 1,1 1 0,-1-1 0,1 5 0,-1-8 72,0 0 0,0 1 0,-1-1 0,1 0 0,0 0 1,0 0-1,0 0 0,0 0 0,0 0 0,0 1 1,0-1-1,0 0 0,0 0 0,0 0 0,0 0 1,0 0-1,0 1 0,0-1 0,0 0 0,0 0 0,0 0 1,0 0-1,0 1 0,0-1 0,0 0 0,0 0 1,0 0-1,0 0 0,0 0 0,0 0 0,1 1 1,-1-1-1,0 0 0,0 0 0,0 0 0,0 0 0,0 0 1,0 0-1,0 0 0,1 0 0,-1 1 0,0-1 1,0 0-1,0 0 0,0 0 0,0 0 0,0 0 0,1 0 1,-1 0-1,0 0 0,0 0 0,0 0 0,1 0 1,16 0-825,-9 1 476,-1-1-1,1 0 1,-1 0 0,1-1-1,-1 0 1,1 0-1,-1-1 1,0 0 0,0 0-1,0 0 1,0-1-1,7-4 1,-12 6 292,13-9-338,0 2-1,1 0 1,-1 1 0,24-7 0,-9 5 63,88-27 332,-106 31 271,0 1 0,-1-2 0,0 1 0,0-2 0,0 1 0,-1-1 0,11-11 0,-3-4 416,-10 10-328,6-5 330,-8 10-440,0 0 1,-1 0-1,0 0 1,0-1-1,-1 0 1,0 0-1,0 0 1,-1 0-1,4-12 1,-5 8-69,-1 0 1,0 0-1,0 0 1,-1 0-1,-2-15 1,1 21-119,1 0 0,-2 1 0,1-1 0,-1 0 0,1 0 0,-2 1 0,1-1 0,-1 1 0,1 0 0,-1-1 0,-1 1 0,-7-8 0,10 11-54,-1 0 0,0 1 0,0-1 0,0 1 0,0-1 1,0 1-1,0 0 0,0 0 0,0 0 0,-1 0 0,1 1 0,0-1 0,-1 0 0,1 1 0,0 0 0,-1-1 0,1 1 0,0 0 0,-1 0 0,1 0 0,-1 1 0,1-1 0,0 1 0,-1-1 0,1 1 1,0 0-1,-4 1 0,4 0-3,0 0 0,0 0 0,0 0 1,0 0-1,0 1 0,-2 3 0,-3 4-28,0-1-6,4-6 15,0 1 0,0 0 0,0 0 1,-3 9-1,4-8 12,1 0 0,-1 0-1,1 1 1,0 5 0,-1 5 6,-3 10 17,2-9 33,0 0 1,0 25 0,3-35-32,0 10 58,0-1 0,1 1 0,4 18 0,-4-31-131,0 0 0,0-1 1,0 1-1,0 0 1,1-1-1,-1 1 1,1-1-1,0 1 1,0-1-1,0 0 1,1 0-1,-1 0 1,1 0-1,0 0 0,0 0 1,0-1-1,0 0 1,6 4-1,-3-2-94,-4-3 31,0 0 0,1 0 0,-1 0 0,0 0 0,1 0 0,-1 0 0,5 0 0,-6-1 98,0 0 1,-1 0-1,1 0 1,0 0-1,0-1 1,0 1-1,0 0 1,0-1-1,0 1 0,-1 0 1,1-1-1,0 1 1,0-1-1,-1 1 1,1-1-1,0 0 1,-1 1-1,1-1 0,0 0 1,-1 1-1,1-1 1,-1 0-1,1 0 1,-1 1-1,0-1 1,1-1-1,2-4-84,0 1 0,0 0 0,-1-1 0,0 1 0,0-1 0,-1 0 0,1 0 0,-1 0 0,-1 0 0,1-6 0,-1-84 2112,1 102-1910,0-1 0,1 1-1,-1 0 1,1-1 0,1 1 0,-1-1 0,1 0 0,5 8-1,3 9 4,-6-15-80,-1 0 1,1-1-1,0 0 0,1 0 0,0 0 0,-1-1 0,2 0 1,-1 0-1,1 0 0,-1-1 0,1 0 0,1 0 0,-1-1 0,12 4 1,-12-5-7,0-1 0,0 1 0,8-1 1,3 1-85,43 12-517,-49-9 474,1-2 1,0 0-1,0 0 1,0-1-1,1-1 1,-1 0-1,0-1 1,26-3-1,-33 2 123,0-1-1,-1 0 1,1 0-1,-1 0 0,0-1 1,0 1-1,1-1 1,-2 0-1,1-1 1,0 1-1,-1-1 0,1 0 1,-1 0-1,0-1 1,0 1-1,-1-1 1,0 1-1,1-1 0,-2-1 1,1 1-1,3-7 1,6-25 29,11-47-1,-7 23 39,-11 46-37,1 1 0,1 0 0,0 0 0,1 0 0,19-23 0,-15 21 188,15-28 0,-26 43-185,-1 0-1,1 0 1,-1 0-1,1-1 1,0 1-1,0 0 1,0 0-1,-1 1 1,1-1-1,0 0 1,0 0-1,0 0 1,0 0-1,3 0 1,-4 0-20,1 1 1,0 0-1,-1 0 1,1 0-1,0 0 0,0 0 1,0 0-1,-1 0 1,1 0-1,0 0 0,0 0 1,-1 0-1,1 0 1,0 0-1,0 1 0,-1-1 1,1 0-1,1 1 1,0 1 10,-1-1 1,1 0 0,0 1-1,0-1 1,-1 1 0,1 0-1,-1 0 1,1 0 0,-1 0-1,0 0 1,0 0 0,0 0-1,1 3 1,4 29 169,-3-23-150,0 0 0,6 13-1,7 18 102,4 18-78,9-6-86,-16-27 0,17 31 233,-25-51-177,-1-1-1,1 1 1,0-1 0,1-1 0,0 1 0,8 6 0,-8-7-6,-2-3-15,-1 0 1,1 1 0,-1-1-1,0 1 1,1 0-1,-1 0 1,-1 0-1,1 0 1,0 1-1,-1-1 1,0 1-1,4 7 1,-6-10-5,1 0 0,-1 0 0,1-1 0,-1 1 1,0 0-1,0 0 0,1 0 0,-1 0 0,0 0 0,0 0 1,0 0-1,0 0 0,0 0 0,0 0 0,0 0 1,-1 0-1,1 0 0,0 0 0,-1 0 0,1 0 1,0 0-1,-1 0 0,1 0 0,-1 0 0,1-1 0,-1 1 1,0 0-1,1 0 0,-1-1 0,0 1 0,1 0 1,-1-1-1,0 1 0,0 0 0,0-1 0,0 1 1,1-1-1,-1 0 0,0 1 0,-1-1 0,-4 2 34,1-1-1,-1-1 0,0 1 0,1-1 0,-10 0 1,7 0-7,1 0-12,1-1 0,0 1 0,0-1 0,0 0 0,0-1-1,0 1 1,1-1 0,-1 0 0,-9-5 0,8 3-43,-1 1 0,0 1 0,-11-3 0,-4-1-20,22 5 33,-1 0 1,1 1-1,-1-1 1,1 0-1,-1 0 1,1 0-1,0-1 1,0 1-1,0 0 1,0 0-1,-1-1 0,2 1 1,-2-2-1,-10-21-499,8 17 21,4 6 444,-1 1 0,1-1-1,0 1 1,0-1 0,0 1 0,0-1 0,0 1 0,-1-1 0,1 1-1,0-1 1,0 1 0,0-1 0,0 1 0,0-1 0,1 1 0,-1-1-1,0 1 1,0-1 0,0 1 0,0-1 0,1 1 0,-1-1 0,0 1-1,0-1 1,1 1 0,-1-1 0,0 1 0,1 0 0,-1-1 0,1 0-1,17-10-1119,-5 3 631,9-5-766,26-11 0,-19 10 464,20-8 38,-35 17 652,0-1 0,-1-1 1,0-1-1,18-12 0,51-47 268,43-34 2187,-116 95-2041,1 1-1,11-6 1,5-3 272,-24 12-478,1 0 0,0 0 0,-1 0 0,1 1 0,0-1 0,0 1 0,0 0 0,0 0 0,0 0 0,0 0 0,0 0 0,1 1 0,-1-1 0,0 1 0,7 0 0,4 0 44,-8 3-26,-5-1-74,0-1 0,1 1 0,-1-1 0,0 1 0,0-1 0,0 1 0,0 0 0,0 0 0,0 0 0,0-1 0,-1 1 0,1 0 0,-1 0 0,1 0 0,-1 0 0,0 0 0,0 0 0,0 0 0,0 0 0,0 0 0,0 0 1,0 0-1,-1 0 0,1 0 0,-2 3 0,-3 7 39,3-9-19,1 0 0,0 0 0,0 1 0,0-1 0,0 0 0,0 1 0,0-1 0,1 1 0,0-1 1,0 6-1,0 7 62,1-4-3,-1-1 1,0 1-1,-4 20 1,-5-2 59,-13 31 0,7-21-36,15-37-69,-1 0 1,0 0-1,0 0 0,0-1 1,-1 1-1,1 0 1,-1 0-1,1 0 0,-1-1 1,-3 4-1,3-1 253,2 3-113,3-12-111,-2 1-98,0 0-1,0 0 0,1 0 0,0 1 0,-1-1 0,5-4 0,-3 4-69,2-2-25,0 0 1,0 0 0,0 0 0,-1 0 0,0-1-1,0 0 1,-1 0 0,1 0 0,-1 0-1,3-9 1,11-42-245,-12 40 151,6-33 0,-7 29 138,-2 13 29,0 1 0,1 0 0,0-1 0,5-7 0,2-9-70,1 1-133,-10 21 276,0-1 1,0 1-1,0 0 1,0 0 0,0-1-1,0 1 1,0-1 0,-1 1-1,0 0 1,1-6 0,-1 8-24,0-1 1,0 1-1,0-1 1,0 1-1,0-1 0,0 1 1,0-1-1,0 0 1,0 1-1,0-1 1,0 1-1,0-1 1,0 1-1,1-1 1,-1 1-1,0-1 1,0 1-1,1-1 1,-1 1-1,0-1 1,1 1-1,-1-1 1,0 1-1,1-1 0,-1 1 1,1 0-1,-1-1 1,1 1-1,-1 0 1,1-1-1,-1 1 1,2 0-1,-2 0-3,1 0 1,-1 0-1,1 1 0,-1-1 0,1 0 1,-1 0-1,1 1 0,-1-1 0,0 1 1,1-1-1,-1 0 0,1 1 0,-1-1 1,0 1-1,1-1 0,-1 1 0,0-1 1,0 1-1,1-1 0,-1 1 0,0-1 1,0 1-1,0-1 0,0 1 0,0 0 1,0-1-1,1 1 0,-1-1 0,-1 1 1,1-1-1,0 1 0,0 0 0,-1 44 534,0-21-406,1 0 0,5 37 0,0-35-54,-2-9-23,0 0 1,0 25 0,-3-33-32,0 0 1,1 0-1,0 0 1,1 0-1,-1-1 1,2 1-1,-1-1 0,5 10 1,-2-6 46,4 22-1,-3-3 54,1-25 25,-3-3-60,3 9 125,-7-11-202,0-1 0,0 1-1,0 0 1,1-1-1,-1 1 1,0 0-1,0-1 1,1 1 0,-1-1-1,0 1 1,1-1-1,-1 1 1,0-1 0,1 1-1,-1-1 1,1 1-1,-1-1 1,1 1-1,-1-1 1,1 0 0,-1 1-1,1-1 1,-1 0-1,1 1 1,0-1 0,19-28-294,-15 22 126,0 0 1,0 0-1,-1 0 0,6-11 0,-2 4-38,13-18-84,-11 15 61,1 0 0,10-24 1,-12 18 70,-6 13 100,0 2 1,0-1-1,1 0 0,0 1 0,0-1 1,1 1-1,0 0 0,9-9 1,17-18-34,-25 25 99,-4 6-13,0 0-1,0 0 1,0 1-1,0-1 1,1 1-1,3-4 0,-5 5 7,0 1-1,0-1 1,0 1-1,0-1 0,0 1 1,0-1-1,1 1 0,-1 0 1,0 0-1,0 0 0,0-1 1,0 1-1,1 0 1,-1 1-1,0-1 0,0 0 1,0 0-1,0 0 0,0 1 1,1-1-1,-1 0 1,0 1-1,0-1 0,1 2 1,-1-1 11,1 0 0,-1 0 1,1 0-1,-1 1 0,0-1 1,0 0-1,0 1 0,0-1 1,0 1-1,0-1 0,0 1 1,0 0-1,-1-1 0,1 1 1,-1 0-1,1 0 0,-1-1 1,1 1-1,-1 0 0,0 2 1,1 8 128,-1-1-1,-1 13 1,0-9-70,1-4-16,1 0 1,0-1 0,1 1-1,4 12 1,-2-4-20,2 18 44,5-3 11,-5-2 117,-4-26-189,1-1 0,-1 1 0,1 0 1,4 5-1,-4-10-71,-1 0 1,1 0 0,0-1-1,0 1 1,-1-1-1,1 0 1,0 1-1,0-1 1,0 0-1,-1-1 1,6 0 0,2 1-143,6 0-1,-12 1 57,1-1 1,0 0 0,-1 0 0,1 0-1,0-1 1,-1 1 0,1-1 0,-1 0-1,8-3 1,12-14-364,-12 8 288,2-1-10,-1-1-1,0 0 1,-1 0 0,0-1 0,10-16 0,11-15-126,30-45-6,-23 21 290,8-15 1373,-43 77-1020,0 0 1,0 1-1,7-7 1,-7 7-9,-3 3-39,-4 1-28,1 1-200,0 1 0,0-1 0,0 0 0,0 0 1,0 0-1,0 1 0,0-1 0,0 0 0,0 1 1,0-1-1,0 1 0,1-1 0,-1 1 0,0-1 0,0 1 1,1 0-1,-1-1 0,0 1 0,1 0 0,-1 0 1,0 0-1,-11 25 162,11-26-187,-3 13 47,1 0 1,0 1-1,0-1 0,0 22 1,-1-6-10,1-6-11,-2 22 23,6-33-38,0 0 0,2 11 0,0-5 21,-2-16-31,2 22 135,10 35-1,-11-52-161,0-1 0,0 0-1,1 0 1,0 0 0,0 0 0,1 0 0,-1-1-1,1 0 1,7 8 0,14 7-179,-19-16 95,0 0 1,0 0-1,5 7 0,18 14-199,-28-24 278,0 0-1,0-1 1,0 1-1,1-1 1,-1 1 0,0-1-1,0 0 1,0 1-1,1-1 1,-1 0-1,0 0 1,1 0 0,-1 0-1,0 0 1,0 0-1,1 0 1,-1 0-1,0-1 1,0 1 0,2-1-1,18-11-182,-18 10 141,-1 1 38,-1 0 0,1-1 0,-1 1 0,1 0 0,-1 0 0,0-1 0,0 1 0,1-1 0,-1 1 0,0-1 0,0 0 0,0 1 0,-1-1 0,1 0 0,0 0 0,0-3 0,0-1-57,-1 0-1,1-1 1,-1 1-1,-1-7 1,0-14-326,-10-105-270,8 105 566,-1-6 11,3 12 15,-2 1 0,-9-40 1,7 48 52,3 5 41,0 0-1,-1 0 0,2 0 1,-1 0-1,1 0 0,0-12 0,1-30-162,3 44 86,-3 4 86,1 0 1,0 0-1,0 0 1,0 0-1,0 0 1,0 1-1,0-1 1,0 0-1,0 1 1,0-1 0,1 1-1,-1-1 1,0 1-1,0-1 1,0 1-1,1 0 1,-1 0-1,0 0 1,0 0-1,1-1 1,-1 2-1,0-1 1,0 0-1,1 0 1,-1 0 0,0 1-1,0-1 1,0 0-1,1 1 1,-1-1-1,0 1 1,0 0-1,0-1 1,0 1-1,0 0 1,0-1-1,0 1 1,0 0-1,1 2 1,4-1 120,-2-2-116,-1 0-19,-1 0 1,1 0 0,-1 0 0,1 0-1,-1 0 1,1 1 0,-1-1 0,5 2 0,2 4 23,-8-5-10,0 0 1,1 0-1,0 0 1,-1-1 0,1 1-1,-1 0 1,1-1 0,0 1-1,-1-1 1,1 1-1,0-1 1,0 0 0,-1 0-1,1 1 1,2-2 0,95 1 232,-97 0-257,0 1 0,0-1 0,0 0 0,-1 1 0,1-1 0,0 0 0,0 1 1,-1 0-1,1-1 0,-1 1 0,1 0 0,0 0 0,1 1 0,5 4-24,4-1-22,-10-4 52,1 0 0,-1 0 0,0 0 0,1 1 0,-1-1 0,0 1 0,0 0 0,3 2 0,7 7 87,14 15 200,-25-25-248,1 1 0,-1 0 0,0-1-1,0 1 1,0 0 0,0 0 0,0-1 0,0 1 0,-1 0-1,1 0 1,0 0 0,-1 0 0,1 3 0,-1-2 937,3 0-1076,8 11 52,-10-11 82,0 1-1,-1-1 0,1 1 1,-1-1-1,0 1 1,0-1-1,0 8 0,-1-9-13,1 0 0,0 1 0,0-1 0,-1 0 0,2 0 0,-1 0 0,0 0 0,0 1 0,1-1-1,-1 0 1,1 0 0,1 2 0,3 0 33,3 1 21,-8-5-65,0 0 0,0 0 0,0 1 0,1-1 0,-1 0 0,0 0 0,0 1 0,0-1 0,0 0 0,0 0 0,0 1 0,0-1 0,0 0 0,0 1-1,0-1 1,0 0 0,0 0 0,0 1 0,0-1 0,0 0 0,-1 0 0,1 1 0,0-1 0,0 0 0,0 0 0,0 0 0,0 1 0,-1-1 0,1 0 0,0 0 0,0 0 0,0 1 0,0-1 0,-1 0 0,0 1 53,1-1 1,-1 0 0,1 1-1,-1-1 1,0 0-1,1 1 1,-1-1-1,0 0 1,1 0-1,-1 0 1,0 0-1,1 1 1,-1-1-1,0 0 1,0 0-1,1 0 1,-1-1-1,0 1 1,0 0 0,1-3-31,0 2-25,0 1-1,0-1 0,0 0 1,0 0-1,0 1 0,-1-1 1,1 0-1,0 1 0,0-1 1,0 0-1,-1 0 0,1 1 1,0-1-1,-1 0 1,-10-5-1,10 5 0,1 1 1,-1-1 0,1 1-1,0-1 1,0 0 0,-1 0 0,1 1-1,0-1 1,0 0 0,0 1-1,0-1 1,0 0 0,0 0-1,0 0 1,0 1-1,0-3 86,0 0-76,0-8-74,0 8 198,0 0-150,0-8-22,0 8-20,-10 1-52,11 3 179,1-1-83,-10 1-81,6-1 170,2-3-176,0 2 96,0 0 1,0 1 0,0-1-1,0 0 1,0 1 0,0-1 0,0 0-1,0 0 1,0 1 0,1-1 0,-1 0-1,0 1 1,1-1 0,-1 0 0,3 0-30,-1 0 1,1 0-1,-1 1 1,1-1-1,0 1 1,-1 0-1,1 0 1,-1 0-1,1 0 1,3 1 0,-6 2 91,0 8 92,0-8-81,17-3-2256,-17 3 2118,0 82 437,1-51-258,0-18-38,0 0 0,-2 0 0,1 0-1,-5 19 1,0-18-24,3-10-7,0 0 0,0 0 0,1 0 0,0 1 0,0 8 0,1-2 236,0-11 454,0-3-724,1 0 0,-1 0 1,1 0-1,-1 0 0,1 0 1,0 0-1,-1 0 0,1 0 1,-1 0-1,1 0 1,-1 0-1,1 0 0,-1 0 1,1 0-1,-1 0 0,1-1 1,0 1-1,-1 0 0,0 0 1,1-1-1,-1 1 1,1 0-1,-1-1 0,1 1 1,-1-1-1,0 1 0,1 0 1,-1-1-1,1 1 0,-1-1 1,0 1-1,0-1 1,1 1-1,-1-1 0,0 1 1,0-1-1,0 1 0,0-1 1,1 1-1,-1-1 0,0 1 1,0-1-1,0 0 1,0 1-1,0-1 0,0 1 1,0-1-1,-1 0 0,5-20 65,9-3-86,5-6 6,-2-12 92,-11 25-70,11-21 0,7-4-264,33-47-1,-51 83 190,-1 0-1,1 0 1,7-5 0,-11 10 41,1 0 0,-1 0 0,1 0 0,-1 0 0,1 0 0,0 0 0,-1 0 0,1 1 0,0-1 0,0 1 1,-1-1-1,1 1 0,0 0 0,3 0 0,-3 0 25,-1 0-1,0 1 1,1-1-1,-1 0 1,0 1 0,1-1-1,-1 1 1,0 0-1,0 0 1,0-1 0,0 1-1,0 0 1,0 0 0,0 0-1,0 0 1,0 0-1,0 0 1,0 0 0,0 0-1,-1 0 1,1 1-1,0-1 1,-1 0 0,1 1-1,0 1 1,1 3 48,-1-1 0,0 1 0,1-1-1,-2 1 1,1 10 0,-1 117 619,0-123-618,-1-1-1,0 0 1,-1 0-1,-3 12 1,3-14-22,0 0 0,1 1-1,0-1 1,-1 9 0,2 35-1547,0-48 401,17-20-7830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8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7648,'-34'0'4224,"34"17"-5120</inkml:trace>
  <inkml:trace contextRef="#ctx0" brushRef="#br0" timeOffset="1">35 358 8224,'-17'34'3040,"17"0"-2368,0 0-160,0 0 608,0-17-704,0 1-96,-17 16-192,17-17 32,0 0-96,17 0-2912,0 0 1536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0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7968,'-17'0'2944,"0"17"-2272,0-17-192,-17 17-128,17 17-288,-17 0 32,0 17-32,0 0 32,17 17-64,17-33-288,0 16 128,17-17-928,17 0 576,17 0-928,0-17 800,0 0-2304,0 0 1632,0-17-1408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12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 7456,'0'0'2421,"-3"2"-1477,-10 9-288,-1-5 544,6 7-299,-17 7 262,21-15-980,-1 1 0,1 0-1,1 0 1,-1 0 0,-4 12 0,1-3 101,4-10-229,-1 4 56,-1 0 1,1 0-1,-5 19 1,8-25-99,1 1 0,0-1 0,-1 1 1,1-1-1,1 1 0,-1-1 0,0 1 0,1-1 1,0 1-1,-1-1 0,1 1 0,1-1 0,-1 0 1,2 4-1,5 9 11,-6-10-14,1 0-1,0 0 1,0 0-1,1 0 1,0-1-1,8 10 0,-7-10 1,0 0-1,1-1 0,-1 1 0,1-1 1,1 0-1,-1 0 0,0-1 0,1 0 0,0 0 1,12 3-1,-11-4-76,1-1 0,-1 0 1,1-1-1,-1 0 0,1 0 1,0-1-1,10-2 0,14-8-247,-29 11 306,0-1 0,0 0-1,-1 0 1,1 0 0,0-1 0,0 1 0,-1-1 0,1 0-1,-1 0 1,1 0 0,-1 0 0,0-1 0,0 1 0,0-1-1,0 0 1,4-4 0,-4 1 28,0 1-1,-1-1 1,1 1-1,-1-1 0,0 0 1,-1 0-1,1 0 1,-1 0-1,0 0 1,0-9-1,-1 4 31,0 0 0,0 1 0,-1-1 0,-3-15 0,3 23-39,1 1-1,-1 0 1,0 0 0,0 0-1,0 0 1,-1 0 0,-1-3-1,-1 0 22,-2-6 46,4 7-60,0 1-1,0-1 0,0 1 0,0 0 0,0 0 0,-1 0 0,0 1 1,1-1-1,-1 0 0,-3-1 0,-19-13-166,17 7-144,8 9 228,0 1 0,0-1 1,-1 1-1,1 0 0,0-1 1,0 1-1,-1 0 0,1-1 1,0 1-1,0 0 0,-1 0 0,1-1 1,0 1-1,-1 0 0,1 0 1,0 0-1,-1-1 0,1 1 1,-1 0-1,1 0 0,0 0 1,-1 0-1,1 0 0,-1 0 0,1 0 1,0 0-1,-1 0 0,1 0 1,-1 0-1,0 0 0,-2 0-1241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2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34 9376,'-9'0'3506,"25"0"-1167,23 0-462,180 0-560,-194-2-1260,1 0 0,32-8 0,-49 9-95,0 0 1,15 1-1,-20 0-59,0 0-1,1 0 1,-1 0 0,0 0-1,0-1 1,8-2-1,-12 3 77,0 0 0,1 0-1,-1 0 1,0 0 0,0 0-1,1 0 1,-1 0-1,0 0 1,0 0 0,0 0-1,1 0 1,-1 0-1,0 0 1,0 0 0,0-1-1,1 1 1,-1 0 0,0 0-1,0 0 1,0 0-1,0-1 1,0 1 0,1 0-1,-1 0 1,0 0-1,0 0 1,0-1 0,0 1-1,0 0 1,0 0-1,0-1 1,0 1 0,0 0-1,0 0 1,0 0 0,0-1-1,0 1 1,0 0-1,0 0 1,0-1 0,0 1-1,0 0 1,0 0-1,0 0 1,0-1 0,0 1-1,0 0 1,0 0 0,0 0-1,-1-1 1,1 1-1,0 0 1,0 0 0,0 0-1,0 0 1,0-1-1,-1 1 1,1 0 0,-1-1-120,0 1 1,0-1 0,0 1-1,0-1 1,0 1 0,0 0-1,-1-1 1,1 1 0,0 0 0,-2 0-1,-32 0-5907,5 0 1206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12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0 3648,'0'0'1173,"-3"6"-703,0-1-391,1-2 36,1 0 0,-1 0-1,1 0 1,0 0 0,0 0-1,0 1 1,0-1 0,0 0-1,1 1 1,0-1 0,0 5-1,0 8 299,0-1-17,0 0 0,-3 19-1,-9 8 91,7 21-140,-7 5-106,8-33-67,-12 69 188,5-30-330,2-14-9,-2-9 74,5-3-16,0-26-21,4-19-79,1 0 0,0 0 0,0 1 0,0-1 0,0 0 0,1 1 0,-1 5 0,1 5-1063,0-11 278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12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36 4800,'0'-2'81,"1"1"0,-1-1 0,0 1 0,1-1 0,-1 1 0,1 0 0,-1-1 0,1 1-1,-1 0 1,1-1 0,0 1 0,0 0 0,0 0 0,0 0 0,0 0 0,0 0 0,0 0 0,0 0 0,0 0 0,0 0 0,1 0 0,-1 0 0,0 1 0,0-1 0,3 0 0,-1 0 27,0 0 0,0 0 0,0 0 0,0 1-1,0-1 1,0 1 0,0 0 0,0 0 0,0 0 0,0 0 0,0 1 0,0-1 0,5 2 0,24 10 601,-13-8-263,-11-2-293,0 0 0,0 0 0,0 1 0,9 4 0,4 2 1,-15-7-119,-1 0 0,0 0-1,0 1 1,0-1 0,0 1 0,-1 0 0,1 0 0,-1 1 0,0 0 0,1-1 0,-2 1 0,5 5 0,-6-6 1,0 0 0,0 0 0,-1 0 0,1 1 0,-1-1 0,1 0 0,0 7 0,-1-8-19,-1-1 1,0 1-1,0-1 0,0 0 1,-1 1-1,1-1 1,0 1-1,0-1 1,-1 0-1,1 1 0,-1-1 1,1 0-1,-1 1 1,0-1-1,1 0 1,-1 0-1,0 1 0,0-1 1,0 0-1,0 0 1,0 0-1,0 0 1,0 0-1,0 0 1,-3 1-1,-11 6 34,0 0 0,-1-1 0,0-1 0,0 0 0,-1-1 0,-18 3 0,23-6-29,1-1-1,0 0 1,-21-1-1,9-1 85,-59 1 220,80 0-368,1 0 1,-1 0-1,0 0 1,0 0-1,1 0 1,-1-1-1,0 1 1,1-1 0,-1 1-1,0-1 1,1 0-1,-1 1 1,1-1-1,-1 0 1,1 0-1,-1 0 1,1 0 0,0 0-1,-2-3 1,2 4-5,-1-3-309,7 0-181,20-8-1384,-5 8 598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14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222 359 4640,'-7'0'808,"5"-1"154,3 1-933,-1 0 0,1-1-1,-1 1 1,1 0 0,-1-1 0,1 1 0,-1-1 0,1 1 0,-1-1 0,1 1 0,-1-1 0,0 1 0,1-1 0,-1 1 0,0-1 0,1 1 0,-1-1 0,0 1 0,0-1 0,1 0 0,-1 1 0,0-1 0,0 0 0,0 1-1,0-2 1,0 0 1838,0-1-1499,0-26 587,0 26-822,0 1 48,0-10-58,-3 7-11,1 3-100,0 0 1,-1 0-1,1 1 0,-1-1 0,0 1 1,0 0-1,1 0 0,-1 0 1,0 0-1,0 0 0,0 1 0,0-1 1,0 1-1,0 0 0,0 0 1,0 0-1,0 0 0,0 0 1,0 1-1,0-1 0,1 1 0,-5 1 1,-24 10 115,-3-7 32,3 7-22,28-12-120,0 1-1,0 0 1,0 0-1,0 0 1,0 0-1,1 0 1,-1 1-1,0-1 1,1 1-1,-1 0 0,1 0 1,0 0-1,0 0 1,-1 0-1,1 0 1,1 1-1,-4 4 1,4-6-13,0 0 0,1 0-1,-1 0 1,1 0 0,-1 1-1,0-1 1,1 0-1,0 0 1,-1 1-1,1-1 1,0 0 0,0 1-1,0-1 1,0 3-1,-1-3 0,1 1-1,1-1 0,-1 1 0,0-1 0,0 1 1,0 0-1,1-1 0,-1 1 0,1 1 0,1-1 8,-1 0 0,0 1-1,1-1 1,0 0 0,-1 0 0,1 0-1,0 0 1,0-1 0,0 1 0,0 0-1,1-1 1,-1 1 0,0-1-1,1 0 1,-1 0 0,0 0 0,1 0-1,0 0 1,4 0 0,4 1-224,0-1 0,0-1-1,18 0 1,-3-1-461,-24 1 638,0 0 0,-1-1 0,1 1-1,0 0 1,0-1 0,-1 1 0,1-1 0,0 0-1,-1 1 1,1-1 0,0 0 0,-1 0 0,2-1-1,6-3-90,-4 2 73,-4 3 49,0-1 1,-1 1-1,1 0 0,0 0 0,-1-1 1,1 1-1,0-1 0,-1 1 0,1-1 1,-1 1-1,1-1 0,0 1 1,-1-1-1,0 1 0,1-1 0,-1 0 1,1 1-1,-1-1 0,0 0 0,1 1 1,-1-2-1,3-3 8,-1 1-18,0 0 0,0 0 0,0 0 0,-1 0 0,0 0 0,0 0 0,0 0 1,0-1-1,0-7 0,-1-5-33,0 14 250,3 1-10,8-10 0,-11 12-188,1 0 1,-1 0-1,0 0 0,0-1 0,0 1 0,0 0 0,1 0 0,-1 0 0,0 0 0,0 0 0,0 0 0,1-1 1,-1 1-1,0 0 0,0 0 0,0 0 0,1 0 0,-1 0 0,0 0 0,0 0 0,1 0 0,-1 0 0,0 0 1,0 0-1,0 0 0,1 0 0,-1 0 0,0 0 0,0 0 0,1 0 0,-1 0 0,0 1 0,0-1 1,0 0-1,1 0 0,-1 0 0,0 0 0,0 0 0,0 1 0,0-1 0,1 0 0,-1 0 0,82 32 839,-69-28-791,0-1 1,0 0-1,20 2 1,-5-1 30,26 8 45,5-7 118,-25 3-108,-28-6-105,0-1 0,0 1 0,0-2 0,7 2 1,4-2 72,-17 0-103,1 0 0,-1 0 1,0 0-1,0-1 0,0 1 0,0 0 0,0 0 0,0 0 0,0 0 0,0 0 0,0 0 0,1 0 0,-1 0 1,0 0-1,0 0 0,0 0 0,0 0 0,0 1 0,0-1 0,0 0 0,0 0 0,0 0 0,0 0 0,1 0 0,-1 0 1,0 0-1,0 0 0,0 0 0,0 0 0,0 0 0,0 0 0,0 0 0,0 0 0,0 0 0,0 0 0,0 1 1,0-1-1,0 0 0,0 0 0,0 0 0,0 0 0,0 0 0,0 0 0,0 0 0,1 0 0,-1 0 0,0 1 1,0-1-1,-1 0 0,1 0 0,0 0 0,0 0 0,0 0 0,0 0 0,0 0 0,0 0 0,0 2 7,0-1-1,0 0 1,0 0-1,0 0 1,0 0-1,0 0 1,0 0 0,-1 0-1,1 0 1,0 0-1,-1 0 1,1 0-1,-1 0 1,1 0-1,-1 0 1,0 0-1,1 0 1,-1-1-1,0 1 1,0 0-1,1 0 1,-1-1 0,-1 2-1,-1-1 12,-1 1 0,1-1 0,0 0 0,0 0 0,-8 1 0,-2 1-29,-21 8-163,12-7 84,19-4 72,-1 1-1,1-1 1,0 1 0,-1 0-1,1 0 1,0 0-1,-1 0 1,1 0 0,0 1-1,0-1 1,0 1 0,0 0-1,0 0 1,1 0-1,-1 0 1,0 1 0,1-1-1,0 1 1,-4 5 0,3-4 40,1 1 0,-1-1 0,1 1 0,0 0 0,1 0 0,-2 5 0,2-8-5,1 0 1,-1 1-1,1-1 0,0 0 1,0 1-1,0-1 1,0 1-1,0-1 1,0 0-1,1 1 1,-1-1-1,1 0 0,0 1 1,-1-1-1,1 0 1,1 2-1,0-2-1,0 1 0,0-1 0,0 0 0,0-1-1,1 1 1,3 2 0,4 3 31,-1 1 1,-3-4-17,-1 0 0,1 0-1,8 4 1,3 0-21,1-2-1,0 0 1,0-1-1,0-1 0,1 0 1,-1-2-1,1 0 1,0-1-1,0-1 1,0 0-1,-1-2 1,1 0-1,0-1 0,24-8 1,87-40-936,-126 49 893,0 0-1,-1 0 0,0 0 1,1-1-1,-1 1 0,0-1 0,5-6 1,3-3 14,-7 8 18,1 0 0,-1-1 0,-1 1 0,7-10 1,-4-7 39,-4 11-15,10-16-48,-10 8-86,0 0 0,-1 0 0,-2-31 0,-1 2 33,2 29 85,-2-24 0,-7 2 245,15 9-75,-7 28-157,0 0 0,0 0 0,0-1 0,0 1 0,0 1 0,0-1 0,-4-5 0,5 239 877,0-218-1109,-1 0-1,-1-1 0,0 1 1,-5 14-1,5-20 52,-2 13-706,3-16 649,0 1 0,0 0 0,0-1 1,-1 1-1,1-1 0,-1 0 0,0 0 1,0 1-1,0-1 0,-1 0 1,0-1-1,0 1 0,-6 6 0,7-8 93,0 0 0,0-1 0,0 1-1,0-1 1,0 1 0,0-1 0,-1 0-1,1 0 1,-1 0 0,1 0 0,0-1-1,-1 1 1,0 0 0,1-1 0,-1 0-1,1 0 1,-1 0 0,-3 0-1,2 0 72,0 0-1,0-1 0,0 0 0,0 0 0,0 0 0,0 0 0,0 0 0,0-1 0,0 0 0,1 0 0,-1 0 0,1 0 0,0 0 0,-1-1 0,1 1 0,-3-4 0,-19-13 192,2 6 216,14 8-164,0 0 0,0 0 0,1-1 0,-1 0 0,-6-8 0,9 9 102,-1-3 142,0 1 1,-10-13-1,15 17-249,0 0 1,1 0-1,-1 0 0,1 0 0,-1-1 1,1 1-1,0 0 0,0-1 1,1 1-1,-1 0 0,0-7 0,1 8-147,0 1 1,0 0-1,1 0 0,-1 0 0,0 0 0,0 0 0,1 0 0,-1-1 1,0 1-1,1 0 0,-1 0 0,1 0 0,-1 0 0,1 0 0,0 0 1,-1 0-1,1 1 0,0-1 0,0 0 0,0 0 0,0 0 0,-1 1 0,1-1 1,0 1-1,0-1 0,2 0 0,2-1 13,0 0 1,1 1-1,-1 0 0,10-1 0,3-1 90,7-2-48,-1 1 0,50-2 0,14 8-13,142-6-124,-131-8-49,-63 9 34,-11 2 5,1-2 0,41-10 1,-46 7 73,-5 2 96,1 0 0,-1-2-1,0 0 1,-1 0 0,20-13 0,-33 18-59,0-1 1,0 0 0,-1 1-1,1-1 1,-1 0 0,1 0-1,-1 0 1,0 0 0,0-1 0,1 1-1,-2 0 1,1 0 0,0-1-1,0 1 1,-1 0 0,1-1-1,-1 1 1,0-1 0,0 1-1,1 0 1,-2-1 0,1 1 0,-1-5-1,1-2-34,0 7-11,0 0 0,0 1 0,0-1 0,0 0 0,-1 0 0,1 1 0,0-1 0,-1 0 0,1 0 0,-1 1 0,0-1 0,0 1 0,-1-4 0,1 5-12,0-1-1,1 0 0,-1 1 0,0-1 1,0 1-1,1-1 0,-1 1 0,0-1 1,0 1-1,0-1 0,0 1 0,0 0 1,0-1-1,0 1 0,0 0 0,0 0 1,0 0-1,-1 0 0,-1 0-33,0 0 0,-1 1-1,1 0 1,0-1 0,0 1 0,-1 0 0,1 1-1,0-1 1,0 1 0,-5 3 0,3-2-175,1 1 1,0 0 0,0 0 0,1 0 0,-1 1-1,1-1 1,0 1 0,0-1 0,0 1 0,1 0 0,-1 0-1,-1 7 1,-5 9-887,5-13 802,1 1 0,0-1 0,1 1 0,0 0 1,0-1-1,-1 18 0,3 57 123,2-41 1744,-2-39 231,0 0-1467,0 8-181,0-11-160,0 0-1,-1 0 1,1 0-1,0 0 1,0 1-1,0-1 1,0 0 0,0 0-1,0 0 1,0 0-1,0 0 1,0 0-1,0 0 1,0 0-1,0 0 1,0 1-1,0-1 1,0 0-1,0 0 1,1 0-1,-1 0 1,0 0 0,0 0-1,0 0 1,0 0-1,0 0 1,0 0-1,0 0 1,0 1-1,0-1 1,0 0-1,0 0 1,0 0-1,0 0 1,0 0-1,1 0 1,-1 0 0,0 0-1,0 0 1,0 0-1,0 0 1,0 0-1,0 0 1,0 0-1,0 0 1,0 0-1,0 0 1,1 0-1,-1 0 1,0 0-1,0 0 1,0 0 0,0 0-1,0 0 1,0 0-1,0 0 1,10 0-42,-6 1 47,1-1-1,0 0 1,-1 0-1,1 0 1,0-1-1,-1 0 1,6-1-1,-3 0-2,0-1 3,0 1-1,0 0 0,0 0 0,0 1 1,1 0-1,10 0 0,-4 0-3,-1 0 0,1 0 0,0-2 0,-1 1 0,18-7 0,-11 3 6,33-4 1,-37 8 7,0-2-1,30-8 0,-9-3 162,-23 12 70,-11 3-169,-1 0 0,1-1 0,-1 1 0,1-1-1,0 0 1,-1 0 0,1 0 0,-1 0 0,0-1 0,1 1-1,3-4 1,0 3 526,-6 2-589,0 0 1,0 0 0,1 0-1,-1 0 1,0 0-1,0 0 1,1 0-1,-1 0 1,0 0-1,1 0 1,-1 0-1,0 0 1,0 0-1,1 0 1,-1 0 0,0 0-1,0 0 1,1 0-1,-1 0 1,0 0-1,0 0 1,1 0-1,-1-1 1,0 1-1,0 0 1,1 0 0,-1 0-1,0 0 1,0-1-1,0 1 1,1 0-1,-1 0 1,0 0-1,0-1 1,0 1-1,0 0 1,0 0 0,1-1-1,-8-8 288,5 7-339,2 2 38,0 0 0,0 0 1,0 0-1,-1 0 0,1 0 0,0 0 0,0-1 1,0 1-1,0 0 0,0 0 0,0 0 0,0 0 1,0 0-1,0 0 0,0 0 0,-1 0 1,1 0-1,0 0 0,0-1 0,0 1 0,0 0 1,0 0-1,0 0 0,-1 0 0,1 0 1,0 0-1,0 0 0,0 0 0,0 0 0,0 0 1,0 0-1,-1 0 0,1 0 0,0 0 0,0 0 1,0 0-1,0 0 0,0 0 0,0 1 1,-1-1-1,1 0 0,0 0 0,0 0 0,0 0 1,0 0-1,0 0 0,0 0 0,0 0 0,0 0 1,-1 0-1,1 1 0,0-1 0,0 0 1,0 0-1,0 0 0,0 0 0,-20 13-63,15-11 27,1 1-1,0-1 0,0 1 1,-7 6-1,-3 3 138,-11 14-114,23-25-2,1 1-1,0 0 1,0 0-1,0-1 1,0 1 0,0 0-1,0 0 1,0 0-1,0 0 1,1 0-1,-1 1 1,1-1 0,0 3-1,-1 4 23,2 0 0,-1 0 0,1 0-1,3 10 1,-3-14-19,1-1 0,-1 0-1,1 0 1,0 0 0,1 0-1,-1 0 1,1 0 0,-1-1-1,1 1 1,5 3 0,-1 1-11,-6-6 14,1 0 1,0 0-1,0 0 0,0 0 0,0 0 1,0 0-1,1-1 0,-1 1 0,0-1 1,1 0-1,-1 1 0,5 0 0,36 4-370,-28-2 260,10 1-58,5-10-19,-12 1 97,9 0-1,-9 1 59,0 0 0,21-7 0,-14 2 33,51-19 55,-66 23-40,0 0 0,0-1 0,-1-1-1,16-11 1,-18 11-5,0-1-1,11-15 1,-7 9 0,16-19 12,-11 16 3,-2-2-1,0 0 1,11-20-1,37-96 380,-55 120-292,30-88 604,-23 68-522,-13 31-198,5-12-142,-6 14 150,0 1 1,1 0-1,-1 0 1,0 0-1,0 0 1,0-1-1,0 1 1,1 0-1,-1 0 1,0 0-1,0 0 1,1 0 0,-1 0-1,0-1 1,0 1-1,1 0 1,-1 0-1,0 0 1,0 0-1,1 0 1,-1 0-1,0 0 1,0 0-1,1 0 1,-1 0 0,0 0-1,0 0 1,0 1-1,1-1 1,-1 0-1,0 0 1,0 0-1,1 0 1,-1 0-1,0 0 1,0 0-1,0 1 1,1-1-1,-1 0 1,0 0 0,0 0-1,0 1 1,0-1-1,1 0 1,-1 0-1,0 1 3,1 0 1,-1 0-1,0 0 0,0 0 1,1 0-1,-1 0 0,0 0 0,0 0 1,0 0-1,0 0 0,0 0 0,0 0 1,0 0-1,0 0 0,0-1 0,-1 1 1,1 0-1,0 0 0,-1 1 1,-28 160 217,24-108-42,-1-26-104,3-17-48,1 0 1,1 0 0,-1 12 0,2-19-16,0 0-1,1 1 0,-1-1 1,1 0-1,0 0 1,0 0-1,0 0 1,1 0-1,-1 0 0,1 0 1,5 6-1,-3-3 8,-3-4-27,1 0 1,-1-1 0,1 1 0,0-1 0,0 0 0,0 1 0,0-1 0,0 0-1,0 0 1,1 0 0,-1-1 0,1 1 0,-1 0 0,1-1 0,0 0 0,-1 1-1,1-1 1,0 0 0,0-1 0,4 2 0,53 4-225,-3 5-261,-40-9 441,-1-1-1,1 0 0,0-2 0,0 0 1,-1 0-1,1-2 0,-1 0 1,18-6-1,-29 7 73,0 1-1,0-1 1,0 0 0,0 0-1,-1-1 1,1 1 0,-1-1-1,0 0 1,0 0 0,0 0-1,0-1 1,0 0 0,-1 1-1,0-1 1,5-6 0,6-7 93,-11 14-61,0 0 0,0-1 0,0 1 0,0 0 0,-1-1 0,0 0 0,1 0 0,-1 1 0,0-1 0,-1-1 0,1 1 0,-1 0 0,0 0 0,0 0 0,0-1 1,0-5-1,-1 7 2,0 0 0,0 0 1,0 0-1,-1 1 0,1-1 1,-1 0-1,1 0 0,-1 1 1,0-1-1,0 1 0,0-1 1,0 1-1,-1-1 0,1 1 1,-3-4-1,4 6-48,0 0-1,-1 0 1,1 0 0,0 0 0,0-1 0,0 1-1,0 0 1,0 0 0,0 0 0,0 0 0,0 0 0,0 0-1,0 0 1,0 0 0,-1-1 0,1 1 0,0 0-1,0 0 1,0 0 0,0 0 0,0 0 0,0 0-1,-1 0 1,1 0 0,0 0 0,0 0 0,0 0-1,0 0 1,0 0 0,0 0 0,-1 0 0,1 0-1,0 0 1,0 0 0,0 0 0,0 0 0,0 0-1,0 0 1,-1 0 0,1 0 0,0 0 0,0 0 0,0 1-1,0-1 1,0 0 0,0 0 0,0 0 0,0 0-1,-1 0 1,1 0 0,0 0 0,0 0 0,0 1-1,0-1 1,0 0 0,0 0 0,-7 7-74,0 0 1,1 0 0,-10 15-1,15-20 72,-1 1 0,1 0 0,-1 0 0,1 0 0,0 0 0,0 0-1,0 0 1,1 0 0,-1 1 0,1-1 0,0 0 0,-1 0 0,2 0 0,-1 1-1,0-1 1,1 5 0,11 26-70,-12-32 43,1 1 1,-1 0-1,1 0 0,0-1 1,0 1-1,0 0 0,0-1 1,0 1-1,0-1 0,1 1 1,-1-1-1,1 0 0,0 0 1,0 0-1,0 0 0,0 0 1,0 0-1,0 0 0,0 0 1,5 2-1,-4-2-68,1 1-1,-1 0 1,0 0-1,0 0 0,0 0 1,0 1-1,0-1 1,2 6-1,-4-7 39,1 0 0,-1 0 1,0 1-1,1-1 0,0 0 0,-1-1 0,1 1 0,0 0 1,0 0-1,0-1 0,0 1 0,0-1 0,1 1 0,-1-1 0,0 0 1,1 0-1,-1 0 0,1-1 0,4 2 0,5 0-92,0 0 0,0-1 0,0-1-1,0 0 1,15-1 0,-21 0 106,0 0 0,-1 0 0,1 0 0,0-1 0,0 0 0,-1 0 0,1 0 0,-1-1 0,0 0 0,1 0 1,-1 0-1,8-8 0,-4 4 41,-1 0 0,1 0 0,16-8 0,-16 10-18,0-1 0,0 0 0,13-12 0,1-11-19,-19 25 85,1 1-1,0-1 0,0 1 1,0 0-1,1 0 0,-1 0 1,1 1-1,0 0 0,-1 0 0,1 0 1,0 1-1,0 0 0,0 0 1,0 0-1,0 1 0,0 0 1,0 0-1,7 1 0,27 11 264,-19-9-117,-9-1-68,-1 0 0,1 1 0,17 7 0,-8-3-3,-13-4-58,0 0 0,0 0 0,0 0 0,0 1 0,-1 1 0,1-1 0,-1 1 1,10 9-1,-16-13-24,0 1 1,1-1-1,-1 1 0,1-1 1,-1 0-1,1 0 1,0 0-1,-1 0 1,1 0-1,0 0 1,0 0-1,0 0 1,-1-1-1,1 1 1,0-1-1,3 1 1,-5-1-35,0 0 0,0 0 0,0 0 0,0 0 0,0 0 0,1 0 0,-1 0 0,0 0 0,0 0 0,0 0 0,0 0 1,0 0-1,0 0 0,0 0 0,0 0 0,0 0 0,1 0 0,-1 0 0,0 0 0,0 0 0,0 0 0,0 0 0,0 0 1,0 0-1,0 0 0,0 0 0,0 0 0,0 0 0,0 0 0,1 0 0,-1 0 0,0 0 0,0 0 0,0 1 0,0-1 0,0 0 1,0 0-1,0 0 0,0 0 0,0 0 0,0 0 0,0 0 0,0 0 0,0 0 0,0 0 0,0 1 0,0-1 0,0 0 1,0 0-1,0 0 0,0 0 0,0 0 0,0 0 0,0 0 0,0 0 0,0 1 0,0-1 11,0 1 0,0-1 0,0 1-1,0-1 1,0 1 0,0-1 0,0 1-1,0-1 1,0 1 0,0-1 0,0 1-1,0-1 1,0 1 0,-1-1 0,1 1 0,0-1-1,0 0 1,0 1 0,-1-1 0,1 1-1,0-1 1,-1 1 0,1-1 0,0 0-1,-1 1 1,1-1 0,0 0 0,-1 0 0,1 1-1,-1-1 1,1 0 0,-1 0 0,1 1-1,-1-1 1,1 0 0,-1 0 0,1 0-1,-1 0 1,1 0 0,-1 0 0,-3 0-99,1-1 0,-1 0 0,1 0 0,-1 0 0,-4-2 0,-12-4-1090,11 5-175,1 1-1,-18 1 1,-11 0-1549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16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3808,'14'0'1227,"-11"0"-742,0 0-112,25 0 1035,-22-3-581,3-3-496,0 0 0,1 0 0,10-4 0,-20 10-327,2-1 81,0 0 0,0 1 1,0-1-1,0 1 0,0-1 0,1 1 1,-1 0-1,0 0 0,0 0 1,3 1-1,6-1 139,78-1 705,166 5-55,-102 7-677,40-11-21,54-11 176,376 7-62,-359 5-286,-109-1-4,312-3 21,-366-1 8,74 0 38,5 9-10,-110-2-34,137-3 62,-36-11 1,6 8 77,-133 3-156,56 0-535,-94 0-155,-10 3-100,-30 11-791,-28 3-1828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16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35 5056,'-56'15'1642,"44"-13"-383,15-2-1008,88 0 1423,-54 1-1453,122-4 529,-28-9-323,50 9 186,47 3-149,-98 1-171,317-4 395,-301-2-555,352-5 150,-337 11-231,332-5 88,-323-1-39,234-4 134,-177 9 37,-42 0-101,-112 0-108,95 3-243,-157-2-108,0 1 0,0 0 0,0 1 0,11 3 0,-21-5 160,1-1 0,-1 1 1,1 0-1,-1-1 0,1 1 1,-1 0-1,1 0 0,-1 0 1,0 0-1,1 0 0,-1 0 1,0 1-1,0-1 0,0 0 1,1 2-1,1 12-4770,-3-13 4047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21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0 239 2656,'0'0'837,"0"-3"-501,0-8-96,0 8 208,3 0-96,-1 1-285,3-3 224,0 1-1,-1-1 1,0 1 0,4-7-1,-2-4 73,6 10-225,-12 4-135,0 0-1,1 1 0,-1-1 0,0 0 0,1 1 0,-1-1 0,0 0 1,0 1-1,0-1 0,0 0 0,0 0 0,0 1 0,0-1 0,0-1 0,1 0 20,1 4 4,12 10 22,-8-10-26,-6-1-17,1-1-1,0 0 1,0 0-1,-1 1 0,1-1 1,0 0-1,-1 1 1,1-1-1,-1 1 1,1-1-1,-1 1 1,1-1-1,-1 1 0,1 0 1,-1-1-1,1 1 1,-1-1-1,0 1 1,1 0-1,-1-1 1,1 2-1,1 4 15,1-3-1,-1-1 1,1 1-1,-1 0 0,1-1 1,0 1-1,0-1 0,0 0 0,0 0 1,0 0-1,1-1 0,-1 1 1,0-1-1,5 2 0,-4-2 32,-1 0 0,1 0-1,0-1 1,0 1 0,0-1 0,0 0 0,0 0-1,5-1 1,5 1 51,62 0 433,-48 0-395,2 1 66,49-5 0,15-8-221,19 4 75,-4-8 208,123-14 175,-183 26-354,360-23 416,-271 23-371,249-12 139,-111-1-106,30 3 2,75-6 64,-196 6-35,-29 8-21,-22-5 149,-29 5-90,-60 0-129,-35 3-102,-1 2 0,1-1 0,-1 1 0,1 1 0,0 0 0,0 0 1,11 2-1,-20-2-62,1 1 0,-1-1 0,1 1 1,0 0-1,-1 0 0,1-1 0,-1 1 0,1 0 1,-1 0-1,0 0 0,2 2 0,-1 0-273,-6 0-196,-25 11-1415,-5 3 588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5:21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35 206 3072,'-29'14'976,"29"-14"-965,0 0 0,0 0 0,-1 0 0,1 0 0,0 0 1,0 0-1,-1 1 0,1-1 0,0 0 0,0 0 0,0 0 0,-1 0 0,1 0 1,0 0-1,0 0 0,0 1 0,-1-1 0,1 0 0,0 0 0,0 0 0,0 0 1,0 1-1,0-1 0,-1 0 0,1 0 0,0 1 0,0-1 0,0 0 0,0 0 1,0 0-1,0 1 0,0-1 0,0 0 0,0 1 0,0 10 256,0-11-259,0 0 0,0 1 0,0-1 0,0 0 0,0 0 0,-1 0 0,1 0-1,0 0 1,0 0 0,0 0 0,0 0 0,0 0 0,0 1 0,0-1 0,0 0 0,1 0 0,-1 0 0,0 0 0,0 0 0,0 0 0,0 0 0,0 0 0,0 0 0,0 0 0,0 1 0,0-1 0,0 0 0,0 0-1,0 0 1,0 0 0,0 0 0,0 0 0,0 0 0,0 0 0,1 0 0,-1 0 0,0 0 0,0 0 0,0 0 0,0 0 0,0 0 0,0 0 0,0 0 0,0 0 0,0 0 0,0 0 0,1 0 0,-1 0 0,0 0 0,0 0-1,0 0 1,0 0 0,0 0 0,0 0 0,0 0 0,1 0 0,143 0 2109,-62-2-1285,112-16 0,249-50 534,151-14-305,389 16-661,-449 63-155,-329 3-127,170 0 516,-348 3-549,-27-3-86,0 0-1,0 0 0,-1 0 0,1 0 1,0 0-1,0 0 0,0 0 0,0 0 1,0 0-1,0 0 0,0 0 0,0 0 1,0 0-1,0 1 0,-1-1 0,1 0 1,0 0-1,0 0 0,0 0 0,0 0 1,0 0-1,0 0 0,0 0 0,0 1 1,0-1-1,0 0 0,0 0 0,0 0 1,0 0-1,0 0 0,0 0 0,0 1 1,0-1-1,0 0 0,0 0 0,0 0 1,0 0-1,0 0 0,0 0 0,0 0 1,0 1-1,0-1 0,0 0 0,1 0 1,-1 0-1,0 0 0,0 0 0,0 0 1,0 0-1,0 0 0,0 0 0,0 0 1,0 0-1,0 1 0,1-1 0,-1 0 1,0 0-1,0 0 0,0 0 0,0 0 1,0 0-1,0 0 0,0 0 0,1 0 1,-1 0-1,0 0 0,0 0 0,0 0 0,-6 2-135,-1 1-1,1-1 0,-1 0 0,-12 1 0,-3 3-614,1 0 0,-41 18 1,30-11 41,-64 21-2389,-6 0 966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0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1 359 2496,'0'0'2347,"0"-3"-1590,0-26 1893,3 21-2068,8-18-38,-10 23-511,0-1 1,1 0-1,-1 1 1,1-1-1,0 1 1,0-1-1,0 1 1,0 0-1,0 0 1,4-3-1,5-8 9,63-88 262,-60 85-418,21-18 0,-21 22 54,-9 7 12,0 1-1,0 1 0,1-1 1,6-3-1,-9 6 65,0 1 0,-1 0 0,1 0-1,0 0 1,0 0 0,1 0 0,-1 1 0,0-1-1,0 1 1,5 0 0,-6 0 14,0 1 0,1-1 1,-1 1-1,0 0 0,1 0 0,-1 0 1,0 0-1,0 0 0,0 0 0,0 1 0,0-1 1,0 0-1,0 1 0,0 0 0,-1 0 0,1-1 1,0 1-1,-1 0 0,0 0 0,3 5 0,0 0 37,0 1-1,0 0 0,-1 0 0,4 14 0,-3-2 11,-3-15-50,0 0-1,0 0 0,1 0 1,0 1-1,-1-2 1,2 1-1,2 5 0,4 4 41,16 21 362,-24-35-410,0 1 0,-1 0 0,1-1 0,0 1 0,0-1 0,0 1 0,0-1 0,0 1 0,0-1 0,0 0 0,0 0 0,0 1 0,0-1 0,0 0 0,0 0 0,0 0 0,3 0 0,10 2 247,-9 1-206,-4-3-48,0 1 0,0 0 0,0-1 0,0 1 0,0-1 0,0 0 0,0 1 0,0-1-1,0 0 1,0 0 0,2 0 0,-2 0-6,0 0 0,0-1-1,0 1 1,1-1 0,-1 1-1,0-1 1,0 0 0,0 1 0,0-1-1,0 0 1,0 0 0,-1 0-1,2-1 1,1-1-2,-1 0-1,1-1 1,-1 1 0,0-1 0,0 1-1,0-1 1,-1 0 0,1 0-1,-1 0 1,0 0 0,1-5 0,-1 2-9,1 0 1,0 1-1,4-10 1,4-3-80,-3 3-327,1 0 0,0 1 0,2 0 0,0 0 0,22-25 0,-15 23-479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1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67 3136,'0'-14'1029,"0"11"-266,2 3 117,1 0-748,-1 0 1,1-1 0,-1 1-1,0-1 1,1 0 0,-1 0-1,0 0 1,0 0-1,4-2 1,19-8 797,1 0-325,-22 8-519,0 1 1,0-1-1,1 1 0,-1 1 0,1-1 0,0 1 1,-1 0-1,1 0 0,0 0 0,0 0 1,-1 1-1,1 0 0,0 0 0,7 1 0,28 12 280,2 2-97,-29-12-216,-9-2-36,0 0 1,1 0-1,-1 0 0,0 1 0,-1-1 0,1 1 1,0 0-1,5 4 0,-3-2 1,-3-3-23,-1 1-1,1 0 1,0 0-1,-1 0 1,0 0-1,5 4 1,-7-5-8,1 0 0,-1 0 0,1 0 0,-1 0 0,1 0 0,-1 0 0,1 1 0,-1-1 0,0 0 0,0 0 0,1 0 0,-1 0 0,0 0 0,0 1 0,0-1 0,0 0 0,-1 0 0,1 0 0,0 0 0,0 1 0,-1-1 1,1 0-1,-1 0 0,1 0 0,-1 1 0,-3 4-120,-1 0 1,1-1-1,-1 1 1,0-1 0,0 0-1,-1-1 1,-8 7-1,13-10 121,-9 5-181,0 0 1,0 0 0,-1-1-1,0-1 1,0 1 0,-17 3-1,-14 6-396,-41 20-131,44-14 410,38-20 306,0 0 0,1 0-1,-1 0 1,1 1-1,-1-1 1,1 0-1,-1 0 1,1 1-1,-1-1 1,1 1-1,-1-1 1,1 0-1,-1 1 1,1-1-1,0 1 1,-1-1-1,1 1 1,0-1-1,-1 1 1,1-1-1,0 1 1,0 0-1,-1-1 1,1 1-1,0-1 1,0 1-1,0 0 1,0-1-1,0 1 1,0-1-1,0 1 1,0 0-1,0-1 1,0 1 0,0-1-1,0 1 1,1 0-1,-1-1 1,0 1-1,0-1 1,1 1-1,-1-1 1,1 2-1,2 2-17,1 0 0,-1 0-1,1 0 1,0 0 0,8 5 0,43 35 70,38 28 64,-74-59 110,0 1 1,-1 1 0,0 0-1,-2 2 1,0 0 0,0 0-1,16 26 1,-30-41-145,0 1 1,-1 0-1,1 0 0,0 0 0,-1 0 0,0 0 1,0 0-1,0 0 0,0 0 0,0 1 1,0-1-1,-1 0 0,0 0 0,1 6 0,-1-9-78,0 1 21,0 0 1,0 0-1,0 0 0,0 1 0,0-1 0,-1 0 0,1 0 0,0 0 0,0 0 0,-1 0 0,1 0 0,-1 0 0,1 0 0,-1 0 1,1 0-1,-1 0 0,0 0 0,1 0 0,-1 0 0,-1 1 0,-8 5 88,0 1-1,-1-1 1,0-1-1,-1 0 1,1 0 0,-1-2-1,0 1 1,0-1-1,0-1 1,-20 3 0,-33 0 141,8 5-138,20-8-184,-49-2 0,44-2-1704,41 1 1620,-1 0 1,1 0-1,0 0 0,-1 0 0,1-1 0,0 1 0,-1 0 0,1-1 0,0 1 0,-3-2 0,4 2 89,-1 0-1,1 0 1,0 0-1,0-1 1,0 1-1,0 0 1,-1 0-1,1 0 1,0-1-1,0 1 0,0 0 1,0 0-1,0-1 1,-1 1-1,1 0 1,0 0-1,0-1 1,0 1-1,0 0 1,0 0-1,0-1 1,0 1-1,0 0 1,0 0-1,0-1 1,0 1-1,0 0 1,0 0-1,0-1 1,0 1-1,1 0 1,-1 0-1,0-1 0,0 1 1,0 0-1,0 0 1,0-1-1,0 1 1,1 0-1,-1 0 1,0 0-1,0 0 1,0-1-1,1 1 1,-1 0-1,1-1-85,0 1-1,0 0 1,-1-1-1,1 1 1,0 0-1,0-1 1,0 1-1,0 0 1,0 0-1,0 0 0,0 0 1,0 0-1,1 0 1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2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478 66 1984,'28'0'640,"-27"0"-635,-1 1-1,0-1 1,0 0-1,0 0 1,0 0 0,0 0-1,0 0 1,1 0 0,-1 0-1,0 0 1,0 0 0,0 0-1,0 0 1,0 0 0,1 0-1,-1 0 1,0 0-1,0 0 1,0 0 0,0 0-1,0 0 1,1 0 0,-1 0-1,0 0 1,0 0 0,0 0-1,0 0 1,0 0 0,1 0-1,-1 0 1,0 0-1,0 0 1,0-1 0,0 1-1,0 0 1,0 0 0,0 0-1,1 0 1,-1 0 0,0 0-1,0-1 1,0 1 0,0 0-1,0 0 1,0 0-1,0 0 1,0 0 0,0 0-1,0-1 1,0 1 0,0 0-1,0 0 1,0-1 0,0 1 25,0-1 0,0 1 0,0-1 0,0 1 0,0-1 0,0 1 0,0-1 0,0 1 0,0-1 1,1 1-1,-1-1 0,0 1 0,0-1 0,0 1 0,1-1 0,-1 1 0,0-1 0,1 1 0,-1-1 0,0 1 1,1 0-1,-1-1 0,0 1 0,1 0 0,-1-1 0,1 1 0,-1 0 0,1-1 0,-1 1 0,1 0 1,-1 0-1,1 0 0,-1 0 0,1-1 0,-1 1 0,1 0 0,-1 0 0,1 0 0,-1 0 0,1 0 0,0 0 1,-1 0-18,1 0 1,-1 0 0,0 0 0,0 0 0,0 0 0,0 1-1,0-1 1,0 0 0,0 0 0,0 0 0,0 0 0,1 0 0,-1 0-1,0 0 1,0 0 0,0-1 0,0 1 0,0 0 0,0 0-1,0 0 1,0 0 0,0 0 0,0 0 0,1 0 0,-1 0 0,0 0-1,0 0 1,0 0 0,0 0 0,0 0 0,0 0 0,0 0 0,0 0-1,0 0 1,0-1 0,0 1 0,0 0 0,0 0 0,0 0-1,0 0 1,0 0 0,0 0 0,0 0 0,0 0 0,0 0 0,0-1-1,0 1 1,0 0 0,0 0 0,0 0 0,0 0 0,0 0-1,0 0 1,0 0 0,0 0 0,0-1 0,0 1 22,0-1 0,0 1 0,0-1 0,0 1 0,0-1 0,0 1 0,0-1 0,0 1 0,0-1 0,0 1 0,0 0 0,0-1 0,0 1 0,-1-1 0,1 1 0,0-1 0,0 1 0,-1-1 0,1 1 0,0 0-1,-1-1 1,1 1 0,0 0 0,-1-1 0,1 1 0,-1 0 0,1-1 0,0 1 0,-1 0 0,1 0 0,-1-1 0,1 1 0,-1 0 0,1 0 0,-1 0 0,1 0 0,-1 0 0,1 0 0,-1 0 0,1 0 0,-1 0 0,1 0 0,-1 0 0,1 0 0,-1 0 0,0 0 0,-21-4 577,-12-7-309,-14 5-144,24 2-119,12 1-1,1 1 0,-1 1 1,0 0-1,0 0 0,-19 2 0,-14 10 110,-12-5 74,14 5-22,26-9-44,14-2-121,0 0 0,0 0 0,0 1 0,1-1-1,-1 1 1,0-1 0,0 1 0,1 0 0,-1 0 0,0 0 0,1 1 0,-1-1-1,1 0 1,0 1 0,-1 0 0,1-1 0,-4 5 0,-3 3 170,-4 4 185,-17 22 0,26-30-346,1 0 1,-1 0-1,2 0 0,-1 0 0,0 1 1,1 0-1,0-1 0,-2 13 1,2-2-8,1 0 0,0 1 0,1-1 0,1 1 0,1-1 0,1 1 0,0-1 1,6 17-1,-4-15-173,2 0 1,0-1 0,11 18-1,-16-30 55,1-2 0,0 1-1,1 0 1,-1-1-1,1 1 1,-1-1 0,1 0-1,0 0 1,0 0 0,0-1-1,1 0 1,-1 0-1,1 0 1,8 3 0,-5-2-121,0 0 1,0 1 0,0 0 0,11 8 0,-7-2-2,10 6-222,1-10-235,-12-4 329,7 5-75,-14-6 256,-1 1 0,0-1 0,0 0 0,1 0 0,-1-1 0,8 2 0,-11-2 140,0 0-1,0 0 1,0 0-1,0 0 1,0 0-1,0 0 1,0 0-1,0 0 1,1 0-1,-1 0 1,0 0-1,0 0 0,0 0 1,0 0-1,0 0 1,0 0-1,0 0 1,0 0-1,0 0 1,1 0-1,-1 0 1,0 0-1,0 0 1,0 0-1,0 0 1,0-1-1,0 1 1,0 0-1,0 0 1,0 0-1,0 0 1,0 0-1,0 0 1,1 0-1,-1 0 1,0 0-1,0 0 1,0 0-1,0-1 1,0 1-1,0 0 1,0 0-1,0 0 1,0 0-1,0 0 1,0 0-1,0 0 0,0 0 1,0 0-1,0-1 1,0 1-1,0 0 1,0 0-1,0 0 1,0 0-1,0 0 1,-1-8-100,1-1 1,-1 1 0,-1 0-1,0 0 1,0 0-1,-5-13 1,2 6 374,1 5-215,-6-16 760,10 24-718,-1 0 0,1 0 0,0 0 0,0 0 0,0 0 0,0 1 0,0-1 1,0 0-1,0 0 0,0 0 0,1 0 0,-1 0 0,2-3 0,10-9 610,-12 14-664,1-1 0,-1 1 1,0 0-1,1-1 0,-1 1 1,1 0-1,0 0 1,-1-1-1,1 1 0,-1 0 1,1 0-1,-1 0 0,1 0 1,-1 0-1,1 0 0,0 0 1,-1 0-1,1 0 0,-1 0 1,1 0-1,-1 0 0,1 0 1,0 0-1,-1 1 0,1-1 1,-1 0-1,1 0 0,-1 1 1,1-1-1,-1 0 0,1 1 1,-1-1-1,0 0 0,1 1 1,-1-1-1,1 1 0,0 0 1,-1-1-38,1 2 90,1 1 0,0 0 0,0-1 0,-1 1 0,0 0 0,1 0 1,-1 0-1,0 0 0,-1 0 0,1 0 0,0 0 0,-1 5 0,2 46 1129,-2-36-908,-1-11-186,1 0-1,-1 0 0,-1 1 0,1-1 0,-4 7 1,0 4 127,0 13 33,-7-8-171,9-9-98,2-11-120,1-1 0,-1 1 0,0 0-1,1-1 1,-1 0 0,0 1 0,-1-1 0,1 1 0,0-1 0,-4 4 0,2-3-592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8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67 3136,'-41'0'1029,"33"0"-767,7-2-124,1-6 357,0 18 3383,0-12-2912,0-9-97,0 8 950,12 4-998,-4-2-688,248 1 1947,-228-1-1940,40-6-1,-43 3-78,37 0-1,-14 4 1,-10 1 58,54-5 0,-60-2-68,-23 3-16,1 2 0,0-1 1,13 0-1,-15 2 30,0-1 0,-1 0 0,0 0 0,1-1 1,12-5-1,-15 6-24,-1 0 36,0 0 0,0 0 0,0 0 0,0 1 0,1 0 0,-1 0 0,6 0 1,3 1-71,-13 2-39,0-2 16,0 1-1,-1 0 1,1 0 0,-1 0 0,1 0-1,-1-1 1,0 1 0,0 0 0,1-1 0,-1 1-1,0-1 1,-1 1 0,0 1 0,-3 4 29,-14 21 3,-11-4 11,19-11-21,1-1-1,-13 22 0,-2 3-16,19-29 1,-31 49-92,-2 20 38,-2-12 80,17-13 11,-3-2-16,23-43-11,-1 3 34,0 1-1,-1-2 1,0 1 0,0 0 0,-12 12-1,7-10 42,10-10-41,-1 0-1,1-1 0,0 1 1,-1 0-1,0-1 1,1 1-1,-1-1 1,0 0-1,0 0 1,1 1-1,-1-1 1,0 0-1,0-1 0,0 1 1,-1 0-1,1 0 1,0-1-1,0 0 1,0 1-1,0-1 1,-3 0-1,0 0-3,4 0-23,0 1 0,0-1 0,0 0 0,0 0 0,0 0 1,0 0-1,0 0 0,0 0 0,0-1 0,0 1 1,0 0-1,0 0 0,0-1 0,0 1 0,0-1 1,0 1-1,0-1 0,0 1 0,0-1 0,1 0 0,-1 1 1,0-1-1,0 0 0,1 1 0,-1-1 0,0 0 1,1 0-1,-1 0 0,1 0 0,-1 0 0,1 0 1,-1-1-1,-1 0 2,1-1 0,-1 1 0,0 0 0,0 0 0,0 0 0,0 0 0,0 1 0,0-1 0,-1 0 0,-3-1 0,-12-10 9,-4-17-7,-5-5-6,5-9-69,10 25 43,-24-26 0,21 27 20,-3-4 5,4 4 53,-16-24 0,10 12 40,14 21-43,0 0 1,0 0-1,-6-16 0,12 24-55,0 0 0,0 0-1,0 0 1,-1 0-1,1 0 1,0 1-1,-1-1 1,1 0-1,-1 0 1,1 0 0,-1 0-1,1 0 1,-1 1-1,1-1 1,-1 0-1,0 0 1,0 1 0,-1-2-1,-4-3-13,5 3 4,0-1 0,1 0 1,-1 0-1,1 0 0,0 0 1,-1 0-1,1 1 0,0-1 1,1 0-1,-1 0 0,1 0 1,-1 0-1,2-3 0,3 5 15,-4 1-79,-1 0-1,0 0 1,1 0 0,-1 0 0,1 0 0,-1 0-1,1 0 1,-1 0 0,1 0 0,-1 0 0,1 0 0,-1-1-1,0 1 1,1 0 0,-1 0 0,1 0 0,-1 0-1,0-1 1,1 1 0,-1 0 0,0-1 0,1 1 0,-1 0-1,0 0 1,1-1 0,-1 0 0,3-1-338,-1 1 0,1-1 1,0 1-1,-1 0 0,1-1 1,0 1-1,0 0 0,-1 0 1,1 1-1,0-1 0,0 1 1,0-1-1,0 1 0,0 0 1,0 0-1,0 0 0,0 1 0,0-1 1,0 1-1,3 0 0,27 13-4077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2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6144,'-28'0'1978,"28"0"-1963,-1 0-1,1 0 1,0 0-1,0 0 1,0 0-1,0 0 0,0 0 1,0 0-1,-1 0 1,1 0-1,0 0 0,0-1 1,0 1-1,0 0 1,0 0-1,-1 0 1,1 0-1,0 0 0,0 0 1,0 0-1,0 0 1,-1 1-1,1-1 0,0 0 1,0 0-1,0 0 1,0 0-1,0 0 1,0 0-1,-1 0 0,1 0 1,0 0-1,0 0 1,0 0-1,0 0 1,0 1-1,0-1 0,0 0 1,-1 0-1,1 0 1,0 0-1,0 0 0,0 0 1,0 1-1,0-1 1,0 0-1,0 0 1,0 0-1,0 0 0,0 0 1,0 1-1,0-1 1,0 0-1,0 2 50,0-1-1,-1 1 1,1-1 0,0 1-1,-1-1 1,1 1 0,-1-1-1,1 1 1,-1-1 0,0 1-1,-1 1 1,0-1 12,1 0 0,0 0-1,0 0 1,0 0 0,0 0 0,0 1 0,1-1-1,-1 0 1,1 0 0,-1 0 0,1 1 0,0 2-1,0 9 195,1-4-108,-1 0 0,-1 0 0,-2 15 0,2-22-142,-3 16 49,0 0 1,1 1-1,2-1 1,-1 0-1,2 1 1,4 31-1,1-22-22,-2-15-255,-1-1 0,0 1 1,0 18-1,-2 153-5615,0-168 4708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2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0 6560,'0'0'2976,"-17"17"-2592,0 0 704,17 0-672,-34 34 672,17 1-608,0 33-192,0 0-160,0 0-1728,17-17 864,-17 1-960,34-18 960,-17 0-1920,0-17 1472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3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18 137 6048,'-17'-17'2752,"51"17"-1600,-17-17-864,17 0-32,-17 17-160,34-34-160,0 17 32,17 0-1600,-16 0 896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18 3648,'14'-15'1173,"-11"13"-314,0 2 90,8 0-138,-8 0 431,-3 2-436,0 1-733,0-1 1,1 1-1,-1-1 0,1 0 1,0 1-1,-1-1 1,1 0-1,0 0 0,2 4 1,9 19 232,-8-14-240,-2-8-43,-1 0 1,1 1 0,-1-1 0,0 0 0,0 1-1,0-1 1,-1 1 0,0-1 0,1 7 0,0 13 26,-1-10-164,1-1 1,-2 0-1,1 1 1,-4 13-1,-7 8-302,5-3 107,3-23 210,0-1 0,-1 0-1,0-1 1,-4 8 0,4-10 72,2 0 1,-1 0-1,0 0 0,1 1 1,0-1-1,0 1 0,0 0 1,0-1-1,1 1 0,0 0 1,-1 10-1,2-13 18,0 1 1,0-1-1,-1 1 0,1 0 1,-1-1-1,1 1 0,-1-1 1,0 1-1,0-1 0,0 1 1,-2 2-1,2-3 5,0 1 0,0 0-1,0 0 1,0-1 0,0 1 0,0 0 0,0 0-1,1 0 1,0 0 0,0 0 0,0 4-1,-1-3 32,2 0 0,-1 0-1,0 0 1,2 8 0,10 11 90,-7 8-5,0-17-87,0 0 0,9 19-1,-8-20-8,-1 0 1,6 19-1,-5 2 85,-2-17-65,-2-11-5,0 1 0,0 0-1,-1 0 1,0 0 0,0 0-1,0 0 1,-1 0-1,0 0 1,-1 0 0,-1 10-1,0-11 17,0 0 0,0-1-1,0 1 1,-1 0 0,0-1-1,0 1 1,-1-1 0,1 0-1,-1 0 1,0 0 0,0-1-1,-1 0 1,0 1 0,1-1-1,-9 4 1,4-1 141,-17 16-1,20-17-5,0 0-1,0-1 1,-14 9-1,17-13-132,1 0-1,0 0 1,0 0-1,0 0 1,-1 0-1,1-1 0,0 1 1,-1-1-1,1 0 1,0 0-1,-1 0 1,1 0-1,0 0 1,-1 0-1,1 0 0,0-1 1,-5-1-1,1 0 177,0 0 0,1-1 0,-1 0 1,-5-4-1,9 4-178,0 0 0,0-1 1,0 1-1,1-1 0,-1 0 1,1 1-1,-1-7 0,10-21 87,-7 26-117,0 0 1,1 0 0,-1 0 0,1 0 0,0 0 0,0 1 0,1-1 0,-1 1 0,1 0 0,0-1 0,0 1-1,1 0 1,4-4 0,8-9 27,-8 8-130,1 1-1,-1 0 0,1 0 0,12-8 0,28-6-511,-26 10-174,93-42-3829,-68 37 3038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8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3072,'0'0'1365,"0"-3"-970,0-5 499,0 19 2185,0-9-1911,0 200 3048,0 108-4475,0-307 30,0-1-1,0 1 0,0 0 1,1 0-1,-1 0 0,1-1 1,-1 1-1,1 0 0,0-1 1,0 1-1,0-1 0,0 1 1,1-1-1,-1 1 0,3 2 1,-1-2-1547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35 3904,'14'-15'1253,"-13"15"-1228,-1 0 0,0-1 0,1 1 0,-1 0 0,0-1 0,0 1 0,1-1 0,-1 1 0,0-1 0,0 1 0,0-1 0,1 1 0,-1-1 0,0 1 0,0-1 0,0 1 0,0-1 0,0 1 0,0-1 0,0 1 0,0-1 0,0 1 0,0-1 0,0 1-1,-1-1 1,1 1 0,0-1 0,0 1 0,0-1 0,-1 1 0,1 0 0,0-1 0,0 1 0,-1-1 0,0 0 2,1 1 41,-1 0-1,1-1 0,-1 1 0,1 0 1,-1-1-1,0 1 0,1 0 0,-1 0 1,1 0-1,-1-1 0,0 1 0,1 0 1,-1 0-1,1 0 0,-1 0 0,0 0 1,1 0-1,-2 1 0,0-1 1663,2 2-866,0 0-777,0 0-1,-1-1 0,1 1 0,0-1 0,-1 1 0,1-1 0,-1 1 1,0-1-1,0 1 0,-1 1 0,-5 12 241,1 17 158,-7 7-125,9-30-240,0 0 0,-3 19 0,1 26 152,2-27-159,1-12-59,1 0 0,0 0 1,1 1-1,2 27 0,10 11-38,-7-26-27,-3-16 43,1-1 0,0 1 0,1 0 0,5 14 0,-6-22-19,0-1 1,0 1-1,0-1 1,0 1-1,0-1 1,1 0-1,-1 0 1,1 0 0,0 0-1,0 0 1,0-1-1,1 1 1,-1-1-1,1 0 1,-1 0-1,8 3 1,-2-2-22,-1 0 1,1-1 0,0 0-1,0 0 1,0-1-1,0 0 1,0-1-1,0 0 1,0 0-1,0-1 1,0 0-1,0-1 1,0 0-1,17-6 1,11-3-296,-25 8 226,0 0 0,-1-1 0,0 0 0,19-11 0,-25 11 76,0 0 1,0 0-1,0-1 1,-1 0-1,6-7 1,-4 4 8,-3 4-6,1 0 0,-1 0 0,0 0-1,0 0 1,-1 0 0,1-1 0,-1 1 0,0-1-1,0 1 1,0-1 0,-1 0 0,0 0-1,0 0 1,0 0 0,0 0 0,-1 0 0,0-6-1,0 0 4,0 1 0,-1 0-1,0 0 1,-1 0 0,-3-14-1,3 19 18,0-1 0,-1 1-1,0 0 1,1 0 0,-1 0-1,-1 1 1,1-1 0,-1 1-1,0 0 1,0 0 0,-7-6-1,-13-8 309,-1 2-1,-1 0 0,-30-13 1,38 24-284,18 5-80,-1 0 0,0 0-1,0 0 1,1 0-1,-1 0 1,0 0 0,1 0-1,-1 0 1,0-1 0,1 1-1,-1 0 1,0 0-1,1-1 1,-1 1 0,0 0-1,1-1 1,-1 1 0,0-1-1,1 1 1,-1-1 0,1 1-1,-1-1 1,1 1-1,0-1 1,-1 1 0,1-1-1,-1 0 1,1 1 0,0-1-1,-1 0 1,1 1 0,0-1-1,0 0 1,0 0-1,0 1 1,-1-1 0,1 0-1,0 1 1,0-2 0,0-15-846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13 5824,'0'-12'2237,"0"24"-549,-3-12-1155,3 0-517,-1 0-1,1 0 1,-1 0-1,1 0 1,-1 0-1,1 0 1,0 0-1,-1 0 0,1 0 1,-1 0-1,1 1 1,-1-1-1,1 0 1,0 0-1,-1 0 1,1 0-1,-1 1 0,1-1 1,0 0-1,-1 0 1,1 1-1,0-1 1,-1 0-1,1 1 1,0-1-1,0 0 1,-1 1-1,1-1 0,0 0 1,-1 2-1,-7 9 141,-1-5-84,0 1 1,-1-1-1,0 0 0,-14 6 0,-8 4 79,-10 16-44,22-20-96,-17 13-12,30-19 4,0 1-1,-11 15 1,7-9 27,-5 7 89,0 0 0,-14 25 0,24-35-82,1 1-1,0 0 1,1-1 0,0 1-1,1 1 1,0-1 0,-1 18-1,2-14-17,2 0 0,0 0 0,0 0 0,4 17 0,-2-22-22,0 0 0,0 0-1,1 0 1,1-1 0,0 1 0,0-1 0,10 16 0,-9-18 7,0-1 1,1 0 0,0 0 0,0 0-1,0-1 1,1 0 0,9 6 0,58 28-635,-58-31 283,-8-4 142,0-1 1,0 0-1,0-1 0,0 0 0,0 0 1,11 0-1,48 0-1811,-50-2 1758,-16 1 235,1-1 0,-1 0 0,1 0 0,-1 0 0,0-1 0,1 1 0,-1 0-1,0 0 1,1-1 0,-1 1 0,0-1 0,1 1 0,-1-1 0,0 1 0,0-1-1,0 0 1,1 0 0,-1 0 0,0 1 0,0-1 0,0 0 0,0 0 0,0-1-1,-1 1 1,1 0 0,0 0 0,1-2 0,-1-1 34,0 0 1,-1 0-1,1 0 0,-1 0 1,1 0-1,-1 0 1,-1-5-1,1-1 140,0 8-72,0 0 1,0 0-1,-1 0 0,1 0 1,0-1-1,-1 1 0,0 0 1,1 0-1,-1 0 0,0 1 1,0-1-1,-2-4 0,2 5 29,0 0 0,0-1 0,0 0-1,0 1 1,1-1 0,-1 1 0,1-1-1,-1 0 1,1 0 0,-1 1 0,1-1-1,0-3 1,0-9 945,0 25 188,0 23-324,0 34-571,0-64-404,0-1 1,0 1-1,1-1 0,-1 0 0,1 1 0,0-1 1,0 0-1,0 0 0,0 1 0,1-1 0,1 4 0,0-2-138,0 3-1148,-3 6 384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49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18 3072,'0'-15'976,"0"13"-587,-3 2-15,-4 0 530,14 0-134,-6 0-753,-1-1 1,0 1-1,0 0 0,0 0 0,0 0 0,0 0 1,0 0-1,0 0 0,0 0 0,0 0 1,1 0-1,-1 0 0,0 0 0,0 0 0,0 0 1,0 0-1,0 0 0,0 0 0,0 0 0,0 0 1,0 1-1,0-1 0,1 0 0,-1 0 1,0 0-1,0 0 0,0 0 0,0 0 0,0 0 1,0 0-1,0 0 0,0 0 0,0 0 0,0 0 1,0 0-1,0 0 0,0 1 0,0-1 1,0 0-1,0 0 0,0 0 0,1 0 0,-1 0 1,0 0-1,0 0 0,0 0 0,0 0 0,0 1 1,0-1-1,0 0 0,0 0 0,-1 0 1,1 0-1,0 0 0,0 0 0,0 0 0,0 3-2,1-1 260,-1 1 0,0 0 0,0 0 0,0 0 0,-1 0 1,1-1-1,-1 1 0,-1 4 0,-9 10 526,9-13-720,0-1-1,0 0 1,0 1-1,0 0 1,0-1-1,1 1 0,-1 0 1,0 4-1,-4 37 475,-5-2-251,9 5-236,2-31-83,-4 31-1,0-24-51,-6 41-262,10-58 95,-1 1 1,1 0-1,0 0 1,1 0-1,2 12 1,-3-18 157,1 0-1,0 0 1,0-1-1,-1 1 1,1 0-1,0 0 1,0-1-1,1 1 1,-1-1 0,0 1-1,3 2 1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0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7392,'-34'52'3360,"34"-1"-2944,0-17 352,0 17-512,-17 0-32,17 17-128,0 0-1920,0 18 992,0-35-1984,0 0 1600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0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5152,'7'-6'671,"0"0"1,1 1-1,8-6 1,-6 5-548,-1-1 290,-7 6-329,-1 0 0,1 0 1,-1 0-1,1 0 0,-1 0 0,1 0 0,0 1 0,-1-1 1,1 0-1,0 1 0,-1 0 0,1-1 0,0 1 0,0 0 1,0 0-1,-1 0 0,5 0 0,2 0 160,95 2 1826,-82-1-1716,0 2 0,39 8 0,-58-10-334,39 10 318,66 28 0,-103-37-300,0 0-1,-1 0 1,0 0 0,1 1-1,-1 0 1,0-1 0,0 1-1,-1 0 1,1 0 0,0 0-1,-1 1 1,0-1 0,0 1-1,0-1 1,0 1 0,0 0-1,-1-1 1,0 1 0,1 5-1,-2-6-134,-1 1-1,0 0 1,0-1-1,-1 1 1,1 0-1,-1-1 1,1 0-1,-1 1 0,-4 3 1,3-2-36,0-1 1,-1 0-1,0 0 0,0-1 0,0 1 1,0-1-1,0 0 0,-1 0 1,0 0-1,1-1 0,-1 1 1,-8 2-1,-7-1-351,17-4 422,0 0-1,0 1 1,-1 0-1,1-1 1,0 1-1,0 1 1,0-1-1,0 0 1,0 1-1,0-1 1,0 1-1,0 0 1,-2 3-1,-15 20-359,10-18 253,4-2 46,5-4 115,1 0 0,0 0 0,0 0-1,0 0 1,0 0 0,0 0-1,1 0 1,-1 0 0,0 0 0,0 0-1,1 0 1,-1 1 0,18 66-73,-16-59 105,1-1 0,1 1 0,0-1 1,0 0-1,0 0 0,1 0 0,0-1 0,8 9 1,-12-15-19,4 6 22,-1 0 1,0 1-1,0-1 0,4 14 0,7 12-4,-5-18-24,5 9 62,-13-19-18,0 0 1,-1 0-1,0 0 0,0 0 1,0 1-1,-1-1 0,0 9 1,0-10 17,0-1 0,-1 1 0,0-1 1,1 1-1,-1-1 0,0 0 1,-1 1-1,1-1 0,-1 0 0,1 0 1,-1 0-1,0 0 0,0 0 1,-4 4-1,-7 6 139,5-4-97,-1 0 1,0-1-1,-20 15 1,19-17-55,0-2 0,0 1 1,-1-1-1,1-1 0,-1 0 0,0 0 1,-13 1-1,-8-1 339,-38-1-1,65-2-349,0 0 0,1 0 0,-1 0 0,0-1-1,0 0 1,-5-2 0,9 3-40,0 0 1,0-1 0,1 1-1,-1-1 1,0 1-1,0-1 1,0 1-1,1-1 1,-1 0-1,0 1 1,1-1-1,-1 0 1,0 0-1,1 1 1,-1-1-1,1 0 1,-1 0-1,1 0 1,0 0-1,-1 0 1,1 0-1,0 0 1,-1 0-1,1 1 1,0-1-1,0 0 1,0 0-1,0 0 1,0 0-1,0 0 1,0 0-1,0 0 1,1 0-1,-1 0 1,0 0-1,1 0 1,-1 0-1,1-1 1,0 0 6,0-1 0,0 0 0,0 1 0,0-1-1,1 1 1,-1 0 0,1 0 0,0-1 0,3-2 0,0 0 2,1 1-1,-1 1 1,1-1-1,9-4 1,20-11-41,-15 6-129,1 2-1,22-8 0,34-4-1604,-56 15 1158,25-14-1,-42 21 552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8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5568,'16'0'2048,"17"0"-1568,16 16-160,-32-16 1856,-1 0-1248,1 16 416,-1-16-800,0 17-64,1-17-288,-17 16-64,16-16-2944,-16 17-4160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2496,'0'0'8133,"3"0"-7568,1 0-402,-1 1-4,0-1 1,0 0 0,0 0-1,0-1 1,0 1 0,0-1 0,3 0-1,14-11 364,11 7-96,-27 4-356,10-3 166,-1 1 0,1 0-1,23-1 1,88 4 473,-45 0-2428,-60 0 636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1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6656,'0'0'3008,"17"17"-1120,0-17-1280,0 0 192,17 0-480,0 0-416,18-17 32,-1 17-2944,-17-17 1632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1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12 6560,'5'0'621,"0"-1"0,-1 0 0,1 0 0,7-3 0,5 0-249,-12 5-197,-1 0-1,0 0 1,1 1-1,-1-1 1,0 1 0,0 0-1,0 0 1,0 1-1,0-1 1,3 4 0,1-1 96,4 3-51,-7-5-163,0 0 1,0 0-1,0 0 1,-1 0-1,1 1 1,-1 0-1,0 0 1,0 0-1,6 9 1,-9-11-163,0 0 1,1 1 0,-1-1 0,0 1-1,0-1 1,0 1 0,-1 0 0,1-1-1,-1 1 1,1 0 0,-1-1 0,0 1-1,0 0 1,0 0 0,0-1 0,-1 1 0,1 0-1,-1 0 1,1-1 0,-1 1 0,0-1-1,0 1 1,0-1 0,-1 1 0,1-1-1,0 1 1,-1-1 0,0 0 0,1 0-1,-1 0 1,0 0 0,-4 3 0,2-2-70,0 0 0,0 0 1,0 0-1,-1-1 1,1 0-1,-1 0 0,-6 2 1,-13 8-60,4 2 121,13-11 88,6-3 42,1 1 0,-1-1 0,0 0 0,1 0 0,-1 0 0,1 1 0,0-1-1,-1 0 1,1 1 0,-1-1 0,1 0 0,-1 1 0,1-1 0,0 0 0,-1 1 0,1-1 0,0 1-1,-1-1 1,1 1 0,0-1 0,-1 1 0,1-1 0,0 1 0,0-1 0,0 1 0,0-1 0,0 1-1,-1-1 1,1 1 0,0 0 0,0-1 0,0 1 0,0-1 0,1 1 0,-1-1 0,0 1 0,0 0-1,0 3 99,0 1-1,0-1 0,0 0 0,1 1 0,-1-1 1,1 0-1,0 1 0,1-1 0,-1 0 0,1 0 1,0 0-1,0 0 0,0 0 0,4 5 0,22 28 749,-11-1-377,-12-23-313,0-1-1,8 12 1,35 44 477,-45-63-548,-1-1 0,1 1 1,-2 0-1,1 0 0,0 0 1,-1-1-1,0 1 0,0 0 0,0 1 1,-1 8-1,1-13-86,-1-1 0,0 1 0,0 0-1,0 0 1,0 0 0,0-1 0,0 1 0,-1 0 0,1 0 0,0-1 0,0 1-1,0 0 1,-1 0 0,1-1 0,0 1 0,-1 0 0,1-1 0,-1 1 0,1-1-1,-1 1 1,1 0 0,-1-1 0,1 1 0,-1-1 0,1 1 0,-1-1 0,0 1 0,1-1-1,-1 0 1,0 1 0,1-1 0,-1 0 0,0 0 0,0 1 0,1-1 0,-1 0-1,0 0 1,0 0 0,1 0 0,-1 0 0,0 0 0,-1 0 0,-9 2 105,-14 9 22,4-9-149,1 0 0,-37-3 0,27 1 41,22 0-192,1-1-1,0 0 0,-1 0 0,1 0 1,0-1-1,-10-4 0,10 4-164,1 0 95,-7-4-1027,13 6 1202,0-1 0,0 1 0,0 0 0,-1-1 0,1 1 0,0-1 0,0 1 0,0 0 0,0-1 0,0 1-1,0 0 1,0-1 0,0 1 0,0-1 0,0 1 0,0 0 0,1-1 0,-1 1 0,0 0 0,0-1 0,0 1 0,0-1-1,1 1 1,-1 0 0,0-1 0,0 1 0,1 0 0,-1 0 0,0-1 0,0 1 0,1 0 0,-1 0 0,0-1 0,1 1-1,-1 0 1,5-3-236,-1-1 1,1 2-1,-1-1 0,7-2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2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2304,'14'-14'752,"-14"14"-747,0 0 0,0 0 1,0 0-1,0 0 0,0-1 0,0 1 1,0 0-1,0 0 0,0 0 0,0 0 1,1 0-1,-1 0 0,0 0 0,0 0 1,0 0-1,0 0 0,0-1 0,0 1 0,0 0 1,0 0-1,1 0 0,-1 0 0,0 0 1,0 0-1,0 0 0,0 0 0,0 0 1,0 0-1,1 0 0,-1 0 0,0 0 1,0 0-1,0 0 0,0 0 0,0 0 1,1 0-1,-1 0 0,0 0 0,0 0 0,0 0 1,0 1-1,0-1 0,0 0 0,0 0 1,1 0-1,-1 0 0,0 0 0,0 0 1,0 0-1,0 0 0,0 0 0,0 0 1,0 1-1,0-1 0,0 0 0,0 0 1,2 2 45,-1-1-1,0 0 1,1 0 0,-1 0 0,1 0 0,-1 0 0,1 0 0,-1 0 0,1 0 0,0 0 0,-1-1 0,1 1 0,0-1 0,0 1 0,-1-1 0,1 0 0,3 0 0,-5 0-16,1 0 1,0 0-1,-1 0 1,1 0 0,0 0-1,-1 0 1,1 0-1,-1 1 1,1-1-1,0 0 1,-1 0-1,1 0 1,-1 1-1,1-1 1,0 0-1,-1 0 1,1 1-1,-1-1 1,1 1-1,-1-1 1,1 0 0,-1 1-1,1-1 1,-1 1-1,0-1 1,1 2-1,1 16 1894,-2-9-1564,0 12 475,1-12-482,-1 0 0,0 0 0,-1 0 0,-2 16-1,-12 4 383,13-26-676,0 0-1,0 0 1,0 0 0,1 0-1,-1 0 1,1 1 0,0-1-1,0 0 1,0 1 0,0 6-1,1 24 124,2-34-134,10 0-101,-12 0 42,0 0 0,0 0 0,0 0 0,0 0-1,0 0 1,0 0 0,0 0 0,1 0 0,-1 0 0,0 0-1,0 0 1,0 0 0,0 0 0,0 0 0,0 0-1,0 0 1,0 0 0,0 0 0,1 0 0,-1 0 0,0 0-1,0 0 1,0 0 0,0 0 0,0 0 0,0 0 0,0 0-1,0 0 1,0 0 0,0 0 0,0-1 0,0 1 0,1 0-1,-1 0 1,0 0 0,0 0 0,0 0 0,0 0-1,0 0 1,0 0 0,0 0 0,0 0 0,0 0 0,0-1-1,0 1 1,0 0 0,0 0 0,0 0 0,0 0 0,0 0-1,0 0 1,0 0 0,0 0 0,0 0 0,0-1-1,0 1 1,0-1-15,0 1 0,0-1 0,0 0 0,0 0 0,1 1 1,-1-1-1,0 0 0,1 0 0,-1 1 0,0-1 0,1 0 0,-1 1 0,1-1 0,-1 0 0,1 1 0,-1-1 0,1 1 0,0-1 0,-1 1 0,1-1 0,0 1 0,-1-1 0,1 1 0,0 0 0,0 0 0,0-1 0,1 0 1,-1 1-1,1-1 1,-1 0-1,0 0 1,0 1-1,1-1 1,-1 0-1,0 0 1,0-1-1,0 1 1,0 0-1,0 0 1,1-2-1,18-34-240,-9 13 358,-9 19-68,0 0-1,0 0 1,0 1-1,0-1 1,1 1-1,0 0 1,4-5-1,7-6 191,-14 15-186,1 0 0,-1 0 1,0-1-1,1 1 0,-1 0 1,0 0-1,0-1 0,1 1 1,-1 0-1,0-1 0,0 1 1,1-1-1,-1 1 0,0 0 1,0-1-1,0 1 0,0 0 1,0-1-1,0 1 0,0-1 1,0 1-1,0-1 0,0 1 1,0 0-1,0-1 1,0 1-1,0-1 0,0 1 1,0 0-1,0-1 0,0 0 1,-1 1-32,1 0 1,0 0 0,0 0 0,0 0 0,0 0 0,0 0 0,0 0 0,0 0 0,0 0-1,0 0 1,0 0 0,0 0 0,0 0 0,0 0 0,0-1 0,0 1 0,0 0 0,0 0-1,0 0 1,0 0 0,0 0 0,0 0 0,0 0 0,0 0 0,0 0 0,0 0 0,0 0-1,0 0 1,0 0 0,0-1 0,0 1 0,0 0 0,0 0 0,1 0 0,-1 0 0,0 0 0,0 0-1,0 0 1,0 0 0,0 0 0,0 0 0,0 0 0,0 0 0,0 0 0,0 0 0,0 0-1,0 0 1,0 0 0,0 0 0,0 0 0,1 0 0,-1 0 0,0 0 0,0 0 0,0 0-1,0 0 1,0 0 0,0 0 0,0 0 0,0 0 0,0 0 0,0 0 0,0 0 0,0 0-1,0 0 1,1 0 0,-1 0 0,0 0 0,0 0 0,11 9 674,-8-4-170,-3 41 736,0-44-1210,0 0 0,0-1 1,0 1-1,0 0 0,1 0 1,-1 0-1,1-1 1,-1 1-1,1 0 0,0 0 1,0-1-1,-1 1 0,2 1 1,5 11 80,-5-8-78,-1 0 0,-1 1 0,1-1 0,-1 1 0,0 8 0,1 22 5,-1-35-24,0 0-1,1 0 1,-1 1 0,1-1 0,-1 0-1,1 0 1,0 0 0,0 0 0,0 0-1,0-1 1,0 1 0,3 3 0,-1 1 63,-3-5-88,0-1 1,0 1 0,0-1 0,0 1 0,0-1 0,0 1 0,0-1 0,0 1 0,0-1-1,0 1 1,1-1 0,-1 1 0,0-1 0,0 1 0,1-1 0,-1 1 0,0-1 0,0 1-1,1-1 1,-1 0 0,1 1 0,-1-1 0,0 1 0,1-1 0,-1 0 0,1 0 0,-1 1-1,1-1 1,-1 0 0,1 0 0,-1 1 0,1-1 0,-1 0 0,1 0 0,-1 0 0,1 0-1,-1 0 1,1 0 0,-1 0 0,1 0 0,0 0 0,-1 0 1,0 0 0,1 0 0,-1 0 0,0 0 0,0 0 0,0 0 0,0 0 0,0 0 0,0 0 0,0 0 0,0 0 0,0 0 0,1 0 0,-1 0 0,0 0 0,0 0 0,0 0 0,0 0 0,0 0 0,0 0 0,0 0 0,0 0 0,0 0 0,0 0 0,1 0 0,-1 0 0,0 0 0,0 0 0,0 0 0,0 0 0,0 0 0,0 0 0,0 0 0,0-1 0,0 1 0,0 0 0,0 0 0,0 0 0,0 0 0,0 0 0,0 0 0,0 0 0,0 0 0,0 0 0,0 0 0,0-1 0,0 1 0,0 0 0,0 0 0,0 0 0,0 0 0,0 0 0,0 0 1,0 0-1,0 0 0,0-1 0,0-2-76,0 1 26,0 0 0,-1 0-1,1 0 1,1 0 0,-1 0 0,0 0 0,0 0 0,1 0 0,-1 0 0,2-3 0,12-4-285,-13 8 303,1-1 1,-1 1-1,0-1 1,0 0 0,0 0-1,0 1 1,0-1 0,-1 0-1,1 0 1,0-2-1,8-20-350,8-10 20,-3 17 325,1 0 38,-12 9 36,-3 8-19,0-1 0,0 1 0,0-1 1,1 1-1,-1-1 0,0 1 0,0-1 1,1 1-1,-1-1 0,0 1 0,1-1 0,-1 1 1,0 0-1,1-1 0,-1 1 0,1 0 1,-1-1-1,1 1 0,-1 0 0,1-1 1,-1 1-1,1 0 0,-1 0 0,1 0 1,-1-1-1,1 1 0,-1 0 0,1 0 0,-1 0 1,1 0-1,0 0 0,-1 0 0,1 0 1,-1 0-1,1 0 0,-1 0 0,1 1 1,14-2 548,-12 1-528,0 0 0,-1 0 0,1 0 0,-1 0 0,1 0 0,-1 0-1,1 0 1,0 1 0,-1-1 0,1 1 0,-1 0 0,1 0-1,-1 0 1,0 0 0,1 0 0,-1 1 0,0-1 0,0 1 0,0-1-1,0 1 1,0 0 0,1 2 0,-1-3 4,-1 0-3,0 0 0,0 0-1,0 0 1,1 0-1,-1 0 1,0 0 0,1 0-1,-1 0 1,1 0-1,-1-1 1,1 1 0,0-1-1,-1 1 1,1-1-1,0 1 1,-1-1-1,1 0 1,0 0 0,3 0-1,6 0 303,-8 0 198,-6 0-135,2 0-378,1 0-1,-1 0 0,1 0 0,-1 0 1,1 0-1,-1 0 0,1 0 0,-1 0 1,1 0-1,-1 0 0,1 0 0,0 0 1,-1 1-1,1-1 0,-1 0 0,1 0 0,-1 1 1,1-1-1,0 0 0,-1 1 0,1-1 1,-1 0-1,1 1 0,0-1 0,-1 0 1,1 1-1,0-1 0,0 1 0,-1-1 1,1 1-1,0-1 0,0 0 0,0 1 1,0-1-1,0 1 0,-1-1 0,1 1 0,0-1 1,0 1-1,0-1 0,0 1 0,0-1 1,0 1-1,1-1 0,-1 2 0,0-1 19,0 1 0,0 0 0,-1 0 0,1 0-1,0 0 1,-1 0 0,0 0 0,0 2-1,-11 10-107,10-11 138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3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18 3712,'14'-15'1221,"-8"27"-352,-6-12-805,1 1 0,-1-1-1,1 0 1,0 1 0,0-1-1,-1 0 1,1 0 0,0 0-1,-1 1 1,1-1 0,0 0-1,0 0 1,-1 0-1,2 0 1,1 0 1728,-3-3-981,0-9 319,0 10 769,-3 2-1184,1 0-638,1 0 1,-1 0-1,1 1 1,-1-1-1,0 1 1,1-1-1,-1 1 1,1 0 0,0-1-1,-3 2 1,-11 6 327,-3-7 123,15-1-433,1 0 0,-1 0 0,0 0 0,1 0 0,-1 0 0,1 1 0,-1-1 0,1 1 0,-5 1 0,1 2 102,0 1 0,1-1 1,0 1-1,0-1 1,-6 9-1,-3 1 106,12-12-272,0 1 0,0 0-1,0-1 1,0 1-1,0 0 1,-1 4-1,2-6-32,1 0 0,-1 0-1,1-1 1,0 1 0,-1 0 0,1 0-1,0 0 1,0 0 0,0 0 0,-1 0-1,1 0 1,0 0 0,0 0-1,1 0 1,-1 0 0,0 0 0,0 0-1,0 0 1,1 0 0,-1-1 0,0 1-1,1 0 1,-1 0 0,1 0-1,0 1 1,16 4-265,-10-4 277,0 1-483,0-1 0,0 0 0,1 0 0,-1-1 0,0 0 0,11 0 0,65-1-5575,-49 0 3622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5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53 4736,'-29'-14'1530,"24"11"-932,5-11 1210,0 11-768,3 3 373,-1 0-1279,0-1-1,-1 1 1,1-1 0,0 1-1,0-1 1,0 0 0,0 0-1,-1 1 1,1-1 0,0 0 0,-1-1-1,1 1 1,0 0 0,1-2-1,-3 2-108,1 1-1,-1 0 1,0 0 0,0-1-1,1 1 1,-1 0 0,0 0-1,0 0 1,1-1-1,-1 1 1,0 0 0,1 0-1,-1 0 1,0 0-1,1 0 1,-1 0 0,0 0-1,1-1 1,-1 1 0,0 0-1,1 0 1,-1 0-1,0 1 1,1-1 0,0 0-1,6-1 164,-3 1-118,0-1 0,0 1 0,0 0-1,0 0 1,0 1 0,0-1 0,-1 1-1,7 2 1,21 8 138,3-5-112,0 5-106,-31-11-15,-1 1 1,1-1 0,-1 1 0,0 0 0,1 0 0,-1 0-1,0 0 1,0 0 0,1 0 0,-1 0 0,0 1 0,2 1 0,-3-2-11,-1 0 1,1 0-1,-1 0 1,1 0 0,-1 0-1,0 0 1,1 0-1,-1 0 1,0 0 0,1 0-1,-1 0 1,0 0-1,0 2 1,0 1-93,-1 0 0,1-1 0,-1 1 0,0-1 0,-1 6 0,-2-2-115,1 0 0,-1 0 0,-1 0-1,1-1 1,-1 1 0,0-1 0,-1 0 0,-7 6 0,-18 22-1024,8-2 365,-8-10 58,14-7 494,-18 19 0,19-17 295,15-16 72,0 0 0,0 0 1,0 0-1,0 0 0,1 0 0,-1 1 0,0-1 0,1 0 0,-1 1 0,1-1 1,-1 0-1,1 1 0,0-1 0,-1 1 0,1-1 0,0 0 0,0 1 0,0-1 1,1 3-1,-1 0 39,1-1 1,0 1-1,0 0 0,1-1 1,-1 1-1,1-1 1,2 5-1,4 4 142,1-1-1,0 0 1,13 13-1,-2-5 54,2-2 1,23 17-1,-23-20 31,37 35 0,-33-28 688,-24-20-906,0 0 1,0 1-1,0-1 1,-1 0-1,1 1 0,0-1 1,-1 1-1,2 2 1,-2-4-32,-1 1 0,0 0 1,0 0-1,0-1 1,0 1-1,0 0 0,0-1 1,0 1-1,0 0 1,0-1-1,0 1 0,0 0 1,0-1-1,-1 1 1,1 0-1,0-1 0,0 1 1,-1 0-1,1-1 1,0 1-1,-1-1 0,1 1 1,-1-1-1,1 1 1,-1-1-1,1 1 0,-1-1 1,1 1-1,-1-1 1,-5 6 49,1-1 0,-1-1 1,0 1-1,0-1 1,0 0-1,-1 0 1,1-1-1,-1 0 1,0 0-1,0-1 0,-13 4 1,-25-1 54,41-4-107,-31 5-345,33-6 199,0-1-1,-1 1 0,1 0 0,0 0 0,0-1 0,-1 1 0,1-1 0,0 0 0,-4-2 0,5 3 76,1 0 1,0 0-1,0 0 0,-1 0 0,1 0 0,0 0 0,-1 0 0,1 0 0,0-1 1,0 1-1,-1 0 0,1 0 0,0 0 0,0 0 0,0-1 0,-1 1 0,1 0 1,0 0-1,0-1 0,0 1 0,0 0 0,-1 0 0,1-1 0,0 1 0,0 0 1,0 0-1,0-1 0,0 1 0,0 0 0,0-1 0,0 1 0,0 0 0,0 0 1,0-1-1,0 1 0,0 0 0,0-1 0,0-25-3236,0 6 993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5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19 6144,'-14'-15'1978,"11"13"-1199,-2 2-299,-3-1-209,3 1-145,0-1 0,0 1 0,0 0 0,1 1 1,-1-1-1,0 1 0,-4 1 0,-37 10 498,28-10-460,-18 4 61,20 0-165,0 0-1,0 0 1,1 2-1,0 0 0,0 0 1,-23 19-1,20-9-40,0 2 1,1 0-1,1 1 0,-17 30 0,25-37-60,1 0 0,0 1-1,1 0 1,0 0 0,1 0-1,1 0 1,0 1 0,1 0-1,1 0 1,1 0 0,0 19-1,0-11 20,0-18 10,1 0 0,0 0 1,0 1-1,0-1 0,1 0 0,0 0 1,0 0-1,4 12 0,-3-13-43,0 0 0,1 0 0,0-1 0,0 1 0,0-1 0,1 1 0,-1-1-1,1 0 1,0-1 0,0 1 0,1-1 0,-1 1 0,1-1 0,8 4 0,3 2-200,-8-5 47,-1 0 0,1 0 0,0-1-1,0 0 1,8 1 0,-2-2-117,0-1 0,21 0 0,-15-2-98,-17 1 371,1 0-1,0 0 0,0-1 1,-1 0-1,1 1 0,0-1 1,-1-1-1,1 1 0,-1 0 0,0-1 1,1 0-1,4-3 0,-6 3 66,-1 1 0,1 0 0,-1-1-1,1 1 1,-1-1 0,0 0 0,0 1 0,0-1-1,0 0 1,0 0 0,0 1 0,-1-1-1,1 0 1,-1 0 0,1 0 0,-1 0-1,1 0 1,-1 0 0,0 0 0,0 0 0,0 0-1,0 0 1,-1 0 0,1 0 0,0 0-1,-1 0 1,1 0 0,-2-2 0,0-1 335,-1-1 0,0 0 0,0 1 0,0 0 1,-1 0-1,-6-8 0,4 10 852,-5 3-341,11 0-841,-1 0 0,1 0 0,0 0 1,0 0-1,0 0 0,0 0 0,0 0 1,0 0-1,0 0 0,0 0 0,0 0 1,-1 0-1,1 0 0,0 0 0,0 0 1,0 0-1,0 0 0,0 0 0,0 0 1,0 0-1,0 0 0,0 0 0,0 0 1,-1 0-1,1 0 0,0 0 0,0 0 1,0 0-1,0 0 0,0 0 0,0 1 0,0-1 1,0 0-1,0 0 0,0 0 0,0 0 1,0 0-1,0 0 0,0 0 0,0 0 1,0 0-1,0 0 0,0 1 0,0-1 1,0 0-1,0 0 0,0 0 0,0 0 1,0 0-1,0 0 0,0 0 0,0 0 1,0 0-1,0 1 0,0-1 0,0 0 1,0 2 64,0 0 0,1-1 0,-1 1 0,1 0 1,-1 0-1,1-1 0,0 1 0,0 0 0,-1-1 0,4 4 1,1 4 153,1 3-77,-4-7-187,0 0 0,1 0 1,-1 0-1,1 0 0,0 0 1,1-1-1,-1 1 0,9 7 1,-10-11-102,0 0 1,0 0 0,0-1 0,0 1 0,0 0 0,1-1 0,2 1 0,6 1-382,23 9-1059,0-5-1285,-27-4 2206,1 1 0,11 6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5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1 5728,'0'0'2944,"-17"17"-1664,17 0-768,0 17 1056,-17 34-896,0 0 32,0 1-416,0 16-288,0-34 0,17 0-1920,-17 0 1056,17-17-1056,17-17 1120,0 0-3552,0 0 2432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6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1 6976,'0'0'2256,"-2"14"-1371,-4 14-471,2-1 0,-1 40 1,4-44-158,-7 42 0,3-36-185,-18 144-1581,22-163 1047,-2 0 1,1-1-1,-2 1 0,1-1 1,-1 0-1,-10 16 0,12-20 254,-1-1 0,1 0 0,0 0-1,0 1 1,-2 8 0,-1 1-90,5-14 292,-1 1 0,1 0-1,-1-1 1,1 1-1,-1-1 1,1 1 0,-1-1-1,0 1 1,1-1-1,-1 0 1,0 1 0,1-1-1,-1 0 1,0 1-1,1-1 1,-1 0 0,0 0-1,0 0 1,1 0-1,-1 0 1,0 0 0,0 0-1,1 0 1,-1 0-1,0 0 1,0 0 0,0 0-1,1 0 1,-1-1-1,0 1 1,1 0 0,-1-1-1,-1 0 1,0 1 52,0-1 1,1 0 0,-1 0-1,0 0 1,0 0-1,1 0 1,-1-1-1,1 1 1,-1 0 0,1-1-1,-2-2 1,2 1 24,0-1 1,0 1-1,0-1 0,1 1 1,0-1-1,0 0 1,0 1-1,0-1 1,0 0-1,1 1 0,-1-1 1,1 1-1,0-1 1,0 1-1,0-1 1,1 1-1,-1 0 0,1-1 1,0 1-1,0 0 1,0 0-1,3-3 0,-3 4-11,0 0 0,0 0-1,1 1 1,-1-1-1,0 0 1,1 1-1,-1 0 1,1 0-1,0-1 1,-1 2-1,1-1 1,0 0 0,0 0-1,3 0 1,7-2 156,0-1-42,-8 2-109,1 1-1,-1-1 1,1 1-1,0 0 1,-1 0 0,1 1-1,0-1 1,-1 1 0,1 0-1,7 2 1,15 6 475,48 21 0,-49-18-329,-8-3-105,-6-4-5,24 14 1,-33-15-85,0-1-1,0 1 1,-1 1-1,1-1 1,-1 0 0,1 1-1,-1 0 1,4 6-1,8 8 184,-12-15-232,0 0 0,-1 0 0,1 0 0,-1 0 0,3 6 0,-4-8-16,-1 0 1,0 1 0,1-1 0,-1 0-1,0 1 1,1-1 0,-1 0-1,0 1 1,0-1 0,0 1-1,0-1 1,-1 0 0,1 1 0,0-1-1,-1 1 1,1-1 0,-1 0-1,1 1 1,-2 1 0,-1 1-233,0 1 1,0 0 0,-1-1 0,0 0 0,0 0 0,-7 5-1,5-3 40,0-1-1,0 1 0,-9 13 0,12-14 236,0 1 0,1 0-1,0 0 1,0 0 0,0 0-1,1 1 1,0-1 0,0 0-1,1 1 1,-1-1 0,2 9-1,-1-8 142,-1 1-1,0-1 0,0 0 1,-1 0-1,-2 7 0,-1 4 264,-1 16 262,1-16-114,3-10-289,0-1-1,0 0 1,1 1-1,-1 10 1,2-16-176,0 1 1,-1-1-1,1 0 1,-1 1-1,1-1 1,-1 1-1,0-1 0,0 0 1,0 0-1,0 1 1,-1-1-1,1 0 1,0 0-1,-1 0 0,1 0 1,-1-1-1,0 1 1,0 0-1,-3 2 1,-1 2 188,0-3 113,3-3-310,1 0 1,-1 0-1,1 0 0,-1 0 1,1-1-1,-1 1 1,1-1-1,-1 1 0,1-1 1,0 0-1,-1 0 1,1 0-1,0 0 0,-1 0 1,1 0-1,0-1 0,0 1 1,-3-4-1,-6-5 103,9 9-161,1 0 0,-1-1-1,0 0 1,0 1 0,1-1-1,-1 0 1,1 0 0,0 1 0,-1-1-1,1 0 1,0 0 0,0-1-1,0 1 1,0 0 0,1 0 0,-1 0-1,1-1 1,-1 1 0,1 0-1,0-1 1,0-3 0,0-37-549,0 6 117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7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 3648,'0'-34'6773,"0"31"-5674,0-8-427,0 8-187,0 0-202,0-8 26,0 8-154,2 3-118,-1 0-27,0 0-1,0 0 1,-1 0 0,1 0 0,0 0 0,-1-1-1,1 1 1,0 0 0,-1-1 0,1 1 0,0 0-1,-1-1 1,1 1 0,-1 0 0,1-1-1,-1 1 1,1-1 0,-1 1 0,1-1 0,-1 1-1,1-1 1,0 0 0,-1 0 12,0 0-1,1 1 1,-1-1 0,1 1 0,-1-1-1,1 1 1,-1-1 0,1 1 0,-1-1-1,1 1 1,-1-1 0,1 1 0,0 0-1,-1-1 1,1 1 0,0 0 0,-1 0-1,1 0 1,0-1 0,-1 1 0,1 0-1,1 0 1,1 0 373,-3-3-91,2-5-14,3 10-93,2 1-17,-1-11 278,-3 7-396,0 0-1,1 0 1,-1 1-1,1-1 1,-1 1-1,1 0 0,-1 0 1,1 0-1,3 1 1,3-1 144,-8 0-187,0 0-1,0-1 0,0 1 0,-1-1 0,1 1 0,0-1 1,0 1-1,0-1 0,2-2 0,9-1-8,0 8 1,-12-3-1,1 0 1,0 0 0,0 0 0,-1-1-1,1 1 1,0 0 0,0-1-1,0 0 1,3 1 0,66-1-3126,-57 0 1953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8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 5728,'-11'0'1816,"19"0"-1062,-6 0-534,-4 2 136,-23 21 2105,18-16-2160,0-1 1,0 1-1,1 0 1,-8 12-1,-27 39 522,-32 42-104,52-76-605,-38 50 65,43-50-66,-2-2 1,0 0-1,-31 28 0,48-49-102,-3 3 35,0 0 1,0-1-1,0 1 0,-1-1 0,1 0 0,-1 0 0,0 0 1,-5 2-1,-4 5 231,14-10-259,-1-1 0,1 0 0,0 0 0,-1 0 0,1 1 0,0-1 0,0 0-1,-1 0 1,1 0 0,0 0 0,0 0 0,0 0 0,0-1 0,0-3-119,0 0-1,1 0 1,-1 0-1,1 0 1,0 0 0,0 0-1,2-7 1,1 6-67,0-1-1,0 1 1,0 0-1,6-7 1,59-82-1752,26-17 874,-72 87 1054,1 2 0,2 1 0,31-22 0,-56 43-2,8-5 97,0 1 1,11-6 0,5-3 475,-16 8-346,-5 3-43,0 0 1,-1 1-1,1-1 1,0 1-1,1 0 1,-1 0-1,0 0 0,1 0 1,-1 1-1,1 0 1,-1 0-1,1 0 1,-1 0-1,1 1 1,7 0-1,-10 0-114,0 0-1,1 1 1,-1-1-1,0 1 0,0-1 1,1 1-1,-1 0 1,0 0-1,0 0 1,0 0-1,0 1 1,0-1-1,0 0 1,-1 1-1,1-1 0,0 1 1,-1 0-1,1 0 1,-1-1-1,0 1 1,1 0-1,0 3 1,1 1 20,0 0 1,0 0-1,-1 0 0,1 1 1,-2-1-1,3 9 1,-2 2 34,4 17 74,9 5 11,-10-28-145,0 0 0,-1 0 0,0 1 0,4 19-1,-3 32 288,6 0-156,-5-14-170,0-24-25,-4-19 15,-1 0 0,1 1 0,-1-1 1,0 12-1,-1 45 20,0-61-100,0 0-1,0 0 0,0 0 0,-1 0 0,1 0 0,-1 0 0,1 0 0,-1 0 1,-1 2-1,0-1-663,0 0 1,0 0-1,-1 0 1,1-1-1,-1 1 1,-2 2-1,-1 0-817,6-5 1435,0 1 0,-1-1 0,1 0 0,0 0 0,0 1 0,-1-1 0,1 0 0,0 0 0,0 0 0,-1 1 0,1-1 0,0 0 0,-1 0 0,1 0 0,0 0 0,-1 0 0,1 0 0,0 0 0,-1 0 0,1 0 0,0 0 0,-1 0 0,1 0 0,0 0 0,-1 0 0,-7 1-1384,1 0-1,-1 0 0,-11 5 1,1-1 269,12-4 771,0-1 0,1 1 0,-11-1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7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6880,'0'0'3136,"18"17"-2720,-1-17 1248,0 0-992,0-17 224,17 17-544,0 0-352,17-17-32,0 0-2880,-17 17 1568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7:59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83 291 2912,'0'0'923,"3"-3"-550,2-1-309,-2 0 201,1 0 1,0 0 0,1 0-1,5-4 1,5 1 437,-6 3-221,0-1-1,-1 1 1,1-1-1,-1-1 1,0 0 0,12-11-1,-16 14-288,0-1 0,0 1-1,0 0 1,8-3 0,-9 4-94,0 1 1,0-1-1,0 0 0,0 0 1,0 0-1,-1 0 1,1 0-1,0-1 1,-1 1-1,0-1 0,0 1 1,3-5-1,-4 5-37,1-1 15,-1 0 0,1 0 0,-1 0 0,0 0 0,0 0 0,0-1 0,0 1 0,0-5 1,-1 5-62,0 0 1,-1 0-1,0 1 1,0-1 0,0 0-1,0 0 1,0 0-1,0 1 1,-1-1 0,1 1-1,-4-4 1,2 2-14,0 0-1,0 1 1,0-1 0,-1 1-1,-5-5 1,-11-3-8,13 3-30,-6-7-42,11 14 69,0 0-1,0 0 1,-1 0 0,1 1 0,0-1 0,0 1 0,-4-1 0,-4-1-23,-11-5-40,18 6 75,-1-1-1,0 1 1,0-1 0,0 1 0,0 1-1,0-1 1,0 1 0,0-1 0,0 1-1,0 0 1,0 0 0,0 1 0,0-1-1,0 1 1,-5 1 0,8-1 3,-7 1 51,1 1 0,0 0 0,-9 5 0,13-7-30,1 1 0,0 0 0,0-1 1,0 1-1,0 0 0,0 0 0,0 0 0,0 0 0,0 1 0,1-1 1,-1 0-1,1 1 0,0-1 0,-2 4 0,0 2 35,1 0 0,0 1 0,0-1 0,-1 16 0,3-19-70,1 1 0,-1-1 1,1 0-1,0 1 0,0-1 0,1 0 0,-1 0 0,1 0 0,4 8 0,0-2-73,1 0 0,0-1 0,0 0 0,1 0 0,0 0 0,1-1 0,0-1 0,15 12 0,-20-17 26,0-1 0,0 1 0,0-1 0,1 0 0,-1 0 0,1-1 0,-1 1 0,1-1 0,-1 0 0,6 0 0,5 0-129,27-1 0,-15-1 108,-15 2 73,-9 0 9,1-1 0,-1 0 0,0 0 0,0 0 0,0 0 0,0 0 0,0-1 0,1 0 0,-1 1 0,4-3 0,1-2 73,-6 4-55,-1 0-1,1 0 0,0 1 0,-1-1 0,1 0 1,0 0-1,-1 1 0,4-1 0,1 4 266,-4 9 226,-2-8-379,0-1 1,-1 1-1,1-1 0,-1 1 1,0-1-1,0 0 1,0 1-1,-2 2 1,-3 11 481,-11 69 1119,15-75-1753,0 0 0,1 1 0,1-1 0,0 1 0,0-1 1,1 1-1,1-1 0,0 1 0,0-1 0,1 0 0,1 0 0,0 0 0,0-1 0,10 17 0,1-4-883,-10-14-68,1 0 0,0 0 0,10 9 0,-10-15-1802,8-3 960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00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86 2816,'0'-14'917,"0"14"-911,0 0 1,-1 0-1,1-1 0,0 1 0,0 0 0,0 0 0,0 0 1,0 0-1,0 0 0,0 0 0,0 0 0,0 0 0,0 0 1,0-1-1,0 1 0,0 0 0,0 0 0,0 0 1,0 0-1,1 0 0,-1 0 0,0 0 0,0 0 0,0 0 1,0 0-1,0-1 0,0 1 0,0 0 0,0 0 0,0 0 1,0 0-1,0 0 0,0 0 0,0 0 0,0 0 1,1 0-1,-1 0 0,0 0 0,0 0 0,0 0 0,0 0 1,0 0-1,0 0 0,0 0 0,0 0 0,0 0 0,0 0 1,1 0-1,-1 0 0,0 0 0,0 0 0,0 0 1,0 0-1,0 0 0,0 0 0,0 0 0,1 0 19,-1 0 0,1 0 0,-1 0 0,1 0 0,-1 0 0,1 0 0,-1 0 0,1 0 0,-1 0 0,0 0-1,1 0 1,-1-1 0,1 1 0,-1 0 0,1 0 0,-1 0 0,0-1 0,1 1 0,-1 0 0,0-1 0,1 1 0,-1 0 0,0 0 0,1-1 0,-1 1 0,0-1-1,0 1 1,1 0 0,-1-1 0,0 0 0,5-6 909,3 2-263,-3 1 24,-3-10 1059,-2 3-821,0 8-282,-3 0 63,2 1-584,0 1-88,0 1 0,0-1 0,1 0 0,-1 0 0,0 0-1,0 0 1,0 0 0,0 1 0,0-1 0,0 0 0,0 1 0,0-1 0,0 1 0,0-1 0,0 1 0,0 0 0,0-1 0,-1 1 0,1 0 0,0 0 0,0 0 0,0 0 0,-1 0 0,1 0 0,0 0 0,0 0 0,0 0 0,0 0 0,-1 1 0,1-1 0,0 1 0,-1 0 0,-10 3 149,8-3-125,0 0 0,0 0 0,0 1 1,1 0-1,-1-1 0,0 1 0,1 1 0,-1-1 0,1 0 0,0 1 0,-1 0 0,-3 4 1,5-3-14,-1 1 0,1 0 1,0 0-1,0 0 0,1 1 0,-1-1 1,1 0-1,0 6 0,-2 6 86,1-8-94,0-4-29,1-1 0,0 1 0,1 0 0,-1-1-1,1 1 1,0 0 0,0 0 0,0-1 0,1 1 0,0 0-1,0 0 1,0-1 0,0 1 0,3 5 0,-2-5-9,0 0-9,0-1 0,0 0-1,0 1 1,0-1 0,0 0 0,1 0-1,3 4 1,-2-5-19,0 0-1,-1-1 1,1 1-1,1-1 0,-1 0 1,5 2-1,4 2-35,41 23-327,-33-21-133,2-1 0,-1-1-1,1-1 1,0-1 0,0-1-1,40 1 1,-46-5-81,0 0 0,28-7 0,-18 3-93,-11 3 350,-11 2 206,1-1 1,-1 0-1,0 0 1,6-2-1,-7 1-59,0 0-1,1-1 0,-1 0 0,7-5 0,-2 0-132,22-14-515,-8-10 260,-14 21 458,7-12-45,-7 1 10,-8 18 167,0-1 0,1 1 0,0 0-1,0 0 1,4-7 0,4-12 615,0-2 418,-5 16-392,-4 8-483,0 0 0,0-1 0,0 0 0,0 1 0,0-1 0,0 1 1,-1-1-1,1 0 0,-1 1 0,1-1 0,-1 0 0,0 0 0,0 1 0,0-1 0,0-2 0,0 4-128,0-1 0,0 1-1,0-1 1,0 1 0,0-1-1,0 1 1,0-1 0,0 1-1,0-1 1,1 1 0,-1-1-1,0 1 1,0-1 0,0 1-1,1-1 1,-1 1-1,0 0 1,0-1 0,1 1-1,-1 0 1,0-1 0,1 1-1,-1 0 1,1-1 0,-1 1-1,0 0 1,1-1 0,-1 1-1,1 0 1,-1 0 0,1 0-1,0-1 1,-1 1-7,1 1-1,-1-1 1,1 0 0,-1 0 0,1 1 0,-1-1-1,1 0 1,-1 0 0,0 1 0,1-1 0,-1 1-1,1-1 1,-1 0 0,0 1 0,1-1-1,-1 1 1,0-1 0,0 1 0,1-1 0,-1 1-1,0-1 1,0 1 0,0-1 0,0 1-1,1-1 1,-1 1 0,0-1 0,0 1 0,0-1-1,0 1 1,0-1 0,0 1 0,0-1 0,-1 2-1,1 14 546,0-8-343,-1-1-1,2 1 1,-1 0-1,3 10 1,3-1 86,-4-14-284,-1 1-1,0-1 1,0 1-1,0 0 1,0 0-1,0-1 0,-1 1 1,0 4-1,0 11 22,-1-10-69,1-1-1,0 0 0,0 1 0,1-1 0,2 11 1,4-13 36,-3-4-4,0 4-12,1 2-242,-5-8 223,1 0 0,-1 0-1,0 0 1,0 0-1,1 0 1,-1 0 0,0 1-1,0-1 1,1 0 0,-1 0-1,0 0 1,0 0-1,1 0 1,-1 0 0,0 0-1,0 0 1,1 0-1,-1-1 1,0 1 0,0 0-1,1 0 1,-1 0 0,0 0-1,0 0 1,1 0-1,-1 0 1,0-1 0,0 1-1,0 0 1,1 0-1,-1 0 1,0 0 0,0-1-1,1 1 1,-1-1-24,0 0 1,1 0-1,-1 0 1,1 1-1,-1-1 1,0 0-1,0 0 1,0 0-1,1 0 1,-1 0-1,0 0 1,0 0-1,0 0 1,0-1-1,2-15-604,12-5 145,1-4 72,7-48-179,-7 48 502,-1 4 216,-11 15 174,-3 6-259,0 1 0,0-1 1,0 1-1,1-1 0,-1 1 1,0-1-1,0 1 1,1 0-1,-1-1 0,0 1 1,0-1-1,1 1 0,-1-1 1,0 1-1,1 0 0,-1-1 1,1 1-1,-1 0 0,0 0 1,1-1-1,-1 1 0,1 0 1,-1 0-1,1-1 0,-1 1 1,1 0-1,-1 0 1,1 0-1,-1 0 0,1 0 1,-1 0-1,1 0 0,-1 0 1,1 0-1,0 0 0,4 3 1175,0 1-855,-2-1-83,0 0-1,0 0 0,0 0 1,-1 0-1,1 0 0,-1 1 1,3 4-1,-2 6-68,-2-12-179,-1 1 1,1-1-1,-1 1 1,1-1-1,0 1 1,0-1-1,0 0 1,0 1-1,1-1 1,-1 0-1,1 0 1,-1 0-1,3 2 1,0 0-65,-2-1 64,0-1 0,0 1 0,0-1 1,1 0-1,-1 0 0,1 0 0,-1 0 0,1 0 0,0-1 1,0 1-1,0-1 0,0 1 0,0-1 0,0 0 0,0-1 1,0 1-1,0 0 0,0-1 0,0 0 0,1 1 0,5-2 1,-5 1-24,-1 0 0,1 0 0,0 0 0,0 0 0,0-1 0,-1 0 0,1 0 0,0 0 0,-1 0 0,1-1 0,-1 1 0,1-1 0,-1 0 0,0 0 0,5-4 0,2-5-89,3-3-56,15 2-87,-24 10 169,-1-1 1,-1 0 0,1 0-1,0 0 1,-1 0 0,3-5-1,15-17-301,-18 24 359,-1-1-1,1 1 1,-1 0-1,1 0 1,-1 0-1,1 0 1,-1 1-1,1-1 1,0 0 0,0 1-1,-1-1 1,1 1-1,0-1 1,0 1-1,2 0 1,-2 0 26,26 2 602,-27-2-543,0 1-1,0-1 1,1 0-1,-1 1 0,0 0 1,0-1-1,0 1 1,0-1-1,0 1 1,0 0-1,0 0 0,-1-1 1,1 1-1,0 0 1,0 0-1,0 0 1,-1 0-1,2 2 0,18 34 1892,3 8-1222,-19-36-682,1 1 0,0-1 0,0 1 1,1-2-1,14 17 0,-6-10-507,-14-15 410,0 0 0,0 0 0,0 0 0,0 0 0,0 0 0,0 0 0,1 1-1,-1-1 1,0 0 0,0 0 0,0 0 0,0 0 0,0 0 0,0 0 0,0 0-1,0 0 1,0 0 0,1 0 0,-1 0 0,0 1 0,0-1 0,0 0 0,0 0-1,0 0 1,0 0 0,1 0 0,-1 0 0,0 0 0,0 0 0,0 0 0,0 0 0,0 0-1,0 0 1,1 0 0,-1 0 0,0 0 0,0 0 0,0-1 0,0 1 0,0 0-1,0 0 1,1 0 0,-1 0 0,0 0 0,0 0 0,0 0 0,0 0 0,0 0-1,0 0 1,0 0 0,0-1 0,0 1 0,0 0 0,1 0 0,-1 0 0,0 0-1,1-2-290,0 1-1,1 0 0,-1-1 1,0 1-1,0-1 0,0 1 0,0-1 1,0 1-1,-1-1 0,1 0 0,0 1 1,-1-1-1,1 0 0,-1 0 1,0 1-1,1-1 0,-1-3 0,0-12-2277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6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802 35 5408,'29'-14'1728,"-29"14"-1709,0 0 1,0-1-1,0 1 1,1 0-1,-1 0 1,0 0-1,0 0 1,1 0-1,-1 0 1,0 0-1,0 0 1,1 0-1,-1 0 1,0-1-1,0 1 1,0 0-1,1 0 1,-1 0-1,0 0 1,0-1-1,0 1 1,0 0-1,0 0 1,1 0-1,-1-1 1,0 1-1,0 0 1,0 0-1,0 0 1,0-1-1,0 1 1,0 0-1,0 0 1,0-1-1,0-11 541,0 10 1691,-3 2-912,-5 0-824,1-1-349,0 1-1,1 1 1,-14 1 0,-17 10 0,-11-6-49,-21 11-37,16-3-53,12-7 4,-50 2 0,44-5-3,-30 7 4,-3-5-21,34 0-16,-41 2-369,80-8 180,0 0-1,0-1 1,-1 0-1,1 0 0,1-1 1,-15-4-1,13 3-187,5 2 11,0 0 1,0 0-1,0 0 0,0 0 0,0 0 0,0-1 0,1 1 0,-1-1 0,0 0 0,-2-2 0,2 1-1495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7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4480,'-82'0'5450,"69"0"-5066,9 0-308,1 0 0,-1 0 0,1 0 0,0 0 0,-1 0 0,1 1 0,-1-1 0,1 1 0,0 0-1,0 0 1,-1 0 0,1 1 0,0-1 0,0 1 0,0 0 0,-5 4 0,4-4-23,0 0 1,0 0-1,0-1 1,0 1-1,-1-1 1,-6 1-1,8-1-26,-1 0 0,0 0 0,0 0 0,1 0 0,-1 0 0,1 1 0,-1 0 0,1-1 1,0 1-1,-1 1 0,-3 3 0,5-4-24,0-1 1,-1 1 0,1 0 0,0-1-1,0 0 1,-1 1 0,1-1 0,-1 0-1,0 0 1,1 0 0,-1 0 0,-2 0-1,2-1-8,0 1-1,1 0 1,-1-1 0,0 1-1,1 0 1,-1 1 0,1-1-1,0 0 1,-1 1-1,1-1 1,0 1 0,-2 2-1,-11 13-52,10-3-22,-2-9-5,6-5 83,1 0 0,-1 0 0,1 1-1,-1-1 1,1 0 0,-1 1 0,1-1 0,0 0-1,-1 1 1,1-1 0,0 1 0,-1-1 0,1 1-1,0-1 1,-1 0 0,1 1 0,0-1 0,0 1-1,0-1 1,-1 1 0,1 0 0,0-1 0,0 1 0,0-1-1,0 1 1,0-1 0,0 1 0,0-1 0,0 1-1,0-1 1,0 2 0,1 0 20,-1-1 0,0 1 1,0 0-1,1 0 0,-1 0 0,1-1 1,-1 1-1,1 0 0,0-1 0,-1 1 0,1 0 1,0-1-1,1 2 0,4 6 47,-5-6-38,1 1 0,1-1 0,-1 0 1,0 0-1,1 0 0,-1 0 0,1 0 0,0 0 0,0-1 0,0 1 1,0-1-1,0 0 0,5 2 0,8 6 121,-12-7-107,1-1 1,0 0-1,0 0 0,0 0 1,0-1-1,0 1 0,6 0 1,9 2 187,-2 1-76,-11-3-33,0 0 1,0 0-1,0-1 0,0 0 0,8 0 1,50-1 1815,-62 0-1318,-2-3-545,-1 1-1,0-1 0,1 0 1,-1 0-1,0 0 1,-1 0-1,1 1 1,0-1-1,-1 0 1,0 0-1,-1-3 0,-9-14 23,8 15-91,0 1-1,0-1 1,0 0-1,-2-7 0,4 8-62,0 0-1,1 0 0,-1-1 1,1-6-1,0 11 60,0-20-230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35 3488,'0'-17'4512,"2"17"-3851,-1 0-635,0 0 0,-1 0 0,1 0 0,-1 0 0,1 0 0,-1 0 0,1 0 0,-1 0 0,1-1 0,-1 1 0,1 0 0,-1 0 0,1 0 1,-1 0-1,1-1 0,-1 1 0,1 0 0,-1-1 0,0 1 0,1 0 0,-1-1 0,1 1 0,-1-1 0,0 1 0,1 0 0,-1-1 0,0 1 0,0-1 0,1 1 0,-1-1 0,0 1 0,0-1 0,0 1 0,1-1 0,-1 1 0,0-1 0,0 1 0,0-1 0,0 1 0,0-1 0,0-3 2507,0 7-2453,0 18 40,1-10-22,-1 0 0,0 0 0,-4 20 0,1-18 1,-1 5 65,1 0 1,-1 32-1,4 223 849,-1-265-965,0 0 0,0-1 1,0 1-1,-1 0 0,-5 13 0,5-16-27,0 15 133,2-18-143,0-1 0,0 1-1,0-1 1,0 1 0,-1-1-1,1 1 1,0-1 0,-1 1-1,0 1 1,-5 6 15,5-7-19,0-1 0,0 1-1,0 0 1,0-1 0,1 1 0,-1 0 0,0-1 0,1 1 0,-1 0-1,1 4 1,0-4 143,-3 1-65,-9 9-122,7-10-198,-7-2-581,9 0-27,20-14-5231,-15 14 5875,-1-1 1,1 1 0,-1-1-1,1 1 1,0 0-1,-1-1 1,1 1 0,-1 0-1,3 0 1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5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496 1 5408,'0'0'1728,"3"0"-1046,5 0-213,-16 0 294,-1 2-293,2 3-420,-1-1 0,1 1 0,0 0 0,0 1 0,1-1 0,-1 1 0,-6 10 0,3-4-60,-1 1 0,1-2 0,-2 1 1,0-2-1,-18 14 0,-81 63 16,84-63 141,-1-1-1,0-2 1,-51 29-1,70-46 38,1 0 1,-1 1-1,1 1 0,-9 7 1,16-12-130,-1 0 0,1 0 0,-1 1 0,1-1 0,0 0 0,0 1-1,0-1 1,-1 1 0,2-1 0,-1 1 0,0 0 0,0-1 0,0 1 0,1 0 0,-1 0 0,1 0 0,-1-1 0,1 1 0,0 0 0,0 0 0,0 0 0,0 0 0,0 0 0,0-1 0,0 1 0,1 0 0,-1 0 0,1 0 0,0 3 0,2 0 5,0 1 0,0-1 0,1 0 0,-1 0 1,1 0-1,0 0 0,0-1 0,1 1 0,-1-1 0,1 0 1,0 0-1,0-1 0,9 5 0,-4-3-6,-1 1 1,0 0-1,0 1 0,0 0 0,10 10 1,-12-10 50,0 0 0,1-1 0,0 0 0,13 7 0,2 2 42,5 0-89,-24-14-59,10 4-35,-14-4 35,0-1 0,1 1-1,-1-1 1,0 1 0,0-1 0,1 1 0,-1-1 0,0 1-1,0-1 1,0 1 0,0-1 0,0 1 0,0-1-1,0 1 1,1 0 0,-2-1 0,1 2 0,3 3 43,9 7-228,-10-10-785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5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52 4576,'0'0'1450,"2"-5"-868,10-18-129,-9 17 464,-3 3-223,0 3-664,0-1 0,0 1 0,0-1 0,0 1 0,0-1 0,0 1 0,0-1 0,0 1 0,0-1 0,0 1 0,0-1 0,0 1 0,0-1 0,-1 1-1,1-1 1,0 1 0,0-1 0,-1 1 0,1 0 0,0-1 0,0 1 0,-1-1 0,1 1 0,0 0 0,-1-1 0,1 1 0,-1 0 0,1-1 0,0 1 0,-1 0 0,1 0 0,-1-1 0,1 1 0,-1 0 0,1 0 0,-1 0 0,1 0 0,-1 0 0,1 0 0,-2-1 0,-1 2 58,-1 0 1,1-1-1,0 1 0,-1 1 0,-4 1 0,-12 4 111,3-4-25,13-3-119,0 1 0,0 0 0,0 0 0,0 0 0,0 0 0,0 0 0,0 1 0,0 0 0,1-1 0,-6 5 0,-60 42 942,52-38-767,13-8-166,0 0-1,0 0 1,0 1-1,0 0 1,0 0-1,1 0 1,-1 0 0,1 0-1,0 1 1,0-1-1,0 1 1,0 0-1,-2 4 1,-9 15 283,6-13-174,1 1 0,1 0 0,0 0 0,0 0-1,1 1 1,-5 19 0,8-22-83,1 1-1,0-1 0,1 1 1,0 10-1,0-16-53,1 0-1,-1-1 1,1 1-1,0 0 1,0 0-1,0-1 1,0 1-1,0 0 1,1-1-1,0 1 1,0-1-1,0 0 1,4 5-1,25 15 259,-25-18-256,0 0-3,0 0 1,0-1 0,1 0-1,-1 0 1,1 0 0,0-1-1,0 0 1,0 0 0,13 2-1,31 1-56,-24-1-236,-11-2-86,1 0 0,26 0 1,-11-2-819,-19 0 62,1 0 0,0-1 0,0-1 0,18-3 0,-25 1 411,0 1 0,13-8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6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18 6464,'0'-15'2090,"0"15"-2075,0 0-1,0 0 1,0 0-1,0 0 1,0 0-1,0 0 1,0 0-1,0 0 1,0 0-1,0 0 1,0-1-1,0 1 1,0 0-1,0 0 1,0 0-1,0 0 1,0 0-1,0 0 1,0 0-1,0 0 1,0 0-1,0-1 1,0 1-1,0 0 1,0 0-1,0 0 1,0 0-1,0 0 1,0 0-1,0 0 1,0 0-1,-1 0 1,1 0-1,0 0 1,0 0-1,0 0 1,0 0 0,0 0-1,0 0 1,0-1-1,0 1 1,0 0-1,0 0 1,-1 0-1,1 0 1,0 0-1,0 0 1,0 0-1,0 0 1,0 0-1,0 0 1,0 0-1,0 0 1,0 1-1,-1-1 1,1 0-1,-11 0 551,11 0-547,0 0 0,0 0 0,0 0 0,-1-1 0,1 1 0,0 0 0,0 0 0,0 0 0,0 0 0,0 0 0,0 0 0,0 0 0,0 0 0,0 0 0,-1 0 0,1 0 0,0 0 0,0 1 0,0-1 0,0 0 0,0 0 0,0 0 0,0 0 0,0 0-1,0 0 1,0 0 0,-1 0 0,1 0 0,0 0 0,0 0 0,0 0 0,0 0 0,0 0 0,0 0 0,0 0 0,0 1 0,0-1 0,0 0 0,0 0 0,0 0 0,0 0 0,0 0 0,0 0 0,0 0 0,0 0 0,0 0 0,0 1 0,0-1 0,0 0 0,0 0 0,0 0 0,0 0-1,0 0 1,0 0 0,0 0 0,0 0 0,-1 51 2142,0-16-1213,6 67 0,0-74-884,-3-18-60,0 0-1,0 1 0,-1-1 1,0 1-1,-1-1 0,-2 16 1,-2-7-3,0 11 0,8-5 8,0-10 16,-2-1 43,-1 1 1,-1 19 0,0-18-21,0-14-40,0 0 0,1 1 0,-1-1 0,1 0-1,-1 0 1,1 0 0,0 0 0,0 0 0,0 0 0,0 0 0,2 2-1,-3-3 0,1 0-1,0 0 1,-1 0-1,1 0 1,-1 0-1,1 0 1,-1 0-1,1 0 1,-1 0-1,0 0 0,1 0 1,-1 0-1,0 0 1,0 0-1,0 0 1,0 0-1,0 0 1,0 0-1,0 0 1,0 1-1,0-1 0,-1 0 1,1 0-1,-1 1 1,0 1 3,-5 12 90,6-14-91,0 0-1,0 0 1,1-1-1,-1 1 1,0 0 0,0 0-1,1-1 1,-1 1 0,0 0-1,1-1 1,-1 1-1,1 0 1,-1-1 0,1 1-1,-1 0 1,1-1 0,0 1-1,5 2 143,213-3 1023,-82 11-1405,-107-8 122,39 3-497,-13 5-1388,7-5 75,-9 6-1328,-41-11 2157,25 0 1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8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7136,'-35'51'3232,"1"17"-2816,17-34 224,-17 0-448,0 0-576,0 1 192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9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6656,'0'0'2464,"16"0"-1920,17 16-160,-16-16 1984,15 0-1376,18 0 224,-1 0-736,16-16 128,-16 16-352,1 0-288,-1 0 0,-33-17-1184,17 1 640,0 16-1728,-17-16 1312,0 16-1600,-16-17 1504,0-15-2912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9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5056,'0'17'2304,"-17"0"-2016,17 1 1280,17 16-928,-17 17 640,0-17-736,-17 34 128,17-17-384,0 17 96,-17-34-224,0 18-224,0-18 32,17 0-1408,-17-17 800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9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1 6048,'-42'0'1952,"41"-1"-1897,0 1 0,0 0 0,0 0 1,0 0-1,0 0 0,0 1 0,0-1 1,0 0-1,0 0 0,0 0 0,1 1 1,-1-1-1,-2 1 0,-7 5 349,0 1 1,1 0-1,-1 0 1,1 1-1,-8 8 1,4-4 27,0-2 0,-1 0 0,0 0 0,-31 14 0,31-16-380,1 0 0,0 1 1,1 1-1,0 0 1,1 1-1,-12 12 1,1 0-106,20-21 98,0 1 0,1-1-1,-1 1 1,0 0 0,1 0 0,0-1-1,-1 1 1,1 0 0,0 0 0,1 0-1,-1 0 1,0 0 0,1 4-1,-1 7 321,1 25 0,1-16 34,0-12-220,1 0-1,-1 0 1,2-1 0,-1 1-1,8 16 1,2 12 157,-10-32-428,-1-1 78,1-1 0,-1 0 0,1 0 1,0 1-1,5 8 0,-6-12-142,0-1-1,1 1 1,-1-1 0,0 1-1,1-1 1,-1 0 0,1 0-1,-1 1 1,1-1 0,0 0-1,-1-1 1,1 1 0,0 0-1,0 0 1,0-1 0,0 1-1,-1-1 1,1 1 0,0-1-1,0 0 1,0 0 0,2 0-1,28 0-1581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39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7392,'-14'0'2373,"13"0"-2355,1 0-1,0 0 1,0 0-1,0 0 1,0 0 0,0 0-1,-1 0 1,1 1-1,0-1 1,0 0-1,0 0 1,0 0 0,0 0-1,0 0 1,-1 0-1,1 0 1,0 0-1,0 0 1,0 0 0,0 0-1,0 1 1,0-1-1,0 0 1,-1 0 0,1 0-1,0 0 1,0 0-1,0 0 1,0 1-1,0-1 1,0 0 0,0 0-1,0 0 1,0 0-1,0 0 1,0 1-1,0-1 1,0 0 0,0 0-1,0 0 1,0 0-1,0 0 1,0 1 0,0-1-1,0 0 1,0 0-1,0 0 1,0 0-1,0 0 1,0 1 0,0-1-1,1 0 1,-1 0-1,-1 33 1055,0-1 867,6 54 0,6-21-1225,-7-29-485,-1-11-58,10 48 0,-10-62-145,1 5 14,1 0 0,1 0 0,13 27 0,2-13 57,-14-22-42,-1 1 0,8 15 0,-10-17 11,-2-2-9,1 0 1,-1 0-1,1 0 0,4 5 0,-6-9-34,0 0 0,1 0-1,-1 1 1,0-1 0,0 0 0,1 0-1,-1-1 1,1 1 0,-1 0-1,1 0 1,-1-1 0,1 1 0,-1 0-1,1-1 1,0 0 0,-1 1-1,1-1 1,2 0 0,-3 0-16,-1 0 0,1 0 0,-1 0 0,1 1 0,-1-1 0,1 0 0,0 0 0,-1 0 0,1-1 0,-1 1 0,1 0 0,-1 0 0,1 0 0,-1 0 0,1 0 0,-1-1 0,1 1 0,-1 0 0,1 0 0,-1-1 0,1 1 0,-1 0 0,0-1 0,1 1 0,-1-1 0,0 1 0,1 0-1,-1-1 1,0 1 0,1-1 0,-1 0 0,5-6 100,-1 4-57,4-3 39,-3-22 114,7-6-86,2-47-22,-6 28-89,4 13-326,-9 19-316,-2 13 228,0 0-1,1 0 0,0 0 1,0 0-1,7-13 1,8-16-3144,0-11 1104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40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7648,'0'3'225,"0"-1"1,0 0 0,0 1 0,0-1-1,-1 1 1,1-1 0,-1 0-1,1 1 1,-1-1 0,0 0 0,0 0-1,0 0 1,0 1 0,0-1-1,-1 0 1,1 0 0,-3 2 0,2-2-41,0 1 0,0 0 1,0 0-1,0 0 1,0 0-1,1 1 1,-2 3-1,1 1 52,1 0-1,0 0 1,0 0-1,1 0 1,1 13-1,0 1 100,-2 33 172,0-21-173,6 61 1,6-41-134,-8-32-144,-3-17-45,0 0-1,1 0 1,0 0-1,0 0 1,0-1-1,0 1 1,1 0-1,0-1 1,0 1-1,0-1 1,5 8-1,21 22 105,-21-25-52,-5-6-37,1 1 0,-1-1 0,1 1-1,0-1 1,0 0 0,0 0 0,0 0-1,1-1 1,-1 1 0,1-1 0,-1 0-1,1 0 1,6 3 0,6 0-47,1-1 1,-1-1-1,1-1 0,0 0 1,-1-1-1,28-1 0,-36 0 6,10 1-437,0 1 0,32 6 1,-37-5-15,24 3-998,-3 5-1194,-28-10 2202,0 0-1,0 0 0,10-1 1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40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1 257 3328,'0'0'1061,"3"-3"-634,-2 2-292,0-1-1,0 1 1,1 0 0,-1-1 0,0 1 0,0-1 0,0 1-1,-1-1 1,1 1 0,0-1 0,-1 0 0,1 1-1,0-1 1,-1 0 0,0 0 0,0 1 0,1-4-1,2 5 773,7 1-503,-6-2 2301,-4 1-2665,0 1-1,-1-1 1,1 1 0,0-1-1,0 1 1,0-1-1,0 1 1,0-1-1,0 1 1,0-1 0,0 1-1,1-1 1,-1 1-1,0-1 1,0 1-1,0-1 1,0 1 0,1-1-1,-1 0 1,0 1-1,1-1 1,-1 1-1,0-1 1,1 1 0,-1-1-1,0 0 1,1 1-1,-1-1 1,1 0-1,-1 1 1,3 0 36,0-1 0,0 1-1,0 0 1,0-1 0,0 0 0,0 1 0,0-1-1,4-1 1,34 3 437,-23 1-292,10 2 95,1-2 1,-1-1 0,45-3 0,83-11 653,29 7-239,155-25 465,-195 14-926,117-6 24,170-36-24,-162 19-188,-74 17-153,68-10 179,-217 25-356,76-3 0,-70 10-885,-20 0-2656,-33 6-553,-15 22 1356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42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19 4800,'-31'0'2640,"28"0"-1606,6 0-276,255 0 4874,129 0-4187,-91-9-1228,7 1-104,-142 7 29,249 5-140,-311 2-50,78 2 102,-9-8-619,-129 0 213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4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69 4896,'-17'0'10021,"20"0"-9594,96 0 1642,-83 0-1985,1-1 0,28-6 0,-6 1-6,7 3-7,50 2-1,17-1-40,-60-3-25,71-4 17,432 9 1402,-553 0-1131,-3-17 54,-3 14-406,-8-8-64,11 11 119,-1-1-1,1 1 0,0 0 0,-1-1 1,1 1-1,-1 0 0,1 0 1,-1-1-1,1 1 0,-1 0 0,1 0 1,-1 0-1,1 0 0,-1-1 0,1 1 1,-1 0-1,1 0 0,-1 0 0,1 0 1,-1 0-1,1 0 0,-1 0 1,1 1-1,-1-1 0,1 0 0,-1 0 1,1 0-1,0 0 0,-1 1 0,1-1 1,-1 0-1,1 0 0,-1 1 1,1-1-1,-1 1 0,1-1 5,-6 11-96,-5-5-80,5 8 53,-8 4 9,-3 1 52,-11 30 33,18-31-92,-20 29-1,10-22 109,2 2 0,-20 38 0,-23 62 84,28-46-58,-16 34 123,30-72-151,17-35 21,-2-1 0,1 0 1,0 0-1,-6 6 0,-8 4 142,6-8-40,1 2-17,-3 4 0,-5-9-22,8-4-42,-4 5 7,13-6-25,-1 0 0,0 0 0,1-1 0,-1 1 0,0 0 0,1-1 0,-1 1 0,0-1 0,0 1 0,1-1 0,-1 0 0,0 0 0,-2 0 0,-3 0-51,1-1 0,-1 0 0,1 0 1,-1 0-1,1-1 0,0 0 0,-1 0 0,1-1 1,0 0-1,0 0 0,-6-5 0,-3-3-109,0 0 0,-24-25 0,-15-17-8,-62-67-93,64 53 154,37 45 135,-2 0-1,-1 1 1,0 1 0,-33-27 0,20 24 261,8-5-58,11 17-120,9 9-94,1 0-1,0 0 1,0 0-1,0 0 0,0 0 1,1 0-1,-1 0 1,1 0-1,-1-1 1,-1-2-1,3 4-17,-1-1-1,0 1 1,0 0-1,0 0 1,0 0-1,0 0 0,0 0 1,0 0-1,0 0 1,0 0-1,0 1 0,-1-1 1,1 0-1,0 1 1,-1-1-1,1 0 1,0 1-1,-1 0 0,1-1 1,-1 1-1,1 0 1,-2 0-1,-3-3-44,-5-8-33,8 8-100,3 0-796,0 3 899,0-1-1,0 1 1,0 0 0,0-1-1,0 1 1,0-1-1,0 1 1,0 0-1,0-1 1,0 1-1,0 0 1,0-1-1,0 1 1,0 0-1,0-1 1,1 1-1,-1 0 1,0-1-1,0 1 1,0 0-1,1 0 1,-1-1-1,0 1 1,0 0-1,1-1 1,0 2-74,1 0 0,-1 0 0,1 0 0,-1 0 0,1 0 0,-1 0 0,0 0 0,2 3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0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9056,'0'17'4096,"17"17"-3552,-17-17 1664,0 0-1313,0 0 225,17 0-704,-17 0 96,0 0-288,0 0-320,0-34-7775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0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137 153 6560,'0'15'2117,"0"-15"-2102,0 0-1,0 0 1,0 0-1,0 0 1,0 0 0,0 0-1,0 0 1,0 0-1,0 1 1,0-1 0,0 0-1,0 0 1,0 0-1,0 0 1,0 0 0,0 0-1,0 0 1,0 0-1,0 0 1,0 0 0,0 1-1,0-1 1,0 0-1,0 0 1,0 0 0,0 0-1,0 0 1,0 0-1,0 0 1,-1 0 0,1 0-1,0 0 1,0 0-1,0 0 1,0 0 0,0 1-1,0-1 1,0 0-1,0 0 1,0 0 0,0 0-1,-1 0 1,1 0-1,0 0 1,0 0-1,0 0 1,0 0 0,0 0-1,0 0 1,0 0-1,0 0 1,0 0 0,-1 0-1,1 0 1,0 0-1,0-1 1,-8 1 217,12 0 1123,20 0 1735,141 0-398,76 0-2915,-228 1 36,-1 0 0,0 0 0,1 1 0,16 5-1,-20-4 21,-2-2-154,1 0 0,-1 0 0,0-1 0,14 0 0,0 0-1525,-13-1 741,-19 4-398,3 3 955,7-5 403,-1 0 0,0 0 0,1 0-1,-1-1 1,1 1 0,-1 0 0,0 0 0,0-1 0,1 1 0,-1-1-1,0 0 1,0 0 0,0 1 0,-2-1 0,-144 0-3215,146 0 3400,0 0 0,0 0-1,0 0 1,0 0 0,0 1 0,0-1 0,0 1 0,0 0-1,1-1 1,-1 1 0,0 0 0,0 0 0,1 0-1,-1 0 1,0 0 0,1 1 0,0-1 0,-1 0 0,-1 3-1,-14 10 861,10-11-594,6-3-261,1 0 0,-1 0 1,1 1-1,-1-1 0,1 0 0,-1 0 0,1 0 0,-1 1 0,1-1 0,0 0 0,-1 0 1,1 1-1,-1-1 0,1 0 0,0 1 0,-1-1 0,1 1 0,0-1 0,-1 0 1,1 1-1,0-1 0,0 1 0,-1-1 0,1 1 0,0-1 0,0 1 0,0-1 1,0 1-1,0-1 0,0 1 0,0-1 0,0 1 0,0-1 0,0 1 0,0 0 0,-3 5 835,1-4-756,1 0 0,-1 0-1,1 0 1,0 0 0,0 0 0,-1 1-1,1-1 1,1 0 0,-1 1-1,0-1 1,1 1 0,-1-1-1,1 4 1,-1 38 833,2-24-435,-1 406 3478,-1-407-3595,-1-1 0,-7 31 0,7-35-191,-1-1-15,0 1 122,-6 22-1,8-33-287,0 0-1,0-1 0,-1 1 0,1 0 0,-1 0 1,1-1-1,-1 1 0,0-1 0,0 0 0,0 1 0,0-1 1,-4 3-1,-13 1 167,9-3-100,6-2-43,-1 1-1,1 0 1,0 1-1,-6 3 1,7-3-20,0-1 1,0-1-1,0 1 1,-1 0 0,1-1-1,-5 2 1,0-2 56,-1 1 0,0-2 0,-17 0 0,13 0 47,9 0-113,-1 0 0,1 0 1,0 0-1,-1-1 0,1 1 1,0-1-1,0 0 0,0-1 0,0 1 1,-1-1-1,-6-3 0,4 1 19,-5-2 22,-19-15-1,20 14-53,4 2-191,0 0-1,1-1 0,0 0 0,0 0 1,0 0-1,-7-11 0,13 17 174,-10-15-968,2 1 0,0-1-1,1-1 1,0 1 0,-5-23-1,10 31 760,-3-7-1649,-5-23 1,9 24 602,0-25 1</inkml:trace>
  <inkml:trace contextRef="#ctx0" brushRef="#br0" timeOffset="1">256 0 6560,'0'0'2976,"17"0"-224,0 0 928,0 17-2497,17-17 225,-16 0-832,33 0-128,-17 0-288,34 0-224,-34 0 0,17 0-2496,-17 0 1377</inkml:trace>
  <inkml:trace contextRef="#ctx0" brushRef="#br0" timeOffset="2">1330 239 9312,'-17'0'4192,"51"0"-3616,0 0 1344,-17 0-1153,0 0 193,0 0-576,18 17-384,-1-17-32,-17 0-2687,17 0 1503,-17 0-2528,17 17 2112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2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52 171 6720,'-34'17'3040,"17"0"-2624,17 0 1440,17 0-1088,0 0 768,0-17-896,17 0-160,17 17-288,-17-34-1536,34 17 736</inkml:trace>
  <inkml:trace contextRef="#ctx0" brushRef="#br0" timeOffset="1">1211 18 3328,'0'-13'1133,"0"23"1691,0-11-2751,0 0 1,0 1-1,0-1 0,0 0 0,0 0 1,0 1-1,1-1 0,-1 0 0,0 1 1,0-1-1,0 0 0,1 0 0,-1 1 1,1-1-1,7-3 592,-22 5 2072,10-1-2457,1-1-27,0 1 0,0 0 0,0 1 0,0-1 0,0 0 0,0 1 0,-3 1 0,0 0 13,-1 2 46,0-1 0,1 1 1,-1 0-1,1 0 0,-6 6 0,5-3-6,0 1 1,1-1-1,0 2 1,-4 8-1,-5 6 338,12-20-549,1 1 1,0 0-1,0 0 0,1 0 1,-1 0-1,1 1 1,0-1-1,-1 7 1,0 39 373,3-24-192,-2-19-234,1-1-1,1 1 1,-1-1 0,1 1-1,1-1 1,3 13 0,-4-16-30,1 0 0,-1 0 0,1-1 0,0 1 0,0 0 0,0-1 0,0 1 0,1-1 0,-1 0 0,1 1 0,-1-1 0,1-1 0,0 1 0,0 0 0,0-1 0,0 1 0,4 1 0,1 0 1,0 0-1,1-1 0,0 0 0,-1 0 0,1-1 1,0 0-1,13 0 0,-7-2-174,0 0 0,0-2 0,28-7 0,-21 3-57,-1-1 0,0 0 0,23-13 1,-33 15 142,-1-1 1,1 0-1,-1-1 1,0 0-1,-1 0 1,0-1 0,12-14-1,-18 19 64,-1 1 0,0-1 0,1 0-1,-1-1 1,-1 1 0,1 0 0,-1-1 0,0 1 0,0-1-1,0 1 1,0-1 0,0-4 0,-1 6 10,0-1 0,-1 1-1,1 0 1,0 0 0,-1-1 0,0 1 0,0 0-1,0 0 1,0 0 0,0-1 0,-1 1 0,1 1 0,-1-1-1,0 0 1,0 0 0,-3-3 0,-3-1 71,0 0 0,-1 1 0,0 1 0,0-1 0,0 1 0,-1 1 0,-10-5 0,-12 3 351,15 4-176,-22-9 177,22 9-599,-33 1 0,37 1-1128,10 0-839,20 17-7098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9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3968,'-28'-14'1285,"28"13"-1227,-1 1 1,1 0-1,-1-1 0,1 1 1,-1 0-1,1 0 0,-1-1 1,1 1-1,-1 0 0,0 0 1,1 0-1,-1-1 0,1 1 1,-1 0-1,0 0 0,1 0 1,-1 0-1,0 0 0,1 1 1,-8 2 6059,11-1-5997,-1-1 1,1 1-1,-1-1 0,1 1 0,0-1 0,0 0 0,-1 0 1,1 0-1,0 0 0,0 0 0,0-1 0,0 0 0,4 1 1,51-1 902,-28-1-731,-3 0-130,-8 0-63,1 1 0,26 4 1,-20 1-64,-10-2-256,1 0 1,20 0-1,45-3-2613,-76 0 2367,1 0-1,-1 0 1,10-3 0,17-10-2879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4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7808,'0'0'3520,"0"17"-3040,0 0 1216,0 0-1024,-17 17 64,-17 0-416,0 0-96,17 0-128,-34 0-2112,34-17 1120,-17 0-2688,16 0 2016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1347 0 6976,'15'0'2256,"-13"0"-1371,-4 3-272,-2 0-403,1-1 0,0 1-1,-1-1 1,1 0 0,-1 0 0,1 0-1,-1 0 1,0-1 0,0 0-1,-5 2 1,-51 6 703,42-7-767,-145 24 584,25-3-388,67-13-222,-250 28 181,261-35-264,-133 14 33,192-17-71,-45 7-66,-80 3 1,9-10-2019,115 0 1120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5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1228 18 6880,'-14'0'2229,"8"-3"-1349,5 1-808,0 1 1,-1 0-1,1 0 1,0 0-1,-1 0 0,1 0 1,-1 0-1,1 1 0,-1-1 1,1 0-1,-3 0 1,-31-1 1154,-4 1-653,-101 4 4,60 9-514,33-9-56,10-1-12,0 1-1,-46 11 1,49-6-10,-168 33-31,182-38 70,-82 14 153,37 2-74,36-10-48,-17 4 82,-59 8 1,54-15-496,45-5 302,0 1 1,1 0 0,-1 1-1,-8 3 1,14-6 54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5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631 119 5216,'-5'-17'650,"4"11"-310,-1 0 1,0 0-1,0 0 0,-6-10 1,6 11-201,1 2-19,0 0 0,0 0 1,-1 0-1,1 0 0,-1 1 0,0-1 1,0 0-1,1 1 0,-2-1 0,1 1 0,0 0 1,0-1-1,-1 1 0,0 0 0,-4-2 1,2 1 47,3 1-128,1 1 1,-1 0 0,0 0 0,0 0 0,0 0 0,-1 0 0,1 1 0,0-1 0,0 0 0,0 1 0,-1 0 0,1-1 0,0 1 0,0 0 0,-1 0 0,1 0 0,0 1 0,0-1 0,-4 1 0,-20 7 43,1 1 0,0 1 1,-27 15-1,10 6 22,17-16-22,-50 38 224,52-34-85,-85 61 774,103-76-936,-1-1 1,1 1 0,-1 0 0,1 1 0,0-1 0,1 1-1,-1 0 1,1 0 0,-5 8 0,7-11-41,-27 30 165,27-31-179,0 1 0,1 0 1,-1 0-1,0 0 0,1 0 0,0 1 1,-1-1-1,1 0 0,0 1 0,0-1 1,0 0-1,1 1 0,-1-1 0,0 5 0,-3 7 13,-2-1 13,5-11-32,0-1 0,0 1 0,0 0 0,0-1 0,1 1 1,-1 0-1,1 0 0,-1-1 0,1 1 0,0 0 0,-1 0 1,1 0-1,0 2 0,1 4-27,0 1 1,0 0-1,1 0 0,0-1 1,0 1-1,1-1 0,5 11 1,33 59-63,-34-65 88,8 15 52,-8-15-12,-1 0 0,2-1 0,-1 0 0,2 0 0,13 15 0,31 22 367,73 52 0,-118-96-393,22 18 174,2-2-1,37 18 1,-64-37-237,-1 0-1,-1 1 1,1-1 0,0 1-1,0 0 1,-1 0-1,0 0 1,0 0 0,0 1-1,0-1 1,0 1-1,4 7 1,-4-3-1797,-3 6 501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6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5728,'-29'0'1840,"29"0"-1812,0 0 0,-1 0 0,1 0 0,0 0 0,-1 0 0,1 0 0,0 0 1,-1 0-1,1 0 0,0 0 0,-1 0 0,1 0 0,0 0 0,-1 1 0,1-1 0,0 0 0,-1 0 1,1 0-1,0 0 0,-1 1 0,1-1 0,0 0 0,0 0 0,-1 0 0,1 1 0,-1 0 146,-1 1 0,1-1 0,0 0 0,-1 0 0,1 0 0,-1 0 0,1 0 0,-1 0 0,1 0 0,-1-1 0,0 1-1,1 0 1,-1-1 0,0 0 0,0 1 0,1-1 0,-4 0 0,5 3 711,0-2-865,0-1-1,0 1 0,0-1 0,0 1 0,0-1 1,0 1-1,0-1 0,0 1 0,0-1 0,1 1 1,-1-1-1,0 1 0,0-1 0,1 1 0,-1-1 1,0 0-1,1 1 0,-1-1 0,0 1 1,1-1-1,-1 0 0,1 1 0,-1-1 0,0 0 1,1 1-1,-1-1 0,1 0 0,-1 0 0,1 0 1,0 1-1,18 0 204,-16-1-183,224 0-104,-150-2-96,-35-5-23,-27 4 112,0 1 1,24-1-1,-12 4 88,-9 0 31,0-1 0,32-5-1,-23-1 26,-20 4-34,-1 0 0,1 1-1,0 0 1,8-1 0,24 2 898,-29 0-80,-25 0 357,14 0-1194,-1 0 0,1 0 0,0 0 0,0 0 0,0 1 0,0-1 0,0 0 0,0 0 0,0 1 0,0-1 0,0 1 0,0-1 0,0 1 0,0-1 0,0 1 0,0-1 0,0 2 0,-10 16 2,7-9-95,-8 11-33,9-17 89,1 1 0,-1 0 0,1-1 0,0 1 1,0 0-1,-1 5 0,-5 27-36,-4 14 90,3-24-44,1 0 0,-6 41 0,10-32-13,1-3 41,-10 37-1,9-51-5,-25 82 131,26-90-105,-1-1 0,0 0 1,-1 0-1,0 0 0,0 0 0,-1-1 1,-11 13-1,3-6 64,-8 8 70,21-22-167,0 0 1,0 0 0,0 0-1,0 0 1,-1 0-1,1-1 1,0 1-1,-1 0 1,1-1 0,-1 1-1,1-1 1,-1 1-1,-2-1 1,-27-8 33,27 7-44,0 0 0,1 0 0,-1 0-1,0-1 1,1 1 0,0-1-1,-1 0 1,1 0 0,0 0-1,0 0 1,0-1 0,-3-2-1,2-1-15,0 1-1,0-1 0,1 0 0,0 0 0,-3-7 0,-14-28-72,-20-24-155,34 51 182,-8-24 0,8 19 27,-7-15-60,-29-49-1,1 1 11,-8-18 598,46 93-308,-1-1 0,1 0-1,-3-11 1,3 7 53,2 9-229,0 0-1,0 0 1,0 0 0,1 0-1,0 0 1,-1 0 0,1 0-1,1-1 1,-1 1 0,0 0-1,1 0 1,-1 0 0,3-5-1,0 5-98,0 1 0,0-1 0,0 1 0,0 0 0,1 0 0,6-3 0,-8 4-10,0 1-58,0-1 0,0 1 0,-1-1 0,1 1 0,0 0-1,0 0 1,0 0 0,0 0 0,0 1 0,0-1 0,0 0 0,0 1 0,0-1 0,-1 1 0,1 0 0,0 0 0,0-1 0,2 3 0,9 2-1199,-7-3 798,0-2-1,0 1 1,10-1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6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9632,'17'17'4384,"34"0"-2848,-17 0-1216,-17-17-384,1 0-4320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 9632,'0'0'3120,"6"3"-1899,-1-1-1041,-2 0-5,0 0 1,0-1-1,0 1 0,0-1 0,0 0 0,1 0 1,-1-1-1,0 1 0,1-1 0,-1 1 0,5-1 1,0 0 84,-1 1 1,1 1-1,-1-1 1,10 4-1,1 0 85,65 12 199,-73-15-612,0-1-1,20 0 1,5 1-463,-9 4 95,-20-4 35,1 0 0,0-1-1,-1 1 1,13-1 0,10-1-916,-29 0 1287,0 0 1,0 0 0,0 0 0,0 0 0,0 0 0,0-1 0,1 1-1,-1 0 1,0 0 0,0 0 0,0 0 0,0 0 0,0 0 0,1 0 0,-1 0-1,0 0 1,0 0 0,0 0 0,0 0 0,0 0 0,1 0 0,-1 0-1,0 0 1,0 0 0,0 0 0,0 0 0,0 0 0,1 1 0,-1-1 0,0 0-1,0 0 1,0 0 0,0 0 0,0 0 0,0 0 0,0 0 0,1 0-1,-1 1 1,0-1 0,0 0 0,0 0 0,0 0 0,0 0 0,0 0 0,0 0-1,0 1 1,0-1 0,0 0 0,0 0 0,0 0 0,0 0 0,0 0-1,0 1 1,0-1-27,0 1 0,0 0 0,0-1 0,0 1 0,0-1 0,0 1 0,-1 0 0,1-1 0,0 1 0,0-1 0,0 1 0,-1-1 0,1 1 0,0-1 0,-1 1 0,1-1 0,-1 0 0,1 1 0,0-1 0,-1 1 0,1-1 0,-1 0 0,1 1 0,-1-1 0,1 0 0,-1 0 0,1 1 0,-1-1-1,0 0 1,1 0 0,-2 1 0,-25 0-1018,-2 1 811,21 1 282,-1 0 1,-13 8 0,-4 0 459,17-8-290,7-2-123,0-1-1,1 0 1,-1 1 0,1 0-1,-1-1 1,0 1-1,1 0 1,-1 0-1,1 0 1,0 0-1,-1 0 1,1 0 0,0 0-1,0 0 1,-1 0-1,1 1 1,0-1-1,-1 3 1,-3 4 141,1-1 0,-1 1 0,2 1 0,-1-1 1,1 0-1,1 1 0,-1-1 0,1 1 0,1 0 0,0 0 0,0 16 0,1 279 1804,0-294-1875,0-1 0,0 1 0,-1 0 1,0 0-1,-1 0 0,0 0 0,-1-1 0,0 1 1,0-1-1,-1 1 0,0-1 0,-7 11 0,8-16-66,0-1-1,0 0 0,0 1 1,-1-1-1,1 0 0,-1 0 0,1-1 1,-1 1-1,0-1 0,0 0 0,-7 3 1,1-2-45,0 1 1,-1-1-1,-12 1 1,12-3-32,0 0 1,0-1 0,-1-1-1,1 0 1,0 0-1,0-1 1,-19-6 0,19 5-6,-6-2-118,0-1 0,0 0 0,1-1 0,0-1 0,0 0 0,1-1 0,0-1 0,1 0 0,-25-23 0,31 23-549,0 1-1,1-2 1,0 1 0,1-1 0,0 1 0,1-2-1,0 1 1,0-1 0,1 1 0,1-1 0,-4-23-1,6 22-718,-1-25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7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10400,'0'0'4704,"52"17"-4096,-35-17 1439,0 17-1247,17-17-64,17 17-448,0-17-3871,0 17 1951</inkml:trace>
  <inkml:trace contextRef="#ctx0" brushRef="#br0" timeOffset="1">785 615 11552,'0'34'5215,"34"-34"-4511,-17 0 512,17 17-800,-17-17-928,17 0 224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7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11232,'17'17'5056,"17"-34"-4385,0 17-159,0 0-416,17-17-1567,0 0 767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8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6400,'-28'0'2058,"22"0"1228,9 0-1921,2 0-666,-2-1-437,0 1 0,0 0 0,1 1 0,-1-1 0,0 0 0,0 1 0,4 1 0,3 1 14,1 0 0,0 0 1,0-1-1,0-1 1,17 1-1,-11-1-148,0 0-1,25 6 1,-15-2-79,24 1-22,-24 0-13,-17-4 18,0 0 1,1 0-1,16 0 1,38-2-1212,-65 0 1137,-1 0 0,1 0-1,-1 0 1,1 0 0,0 0 0,-1 0 0,1 0-1,-1 0 1,1 0 0,-1 0 0,1 0-1,-1-1 1,1 1 0,0 0 0,-1 0-1,1 0 1,-1-1 0,1 1 0,0 0-1,-1 0 1,1-1 0,0 1 0,-1 0 0,1-1-1,0 1 1,0-1 0,-1 1 0,1 0-1,0-1 1,-1 0 0,-4-6-1193,-9 1-482,0-5-1504,11 8 1013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3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7136,'0'0'6048,"16"0"-3552,0 16-1888,1-16-289,16 0-191,-17 0-735,0 17 319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9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4320,'28'-15'1392,"-8"2"-499,-19 13-821,0-1-1,-1 0 0,1 1 1,0-1-1,0 1 0,0-1 1,0 1-1,0-1 0,-1 1 1,1 0-1,0-1 0,0 1 1,0 0-1,0 0 0,0-1 0,0 1 1,0 0-1,0 0 0,2 1 1,1-2 116,-1 1 1,1 0-1,-1-1 0,1 0 1,-1 1-1,0-1 1,1-1-1,2-1 0,11-3 511,-9 5-478,0 0 0,0 0 0,0 1 0,0 0 0,-1 0 0,1 1 0,0-1 0,15 5 0,2 3 137,29 12 0,-51-19-343,4 2 20,0 0 0,0 1 0,0 0 0,-1 0 0,1 0-1,-1 1 1,0 0 0,-1 1 0,1-1 0,-1 1 0,0 0 0,6 10 0,-3-4 4,0 1 0,-1 1 0,-1-1 1,0 1-1,6 25 0,-4-10 59,5 53 1,-11-68-62,-2 0 0,0 1 1,0-1-1,-1 1 0,-1-1 1,-1 0-1,0 1 0,-1-2 1,0 1-1,-1 0 0,0-1 1,-1 0-1,-1 0 0,0 0 1,-1-1-1,0 0 0,-1-1 1,-20 21-1,25-28-17,1-1 0,-1 1-1,0-1 1,0 0 0,0 0 0,-1 0 0,1-1-1,-1 0 1,0 1 0,1-2 0,-1 1 0,0 0-1,-7 0 1,0 2 27,-10 1 29,19-6-64,-1 1 1,1-1-1,0 1 1,0-1 0,0 0-1,-3-1 1,-1-1 11,3 2-49,0-1 1,0 0-1,0 0 1,0 0-1,0-1 0,1 1 1,-1-1-1,1 0 1,-1 0-1,1 0 0,0 0 1,0 0-1,1-1 1,-1 0-1,1 1 1,-1-1-1,1 0 0,0 0 1,1 0-1,-1 0 1,1-1-1,-1 1 0,1 0 1,0-9-1,0 3-208,0 0 0,1-1 1,1 1-1,-1 0 0,2 0 0,-1 0 0,2-1 0,-1 1 0,6-13 0,-4 15-127,0 0-1,0 1 1,0 0 0,1 0 0,0 0-1,0 0 1,1 1 0,9-8-1,19-21-1025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9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20 118 5568,'0'0'3114,"3"3"-1647,8 8-326,-10-10-1087,-1-1 1,0 0-1,0 0 0,1 1 0,-1-1 0,0 0 0,0 0 1,0 1-1,1-1 0,-1 0 0,0 1 0,0-1 0,0 0 0,0 1 1,0-1-1,0 0 0,0 1 0,1-1 0,-1 0 0,0 1 1,0-1-1,0 0 0,-1 1 0,1-1 0,0 1 0,1 5 92,0-1-1,0 1 1,1-1-1,0 1 1,0-1-1,0 1 1,1-1-1,-1 0 1,1 0-1,0 0 1,1-1 0,-1 1-1,5 4 1,-4-6-134,0 1 0,1-1 0,-1 0 0,1 0 0,-1 0 0,1-1 0,0 1 0,0-1 0,0 0 0,1-1 0,-1 1 0,7 0 0,6 0 16,1 0 0,23-2 0,-22 0-28,-2-1-96,-1-1 0,1-1 0,-1 0 0,1-1 0,-1-1 0,28-12 0,-41 16 76,-1 0 0,0 0 0,0-1 1,0 1-1,0-1 0,0 0 0,0 0 1,0 0-1,-1 0 0,1-1 1,-1 1-1,0-1 0,1 1 0,-1-1 1,0 0-1,-1 0 0,1 0 0,0 0 1,1-4-1,-3 5 11,1 0 0,-1 0 1,0 0-1,0-1 0,0 1 1,0 0-1,0 0 0,0 0 0,0-1 1,-1 1-1,1 0 0,-1 0 1,0 0-1,1 0 0,-1 0 0,0 0 1,0 0-1,0 0 0,-1 0 1,1 0-1,-2-1 0,0-1-2,1 1 14,0 0 0,-1 0 0,1 0 0,-1 1 0,0-1 1,-4-3-1,1 2 17,-2-3 24,-2 1 1,1 0-1,-1 0 0,0 1 1,0 0-1,-13-4 0,-90-25 756,101 30-675,7 2-57,0 0 0,0 0 1,0 0-1,-1 1 0,1 0 1,-1 0-1,1 1 0,-1-1 0,1 1 1,-1 0-1,-8 2 0,7 0-29,0 1 0,0 0 0,0 0-1,1 0 1,0 1 0,-1 0 0,1 0-1,1 1 1,-1 0 0,1 0 0,0 0 0,0 0-1,0 1 1,1 0 0,0 0 0,0 0 0,0 1-1,1-1 1,0 1 0,0 0 0,-2 10-1,2-2 43,1 0-1,0 1 0,2-1 0,1 25 0,-1-7-1,-1 24 15,0-17-141,6 64 0,1-72-1280,16 56-1,-20-85 735,-2 0 1,1 1-1,0-1 1,-1 1 0,1-1-1,-1 1 1,0 0 0,0-1-1,0 1 1,-1-1 0,1 1-1,-1-1 1,-2 6-1,-11 8-2009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8:59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18 5568,'-57'0'2501,"35"0"-1856,21 0-583,1 0 0,0 0 0,-1-1 0,1 1 0,0 0 0,-1 0 0,1 0 0,0 0 0,-1 1 0,1-1 0,-1 0 0,1 0 0,0 0 0,-1 0 0,1 0 0,0 0-1,0 0 1,-1 1 0,1-1 0,0 0 0,-1 0 0,1 0 0,0 1 0,0-1 0,-1 1 0,0 0 111,0 0 15,0 0 0,-1 0-1,1 0 1,0 0-1,-1 0 1,1 0 0,0 0-1,-1 0 1,1 0-1,-1-1 1,0 1 0,1-1-1,-1 1 1,1-1-1,-1 0 1,0 1-1,1-1 1,-1 0 0,-3 0-1,-6 0 752,8 0-278,6 0 219,5 0-511,-1-1-115,0 2 1,-1-1-1,14 3 1,-2 2 0,-12-3-113,1 0 1,0-1-1,1 1 0,-1-1 1,11 0-1,17-2 234,38-6 0,-16 1-77,141 2 296,-13 2-316,-126-2-226,164-6 76,220 10 415,-439 0-593,0 0-1,0-1 1,0 1 0,0-1 0,0 1 0,0-1 0,0 0 0,-1-1 0,1 1 0,0-1-1,4-2 1,-5 3-60,8-3-758,-28 5-3898,-11-1 941,-6 0 1254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00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 5984,'-42'14'1920,"33"-11"-1174,9-1-132,0 10 762,0-9-384,3 0 26,31 42 508,-3-22-977,-5-4-163,85 61 375,-80-60-653,-17-12-69,0 1-1,-1 0 1,-1 0-1,0 1 1,0 1 0,13 15-1,-22-23-21,-1 0 0,0 0 1,-1 0-1,1 0 0,0 0 0,-1 1 0,0-1 0,1 0 1,-1 1-1,-1-1 0,1 0 0,0 1 0,-1-1 0,0 1 0,0 0 1,0-1-1,0 1 0,0-1 0,-1 1 0,0-1 0,1 0 1,-1 1-1,-1-1 0,1 1 0,0-1 0,-1 0 0,0 0 0,1 0 1,-1 0-1,0 0 0,-1 0 0,1-1 0,0 1 0,-1-1 0,0 1 1,-4 2-1,-4 1-62,-2 0 0,1 0 1,-25 7-1,28-10 32,-4 1-25,0-1 0,-1 0 1,1 0-1,-1-2 0,1 0 1,-1 0-1,-21-3 0,16 0-25,0-1-1,0-1 1,0-1 0,-29-12-1,44 15 47,0 1-1,0-1 1,1 0 0,-1 0-1,0 0 1,1-1 0,-1 1-1,1-1 1,-4-3 0,6 3-13,-1 1 1,0-1 0,1 1-1,0-1 1,-1 1 0,1-1-1,0 0 1,1 0 0,-1 0-1,0 1 1,1-1 0,-1 0 0,1 0-1,0-5 1,0 3-11,0 3 26,0 0 1,0 0 0,0 0-1,0 0 1,0 0 0,0 0-1,1 0 1,-1 0 0,1 0 0,0 0-1,-1 0 1,1 0 0,0 0-1,0 0 1,0 1 0,0-1-1,1 0 1,-1 1 0,0-1-1,1 1 1,-1-1 0,1 1-1,-1 0 1,4-2 0,0-1 29,4-3 32,0 0 0,0 1 0,1 0 0,0 1 0,0 0 0,13-4 0,26-5 842,1 2 1,81-10-1,63 18 597,-112 5-1038,154-1 607,-29 0-506,-205 0-555,0 1 1,0-1-1,1 0 1,-1 0-1,0-1 0,0 1 1,0 0-1,0-1 1,0 1-1,0-1 1,3-1-1,-4 1-234,-1 0 0,1 0-1,0-1 1,0 1 0,-1 0-1,1-1 1,-1 1 0,1-1-1,-1 1 1,0-1 0,0 1-1,1 0 1,-1-1 0,0 1-1,0-1 1,0 1-1,-1-3 1,-2-2-1723,1 4 1591,-2-3-1382,-1 1 0,1-1 0,-1 1 0,-6-4 0,10 7 1511,-1 1 1,1-1-1,-1 1 0,1 0 1,-1-1-1,0 1 1,1 0-1,-1 0 0,-1 0 1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00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3808,'-32'31'2170,"29"-28"-1002,3 0-224,1 1-444,-1-2-306,0 1-1,0-1 0,0 1 1,0 0-1,0-1 0,-1 1 1,1-1-1,-2 5 0,-1-4 14,2 1 0,-1 0 0,0 0 0,1 0 0,-1 0 0,1 0 1,0 0-1,1 0 0,-1 0 0,0 8 0,2 30 1319,0-19-519,-1 1 1,-4 38 0,-8-26 42,7-1-404,0-18-380,2-10-183,1 0-1,1 1 1,-1-1 0,1 0 0,0 8-1,1 50 425,0-64-498,0 1 0,0-1 0,0 1 0,0-1 0,0 0 0,0 1 0,0-1 0,1 0 0,-1 1 0,0-1 0,1 0 0,-1 1 0,1-1 0,0 0 0,-1 0 0,1 1 0,0-1 0,0 0 0,0 0 0,-1 0 0,1 0 0,0 0 0,0 0 0,1 0 0,-1-1 0,0 1 0,1 1 0,3-1-294,-1 0-1,0 0 0,1-1 1,-1 1-1,0-1 0,1 0 0,4-1 1,5 1-1506,18 0 21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01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1040 1 5568,'51'0'3114,"-37"0"1397,-36 0-1294,-13-1-2641,-106 4 85,64 9-538,-79-9 81,11 0-24,28 8-100,15-5-43,17 5-10,14-5-22,36 0-37,21-3-432,1-1 0,-27 1 0,-9-3-2735,46 0 1807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02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1022 1 5472,'14'14'1760,"-8"-11"-1051,5-3-170,-10 0-519,-1 0 0,0 0 0,0 0-1,0 0 1,0 0 0,0 0 0,0 0 0,0 0 0,0 0 0,0 0 0,1 0 0,-1 0 0,0 0 0,0 0 0,0 0 0,0 0 0,0 0-1,0 0 1,0 0 0,0 0 0,0 0 0,0 0 0,1 0 0,-1 0 0,0 0 0,0 0 0,0 0 0,0 0 0,0 0 0,0 0 0,0 0-1,0 1 1,0-1 0,0 0 0,0 0 0,0 0 0,0 0 0,0 0 0,0 0 0,0 0 0,1 0 0,-1 0 0,0 0 0,0 1 0,0-1-1,0 0 1,0 0 0,0 0 0,0 0 0,0 0 0,0 0 0,0 0 0,-1 0 0,1 0 0,0 0 0,0 1 0,0-1 10,0 1 0,0-1 0,0 1 0,0-1 0,0 1 0,0-1 0,0 0 0,0 1 0,0-1 0,0 1 0,-1-1 0,1 1 0,0-1 0,0 0 0,-1 1 0,1-1 0,0 0 0,0 1 0,-1-1 0,1 0 0,0 1 0,-1-1 0,1 0 0,-1 1 0,1-1 0,0 0 0,-1 0 0,1 0 0,-1 1 0,1-1 0,-1 0 0,-1 1 45,1-1-1,-1 1 1,1-1 0,-1 0 0,0 1 0,1-1 0,-1 0-1,1 0 1,-1 0 0,-2-1 0,-3 1 251,-1 0 0,1 0 0,-1 0 0,-13 4 0,-47 10 415,43-8-485,0-2-1,-45 3 1,33-4-68,-79 12 391,14-2 111,-9-7-162,53-1-347,10 0 23,-1-2 1,-78-5 0,71-9-29,36 9-185,17 2-15,0 0 1,1 0 0,-1 0 0,0-1-1,0 1 1,0-1 0,1 0-1,-1 0 1,0 0 0,1 0-1,-1 0 1,0 0 0,1-1-1,0 1 1,-1-1 0,-3-3-1,-8-9-1570,14 14 1564,0 0 0,0 0 0,0 0 0,0 0 0,0 0 0,-1 0 0,1-1 0,0 1 0,0 0 0,0 0 1,0 0-1,0 0 0,0 0 0,0 0 0,0 0 0,0 0 0,-1-1 0,1 1 0,0 0 0,0 0 0,0 0 0,0 0 0,0 0 0,0 0 0,0-1 0,0 1 0,0 0 1,0 0-1,0 0 0,0 0 0,0 0 0,0 0 0,0-1 0,0 1 0,0 0 0,0 0 0,0 0 0,0 0 0,0 0 0,0 0 0,1 0 0,-1-1 0,0 1 0,0 0 1,0 0-1,0 0 0,0 0 0,0 0 0,0 0 0,0 0 0,0 0 0,1 0 0,-1-1 0,0 1 0,0 0 0,0 0 0,14-14-3276,3-3 1050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02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34 4480,'-14'-14'1445,"11"11"-885,3 0-53,0 3-460,0-1 0,0 1 0,0-1-1,0 1 1,0-1 0,0 1 0,0-1 0,0 1 0,0 0 0,0-1 0,0 1 0,0-1 0,-1 1 0,1-1-1,0 1 1,0-1 0,-1 1 0,1 0 0,0-1 0,0 1 0,-1-1 0,1 1 0,0 0 0,-1-1 0,1 1-1,-1 0 1,1 0 0,0-1 0,-2 1 0,-21-2 1880,13 2-840,2 1-695,0 0 0,0 1 0,-12 3 0,2 0-24,5-2-94,9-2-171,0 0-1,0 0 0,0 1 0,0-1 1,0 1-1,0-1 0,0 1 0,-5 4 1,-13 7 435,-26 11 1,18-10 80,26-11-537,-1-1 1,1 0 0,-1 1-1,1 0 1,-5 4-1,0 5 87,-5 2 36,-5-6-47,16-8-140,1 1 1,0 0-1,-1 0 0,1-1 1,0 2-1,-1-1 1,1 0-1,0 0 0,0 1 1,0-1-1,-2 3 0,-9 8 93,-13 14 77,25-25-171,-1 1 0,1 0 0,0 0 0,0-1 1,0 1-1,0 0 0,0 0 0,1 0 0,-1 0 0,0 0 1,1 1-1,-1-1 0,1 3 0,0-4-10,0 0-1,0 0 1,0 0-1,0-1 1,0 1-1,0 0 0,0 0 1,0 0-1,-1 0 1,1 0-1,0 0 1,-1 0-1,0 1 1,-2 0 21,2-2-26,1 0 0,0 1 0,0-1 0,-1 0 0,1 0 0,0 0 0,-1 0 0,1 0 0,0 1 0,0-1 0,0 0 1,-1 0-1,1 0 0,0 1 0,0-1 0,0 0 0,0 0 0,-1 1 0,1-1 0,0 0 0,0 0 0,0 1 0,0-1 0,0 0 0,0 1 0,0-1 0,0 1 0,8 24 94,-6-19-58,0-1 0,1 0-1,-1 0 1,1 0 0,0 0 0,0 0 0,7 7-1,1-2 69,19 16 0,-25-22-71,9 6 25,0-1-1,1-1 0,0 0 1,0-1-1,1-1 0,17 5 0,-7-2 33,43 18-27,35 12-978,-74-31 686,-8-2-547,1 1 0,-1 1 0,32 17 1,0 9-811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0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3648,'0'0'2042,"3"0"-1044,-2 0-876,1 0 1,0-1-1,0 1 1,-1-1 0,1 1-1,0-1 1,-1 1-1,1-1 1,-1 0-1,1 0 1,1-1 0,-1 1 37,0 0 1,-1 0-1,1 0 1,0 0-1,0 0 1,0 0-1,0 1 1,0-1-1,1 1 1,-1-1-1,3 1 1,24 0 1371,64 3 520,1 8-1113,132-8 555,-125-3-1106,143 0 577,49-3-303,87-8-33,-247 8-470,138-3 87,209-19 112,-326 17-278,172-10 32,177-22-16,-195 23-63,-153 9-18,303-21 38,111 10-70,-18 18-892,-305 1-634,-30 0 274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14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358 274 3904,'0'-54'3109,"0"46"-2779,0 4-50,1-1 0,-1 1 0,0-1 0,-1 1 0,1-1 0,-1 1 1,-1-6-1,-10-7 157,7 3 16,-7 8-127,6-5 34,6 10-344,0 0 0,-1 0 0,1 0 0,-1 0 0,1 0 1,-1 1-1,1-1 0,-1 0 0,0 0 0,1 0 0,-1 0 0,0 1 0,1-1 0,-1 0 1,0 1-1,0-1 0,0 0 0,0 1 0,0-1 0,0 1 0,-1-1 0,-2 0 25,1 0 0,-1 0-1,0 1 1,0-1-1,1 1 1,-1 0 0,0 0-1,1 0 1,-1 0-1,0 1 1,0-1 0,-5 3-1,-3 2 20,0 0-1,0 1 0,1 0 0,0 1 0,0 0 1,-13 12-1,-14 8 188,23-17-204,1 1 0,0 0 1,-14 15-1,22-20-38,1-1-1,1 1 1,-1 1-1,1-1 1,0 1-1,0 0 1,1 0-1,0 0 1,-4 14-1,6-19 3,0 0-1,1 1 0,0-1 0,0 0 1,0 1-1,0-1 0,0 0 1,0 1-1,0-1 0,1 0 1,-1 1-1,1-1 0,0 0 1,0 1-1,0-1 0,0 0 0,0 0 1,0 0-1,0 0 0,1 0 1,-1 0-1,1-1 0,-1 1 1,1 0-1,0-1 0,0 1 0,-1-1 1,1 1-1,0-1 0,0 0 1,1 0-1,2 1 0,29 4-43,-22-3 20,-5-2-48,-1 1 0,1-1 0,9 0 0,18-6-657,-17 2 340,0 1-181,-1-1 1,1-1 0,-1 0 0,0-1-1,-1-1 1,22-10 0,-15 1-300,0 0-1,36-35 1,-53 45 924,0 0 0,0-1 0,-1 0 0,6-10 0,-2 3 247,-6 11-136,0-1 1,0 0-1,-1 0 1,1 0-1,-1 1 1,1-2-1,-1 1 1,0 0-1,0 0 1,-1 0-1,1 0 1,0-1-1,-1 1 1,0-6-1,0 6 926,0 6-390,0 1-510,0-1-148,1 0 1,-1-1-1,-1 1 1,1-1-1,0 1 0,0-1 1,-1 1-1,-1 3 1,0-1-28,0-1 1,0 1 0,0 0-1,0-1 1,1 1-1,0 0 1,0 0 0,0 0-1,1 0 1,-1 0-1,1 0 1,1 6 0,-1 43-825,0-54 773,0 1 0,0-1 0,0 1 0,0-1 0,0 1 0,0-1 0,0 1 0,0-1 0,0 1 0,0-1 1,0 1-1,1-1 0,-1 1 0,0-1 0,0 1 0,1-1 0,-1 1 0,0-1 0,1 1 0,-1-1 0,0 0 0,1 1 1,-1-1-1,1 0 0,-1 1 0,0-1 0,1 0 0,-1 1 0,1-1 0,-1 0 0,1 0 0,-1 0 0,1 1 0,-1-1 0,1 0 1,-1 0-1,1 0 0,0 0 0,-1 0 0,1 0 0,0 0 0,5-3-549,-5 2 487,0-1-1,1 1 1,-1 0-1,0 0 1,1 0-1,-1 0 1,1 0-1,0 0 1,-1 0-1,1 1 1,0-1-1,-1 0 1,1 1-1,0 0 1,0-1-1,0 1 1,2 0-1,-1 0 38,0 0-1,0-1 0,-1 1 0,1-1 0,0 1 1,0-1-1,-1 0 0,1 0 0,0 0 0,-1 0 1,1-1-1,-1 1 0,0-1 0,1 1 0,-1-1 1,0 0-1,0 0 0,0 0 0,0 0 0,0 0 1,2-5-1,11-10-55,13-5 81,-4-6 107,-20 22-35,0 0 0,0 1 0,1 0 0,8-8-1,-4 7 206,1 1 0,11-6-1,5-4 213,-24 13-390,1 0 0,0 1 0,-1-1 1,1 0-1,0 1 0,0 0 0,0-1 0,0 1 0,0 1 0,1-1 0,-1 0 1,0 1-1,0-1 0,0 1 0,1 0 0,-1 0 0,0 0 0,0 1 0,1-1 1,3 2-1,-2 1 10,0 0 0,0 0-1,-1 0 1,0 1 0,1 0 0,-1 0 0,7 8 0,0 0-55,-10-10-19,1-1 0,-1 0 0,1 0-1,-1 1 1,0-1 0,0 1 0,0-1-1,0 1 1,0-1 0,0 1-1,0 0 1,-1 0 0,1-1 0,-1 1-1,1 0 1,-1 0 0,1 0 0,-1-1-1,0 3 1,0-2-1,0 0 0,1 0 1,-1 0-1,0 0 0,1 0 0,-1 0 1,1 0-1,0-1 0,-1 1 0,1 0 0,0 0 1,2 1-1,-2-1-3,0-1 0,0 1-1,0 0 1,-1-1 0,1 1 0,0 0 0,-1 0 0,1 0 0,-1 0-1,1 0 1,-1 0 0,0 2 0,0 3-40,1-4 28,-1-1-1,0 0 0,0 1 1,0-1-1,-1 0 0,1 1 1,0-1-1,-1 0 0,-1 4 0,-9 11 137,5-3-64,-5-8-106,5 8-6,-5 0 64,8-11 224,6-9-144,-3 5-94,1-1-3,0 0 0,1 0 0,-1 0 1,0 0-1,0 0 0,1 0 0,-1 0 1,1 0-1,0 1 0,0-1 0,-1 1 1,1-1-1,0 1 0,0 0 1,0 0-1,4-2 0,0-1-7,-1 0 0,1-1 0,-1 1 0,0-1 0,6-7 0,2-2-93,-8 8 46,0 1 0,-1-1 1,0 1-1,4-8 0,-5 7-16,1 0 0,0 1 0,1-1 0,4-5-1,-8 11 66,3-5-46,1 1 0,0-1 1,0 1-1,6-4 0,-8 7 25,0 0-1,0 0 1,0-1 0,0 2 0,0-1-1,0 0 1,0 1 0,0-1 0,0 1-1,5 0 1,-7 0 22,1 0 0,-1 0 1,1 0-1,-1 1 0,1-1 0,-1 0 0,1 1 1,-1-1-1,3 1 0,-2 0 18,0 1-1,0-1 1,1 1-1,-1-1 1,0 1 0,0 0-1,0-1 1,-1 1 0,1 0-1,0 0 1,-1 0-1,1 1 1,-1-1 0,0 0-1,1 1 1,-1-1-1,-1 0 1,1 1 0,0-1-1,0 1 1,0 4-1,-1-6 2,0 1 0,0 0 0,0 0 0,1 0 0,-1 0 0,1 0 0,0 0 0,-1-1 0,1 1 0,0 0 0,0 0 0,1 1 0,-1-1-3,0-1-1,0 1 0,0 0 0,0-1 0,0 1 1,-1 0-1,1 0 0,-1 0 0,1 0 0,-1 0 1,0 0-1,1 2 0,-1 64 182,0-68-206,0 1 1,0 0-1,0-1 0,0 1 1,0-1-1,1 1 0,-1-1 0,0 1 1,-1 0-1,1-1 0,0 1 1,0-1-1,0 1 0,0-1 1,0 1-1,0-1 0,-1 1 0,1 0 1,0-1-1,-1 1 0,1-1 1,0 0-1,-1 1 0,1-1 1,0 1-1,-1-1 0,1 1 0,-1-1 1,1 0-1,-1 1 0,1-1 1,-1 0-1,1 0 0,-1 1 1,1-1-1,-1 0 0,1 0 0,-1 0 1,1 0-1,-1 1 0,0-1 1,1 0-1,-1 0 0,1 0 1,-1 0-1,1 0 0,-1 0 1,0-1-1,1 1 0,-1 0 0,1-3-108,-1-1 86,1 1 28,0 1 0,0-1 0,0 1 0,0-1 1,1 0-1,-1 1 0,1-1 0,0-3 0,11-14-24,-8 6-20,-3 10 35,0-1-1,0 1 1,1 0-1,0 0 1,0 0-1,0 0 1,3-4-1,3-5-9,-4 6 34,1-1-1,10-12 0,-14 19 2,1-1 1,-1 1-1,1-1 0,0 1 0,0 0 0,-1-1 0,1 1 0,0 0 1,0 0-1,0 0 0,0 0 0,0 1 0,0-1 0,0 1 0,0-1 0,0 1 1,3-1-1,29 1-51,-27 0 39,-5 0 9,-1 0-1,1 0 1,0 0 0,0 0 0,0 0 0,-1 0-1,1 0 1,0 1 0,0-1 0,-1 0 0,4 2-1,0 6 18,-4-8-23,-1 0-1,0 1 1,0-1 0,0 1-1,1-1 1,-1 0-1,0 1 1,1-1 0,-1 1-1,0-1 1,1 0 0,-1 0-1,0 1 1,1-1-1,-1 0 1,0 0 0,1 1-1,-1-1 1,1 0-1,-1 0 1,1 0 0,-1 0-1,0 0 1,1 1-1,-1-1 1,1 0 0,-1 0-1,1 0 1,-1 0-1,1-1 1,-1 1 1,0 0 0,1 0 0,-1 0 0,0 0 0,0 0 0,0 0 0,0 0 0,0 0 0,0 0 0,0 0 0,0 0 0,0 0 0,1 0 0,-1 0 0,0 0 0,0 0 0,0 0 0,0 0 0,0 0 0,0 0 0,0 0 0,0 0 0,0 1 0,1-1 0,-1 0 0,0 0 0,0 0 0,0 0 0,0 0 0,0 0 0,0 0 0,0 0 0,0 0 0,0 0 0,0 0 0,0 0 0,0 0 0,0 1 0,0-1 0,0 0 0,0 0 0,0 0 0,0 0 0,0 0 0,0 0 0,0 0 0,0 0 0,0 0 0,0 1 0,0-1 0,0 0 0,0 0 0,0 0 0,0 0 0,0 0 0,0 0 0,0 2 19,1 0-1,-1 0 1,1 0 0,-1-1-1,1 1 1,-1 0 0,1 0-1,0-1 1,0 1 0,2 2-1,2 6 60,1 2 86,-5-10-141,0 0-1,0 1 1,0-1-1,0 0 0,1 0 1,-1 0-1,1 0 0,-1 0 1,1 0-1,2 1 0,2 4-2,-5-5-18,1 0-1,0 0 1,0 0-1,-1-1 1,1 1-1,0 0 1,1-1 0,-1 1-1,0-1 1,0 0-1,1 0 1,-1 1-1,0-2 1,1 1 0,-1 0-1,1 0 1,3 0-1,-4-1 4,0 0 0,0 0 0,0 1 1,0-1-1,0 0 0,0 1 0,0 0 0,-1-1 0,1 1 0,0 0 0,0 0 0,1 1 0,-1-1-13,-1 0 1,1 0-1,0 0 1,-1 0-1,1 0 1,0-1-1,0 1 1,0 0-1,0-1 1,0 0-1,-1 1 1,4-1-1,60 0 8,-63 0 7,0 0 0,-1 0 0,1 0-1,0-1 1,0 1 0,0-1 0,-1 1-1,1-1 1,0 1 0,0-1 0,-1 0-1,1 0 1,1-1 0,11-4 10,-2 3-12,-11 3-3,0 0-1,0-1 1,0 1-1,0 0 0,0 0 1,0-1-1,0 1 1,0-1-1,0 1 0,0 0 1,0-1-1,0 0 1,0 1-1,-1-1 0,1 0 1,0 1-1,0-1 0,-1 0 1,1 0-1,-1 1 1,1-1-1,0 0 0,-1 0 1,1 0-1,-1 0 1,1-1-1,4-7 25,-4 8-22,0-1 0,0 1 1,0-1-1,0 0 0,0 1 0,-1-1 1,1 0-1,-1 1 0,1-1 0,-1 0 1,1 0-1,-1 0 0,0-1 0,0-1-14,-2-31 139,2 33-117,0 0 1,-1 0 0,1 0-1,-1 0 1,0 0-1,0 0 1,0 0 0,1 0-1,-2 1 1,1-1 0,0 0-1,-2-2 1,-3 1-114,0 3 89,0 0 0,-1 0 0,1 1 0,0-1 0,0 2 0,-1-1 0,1 0 0,0 1 0,0 0 0,0 1 0,-5 2 0,0 4-13,0-1 0,2 1 0,-15 17 1,10-12 69,7-7 57,0 1-1,0 0 0,0 0 0,-5 10 0,9-14-104,1 0 0,1 0-1,-1 0 1,1 1 0,0-1-1,0 0 1,0 1 0,0-1-1,1 1 1,-1 5 0,2-7 6,-1-1 1,0 1-1,1 0 1,0-1-1,-1 1 1,1-1-1,0 1 1,0-1-1,0 0 1,1 1-1,-1-1 1,1 0 0,-1 0-1,1 0 1,0 0-1,0 0 1,-1 0-1,4 1 1,-1 1 8,1-1 1,0 0-1,0 0 1,0 0-1,0 0 1,7 1-1,-9-3-63,0 0-1,0-1 0,0 1 0,0-1 0,0 0 1,4 0-1,-7 0 52,24 1-165,-9 0-82,0-1-1,0 0 0,0-1 1,15-3-1,-22 1 124,1 0 0,13-7 0,4-2-32,-20 10 136,0-1 0,-1 1 0,1-1 1,-1 0-1,0 0 0,0-1 0,5-4 0,-8 7 20,0-1 0,0 0 0,0 0 0,-1 0 0,1 0 0,0 0 0,-1 0 0,0-1 0,1 1 0,-1 0-1,0-1 1,0 1 0,0-1 0,-1 0 0,1 1 0,0-1 0,-1-2 0,0-2-10,2-13 94,-2 20-73,0-1 0,0 1 0,1-1-1,-1 1 1,0 0 0,0-1 0,1 1 0,-1-1 0,0 1 0,1 0 0,-1-1-1,1 1 1,-1 0 0,0-1 0,1 1 0,-1 0 0,1 0 0,-1-1-1,1 1 1,-1 0 0,1 0 0,-1 0 0,1 0 0,-1 0 0,1 0 0,-1 0-1,1 0 1,-1 0 0,2 0 0,0 0 1328,1 3-614,26 42 176,-24-42-741,-3-3-143,0 0 0,0 1 1,0-1-1,0 1 0,0 0 0,0-1 0,-1 1 0,1 0 0,0 0 0,-1 0 0,1 0 0,0 0 0,-1 1 0,3 1 0,1 0 15,7-3-208,-7-3-106,-3 2 174,-1 0 0,0 0 0,0-1 1,0 1-1,1 0 0,-1 0 0,0 0 0,1 1 0,-1-1 0,1 0 0,-1 0 0,1 1 0,0-1 0,-1 1 0,1-1 0,0 1 0,-1 0 0,1 0 0,0 0 0,3 0 0,-5 0 84,1 0 0,-1 0-1,1 0 1,-1 0 0,1 0 0,-1 0 0,1 0-1,-1-1 1,1 1 0,-1 0 0,1 0 0,-1 0 0,1-1-1,-1 1 1,0 0 0,1 0 0,-1-1 0,1 1-1,-1 0 1,0-1 0,1 1 0,-1 0 0,0-1-1,1 1 1,-1-1 0,0 1 0,1-1 0,-1 1-1,0-1 1,2-18-537,-2 15 611,0 7 154,-1-1-111,1 0 1,0 0-1,0 0 1,0 0-1,0 0 1,1 0-1,-1 0 0,0 0 1,1 0-1,1 3 1,12 4 967,-2 8-514,-10-14-467,0 1 1,0-1-1,0 0 0,0 1 0,1-1 0,-1 0 0,1 0 0,0-1 1,0 1-1,0-1 0,1 1 0,-1-1 0,5 2 0,15 2 165,-15-4-181,0 0 1,0 1-1,10 4 0,-8-3-162,-1-1 0,1 0 0,0-1 1,0 0-1,0 0 0,0-1 0,0 0 1,19-2-1,-20 1-196,-1 0-67,1-1-1,0 0 1,0-1-1,11-3 1,-12 3-2,-1 0 0,1 1 1,0 0-1,11-1 0,-15 2 131,0 0 0,0 0 0,0-1 0,0 1 0,0-1 0,0 0 0,6-3 0,-8 3 113,0 0 0,0 0-1,-1 0 1,1 0-1,0 0 1,0-1 0,-1 1-1,1-1 1,-1 1-1,0-1 1,1 1-1,-1-1 1,0 0 0,0 0-1,0 0 1,0 0-1,1-3 1,4-26-734,-4 22 685,1-3 69,0 0 0,-1-1 1,0 1-1,0-18 0,-2-101 1742,1 114-915,0-1 0,1 1 0,5-19 0,-4 22-350,-1 7-95,-1-4 288,2 0-1,-1 1 1,7-16 0,-6 20 543,-3 9-410,0 150 406,0-140-1332,-3 22 1,0-20 50,-8 22 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7040,'-16'16'2624,"16"1"-1600,16-17 1344,17 0-1376,-17 0 32,33 0-640,-16 0-640,16 0 160,0 0-3456,17-17 1952,16 1-4064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14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 7232,'0'-52'3264,"51"18"-2848,0 17 1568,1 0-1184,16 17 160,0-17-576,0 0-32,-17 17-224,0 0-2240,1 17 1120,-18 0-2624,-17-17 2048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16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104 322 4320,'0'0'1392,"3"-3"-848,8-9-134,-5 10 433,6 2-208,-7-3 117,7-12-240,-7 1 90,7 9-170,-7-10 48,1 7-311,-5 6-138,0 1-1,0-1 1,0 1-1,-1-1 1,1 0 0,0 1-1,-1-1 1,1 0 0,-1 0-1,1 1 1,-1-1-1,0 0 1,1-2 0,-1-3 53,0 4-65,0 1 1,0 0-1,0-1 0,0 1 0,0 0 1,-1-1-1,1 1 0,-1 0 1,0-4-1,-11-11 61,10 12-55,1 4-21,1 0 1,0 1-1,0-1 1,-1 0-1,1 1 1,0-1 0,-1 0-1,1 1 1,-1-1-1,1 1 1,-1-1-1,1 1 1,-1-1-1,0 1 1,1-1-1,-1 1 1,1-1-1,-1 1 1,0 0 0,1-1-1,-2 1 1,-4-3 14,-12-11 109,16 12-119,-1-1 0,1 1 0,-1 0 0,0 0 0,-5-3 0,6 5-10,1-1 0,0 1 0,-1-1 1,1 1-1,0 0 0,-1 0 0,1 0 0,-1 0 0,1 0 1,0 0-1,-1 0 0,1 0 0,0 0 0,-1 1 0,1-1 1,0 0-1,-1 1 0,1-1 0,-2 2 0,-5 2 44,4-3-29,0 1 0,0 0 0,0 0 0,1 0 0,-1 0 0,1 1 0,-1 0 0,1-1 1,0 1-1,-4 5 0,0 4 123,0 1-1,-10 24 1,16-34-109,0 0-1,1 0 1,-1 0-1,1 1 0,0-1 1,0 4-1,-1 15-18,0-2-18,2 26 0,-1-42 14,1 0 1,-1 0 0,1 0-1,0 0 1,0 0-1,0 0 1,0 0 0,1 0-1,0-1 1,0 1 0,0-1-1,0 1 1,3 3 0,-2-4 18,1 0 1,0 0-1,0 0 1,0-1 0,0 1-1,0-1 1,0 0-1,9 3 1,36 5 188,-28-6-103,18 7-116,-26-9-153,0-1 0,0 0 0,-1-1 0,1 0 0,20-4 0,4-7-300,-18 6 286,-11 4 106,0-1 0,0-1 1,0 1-1,9-5 0,-11 4 78,1 0 0,-1 0 0,0-1 0,0 0 0,0 0 0,-1 0 0,0-1 0,0 0 0,0 0 0,0 0 0,-1-1 0,1 1 0,-1-1 0,-1 0 0,1 0 0,2-8 0,-1 2 141,-3 9-91,-1 0-1,0 0 1,0-1-1,0 1 1,0 0-1,0-1 1,0 1-1,-1-1 1,0-5-1,0-37 895,0 43-683,0 6-123,0-1-123,0 0 0,-1 0 0,1 0 0,-1 0 0,1 0 0,-1-1 0,0 1 0,0 0 0,0 0 0,0-1 0,0 1 0,0-1 0,0 1 0,-1-1 0,-2 3 0,3-2-8,-1-1 0,0 1 1,1-1-1,0 1 0,-1 0 0,1 0 1,0 0-1,0 0 0,0 0 0,0 0 0,0 0 1,0 0-1,1 0 0,-1 0 0,1 1 0,-1 1 1,1 65-222,0-68 190,0 1 0,1 0 0,-1 0 0,0 0 0,1-1 0,-1 1 0,1 0 0,0-1 0,-1 1 0,1 0 0,0-1 0,0 1 0,1 1 0,3 6-40,-2-4 29,-3-4 22,1 0 0,-1-1-1,0 1 1,0 0 0,1-1-1,-1 1 1,1-1 0,-1 1-1,1 0 1,-1-1 0,1 1-1,-1-1 1,1 1 0,-1-1-1,1 1 1,0-1 0,-1 0-1,1 1 1,0-1 0,-1 0 0,2 1-1,3 2 4,10 8-76,-15-11 58,1 1-1,-1-1 1,1 1 0,-1-1 0,1 0-1,-1 0 1,1 1 0,-1-1 0,1 0 0,0 0-1,-1 0 1,1 1 0,0-1 0,-1 0-1,1 0 1,-1 0 0,1 0 0,0 0-1,-1 0 1,1-1 0,0 1 0,-1 0-1,1 0 1,-1 0 0,1 0 0,0-1 0,-1 1-1,1 0 1,-1-1 0,1 1 0,0-1-36,14-10-213,-13 5 154,-2-76 373,0 79-253,0 0 1,0 0 0,0 0-1,-1 1 1,1-1-1,-1 0 1,0 1-1,0-1 1,0 0 0,-2-4-1,2 5-6,-1 0 0,1-1 0,0 0 1,0 1-1,1-1 0,-1 0 0,0 1 0,1-1 0,0 0 0,-1-5 0,2 1-27,-1 6 16,0-1 1,0 0-1,0 0 1,0 1-1,0-1 0,0 0 1,0 0-1,-1 0 1,1 1-1,-1-1 1,0-3-1,-3 2-43,0-3-45,11-2 39,-6 8 57,1-6-84,-2-5 48,0 8 143,3 0-356,9-8 378,-7 8-43,0 3-92,-2 1-2,1-1 0,-1 0 0,0-1 0,0 1-1,1 0 1,-1-1 0,3-1 0,6-3-22,-9 4 17,0-1 1,0 1 0,1 0-1,-1 0 1,0 0-1,1 0 1,-1 1-1,1-1 1,6 1 0,0-1-36,-6 1 31,0 0 0,0 0-1,0 0 1,0 0 0,0 0-1,-1 1 1,1-1 0,6 3-1,-4 0-1,1 0-1,0 0 0,-1 1 0,0 0 1,0 0-1,6 6 0,-9-8 50,-1 0 0,1 0 0,-1 1 0,1-1 0,-1 1 0,0 0 0,0 0 0,0 0 0,0 0 0,-1 0-1,1 0 1,-1 0 0,0 0 0,0 0 0,0 1 0,1 5 0,-2 6 114,1-6-9,-1 0 1,0 0 0,0 1-1,-4 15 1,-3-19 60,3-4-86,-2 13 67,1-6-101,4-8-60,0 1-1,0-1 1,0 1-1,0 0 1,0-1-1,0 1 1,1 0-1,-1 0 1,1-1-1,-1 5 1,1-3 113,0-6-123,0-9-282,3 7 10,2 0 111,0 0 26,1-1-1,-1 1 1,5-8 0,10-16-398,8 7 165,-5-7 54,25-8-59,-45 35 387,0-1 0,0 1 0,0 0 0,0 0 0,6-3 0,-8 5-3,-1-1-1,1 1 1,0 0 0,-1-1 0,1 1 0,0 0-1,-1 0 1,1-1 0,0 1 0,0 0 0,-1 0-1,1 0 1,0 0 0,-1 0 0,1 0 0,0 0-1,0 0 1,-1 0 0,1 0 0,0 1-1,0-1 1,-1 0 0,1 0 0,0 1 0,-1-1-1,1 0 1,0 1 0,-1-1 0,1 1 0,-1-1-1,1 1 1,0-1 0,-1 1 0,1-1 0,0 2-1,4 23 300,7-2-166,-11-4-131,-1-15-18,0-1 0,0 1-1,1-1 1,-1 1 0,1-1 0,-1 1 0,2 3-1,0-2 15,1 0 1,-1-1-1,1 1 0,-1-1 0,1 0 1,1 1-1,-1-1 0,0-1 0,5 5 0,4 2-95,23 16-1,-32-24-10,-1 0 0,1 0 0,0-1-1,0 1 1,0 0 0,0-1 0,1 0 0,-1 0 0,0 0 0,1 0 0,-1-1 0,0 1 0,1-1-1,-1 1 1,1-1 0,5-1 0,5 1-502,-9-1 453,1 1 1,-1-1-1,0 0 1,1 0-1,-1-1 0,0 1 1,0-1-1,8-4 1,4-3-234,16-13 0,-25 17 371,-4 2-2,-1 1-1,-1 0 1,1-1 0,0 0-1,-1 0 1,1 0-1,-1 0 1,0 0 0,3-6-1,6-9 7,-10 17-1,5-6 55,0 0 0,-1-1 0,0 1 0,0-1 0,-1 0 0,0-1 1,-1 1-1,4-11 0,-2-7 190,-3 14 55,0-1 1,9-21-1,-7 22 223,-1 0 0,0 0 0,0 0 0,-1-1 0,-1 1 0,0-1-1,-1-18 1,0 29-391,0 23-61,1-10-54,-1 0 0,0 0 0,-4 20 0,1-18-45,-1 5-105,1 0 0,-1 32 0,3-25-617,1-6-20,0-1-1,3 22 1,9 9-1588,-9-17 979,-3-27 1196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17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6656,'0'-14'2144,"0"14"-2130,0 0 1,0 0 0,0-1-1,0 1 1,0 0 0,0 0 0,0 0-1,0 0 1,0 0 0,0 0-1,0 0 1,0 0 0,0 0-1,0-1 1,0 1 0,0 0-1,0 0 1,0 0 0,0 0 0,0 0-1,0 0 1,0 0 0,0 0-1,0 0 1,0 0 0,0-1-1,1 1 1,-1 0 0,0 0-1,0 0 1,0 0 0,0 0 0,0 0-1,0 0 1,0 0 0,0 0-1,0 0 1,0 0 0,0 0-1,1 0 1,-1 0 0,0 0-1,0 0 1,0 0 0,0 0-1,0 0 1,0 0 0,0 0 0,0 0-1,0 0 1,1 0 0,-1 0-1,0 0 1,0 0 0,0 0-1,0 0 1,11 0 396,-8 0-75,3 0-160,20 3 48,-18 0-168,-7-2-46,0 0 0,1-1 1,-1 1-1,1 0 1,-1-1-1,1 0 0,-1 1 1,1-1-1,2 0 1,23-4 141,-16 2-123,0 0-1,0 0 1,17 1-1,46-2-326,-3-8 20,-43 8 149,-10 1 34,-1 0 1,1-1 0,20-7 0,-23 5-69,22-4 0,8 3 41,-19-5 335,-1 5 22,-19-1-9,-3 3-90,4-1 46,-7 5-173,1-1 0,-1 1 0,1 0-1,-1-1 1,1 1 0,-1 0 0,0-1 0,1 1-1,-1 0 1,1-1 0,-1 1 0,0-1 0,1 1 0,-1 0-1,0-1 1,0 1 0,1-1 0,-1 1 0,0-1-1,0 1 1,0-1 0,0 0 0,0 1 0,0-1 0,0 1-1,0-1 1,0 1 0,0-1 0,0 1 0,0-1 0,0 0-1,0-16-781,-3 17 245,-4-1-469,11 4 197,-7 5 263,2-6 442,0-1 0,0 1 0,0 0 0,0 0 0,1 0 0,-1 0 1,0 0-1,1-1 0,0 1 0,-1 0 0,1 0 0,0 3 0,0-4 137,-1 1 0,1 0-1,0 0 1,-1 0 0,0-1-1,1 1 1,-1 0 0,0-1-1,0 1 1,-2 3 0,-2 4 464,-15 28 1308,2-13-1179,-10 17 436,22-18-615,4-12-234,-1-4 37,1 1 0,-7 11 0,5-12-88,1 0 0,-5 13 0,3 14 181,-1-20-249,5-12-82,0 0 1,0 0-1,0-1 1,0 1-1,1 0 1,-1 0-1,0 0 1,1 0 0,0 1-1,-1-1 1,1 0-1,0 0 1,0 0-1,0 0 1,1 0 0,-1 0-1,0 0 1,1 2-1,11 22 33,-12-25-88,1-1 0,-1 1 1,1 0-1,-1-1 0,0 1 1,1 0-1,-1-1 0,0 1 1,0 0-1,1 0 0,-1-1 1,0 1-1,0 0 0,0 0 1,0 0-1,0-1 0,0 1 1,0 0-1,0 0 0,0 0 1,-1 1-1,1 0-239,0-2 244,-1 0-1,1 0 1,0 0-1,0 0 1,0 0-1,0 1 1,0-1 0,0 0-1,0 0 1,0 0-1,0 0 1,0 0-1,0 0 1,0 0-1,0 0 1,0 0-1,0 0 1,0 1-1,0-1 1,0 0-1,1 0 1,-1 0-1,0 0 1,0 0-1,0 0 1,0 0 0,0 0-1,0 0 1,0 0-1,0 0 1,0 1-1,0-1 1,0 0-1,0 0 1,0 0-1,0 0 1,1 0-1,-1 0 1,0 0-1,0 0 1,0 0-1,0 0 1,0 0-1,0 0 1,0 0 0,0 0-1,0 0 1,1 0-1,-1 0 1,0 0-1,0 0 1,0 0-1,0 0 1,0 0-1,0 0 1,0 0-1,12 0-1751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1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5312,'0'0'1701,"0"3"-1024,1 14-111,-1-7-314,1 0 0,-2-1-1,1 1 1,-4 13-1,3-18-187,-1-1-1,0 1 0,-1-1 1,-3 6-1,3-7-20,1 0 0,1 0 0,-1 0 1,0 0-1,1 1 0,-2 3 0,1 6 57,0 0 0,1 0-1,1 0 1,1 20 0,0 2-76,-1-11 231,0-19 21,0-14-370,3 3-55,1 2 59,-1 1 53,0 1 0,0 0 0,-1-1 1,0 0-1,1 0 0,-1 0 0,0 0 0,2-5 0,2-23-240,-5 26 247,1-4-40,1 1 0,0-1 0,5-12 1,-6 18 57,0 0 26,0-1 0,-1 1 0,1 0 0,-1-1 0,0 1-1,0-1 1,0 0 0,-1 1 0,1-1 0,-1 0 0,0-5-1,3 6 233,9-8 15,-10 9 9,-2 4 20,0-1-271,1-1 0,-1 0 0,0 1 0,0-1 0,-1 1 0,1-1 0,0 1 1,0-1-1,0 1 0,0-1 0,0 0 0,0 1 0,-1-1 0,1 1 0,0-1 0,0 0 0,0 1 0,-1-1 0,1 0 0,0 1 0,-1-1 0,1 0 1,0 1-1,-1-1 0,1 0 0,0 0 0,-1 1 0,-8 8 556,7 2-414,1 1 1,0-1-1,1 0 0,1 19 0,-1-11-124,0-8-12,0-9-23,0 0 0,0 0 0,0 0 1,0 1-1,0-1 0,0 0 0,1 0 0,-1 0 0,1 0 0,0 3 0,11 12 41,-7-3 58,3-9-73,-8-5-38,0 0 0,1 1 1,-1-1-1,1 0 0,-1 0 0,0 1 0,1-1 0,-1 0 0,0 0 1,1 1-1,-1-1 0,0 0 0,1 1 0,-1-1 0,0 1 0,0-1 1,1 0-1,-1 1 0,0-1 0,0 1 0,0-1 0,0 1 0,0-1 1,1 0-1,-1 1 0,0-1 0,0 1 0,0-1 0,0 1 0,-1 0 1,1-1 4,0 0 0,0 0 0,0 0 0,0 0 0,0 0 0,0 1 1,0-1-1,0 0 0,0 0 0,0 0 0,0 0 0,0 0 0,0 0 0,0 0 1,0 0-1,0 0 0,0 1 0,0-1 0,0 0 0,0 0 0,0 0 1,0 0-1,0 0 0,1 0 0,-1 0 0,0 0 0,0 0 0,0 0 1,0 0-1,0 1 0,0-1 0,0 0 0,0 0 0,0 0 0,0 0 0,0 0 1,0 0-1,1 0 0,-1 0 0,0 0 0,0 0 0,0 0 0,0 0 1,0 0-1,0 0 0,0 0 0,0 0 0,0 0 0,1 0 0,-1 0 0,0 0 1,0 0-1,0 0 0,0 0 0,0 0 0,0 0 0,2 0-43,0-1 0,0 1-1,0-1 1,0 1 0,0-1-1,0 0 1,-1 0-1,1 1 1,0-1 0,-1 0-1,1-1 1,0 1 0,-1 0-1,3-2 1,-4 2 33,0 1 0,1-1 0,-1 1 0,0 0 0,0-1 0,1 1 0,-1 0-1,1 0 1,-1-1 0,0 1 0,1 0 0,-1 0 0,1 0 0,-1-1 0,0 1 0,1 0 0,-1 0 0,1 0 0,-1 0 0,1 0 0,-1 0 0,1 0 0,-1 0-1,1 0 1,0 0 0,-1 0 15,0 0-1,0 0 0,1 0 1,-1 0-1,0 0 1,0 0-1,0 0 0,1 0 1,-1 0-1,0 0 0,0 0 1,0 0-1,1 0 1,-1 0-1,0 0 0,0 0 1,0 0-1,0 0 0,1-1 1,-1 1-1,0 0 1,0 0-1,0 0 0,0 0 1,1 0-1,-1 0 0,0-1 1,0 1-1,0 0 1,0 0-1,0 0 0,0 0 1,0-1-1,0 1 0,1 0 1,-1 0-1,0 0 1,0-1-1,4-12-18,-4 10 20,1 1 0,0-1 1,-1 1-1,1-1 0,0 1 0,0-1 0,1 1 0,-1 0 0,0 0 0,1-1 1,3-2-1,-3 3-6,-1 0 0,1-1 0,0 1 0,-1 0 0,0-1 0,1 1 0,-1 0 0,0-1 0,0 0 0,0 1 0,0-1 0,0-2 0,-1 2-7,1 0-1,-1 1 1,1-1 0,0 0 0,0 1-1,0-1 1,1 1 0,-1-1 0,1 1-1,-1 0 1,1 0 0,2-3 0,10-12-4,-11 10 109,-3 6-83,1 1 1,-1-1-1,0 1 1,0-1 0,0 1-1,1-1 1,-1 1-1,0-1 1,0 1 0,1-1-1,-1 1 1,1 0 0,-1-1-1,0 1 1,1-1-1,-1 1 1,1 0 0,-1-1-1,1 1 1,-1 0-1,1 0 1,-1 0 0,1-1-1,-1 1 1,1 0-1,-1 0 1,1 0 0,-1 0-1,1 0 1,-1 0-1,1 0 1,0 0 0,-1 0-1,1 0 1,-1 0-1,1 0 1,0 0 0,0 0 19,-1 0 1,1 0 0,0 0-1,0 0 1,0 0 0,-1 0 0,1 0-1,0 0 1,0 1 0,0-1-1,-1 0 1,1 0 0,0 1 0,0-1-1,1 1 1,-2 0-4,1 0 1,-1 0-1,1 0 1,-1 0-1,0 1 0,1-1 1,-1 0-1,0 0 0,0 0 1,0 0-1,0 0 1,0 0-1,0 2 0,0 7 58,1-1 0,1 1 0,0-1-1,0 0 1,0 0 0,5 10 0,-3-9-76,-1-2-25,1 0 0,1-1 0,-1 0 0,1 0 0,1-1 0,-1 1 0,11 9 0,-14-14-44,0-1 0,1 1 0,-1 0 1,0-1-1,1 1 0,-1-1 0,1 0 0,-1 0 0,1 0 1,0 0-1,0-1 0,-1 1 0,4 0 0,4 0-460,1-1 0,12-1 1,-5 1-55,-17 0 503,1 0-1,0 0 0,0-1 1,0 1-1,0 0 0,0-1 1,0 1-1,0-1 1,0 0-1,-1 0 0,1 0 1,0 0-1,0 0 0,-1 0 1,1 0-1,-1 0 0,1 0 1,-1-1-1,3-2 0,12-9-329,-14 11 382,0 1 0,-1 0 0,0-1 0,1 1 0,-1-1 0,0 0 0,0 1 0,0-1 0,0 0 0,0 0 0,0 1 0,0-1 0,0 0 0,-1 0 1,1 0-1,-1 0 0,0 0 0,1 0 0,-1 0 0,0-2 0,1-13 324,-3-23-1,2 16 615,0 19-279,0-3 43,0 16-224,2-3-75,4 2-282,0 1 1,-1-1 0,7 14-1,-12-20-89,1 1 0,0-1 0,-1 1-1,1-1 1,0 0 0,0 0 0,0 1 0,0-1-1,0 0 1,0 0 0,0 0 0,0 0 0,2 1-1,3 3 17,-5-4-41,3 3 55,1 1 0,0 0 0,10 6 0,-13-10-160,1 0 0,0 0-1,-1 0 1,1 0 0,0 0-1,0 0 1,0-1 0,-1 0-1,1 1 1,5-1 0,-2-3-161,5-9 118,-8 10 22,-3-1 63,0 3 75,0-1-1,0 0 1,0 1-1,0-1 0,0 0 0,0 0 1,0 1-1,-1-1 0,1 0 1,0 0-1,0 1 0,0-1 0,-1 0 1,1 1-1,-1-2 0,1 2 3,0 0 0,0 0 0,0 0 0,0-1 0,0 1 0,0 0 0,-1 0 0,1 0 0,0 0 0,0-1 0,0 1 0,0 0 0,0 0 0,0 0 0,-1 0 0,1 0 0,0-1 0,0 1 0,0 0 0,0 0 0,-1 0 0,1 0 1,0 0-1,0 0 0,0 0 0,-1 0 0,1 0 0,0 0 0,0 0 0,0 0 0,-1 0 0,1 0 0,0 0 0,0 0 0,0 0 0,-1 0 0,1 0 0,0 0 0,0 0 0,0 0 0,-1 0 0,1 0 0,0 1 0,0-1 0,0 0-1,0 0 1,0 0 0,1 0 0,-1 0 0,0 0 0,0 0 0,0 0 0,1 0-1,-1 0 1,0 0 0,0 0 0,0 1 0,1-2 0,-1 1 0,0 0-1,0 0 1,0 0 0,1 0 0,-1 0 0,0 0 0,0 0 0,0 0 0,1 0-1,-1 0 1,0 0 0,0 0 0,0 0 0,0-1 0,1 1 0,-1 0 0,0 0-1,0 0 1,0 0 0,0 0 0,0-1 0,0 1 0,1 0 0,-1 0 0,0 0-1,0-1 1,0 1 0,0 0 0,0 0 0,0 0 0,1 0 0,-1 0 0,0-1-1,0 1 1,0 0 0,1 0 0,-1 0 0,0 0 0,0 0 0,0 0 0,0 0 0,1-1-1,-1 1 1,0 0 0,0 0 0,0 0 0,0 0 0,0-1 0,0 1 0,0 0-1,0 0 1,1 0 0,-1-1 0,0 1 0,0 0 0,0 0 0,0 0 0,0-1 0,0 1-1,0 0 1,0 0 0,0 0 0,0-1 0,0 1 0,0 0 0,0 0 0,0 0 0,-1-1-1,1 1 1,0 0 0,0 0 0,0-1 0,0 2 0,0-1 1,0 0-1,-1 0 1,1 0-1,0 0 1,0 1-1,0-1 1,0 0-1,0 0 1,0 0-1,0 1 1,0-1-1,0 0 1,0 0-1,0 0 1,0 1-1,0-1 1,0 0-1,0 0 1,0 0-1,0 1 1,0-1-1,0 0 0,0 0 1,1 0-1,-1 1 1,0-1-1,0 0 1,0 0-1,0 0 1,0 0-1,0 1 1,1-1-1,-1 0 1,0 0-1,0 0 1,0 0-1,0 0 1,1 0-1,-1 0 1,0 1-1,0-1 1,1 0-1,10 5 222,-4 7-79,-6-10-139,-1-1 0,0 0 0,1 0 0,0 0 0,-1 0 0,1 0 0,-1 0 0,1 0-1,0 0 1,0 0 0,0 0 0,0 0 0,0 0 0,0-1 0,1 2 0,32 15-283,-32-16 193,0-1 1,0 1-1,0-1 0,0 1 1,1-1-1,-1 0 1,0 1-1,0-1 0,0 0 1,3-1-1,6 1-554,40 0-2434,-20 0 1750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18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171 188 4064,'0'-62'1813,"0"49"-1592,-3-23 1,-6 11 786,15 8-128,-11 2 287,4 14-1016,0-1 0,0 1-1,1-1 1,-1 0 0,0 0 0,1 1-1,-1-5 1,1 4 526,0 4-293,0 2-334,-1-1 1,0 1-1,1-1 0,-1 1 0,0-1 0,-3 7 0,-2 8 31,4-11-41,1 1-1,0-1 0,1 1 0,0 12 0,1 4-192,-1-8-324,3 24-1,8 3-375,-5 2-352,0-18 523,-4-20 238,0-1 0,-1 1 0,0 0 0,1 8 0,-4-1-729,-6-9-389,1-2 506,2 0 541,4-2 508,0-1 1,0 1-1,0-1 1,0 1 0,0-1-1,0 0 1,0 1-1,0-1 1,0 0-1,0 0 1,-2 1-1,2-2 138,0 1 0,0 0-1,-1-1 1,1 0 0,0 1-1,0-1 1,0 1 0,0-1 0,0 0-1,0 0 1,0 0 0,0 1-1,0-2 1,-4-3 368,-17-17 1308,0 0 0,-32-46 0,52 65-1727,0-1 0,-1 1 1,1-1-1,0 0 0,1 1 1,-1-1-1,-1-5 0,3 9-74,0-1-1,0 0 0,0 0 0,0 0 1,1 0-1,-1 0 0,0 0 0,0 0 1,1 0-1,-1 0 0,0 0 0,1 1 1,-1-1-1,1 0 0,-1 0 0,1 0 1,-1 1-1,1-1 0,0 0 0,-1 1 1,1-1-1,0 0 0,0 1 0,0-1 1,-1 1-1,1-1 0,0 1 0,0 0 1,0-1-1,0 1 0,0 0 1,0 0-1,1-1 0,5-1-7,0-1 2,0 1 1,1 0-1,-1 0 0,0 1 1,0 0-1,11 0 0,7 1 48,3-1 16,33 5 0,-7 7 21,-3-5 1,-24-1-19,-9-2 6,34 3 0,22-6-36,-71 3-127,11 8 74,0-5 26,-9 1 20,-5-6-27,0-1 0,0 1 0,1-1-1,-1 0 1,0 1 0,1-1-1,-1 1 1,0-1 0,1 0 0,-1 1-1,1-1 1,-1 1 0,1-1 0,-1 0-1,0 0 1,1 1 0,-1-1-1,1 0 1,-1 0 0,1 0 0,-1 0-1,1 1 1,0-1 0,-1 0 0,1 0-1,-1 0 1,1 0 0,-1 0-1,1 0 1,-1 0 0,2-1 0,46 1 23,-45 0 156,-3-31 527,0 31-708,0 0 1,0 0-1,0 0 1,0 0-1,0-1 0,0 1 1,0 0-1,0 0 1,0 0-1,0 0 0,0 0 1,0 0-1,0 0 1,0 0-1,0 0 0,0-1 1,0 1-1,0 0 1,0 0-1,0 0 0,0 0 1,0 0-1,0 0 1,0 0-1,0 0 0,0 0 1,0 0-1,0 0 1,0-1-1,0 1 0,-1 0 1,1 0-1,0 0 1,0 0-1,0 0 0,0 0 1,0 0-1,0 0 1,0 0-1,0 0 1,0 0-1,0 0 0,-1 0 1,1 0-1,0 0 1,0 0-1,0 0 0,0 0 1,0 0-1,0 0 1,0 0-1,0 0 0,0 0 1,-1 0-1,1 0 1,0 0-1,0 0-5,-1 0 0,0 0 0,1 0 0,-1 0 0,1 0-1,-1 0 1,1 0 0,-1 0 0,1 0 0,-1 0 0,1 0 0,-1-1 0,1 1 0,-1 0 0,1 0 0,-1-1 0,1 1-1,-1 0 1,1-1 0,-1 1 0,1 0 0,-1-1 0,1 1 0,0-1 0,-1 1 0,1-1 0,0 1 0,0 0 0,-1-1-1,1 0 1,0 1 0,0-1 0,0 1 0,-1-1 0,1 1 0,0-1 0,0 1 0,0-1 0,0 1 0,0-1-1,0 0 1,0 1 0,0-1 0,0 1 0,1-1 0,-1 0 0,-3 4-156,1-1 143,1-1 11,0 0 0,0 0 0,0 1 0,0-1 0,0 0 0,0 1 0,0-1 0,0 1 0,0 0 0,1-1 0,-1 1 0,1-1-1,-1 1 1,1 0 0,0-1 0,0 1 0,-1 0 0,1 0 0,0-1 0,1 4 0,-1 208-186,-1-192 39,-1 1 0,-4 21 1,1-7 61,1-1 27,0-3 8,-8 37 0,7-47 13,1-4 12,-1 1 1,-1-1-1,-11 25 0,-12 8 495,23-38-350,5-9-68,-1 1-1,-1-1 1,1 0-1,0 0 0,-1 0 1,-3 3-1,2-4 16,1 0 0,-1 0 0,1-1 0,-1 0 0,0 0 0,-5 2 0,0 0 62,5-1-16,-1-1-1,1 0 1,-1 0 0,0-1 0,1 1 0,-1-1 0,0 0 0,0 0 0,0 0 0,0-1 0,-10 0 0,11-1 13,-1 0 1,0-1 0,1 1 0,0-1 0,-1 0 0,1 0 0,0-1 0,0 1 0,0-1 0,0 0 0,1 0 0,-1 0 0,-3-5 0,3 4-86,1-1 0,0 1 0,-1-1 0,2 0 0,-1 0 0,0 0 0,1-1 0,0 1 0,0 0 0,1-1 0,-1 0 0,1 1 0,0-1 0,1 0 0,0 1 0,0-1 0,0 0 0,0 0 0,1 1 0,0-1 0,0 0 0,4-9 0,-2 6-72,1 0-1,1 1 1,0 0 0,0 0 0,0 0 0,1 1-1,0 0 1,1 0 0,7-7 0,68-50-1126,-79 62 1093,29-21-510,58-39-3326,-22 25 1704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19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14 205 7040,'-13'0'2721,"31"0"-530,8 3-1690,-17 1-361,5 1 24,12-10-4,-19 3-132,0 0 0,0 1 0,11-1 0,-10 2-21,0-1 0,1 0 0,-1 0 1,0-1-1,0 0 0,0 0 0,11-6 0,24-6-379,-34 12 287,-3 1 34,0-1 1,0 0-1,9-3 0,-13 3 47,0 1-1,0 0 1,-1 0-1,1-1 0,0 1 1,0-1-1,-1 1 1,1-1-1,-1 0 1,1 0-1,-1 0 0,0 0 1,2-2-1,-3 4 2,0-1 0,0 1 0,1 0 0,-1-1 0,0 1 0,0-1 0,1 1-1,-1-1 1,0 1 0,0-1 0,0 1 0,0-1 0,0 1 0,0-1 0,0 1 0,0 0-1,0-1 1,0 1 0,0-1 0,0 1 0,0-1 0,0 1 0,0-1 0,-1 1 0,1-1-1,-12-5-62,6 4 59,-74-26 140,77 27-116,0 0 1,0 1 0,0-1-1,0 1 1,0 0-1,-5 0 1,1 0 41,5-1-29,-1 1 1,0 0-1,0 0 1,0 0 0,0 1-1,0-1 1,0 1-1,0-1 1,0 1-1,0 0 1,1 0 0,-1 0-1,0 0 1,1 1-1,-1-1 1,1 1-1,-1 0 1,-2 2 0,-8 9 61,7-8-67,1 0 0,1 0 0,-9 11 0,11-13-24,1 0 1,0 0-1,-1 0 0,1 0 1,0 0-1,1 0 0,-1 1 0,0-1 1,1 0-1,0 0 0,0 4 1,0 2-71,1 0-1,0 1 1,0-1 0,1-1 0,0 1 0,1 0 0,0 0 0,0-1 0,1 0 0,9 16 0,-9-18-82,0 0 0,1 0 0,0-1 0,0 1-1,0-1 1,0 0 0,1 0 0,0-1 0,0 0 0,0 0 0,0 0 0,1-1 0,9 4 0,-9-5-99,0 0 0,0-1 0,8 1 0,3 0-185,46 11-714,-49-9 744,1 0 0,0-1 0,1-1 0,-1 0 0,0-1 0,23-2 1,18-10-711,-36 8 710,1 0 731,23-5-1,-40 7-183,0-1 0,0 1-1,0-1 1,0 0 0,0-1 0,0 1 0,0-1-1,-1 0 1,9-7 0,-10 7 21,-1-1 0,1 0 0,0 0-1,-1 0 1,2-5 0,4-6 310,10-8 154,-15 19-525,0 1 1,0-1-1,0 0 1,0 0 0,-1 0-1,0 0 1,0-1-1,0 1 1,0-1-1,1-4 1,-1-8 226,-1 0-1,-1-25 1,0 21 61,-1 13-218,1 1 1,-1-1-1,0 0 0,-1 1 1,0-1-1,0 1 0,-1 0 0,0-1 1,0 1-1,0 1 0,-1-1 1,-6-7-1,-4-6 169,11 12-255,3 8-86,0-1 1,0 1-1,-1-1 1,1 1-1,0-1 1,0 1 0,-1-1-1,1 1 1,0-1-1,-1 1 1,1-1-1,0 1 1,-1 0-1,1-1 1,-1 1 0,1-1-1,0 1 1,-1 0-1,1 0 1,-1-1-1,1 1 1,-1 0 0,1 0-1,-1 0 1,1-1-1,-1 1 1,0 0-1,1 0 1,-1 0-1,1 0 1,-1 0 0,1 0-1,-1 0 1,1 0-1,-1 0 1,0 0-1,0 1 1,0-1-2,0 0-1,0 0 1,-1 0-1,1 0 1,0 1 0,-1-1-1,1 1 1,0-1-1,0 1 1,0-1 0,0 1-1,-1-1 1,1 1-1,0 0 1,0 0 0,0 0-1,0 0 1,1-1 0,-1 1-1,0 0 1,0 1-1,0-1 1,1 0 0,-1 0-1,1 0 1,-1 0-1,1 0 1,-1 1 0,0 1-1,0 4 10,-1 0-1,1-1 0,1 1 0,-1 13 1,1 12 121,-1 6-356,5 39-1,8-23-278,-7-2-465,7-1 246,-7-3-49,7-11 300,-7-3 127,-2-25 286,-2-7 59,-1 0 0,1 0 0,-1 0-1,1 0 1,-1 0 0,0 0 0,0 0-1,1 0 1,-2 0 0,1 3 0,-1-2 31,0 0 1,-1 0-1,1 0 1,-1-1-1,0 1 0,-2 3 1,-6 8 116,-3 9 17,9-14 49,-1 0 0,-1 0 0,0-1 0,0 1 0,-8 6-1,-10 12 596,1 1-1,2 1 1,-19 32-1,12-18-282,19-29-388,1-4-48,1 2 1,0-1 0,-10 24-1,16-33-77,1-1-1,0 1 1,-1-1-1,1 1 1,0-1-1,0 1 1,0-1-1,0 0 1,0 1-1,1-1 1,-1 1-1,0-1 1,1 1-1,-1-1 1,1 0-1,-1 1 1,1-1 0,0 0-1,0 0 1,-1 1-1,3 1 1,-2-2 3,1 1 1,0 0-1,0 0 1,0-1 0,0 1-1,0-1 1,0 1-1,0-1 1,0 0 0,1 0-1,-1 0 1,4 1 0,-2-2-19,0 1 0,0-1 1,0 0-1,1 0 0,-1 0 1,0 0-1,0-1 1,0 0-1,1 0 0,-1 0 1,0 0-1,5-3 0,7-4-61,25-15 0,-30 16 29,6-3-14,25-20-1,-35 24 45,-1 0-1,0 0 1,0-1 0,-1 1 0,9-14 0,6-24 17,-3 6-70,-14 28-40,1 1 1,-2-1 0,1 0-1,-1 0 1,-1 0 0,0 0 0,0 0-1,-1-19 1,0 20-25,0-1-172,1-1 1,0 0-1,1 1 1,3-13-1,0 3-382,-2 3 190,-2 12 15,0-1 1,0 1-1,0 0 1,1 0 0,-1-1-1,1 1 1,1 0-1,2-4 1,12-11-1705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20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34 5312,'-28'-14'1701,"28"14"-1682,-1 0 1,1 0-1,0 0 1,0 0-1,-1 0 0,1 0 1,0 0-1,0 0 0,0 0 1,-1 0-1,1-1 0,0 1 1,0 0-1,-1 0 0,1 0 1,0 0-1,0 0 0,0-1 1,0 1-1,-1 0 1,1 0-1,0 0 0,0-1 1,0 1-1,0 0 0,0 0 1,0 0-1,-1-1 0,1 1 1,0 0-1,0 0 0,0-1 1,0 1-1,0-1 0,0-13 4557,-3 14-3610,3 0-943,-1 0 1,0 1 0,1-1 0,-1 0-1,0 0 1,1 1 0,-1-1 0,0 0-1,1 0 1,-1 1 0,0-1 0,1 1-1,-1-1 1,1 1 0,-1-1 0,1 1-1,-1-1 1,1 1 0,0-1 0,-1 1-1,1 0 1,-1-1 0,1 1 0,0-1-1,0 1 1,-1 0 0,1-1 0,0 1-1,0 0 1,0 0 0,0-1 0,0 1-1,0 1 1,0 33 164,0-20-149,0 68 36,0-79-67,0 0-1,1 0 1,-1 0 0,1 0 0,0-1 0,-1 1-1,2 0 1,1 6 0,3 6 45,-2-4 21,-3-9-56,-1 0-1,1 0 1,0 0-1,0 0 0,0-1 1,0 1-1,0 0 1,1-1-1,-1 1 0,1-1 1,0 1-1,-1-1 1,1 0-1,0 1 0,1-1 1,-1 0-1,0-1 0,5 4 1,-5-4-29,-1 0 0,1-1 1,0 1-1,-1-1 0,1 1 0,0-1 1,-1 0-1,1 0 0,0 0 1,-1 0-1,1 0 0,0 0 0,0 0 1,-1 0-1,1-1 0,0 1 0,-1-1 1,1 1-1,-1-1 0,1 0 0,0 1 1,-1-1-1,1 0 0,-1 0 1,0 0-1,1 0 0,1-3 0,3-2-34,-1 0 1,0 0-1,0-1 0,6-10 0,-4 6-38,7-6-8,-12 15 89,0 1 0,0-1-1,-1 0 1,1 0 0,-1 0 0,1 0 0,-1 0 0,0-1 0,2-2 0,2-16 27,-5 17-12,1 1 1,-1 0-1,1 0 0,0 0 0,0 0 1,0-1-1,1 1 0,-1 0 0,1 1 0,3-6 1,5 0 92,-9 8-85,-1 0-1,1 0 0,-1-1 0,0 1 0,1 0 0,-1-1 1,1 1-1,-1 0 0,0-1 0,1 1 0,-1-1 0,0 1 1,1 0-1,-1-1 0,0 1 0,0-1 0,1 1 0,-1-1 0,0 1 1,0-1-1,0 1 0,0-1 0,0 1 0,0-1 0,0 0 1,0 1-1,0-1 0,0 1 0,0-1 0,0 1 0,0-1 1,-1-10 470,1 20 8,0-2-387,0-1 1,0 0-1,1 0 0,2 7 0,-2-8-191,1-1-1,0 0 0,1 0 1,-1 0-1,1 0 0,0 0 1,0 0-1,0-1 0,0 0 0,0 1 1,1-1-1,0-1 0,0 1 1,-1 0-1,1-1 0,1 0 1,5 3-1,10 1-3472,-3 8 1003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49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4576,'0'0'3680,"3"0"-3339,7 1-191,-4-1-46,-1 0 0,1 0 0,0 0 0,-1 0 0,11-3-1,39-14 231,-28 8-196,-1 1-1,31-4 1,11 9 29,-47 3-85,24-3 0,-9-3-13,-20 3-85,0 1 0,18-1 0,119 3 1355,-153 0-1337,0 0 0,1 0 0,-1 0 0,0 0 0,0 0 0,0 0 0,0 0 0,0 0 0,0 0 0,0 0 0,0 0 0,0 0 0,0 0 0,1 0 1,-1 0-1,0 0 0,0 0 0,0 0 0,0 0 0,0 0 0,0 0 0,0 0 0,0 0 0,0 0 0,1 0 0,-1 0 0,0 0 0,0 1 0,0-1 0,0 0 0,0 0 1,0 0-1,0 0 0,0 0 0,0 0 0,0 0 0,0 0 0,0 0 0,0 0 0,0 0 0,0 1 0,0-1 0,0 0 0,0 0 0,0 0 0,0 0 0,0 0 0,0 0 1,0 0-1,0 0 0,0 0 0,0 1 0,0-1 0,0 0 0,0 0 0,0 0 0,0 34-18,0-3-5,0 92-91,0-119 129,-1 0 1,1 0-1,-1 1 1,0-1 0,0 0-1,0 0 1,-1 0-1,0 0 1,-3 7 0,1-4 59,0 0 0,0 0 1,-6 8-1,1-3 40,-5 5 48,2-14-110,-2 0-24,3 0-12,-12 2 31,0-9 46,12 0-42,-8 0 22,10 2 19,1 0-1,0 0 1,0-1-1,-9-4 1,-34-14 320,36 15-205,0 0 0,-26-15 0,-1-7 468,33 21-560,0 2 0,-1-1 0,1 1 1,-17-6-1,20 9-131,-1-1 1,0 0 0,1 0-1,0 0 1,0-1 0,0 0-1,0-1 1,-6-5 0,-37-39-1695,47 46 966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49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7040,'17'0'3200,"17"34"-2752,-17-17 448,0 0-576,17 1-64,-17-1-160,17 0 0,17 0-64,-17 0-1216,0 0 640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0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410 102 5312,'-17'0'2400,"34"0"-2080,-34 0 1248,0 17-448,-17 0-640,17 17 96,-17-16-320,-18 16-32,18 0-128,0 0 160,-17 0-160,17 0-960,0-17 480,17-17-1472,-17 17 1024</inkml:trace>
  <inkml:trace contextRef="#ctx0" brushRef="#br0" timeOffset="1">717 0 5568,'-34'0'2848,"34"17"-1856,-17 0-608,17 17 768,-18 0-672,1 0 192,17 18-384,-17-1 32,0 17-192,17-17-64,0 0-32,0-17-480,0 17 256,0-34-1184,0 18 768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0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34 3648,'0'-30'3418,"0"30"-3399,0 0-1,0-1 1,0 1-1,0 0 1,0 0-1,0 0 0,0 0 1,0 0-1,1 0 1,-1 0-1,0 0 1,0 0-1,-1 0 0,1-1 1,0 1-1,0 0 1,0 0-1,0 0 1,0 0-1,0 0 1,0 0-1,0 0 0,0 0 1,0 0-1,0 0 1,0 0-1,0-1 1,0 1-1,0 0 0,0 0 1,0 0-1,0 0 1,0 0-1,0 0 1,-1 0-1,1 0 0,0 0 1,0 0-1,0 0 1,0 0-1,0 0 1,0 0-1,0 0 0,0 0 1,0 0-1,0 0 1,-1 0-1,1 0 1,0 0-1,0 0 0,0 0 1,0 0-1,0 0 1,0 0-1,0 0 1,0 0-1,-4 0 469,1 0-142,0 0 1,0 0 0,0 0 0,0 0 0,0 1 0,0-1-1,-3 2 1,5-1-230,-3 0 93,1 1 0,-1 0 0,1 0 0,0 0 0,0 0 0,-6 5 0,5 6 143,4-11-291,0 1-1,-1-1 1,0 0-1,0 1 0,0-1 1,0 0-1,0 1 1,0-1-1,-1 0 0,1 0 1,-4 4-1,3-4-24,1 0 0,-1 0 0,0 0 0,1 0 0,0 1 0,-1-1 0,1 1 0,0-1 0,0 1 0,0 0 0,1-1 0,-1 1 0,1 0 0,-1-1 0,1 1 0,0 4 0,-2 12 126,-2 3-34,1-8-42,1 1 0,0 0 0,0-1 0,2 1 0,0 0 0,2 20 0,9 0 80,-8-24-143,-2-6 37,0 0 1,0 0 0,1-1-1,2 8 1,-3-10-39,0-1-1,0 1 1,1-1-1,-1 1 1,0-1 0,0 1-1,1-1 1,-1 0-1,1 0 1,-1 0-1,1 0 1,0 0 0,-1 0-1,1 0 1,0 0-1,1 0 1,0 0-3,0 0 0,1-1 1,-1 1-1,0-1 0,0 0 1,0 0-1,0 0 0,0 0 1,0-1-1,0 1 0,0-1 0,0 0 1,0 0-1,0 0 0,0 0 1,0 0-1,0-1 0,-1 1 1,1-1-1,3-2 0,4-2 10,-7 5-14,-1 0 0,1 0 0,-1-1 1,0 1-1,0 0 0,0-1 0,0 0 0,0 1 1,0-1-1,0 0 0,0 0 0,-1 0 1,1 0-1,-1 0 0,3-4 0,-3-2 22,0-1-1,0 1 1,0 0 0,-1-1-1,-1 1 1,1-1 0,-3-11-1,-3-2 16,0 1-1,-18-38 1,13 32-52,8 21-16,0-1 1,-1 1-1,-4-7 0,-4-6-33,7 5-10,1 12 23,-3-4-242,6 3 110,0 1 1,1-1-1,0 0 0,-1 1 1,1-1-1,0-3 1,0 0-1327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0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 0 6144,'0'34'2784,"-17"17"-2432,17-34 384,0 18-480,-17 16 256,17 17-288,-17 0-288,17 0 32,0-17-704,0 1 416,-18-1-1568,18-34 1056</inkml:trace>
  <inkml:trace contextRef="#ctx0" brushRef="#br0" timeOffset="1">17 290 6720,'-17'-34'3456,"34"34"-2656,0 0-512,1 0 384,16 0-384,17 0-96,0 0-96,17 0-2560,-17 0 1376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0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7296,'-17'-17'3328,"68"17"-2912,-17 0 224,0 0-448,17 0 352,0 17-320,18 0-960,-1-17 384</inkml:trace>
  <inkml:trace contextRef="#ctx0" brushRef="#br0" timeOffset="1">751 307 7648,'0'18'3456,"34"-18"-3008,0 0 128,-17 17-416,17-17-1984,17 0 992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1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7872,'0'0'3584,"51"0"-3104,-34 0-128,0 0-288,34 0-2624,0 0 1376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1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52 6656,'0'0'89,"0"0"0,-1 0 1,1 0-1,-1 0 0,1-1 1,-1 1-1,1 0 0,-1 0 1,1 0-1,0 0 0,-1 1 1,1-1-1,-1 0 0,1 0 0,-1 0 1,1 0-1,-1 0 0,1 0 1,0 1-1,-1-1 0,1 0 1,-1 0-1,1 1 0,0-1 1,-1 0-1,1 1 0,-1 0 1,8 7 954,-4-6-1080,-1 1 895,1-3-251,7 1-75,-6-1-400,1 0 0,0 0-1,-1 0 1,1 0-1,-1-1 1,1 1 0,4-3-1,71-25 332,-77 27-453,0 0 1,0 1-1,0-2 0,0 1 0,0 0 0,0-1 0,-1 1 0,1-1 1,-1 0-1,4-2 0,0 1-683,-3 3 494,-1 0-19,0 1-1,0-1 0,0 0 1,0 0-1,0 0 0,0-1 1,0 1-1,0-1 0,0 1 1,3-2-1,0-5-761,-5 7 805,0-1-1,1 1 0,-1-1 1,0 1-1,1-1 0,-1 1 0,0 0 1,1-1-1,-1 1 0,0-1 1,1 1-1,-1 0 0,1-1 1,-1 1-1,1 0 0,-1 0 0,1-1 1,-1 1-1,1 0 0,-1 0 1,1 0-1,-1 0 0,1 0 0,-1 0 1,1-1-1,-1 1 0,1 0 1,-1 1-1,1-1 0,-1 0 1,2 0-1,15 0-2709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2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5728,'15'-14'1840,"-15"14"-1823,0-1 0,0 1 0,0 0 0,0 0 0,1 0 0,-1 0 0,0 0 0,0-1 0,0 1 0,0 0 0,1 0 0,-1 0 0,0 0 0,0 0 0,1 0 0,-1 0 0,0 0 0,0 0 0,0 0 0,1 0 0,-1 0 0,0 0 0,0 0 0,1 0 0,-1 0 0,0 0 0,0 0 0,0 0 0,1 0 0,-1 0 0,0 0 0,0 0-1,0 0 1,1 0 0,-1 1 0,0-1 0,0 0 0,0 0 0,1 0 0,-1 0 0,0 0 0,0 1 0,16 7 229,-1 1-1,-1 0 0,0 1 1,0 1-1,-1 0 0,15 16 1,-19-15-191,22 24 71,11 2 28,-22-21-74,31 33 1,-2 10-71,-41-50 12,-1-1-1,1 1 0,-2 1 1,1-1-1,-1 1 0,6 16 1,-11-23 1,1 1 0,0-1 0,-1 1 0,0-1 0,0 1 0,0 5 0,-1-7 3,0 1 1,-1-1-1,1 0 1,-1 0-1,0 0 1,0 0 0,0 0-1,0 0 1,-2 3-1,0-2 8,1 0 0,0 0 0,-1 0 0,0 0-1,0-1 1,0 1 0,0-1 0,-1 0 0,1 0 0,-1 0-1,-6 4 1,3-4 11,0 0 0,0 0 0,0 0 0,0-1 0,-1 0-1,-9 2 1,-31 1 254,33-1-215,-10 1 136,-7-11 270,19 3-271,3 2-110,0-1-1,0-1 1,1 0-1,0 0 0,-14-7 1,22 9-115,1 1 1,-1 0-1,0-1 1,1 1-1,-1 0 1,1-1-1,-1 1 1,1 0-1,-1-1 1,1 1-1,0-1 1,-1 1-1,1-1 1,-1 1-1,1-1 0,0 0 1,0 1-1,-1-1 1,1 1-1,0-1 1,0 0-1,0 1 1,-1-1-1,1 1 1,0-2-1,0 0-14,1 1 0,-1 0-1,0-1 1,1 1 0,-1-1-1,1 1 1,-1 0 0,1-1-1,0 1 1,0 0 0,1-2-1,1-1-119,1 0-1,0 0 0,0 0 0,0 1 0,0-1 0,1 1 0,8-5 0,0 4-492,-1-1 0,0 2-1,1 0 1,20-2 0,35-9-3667,-3-3 1676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2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5568,'0'-17'2528,"0"34"-1632,0 0-704,-17 17 352,17 17-320,0 0 32,0 18-160,0-1-608,0-17 256,0 0-608,0-17 512,0 0-896,0 0 704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3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4800,'63'0'2592,"-60"0"-2494,1 0 0,-1 0 0,1 0 1,-1 1-1,1-1 0,-1 1 0,0 0 1,1 0-1,-1 0 0,0 0 0,4 3 0,9 3 100,-7-3-84,27 12 289,7 15-72,-22-17-212,-7-6-55,0 2 1,0 0-1,-1 0 1,0 2 0,11 12-1,-9-5 6,0 0-1,-2 0 0,-1 2 1,16 32-1,-6 1 182,-16-43-205,-3-8-26,-2 1 0,1-1-1,0 1 1,-1-1 0,1 1-1,-1 0 1,0 0 0,0 4 0,-1-5 12,-1 0 0,0 0 1,0 0-1,0 0 1,0 0-1,0 0 0,-1 0 1,1 0-1,-1 0 1,-2 2-1,-3 4 94,0 0 1,-9 9 0,8-11-19,0-1 1,-1-1 0,1 1-1,-1-1 1,-17 7 0,-3 1 55,13-4-58,-1-1-9,-1 0 1,-19 7 0,29-13-92,1 0 1,-1-1 0,1 1-1,-1-2 1,1 1-1,-1-1 1,0 0 0,-13-2-1,-1-4-463,0 0 1,-34-14-1,19 3-375</inkml:trace>
  <inkml:trace contextRef="#ctx0" brushRef="#br0" timeOffset="1">69 35 6720,'0'0'3040,"17"-17"-2624,17 17 672,0 0-672,17 0 256,17 0-384,0-17-192,1 34-32,-1-17-1696,0 0 896,-17 0-2880,-34 17 2048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3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14 105 5984,'-14'14'1920,"14"-13"-1860,1-1 0,0 0 0,-1 1 0,1-1 1,-1 0-1,1 0 0,-1 0 0,1 1 0,-1-1 0,1 0 0,0 0 1,-1 0-1,1 0 0,-1 0 0,1 0 0,0 0 0,0 0 0,-1 0 90,60 0 2335,45 0-1493,176-27-34,-232 20-812,75-11 146,113-12 248,-121 24-556,-51 0-4,55-2 93,-103 7-53,-1 0 1,1-1-1,-1 0 0,20-6 1,-20 3-843,-27 5-1353,-5 2 1364,3-2-128,1 1 0,-1 0 1,1 1-1,0 1 0,-23 7 1,-5 7-1622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4480,'0'0'1445,"3"0"-885,0 0-464,1 0 1,0 1-1,-1 0 0,1 0 0,0 0 1,-1 0-1,5 3 0,4 1 179,23 4 319,-31-8-549,0 0 0,-1 0 0,1 0 0,0 1 1,-1-1-1,1 1 0,3 2 0,36 25 270,16-6-86,-41-15-157,0 2 1,-1 0-1,-1 1 1,1 1-1,-2 0 0,21 21 1,-32-29-30,0 0 1,0 0-1,0 1 1,-1-1-1,0 1 1,4 7-1,-6-11-32,-1 0 0,0 0-1,1 0 1,-1 0-1,0 0 1,0 0 0,0 0-1,0 0 1,0 0 0,0 0-1,0 0 1,0 1 0,0-1-1,0 0 1,0 0 0,-1 0-1,1 0 1,-1 0 0,1 0-1,0 0 1,-1 0 0,0 0-1,1 0 1,-1 0-1,0 0 1,1-1 0,-1 1-1,0 0 1,0 0 0,0-1-1,1 1 1,-1 0 0,-2 0-1,-23 18 171,19-13-126,-1 0-1,0-1 1,0 0-1,0 0 1,0-1 0,-1 0-1,0 0 1,-17 4-1,-25-3 37,25 0-52,7-1-42,-37 3 1,52-7 16,0 1 1,1-1-1,-1-1 0,0 1 1,1 0-1,-1-1 0,0 0 0,1 0 1,-1 0-1,1 0 0,-1 0 1,1-1-1,0 0 0,0 1 1,0-1-1,-5-4 0,8 6-6,0 0 0,-1-1-1,1 1 1,-1-1 0,1 1-1,0-1 1,-1 1 0,1-1-1,0 1 1,-1-1-1,1 1 1,0-1 0,0 1-1,0-1 1,-1 0 0,1 1-1,0-1 1,0 1 0,0-1-1,0 1 1,0-1 0,0 0-1,0 1 1,0-1 0,0 1-1,1-1 1,-1 0 0,0 1-1,0-1 1,0 1-1,1-1 1,-1 1 0,0-1-1,1 0 1,1-1 9,0 0 0,-1 1 0,1-1 0,0 1 0,0-1 0,0 1 1,0 0-1,3-2 0,8-3 78,0 1 0,1 0 0,-1 0 0,1 2 0,21-4 0,44 1 412,17-8-86,-7 0-31,-2 11-78,-4 0 53,-38-3-213,-24 3-111,33-2 1,31 5-1408,-82 0 65,-6 0 106,-8 0-730,5-3 309,-8-8-800,12 10 2259,1 1 0,-1-1-1,1 1 1,-1 0 0,1-1-1,-1 1 1,1 0 0,-1 0-1,-1 0 1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4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86 376 5984,'-17'0'2688,"0"51"-1024,17-17-1152,-18-17 640,1 17-672,0 0 32,17-17-320,0 17-32,0 0-96,17-17 288,-17 1-160,35-1-1856,-18 0 896,17-17-2816,17-17 2016</inkml:trace>
  <inkml:trace contextRef="#ctx0" brushRef="#br0" timeOffset="1">1057 35 8064,'-17'0'3648,"68"-17"-3168,-34 17 352,18 0-544,16 0 192,0 0-320,0-17-416,0 34 128,-17-34-2304,0 17 1344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1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 1568,'-14'0'2720,"14"0"-2702,0 0 1,0 0-1,0 0 1,0 0-1,0 0 1,0 0 0,0 0-1,0 0 1,0 0-1,0 0 1,-1 0-1,1 0 1,0 0-1,0 0 1,0 0-1,0 0 1,0 0-1,0 0 1,0 0-1,0 0 1,0 0-1,0 0 1,-1 0-1,1 0 1,0 0 0,0 0-1,0 0 1,0 1-1,0-1 1,0 0-1,0 0 1,0 0-1,0 0 1,0 0-1,0 0 1,0 0-1,0 0 1,0 0-1,0 0 1,0 0-1,0 1 1,0-1-1,-1 0 1,1 0 0,0 0-1,0 0 1,0 0-1,0 0 1,0 0-1,0 0 1,1 0-1,-1 0 1,0 1-1,0-1 1,0 0-1,0 0 1,0 11 807,0-8 353,0-1-278,-1 0-675,1 0-1,0 0 1,-1 0-1,1 0 1,-1-1-1,0 1 0,1 0 1,-1-1-1,0 1 1,-2 2-1,-2 4 53,-11 28 900,13-27-1013,-3 9 92,-8-5 22,7-7-126,-2 8 119,-4-9-70,6 0-124,1 0 0,1 0 0,-1 0 0,-8 10 0,5-6-4,9-8-77,-1-1 0,1 1-1,0-1 1,-1 1 0,1-1-1,0 1 1,0-1 0,-1 1-1,1 0 1,0-1 0,0 1 0,0-1-1,-1 1 1,1 0 0,0-1-1,0 1 1,0 0 0,0-1-1,0 1 1,0-1 0,0 1-1,1 0 1,-1-1 0,0 1-1,1 0 1,-1 0-39,0 1-950,16-2-4730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4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52 119 6240,'-17'0'2816,"0"0"-2464,0 0 800,17 17-704,0 18 256,0-18-416,0 34 32,0 0-192,0 17 64,0-17-96,0 0-544,0 0 224,0-16-1664,17-18 1056</inkml:trace>
  <inkml:trace contextRef="#ctx0" brushRef="#br0" timeOffset="1">546 68 8128,'69'-17'3680,"16"34"-3168,-51-17 672,17 0-736,-17 0 128,17-17-384,1 17 192,-1 0-256,0 0-32,-17-17-64,-17 0-1248,-17 0-2528,-34 17-64,17 0 2112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4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5472,'0'71'3706,"0"-58"-3452,0-2-2,0-1 1,0 0 0,3 14-1,2 2 97,-1-1-1,1 41 1,-5 119 1091,0-175-1228,-1 1 1,0 0 0,-1 0 0,-5 16 0,4-15-77,0 1 197,3-12-295,0 1-1,0-1 1,0 0-1,-1 1 1,1-1 0,0 0-1,-1 1 1,1-1 0,-1 0-1,0 1 1,1-1-1,-1 0 1,0 0 0,0 0-1,0 0 1,0 0 0,0 0-1,0 0 1,0 0-1,0 0 1,0 0 0,-1 0-1,1-1 1,0 1 0,0 0-1,-2 0 1,-1 0-15,1 1 35,0 0 1,0-1-1,0 1 1,0-1 0,0 0-1,0 0 1,-1 0-1,1-1 1,0 1-1,-1-1 1,1 1 0,-1-1-1,1 0 1,-1-1-1,1 1 1,-7-2-1,-21-9 214,18 8-202,9 2-61,0 0 1,0 0-1,0 0 1,0-1-1,0 0 1,0 1-1,0-1 1,-5-4-1,-4-2-9,9 6-141,0 0-1,1 0 1,-1 0 0,0-1-1,1 1 1,-1-1 0,1 0-1,0 0 1,0 0 0,0-1 0,0 1-1,1-1 1,-5-6 0,7 6-396,-1 0 1,0-1-1,1 1 0,0-8 1,0-8-1357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5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86 7456,'-17'-17'3392,"34"0"-2944,17 17 1088,-17-17-928,17 17 480,0 0-640,0-17-64,18 17-224,-1-17-1984,0 17 960,-17 0-4288,0 0 2848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4800,'0'0'7648,"0"17"-7424,0 0 352,0 17-320,0 0 288,0 0-288,0 17 128,-17 1-224,17-18-1888,-18 17 896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3968,'-18'0'8202,"340"0"-5636,-312 0-2567,1 1 1,0 0-1,-1 1 1,18 5 0,-16-4 2,-10-3 1,0 1 0,1-1 1,-1 1-1,0-1 0,0 0 1,1 0-1,-1 0 1,0 0-1,0 0 0,1-1 1,-1 1-1,0-1 0,0 0 1,1 1-1,-1-1 0,0 0 1,0 0-1,2-2 1,6-2-4,-7 5 14,0-1 1,1 0 0,-1 1 0,0-1 0,0 1-1,6 0 1,0 1 388,-9 1-355,0-1-65,0-1 0,0 1-1,0 0 1,0-1 0,0 1 0,0-1-1,0 1 1,0-1 0,0 1 0,0-1-1,0 1 1,1-1 0,-1 1-1,0-1 1,0 1 0,1-1 0,-1 1-1,0-1 1,1 0 0,-1 1 0,0-1-1,1 1 1,-1-1 0,1 0-1,-1 1 1,0-1 0,1 0 0,-1 0-1,1 1 1,-1-1 0,1 0 0,-1 0-1,1 0 1,-1 1 0,1-1 0,-1 0-1,1 0 1,-1 0 0,1 0-1,0 0 1,0 0 0,2 0-1642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39:58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51 3136,'-14'0'1029,"14"0"-1022,0 0 0,0 1 0,0-1 0,0 0 0,0 0 0,0 0 0,-1 0 0,1 0 0,0 0 0,0 0 0,0 0 0,0 0 0,0 0 0,0 0 0,0 0 0,0 0 1,0 0-1,-1 0 0,1 0 0,0-1 0,0 1 0,0 0 0,0 0 0,0 0 0,0 0 0,0 0 0,0 0 0,0 0 0,0 0 0,0 0 0,-1 0 0,1 0 0,0 0 0,0 0 0,0 0 0,0-1 0,0 1 0,0 0 0,0 0 0,0 0 0,0 0 0,0 0 0,0 0 0,0 0 0,0 0 0,0 0 0,0 0 0,0-1 0,0 1 0,0 0 0,0 0 0,0 0 0,0 0 0,0 0 0,0 0 0,0 0 0,0-1 22,0 0 0,0 0 0,0 1-1,0-1 1,0 0 0,0 0 0,0 1 0,0-1-1,-1 0 1,1 1 0,0-1 0,0 0 0,-1 0-1,0 0 1,-4-3 554,4 5-5,1-1-561,0 0 1,0-1-1,0 1 0,0 0 0,0 0 0,0 0 0,0 0 0,0 0 0,0 0 0,0 0 0,0 0 0,0 0 0,0-1 0,0 1 0,0 0 1,0 0-1,0 0 0,1 0 0,-1 0 0,0 0 0,0 0 0,0 0 0,0 0 0,0 0 0,0 0 0,0 0 0,0-1 0,0 1 0,0 0 1,0 0-1,0 0 0,0 0 0,1 0 0,-1 0 0,0 0 0,0 0 0,0 0 0,0 0 0,0 0 0,0 0 0,0 0 0,0 0 1,0 0-1,1 0 0,-1 0 0,0 0 0,0 0 0,0 0 0,0 0 0,0 0 0,0 0 0,0 0 0,0 0 0,0 0 0,1 1 0,-10-13 1061,6 6-316,5-3 1126,5 13 687,1 1-2760,26 13 1230,-31-17-967,0-1-1,0 1 1,0 0 0,0-1 0,0 1 0,0-1-1,0 0 1,1 0 0,-1 0 0,5-1 0,7 0 95,43 2 378,-12 1-296,66-7 1,-58-7-129,-5 6-217,-23 0-367,-19 4 215,-1 0 1,1 1 0,0 0-1,8-1 1,7 2-2175,10 0 715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0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642 33 4320,'-59'-19'1936,"49"15"-1843,0 2 0,0-1 0,-1 1 0,1 1 0,-1 0 0,1 0 0,0 1 0,-19 2 0,19 2 55,0-1 0,1 2-1,-1-1 1,1 1 0,0 1-1,0 0 1,1 0 0,0 0-1,0 1 1,0 0 0,1 1 0,-10 14-1,0 0 120,1 1 0,2 1-1,-19 40 1,-9 47 58,15-40-247,-123 355 180,136-371-185,2 0-1,2 1 1,3 0-1,-1 83 1,9-100-203,2 0 1,2 0 0,1 0-1,2 0 1,2-1 0,1 0-1,28 60 1,43 61-596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1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5888,'17'-17'2688,"17"34"-2336,-34 0 160,34-17-352,-17 68 416,18-17-320,16 69 224,0-18-256,0 68 128,-17 1-192,-17 33 352,0 1-288,-68-1-736,17-33 256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2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36 3968,'-15'-15'1285,"10"13"-768,-7 2-197,10 0 1584,4 0-1530,8 0-198,-4 1-85,0-1 1,-1 0-1,1-1 1,-1 1 0,11-3-1,-8 1-61,-2 0-2,0 0-1,0 1 0,11-1 0,7 7 24,-5-1-33,-3-2-8,1-1-1,0 0 1,0-1-1,29-4 1,-13-3 25,-23 5-29,0 0 1,0 0 0,0 1 0,0 0 0,0 0 0,0 2-1,0-1 1,16 3 0,-5 4 5,-17-6 4,1 1 1,0-1-1,-1 0 1,1 0-1,0 0 1,-1-1-1,9 1 1,-11-1 18,-1 0-1,1 0 1,0 0 0,0 1-1,0-1 1,-1 1 0,1-1-1,0 1 1,-1 0 0,1-1-1,0 1 1,-1 0 0,1 0-1,-1 0 1,1 0 0,-1 1-1,2 1 1,-14 3 482,2 8-389,-16 6 6,17-11-89,1 0 1,0 1-1,1 0 1,-7 13 0,2-5 35,-26 52 137,25-47-127,-29 43 0,20-36-11,-27 57 0,36-63 235,-17 25 1,23-41-155,0 0 0,0 0 1,-1 0-1,0-1 0,0 0 1,-15 10-1,17-13 9,-1 0 0,0 0 0,0 0 1,0-1-1,-1 0 0,1 0 0,-1-1 0,0 0 1,1 0-1,-11 1 0,14-3-130,1 0-1,0 0 1,-1 0-1,1-1 1,0 1 0,0-1-1,0 0 1,-1 1 0,1-1-1,0 0 1,0 0 0,0-1-1,0 1 1,0 0-1,1-1 1,-1 1 0,0-1-1,1 1 1,-1-1 0,1 0-1,-2-2 1,-9-9 69,8 10-105,1 0 0,0-1 0,0 0 0,0 1 0,1-1 0,-1 0 0,1-1-1,0 1 1,0 0 0,0-1 0,1 1 0,0-1 0,-1 1 0,1-8 0,-2 2 19,-1 0 0,1 1 0,-1-1 0,-6-9 0,-9-22-101,17 34-12,1 1 1,0 0-1,0-1 0,0 1 0,1-11 1,0 17 89,0-37-416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2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8320,'0'0'3744,"0"52"-3232,0-35-32,17 0-352,-17 0-608,0 0 256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41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114 265 5152,'13'0'1648,"-13"0"-1637,1 0 1,-1 0 0,0 0-1,0 0 1,0 0-1,0 0 1,0 0 0,0 0-1,0 0 1,0 0-1,0 0 1,0 0 0,1 0-1,-1 0 1,0 0-1,0 0 1,0 0 0,0 0-1,0 0 1,0 0-1,0 0 1,0 0 0,0-1-1,0 1 1,1 0-1,-1 0 1,0 0 0,0 0-1,0 0 1,0 0-1,0 0 1,0 0 0,0 0-1,0 0 1,0 0-1,0 0 1,0 0 0,0-1-1,0 1 1,0 0-1,0 0 1,0 0 0,0 0-1,0 0 1,0 0-1,0 0 1,0 0 0,0 0-1,0 0 1,0-1 0,0 1-1,0 0 1,0 0-1,0 0 1,0 0 0,0 0-1,0-11 490,0 11-482,0 0 0,0 0 0,0 0 0,0-1 0,0 1 0,0 0 0,0 0 0,0 0 0,0 0 0,0 0 0,0 0 0,0 0 0,0 0 0,0 0 0,0 0 0,0-1 0,0 1 0,0 0 0,0 0 0,0 0 0,0 0 0,0 0 0,0 0 0,0 0 0,0 0 0,0 0 0,0 0 0,0 0 0,0-1 0,1 1 0,-1 0 0,0 0 0,0 0 0,0 0 0,0 0 0,0 0 0,0 0 0,0 0 0,0 0 0,0 0 0,0 0 0,0 0 0,1 0 0,-1 0 0,0 0 0,0 0 0,0 0 0,0 0 0,0 0 0,0 0 0,0 0 0,0 0 0,0 0 0,1 0 0,-1 0 0,0 0 0,0 0 13,1 0 0,-1 0 0,1 0 0,-1 0-1,1 0 1,-1 0 0,0 0 0,1 0 0,-1 0 0,1 0 0,-1 0 0,1 0-1,-1 0 1,1 0 0,-1-1 0,0 1 0,1 0 0,-1 0 0,0-1 0,1 1-1,-1 0 1,1 0 0,-1-1 0,0 1 0,0-1 0,1 1 0,-1 0 0,0-1-1,0 1 1,1 0 0,-1-1 0,0 1 0,0-1 0,0 1 0,0-1 0,1 1 0,-1 0-1,0-1 1,0 1 0,0-1 0,0 1 0,0-1 0,0 1 0,0-1 0,0 1-1,-1-1 1,1-1 58,0 0-1,0 0 1,1 0-1,-1 0 1,0 1-1,1-1 1,-1 0-1,2-3 1,3 0 202,-4 4-207,0 0 0,0 0 0,0 0 0,0-1 0,0 1 0,0 0 0,0 0 0,0-1 0,0 1 0,-1 0 0,2-2 0,14-30 726,-5 11-438,-10 20-318,0 0 1,-1 1 0,1-1-1,-1 0 1,1 0-1,-1 0 1,0 0-1,1 1 1,-1-1 0,0 0-1,0 0 1,0 0-1,-1 0 1,1-2-1,-1-4 99,1 2-93,-1 0 0,0-1 0,1 1 0,-2 0 0,1 1 0,-1-1 0,0 0 0,-3-6 0,5 10-43,-1 1 0,1 0 0,-1 0 0,1 0 0,-1 0 0,1 0 0,-1 0 0,0 0 1,0 0-1,1 0 0,-1 0 0,0 0 0,0 0 0,-1 0 0,-9-8 335,0-2-156,11 11-191,-1-1-1,1 1 1,-1-1 0,0 1-1,1 0 1,-1-1-1,0 1 1,1 0 0,-1 0-1,0-1 1,1 1-1,-1 0 1,0 0 0,1 0-1,-1 0 1,0 0-1,1 0 1,-1 0 0,0 0-1,0 0 1,1 0-1,-1 0 1,0 1 0,-2-1 8,0 1-4,0-1-1,0 1 1,0 0-1,0 0 1,0 0-1,0 1 1,0-1-1,1 0 1,-1 1-1,0 0 0,1 0 1,0 0-1,-1 0 1,1 0-1,0 0 1,-4 5-1,0 1 36,1-1-1,0 1 1,0 0 0,-7 16-1,7-7 88,-6 29-1,7-29-43,-9 29-1,10-37-58,1-6-47,0 1 0,1-1 0,-1 1 0,1-1 0,0 1 0,0 0 0,0 0 0,1-1 0,0 1 0,-1 0 1,1 0-1,0-1 0,1 1 0,0 4 0,10 25-84,-9-20 157,-2-12-44,0 1 0,0-1-1,0 0 1,0 1 0,0-1 0,0 1 0,1-1 0,-1 0-1,1 1 1,-1-1 0,1 1 0,-1-1 0,1 0-1,0 0 1,-1 1 0,1-1 0,0 0 0,0 0 0,0 0-1,0 0 1,0 0 0,0 0 0,0 0 0,1 0-1,-1-1 1,3 2 0,5 0 27,0-1 0,1 0 0,-1 0 0,1-1-1,12-1 1,4 0-398,-15 0 219,0 0 1,0 0-1,-1-1 1,13-4-1,12-2-132,6-3-20,-34 9 276,0 0 1,0 0 0,0-1 0,0 0 0,0-1 0,-1 1 0,0-1 0,0 0 0,0 0 0,0-1 0,0 0 0,-1 0 0,6-7 0,-1 2 22,4-4-97,-14 13 101,1 1 0,-1 0 0,1-1-1,-1 1 1,1 0 0,-1-1 0,1 1 0,-1 0-1,1 0 1,0-1 0,-1 1 0,1 0 0,-1 0-1,1 0 1,0 0 0,-1 0 0,1 0 0,0 0-1,-1 0 1,1 0 0,-1 0 0,1 0 0,0 0-1,-1 1 1,2-1 0,-2 0 13,5 3 291,8 16 396,-11-15-638,0 1 1,0-1-1,1 0 1,5 6-1,7 4 32,1-1 1,-1 0-1,21 11 0,-33-22-94,0 0 7,1 0 0,0 0 0,-1 0 0,1 0 0,0-1 0,0 1 0,-1-1 0,1 0 0,0 0 0,0 0 1,0-1-1,1 0 0,-1 1 0,0-2 0,0 1 0,0 0 0,0-1 0,0 1 0,4-3 0,22-7 228,0 4-58,-21 3-87,-1-1-1,0 0 0,0-1 1,11-7-1,-16 10-89,0 0 4,0 0 1,0 0 0,0-1 0,0 1-1,4-6 1,-6 7-6,0-1 1,0 0-1,0 1 0,0-1 1,-1 0-1,1 0 0,-1 0 1,1 0-1,-1 1 0,1-1 0,-1 0 1,0 0-1,0-2 0,0 1 2,0 0 0,0 1 0,0-1 0,0 1 0,1-1 0,-1 1-1,1-1 1,0 0 0,-1 1 0,1 0 0,3-5 0,-3 4-5,0 1 1,1-1-1,-1 0 1,-1 0-1,1 1 1,0-1-1,0 0 1,-1 0-1,0 0 0,0 0 1,0-5-1,0 0-34,0 0 0,3-14-1,8-3-51,-10 21 68,0 0 0,-1 0-1,1 0 1,-1 0 0,0-6 0,0 7-46,0 0-1,0 1 1,0-1 0,0 1 0,0-1 0,1 0 0,-1 1-1,1-1 1,0 1 0,-1-1 0,1 1 0,0-1 0,1 1-1,-1 0 1,0 0 0,1-1 0,-1 1 0,3-2-1,4-4-291,-5 5-31,1 0-1,-1-1 0,0 1 1,0-1-1,3-4 1,-3 1-195,-3 6 496,0 1 0,1-1 1,-1 1-1,0-1 0,0 1 1,0-1-1,1 1 0,-1-1 0,0 1 1,1 0-1,-1-1 0,0 1 0,1-1 1,-1 1-1,1 0 0,-1-1 1,0 1-1,1 0 0,-1 0 0,1-1 1,-1 1-1,1 0 0,-1 0 0,1 0 1,-1-1-1,1 1 0,-1 0 1,1 0-1,-1 0 0,1 0 0,-1 0 1,1 0-1,0 0 0,-1 0 1,1 0-1,-1 0 0,1 1 0,0-1-45,0 0 0,0 0-1,0 0 1,0 0 0,-1 0-1,1 0 1,0 0 0,0-1-1,0 1 1,0 0 0,0 0-1,-1-1 1,3 0 0,2-7-2371,9 19 832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6240,'0'16'2816,"-16"1"-2464,-1-1 544,17 0-576,-16 1-128,-1 16-128,1-1-64,0-15 0,-1 16-1568,1-17 864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3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341 292 3648,'9'-9'654,"-2"3"130,0 0 1,-1-1-1,10-13 1,-24 14 457,7 5-1180,1 0 0,0 0 0,-1 0-1,1 0 1,0 0 0,-1-1-1,1 1 1,0 0 0,0 0 0,0 0-1,0 0 1,0 0 0,0-2-1,0-4 117,1 6-149,-1 0 0,0 0 0,0 0 0,0 0 0,0 0-1,0 1 1,0-1 0,0 0 0,0 0 0,-1 0 0,1 0 0,0 0-1,-1 0 1,1 0 0,0 0 0,-1 0 0,1 0 0,-1 1 0,1-1-1,-1 0 1,0 0 0,1 1 0,-1-1 0,0 0 0,1 1 0,-1-1 0,0 0-1,0 1 1,0-1 0,1 1 0,-1 0 0,0-1 0,0 1 0,0 0-1,0-1 1,0 1 0,-2 0 0,-2-2 64,-3-1 26,1 1-1,-1 0 1,1 0 0,-1 1 0,-14-1-1,6 1 24,11 1-104,-1-1 0,1 1 1,0 0-1,-1 1 0,1 0 0,0-1 0,-1 2 0,-6 1 1,2 2 49,1 1 0,-1 0 1,1 0-1,-15 14 0,1 0 25,12-12-74,4-3-15,0 0 1,1 1-1,0 0 1,0 1-1,0-1 1,0 1-1,-8 14 1,-1 7 42,-18 40-1,30-59-46,0-1 0,0 1 0,1-1 0,0 1 0,0 0 0,1 0 0,0 16 0,1-22 3,0 1-1,1 0 0,-1-1 1,1 1-1,-1 0 1,1-1-1,1 1 1,-1-1-1,0 1 0,1-1 1,-1 1-1,1-1 1,0 0-1,0 0 0,1 0 1,-1 0-1,1 0 1,3 3-1,-2-3 6,-1-1 1,1 0-1,-1 0 1,1 0-1,0 0 1,0-1-1,0 0 1,0 1-1,0-1 1,0-1-1,0 1 1,0-1-1,0 1 1,0-1-1,0 0 1,1 0-1,6-2 1,8-3 87,-1-1-1,0-1 1,0-1 0,28-16-1,14-6-21,-47 25-81,-4 1 6,0 0 0,14-8-1,25-28 132,-39 33-121,-7 6-19,0-1-1,0 1 1,0-1-1,0 1 1,0-1-1,0 0 1,-1 0-1,1 0 1,-1 0-1,1 0 1,1-3 0,-2-1 28,1 0 0,-1-1 1,1-11-1,0-2 33,1 4-26,-2 11-30,0 0 0,0 0-1,-1-1 1,0 1-1,0-10 1,-2 6 6,-1 0-1,1 1 1,-6-12 0,0 1 8,-22-54-42,25 64-25,1 1 0,-1 0 1,-1 0-1,0 0 0,-9-9 0,-21-13-96,24 20 92,2 2-5,-1 0 0,1 1 0,-16-8 0,21 12-11,-1 1 0,0 0 0,0 1 0,0-1 0,0 1 0,0 0 0,0 0 1,-10 1-1,-1-1-427,14 1 341,0 0-1,0 0 1,0 0 0,0 0 0,0 0 0,-5 1-1,7 0 85,0-1 0,1 0 0,-1 1-1,0-1 1,1 1 0,-1-1-1,1 1 1,-1-1 0,0 1-1,1 0 1,0-1 0,-1 1 0,1 0-1,-1-1 1,1 1 0,0 0-1,-1-1 1,1 1 0,0 0 0,0 0-1,-1-1 1,1 1 0,0 0-1,0 0 1,0-1 0,0 1 0,0 0-1,0 1 1,0 26-1801,0-8 645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3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69 7808,'-34'-34'4000,"34"17"-3008,17 17-640,0 0 0,17 0-224,0-18-32,0 18-32,0 0-1312,17 0 672,-17 18-2656,-16-18 1792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4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7712,'0'0'3520,"68"0"-3072,-34 17 192,17-17-448,0 0-1568,17 0 736,1 0-4256,-18 17 2720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6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15 188 4064,'0'-40'1813,"0"23"-1579,-1 3 744,2-23-1,-1 34-861,1-1 0,-1 1 0,1 0 0,-1 0 0,1 0 0,0 0 0,0-1 0,1 1 0,-1 1 0,1-1 0,-1 0 0,1 0 0,2-2 0,6-5 104,-9 8-202,0 0 0,1 0 1,-1 0-1,1 1 0,0-1 0,0 1 1,0-1-1,-1 1 0,1 0 0,1-1 1,-1 1-1,0 0 0,0 0 0,0 0 1,0 1-1,1-1 0,-1 1 0,0-1 1,1 1-1,2 0 0,0 0-27,0 1 0,0 0-1,0 1 1,0-1 0,0 1 0,-1 0 0,1 0-1,-1 0 1,0 1 0,1 0 0,-1 0 0,0 0 0,-1 0-1,1 0 1,6 8 0,2 3 24,0 1 0,18 30 1,-23-33 9,-1 1 1,6 16 0,3 5-29,1-7-9,-10-18 44,-1 0-1,8 16 0,-11-21-9,-1 0-1,0-1 0,0 1 0,0 0 0,-1 0 0,1 0 1,-1 0-1,0 0 0,0 0 0,0 0 0,-2 5 0,1-3 30,0-1-1,-1 1 1,0-1 0,0 0-1,0 1 1,-1-1-1,1 0 1,-1-1-1,0 1 1,-1 0-1,1-1 1,-1 0-1,0 0 1,0 0 0,-1 0-1,1 0 1,-1-1-1,1 0 1,-1 0-1,0 0 1,0-1-1,-7 3 1,1-1 17,1-1 1,-1 0-1,-1-1 0,1 0 0,0-1 1,0 0-1,-1 0 0,1-1 0,-20-3 1,23 1-48,-1-1 0,1 0 1,0-1-1,0 0 0,0 0 1,-11-7-1,18 10-30,0 0 0,-1 0 0,1 0 0,0 0 0,0 0 1,0 0-1,-1 0 0,1 0 0,0 0 0,1-1 0,-1 1 0,0 0 0,0-1 0,0 1 0,1 0 1,-1-3-1,1 3-4,0 0 0,0 0 0,0 0 0,0 0 0,0 0 0,0 0 0,0 1 0,0-1 0,1 0 0,-1 0 0,0 0 0,1 0 0,-1 0 0,1 0 0,-1 0 0,1 0 0,-1 1 0,2-3 0,3-1-36,0 0 0,0 0 0,0 1 0,0-1 0,1 1 0,6-3 0,-2 1 23,1 0 1,0 0-1,0 1 1,1 1-1,0 0 1,-1 0 0,1 1-1,0 0 1,0 1-1,0 1 1,0 0-1,17 2 1,25 10-242,-36-10-73,15 4-482,-23-2 610,-1 0 0,-1 1 0,16 11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86 6464,'-28'0'2090,"22"0"-1263,9-3-310,9-6 294,-10 11-558,4 2 102,25-13 509,-17 8-639,0-1 0,22 2 0,20-2 113,35-10-87,186 9 85,-174 4-267,84-11 214,-115 5-91,59 0 43,-58-1-114,58-3-98,42 9-1997,-171 1 1842,0-1-1,0 0 0,-1-1 0,1 1 0,0 0 1,-1 0-1,1-1 0,0 1 0,-1-1 1,1 1-1,0-1 0,-1 0 0,1 0 0,-1 0 1,1 0-1,-1 0 0,0 0 0,1 0 1,1-2-1,-2 2 31,1-2-1103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7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15 4480,'-14'-14'2005,"17"17"-1943,0-1-1,1 1 1,0-1-1,0 1 1,0-1-1,0 0 1,6 2-1,36 9 375,-38-10-378,0 0-1,0 0 1,-1 1 0,1 0-1,10 8 1,10 4 60,-10-8-66,15 10 19,-19-8-31,-2 0 1,1 0-1,-2 1 1,22 26-1,-27-29 3,1 1-1,-1-1 1,-1 1 0,0 1 0,0-1-1,-1 1 1,0 0 0,-1 0-1,3 11 1,-1 21 255,-5-38-266,0 0-1,0 0 1,-1 0-1,1 0 1,-1 0-1,0 0 1,0 0-1,-3 7 0,-2-3 37,1 1-1,-2-2 1,1 1 0,-1-1-1,0 0 1,-1 0-1,0-1 1,0 0-1,0 0 1,-1-1-1,-9 4 1,15-7-5,-1 0 0,0-1 1,0 0-1,0 0 0,0 0 0,0 0 0,-1 0 1,1-1-1,0 0 0,0 0 0,0 0 0,0 0 0,-1-1 1,1 0-1,-7-2 0,1 1 83,4 1-77,1 0 0,-1 0-1,1-1 1,-1 0-1,1 0 1,0-1 0,0 1-1,-8-6 1,10 6-59,1-1 1,-1 1-1,1-1 0,-1 0 1,1 0-1,0 0 1,0 0-1,1 0 0,-1 0 1,1 0-1,-1-1 0,1 1 1,0 0-1,-1-8 1,1 6-28,1 0 0,-1 0 0,1-1 0,0 1 0,1 0 0,-1 0-1,1 0 1,0 0 0,1-1 0,-1 1 0,4-8 0,-1 6-13,0-1 0,0 0 0,1 1-1,0 0 1,0 0 0,10-9 0,1 1-39,0 2 1,1 0 0,0 1 0,33-18-1,-32 23-200,0 0 0,0 1 0,32-6 0,-17 4-495,35-9-270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7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86 6144,'-14'0'1978,"11"0"214,6 0-1573,10 0-50,-2 0-290,0 0 1,22-3 0,15-9-56,1 7 16,-10-7-85,10 7-38,2-7-202,-24 8-255,-13 3 70,-1-2 0,0 1 1,19-8-1,-17 4-310,-11 4 346,-1 0 1,0 1-1,0 0 0,1 0 0,-1 0 1,1 0-1,-1 0 0,1 1 0,4-1 1,7 1-1895,-13 0 720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7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0 4800,'-14'0'1557,"11"0"-581,0 3-416,0-1-415,1-1-92,1 0 0,0-1 0,0 1 0,0 0 0,0 0-1,0 0 1,0 0 0,1 0 0,-1 0 0,0 0 0,1 0 0,-1 1 0,0-1 0,1 0 0,-1 2 0,-2 2 70,1-2-38,1 0 0,-1 0 1,1 0-1,0 0 0,0 0 1,0 1-1,0-1 0,1 0 1,-1 1-1,1-1 0,0 5 1,-1 4 112,0-1 0,-1 0 1,-4 15-1,1-6 22,-12 65 185,16-79-355,0 1 0,0-1 0,1 1-1,-1-1 1,2 1 0,-1-1 0,1 1 0,1 9-1,10 7 223,-10-11-120,-2-11-140,0 1 0,0-1 0,0 1 0,0-1 0,1 1 0,-1-1 0,0 1 0,1-1 0,-1 1 0,1-1 0,0 0 0,-1 1 0,1-1 0,0 0 0,0 0 0,0 0-1,0 1 1,0-1 0,0 0 0,0 0 0,0 0 0,0 0 0,0-1 0,0 1 0,1 0 0,1 0 0,0 0-109,1 0 0,-1 0 0,1 0 1,0-1-1,-1 0 0,1 1 0,0-1 0,0-1 1,-1 1-1,1 0 0,0-1 0,5-2 0,37-8-1924,-33 9 1306,25 1 1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8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53 2240,'-31'0'1205,"28"0"-826,0 0-70,-5 0-33,2 0 3501,6-3-3318,0-9 1248,0 10-641,-14 2-276,11 0-241,0-3-336,-8-9 86,8 9 16,0 3-187,-6 2 231,24-6-228,-2 0-130,0 0 0,1 2 0,-1-1 0,15 1 0,57 1-73,-29 2 139,-22 1-21,42 8-1,-56-7-34,31 2-1,-25 2-49,-19-5 26,-1-1 1,1 1 0,0-1-1,11 1 1,-15-3 13,0 1 0,0 0 0,0 0 0,-1 0 0,1 1 0,0-1-1,0 1 1,0 0 0,-1-1 0,1 1 0,0 0 0,-1 1 0,1-1 0,-1 0 0,0 1 0,4 2 0,-3-1 154,-8-4-183,1 1 16,-1 0 0,1 0 0,0 1 0,-1-1 0,1 1 0,0 0 0,-1 1 0,1-1 0,0 0 0,0 1 0,0 0 0,0 0 0,0 0 1,1 1-1,-1-1 0,1 1 0,-1 0 0,1 0 0,-5 5 0,-5 5-82,2-3 31,1 1 0,0 0-1,-11 16 1,14-16 47,0 2 0,1-1 0,-5 14 0,4-6 10,3-9 8,1-1 0,-9 14 0,-27 30 46,21-19-23,10-19-18,-3 5 12,-2 0 1,0-1-1,-1-1 0,-32 34 0,41-48 42,-1 0 0,1 0 0,-9 4 0,-7 7 314,12-5-204,-4 3 95,-6-7 163,9-5-202,1 1-65,8-2-143,0-1 1,0 0-1,0 1 1,0-1-1,0 0 1,0 1-1,0-1 1,0 0-1,0 0 1,0 0-1,0 0 1,0 0-1,0 0 1,0 0-1,0 0 1,0 0-1,0-1 1,0 1-1,0 0 1,0-1-1,0 1 1,0-1-1,0 1 1,0-1-1,1 1 1,-2-2-1,1 2-13,-1-1 5,0 0 0,0 0 1,0 0-1,0-1 1,0 1-1,0 0 1,1-1-1,-1 0 0,0 1 1,1-1-1,-1 0 1,-1-3-1,1 1-17,1 0 0,-1 0-1,1-1 1,0 1 0,0-6-1,-3-11 30,-27-84 233,26 83-230,0 0 1,2 0 0,1 0-1,0-24 1,2-167-715,0 213 670,0 0-1,0-1 0,0 1 1,0 0-1,0-1 0,0 1 1,0 0-1,0-1 0,0 1 1,0-1-1,0 1 0,0 0 1,0-1-1,0 1 0,0 0 1,0-1-1,1 1 0,-1 0 1,0 0-1,0-1 0,0 1 1,1 0-1,-1 0 0,0-1 1,1 1-1,-1-1-68,2 0-74,-1 0 0,0-1 0,0 1 0,1 0 0,-1 0 0,1 0 0,-1 0 0,1 1 0,-1-1 0,1 0 0,-1 1 0,1-1 0,0 1 0,-1-1 0,1 1 0,0 0 0,0 0 0,-1-1 0,4 2 0,26-1-3220,3 0 1056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8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7648,'0'17'5248,"17"-17"-8960,0-17 2144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2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362 130 3552,'0'-3'1147,"0"1"-1091,-1 0 1,1 0 0,-1 1 0,1-1 0,-1 0 0,1 0 0,-1 1 0,0-1 0,0 0-1,0 1 1,0-1 0,0 1 0,0-1 0,-3-1 0,4 2-5,0 1 1,-1 0-1,1-1 1,0 1-1,-1 0 1,1-1 0,0 1-1,-1 0 1,1 0-1,0-1 1,-1 1-1,1 0 1,-1 0-1,1 0 1,0-1-1,-1 1 1,1 0-1,-1 0 1,1 0-1,-1 0 1,1 0-1,-1 0 1,1 0 0,-1 0-1,1 0 1,-1 0-1,-4-1 172,-1-12 496,5 10-632,-1 0-1,0 0 0,0 0 1,-1 0-1,1 1 0,0-1 1,-1 1-1,0 0 0,-4-3 1,-30-16 458,9 5-227,25 14-261,1 1 0,-1-1 0,1 1-1,-1-1 1,0 1 0,0 0 0,1 0 0,-1 0 0,0 0-1,0 1 1,0-1 0,0 1 0,-4-1 0,2 2 61,0 0 0,0 0 0,0 1 0,1-1 0,-1 1 0,-8 5 0,-2 0 259,10-5-275,1 0 0,-1 0 0,1 0 0,-1 1 0,1-1 0,0 1 0,0 0 0,0 1 0,-5 4 0,6-3 32,0 0 0,0 1 0,-3 10 1,3-9 0,0 1 0,-1-1 0,1 0 0,-7 9 0,7-13-59,-4 6 226,0 1 0,-11 20 1,16-24-253,0 0 1,0 0-1,0 0 1,1 0-1,0 0 1,0 1-1,1-1 1,-1 7 0,1-9-38,0-2-3,0 0-1,0 0 1,0 0 0,0 0 0,0 0 0,0 0 0,0 0 0,1 0 0,-1 0 0,1 0 0,-1-1 0,1 1 0,0 0 0,0 0 0,-1-1 0,1 1 0,0 0 0,1-1 0,-1 1 0,0-1 0,0 1 0,1-1 0,-1 0 0,4 3 0,2 0-201,0 0 1,0 0 0,1 0 0,0-1 0,0 0 0,0 0 0,0-1 0,0 0-1,1-1 1,-1 0 0,1 0 0,10-1 0,10 1-1138,0-1-636,39-3 0,-56 0 621,0 1 0,15-7 1,-26 9 1254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9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12 6560,'1'-12'2622,"-5"24"-1874,-2-3-549,5-8-173,0 1 0,0-1 0,0 1 1,1 0-1,-1-1 0,0 1 0,1 0 1,-1-1-1,1 1 0,-1 0 0,1 0 1,0 0-1,0-1 0,0 4 0,-1 5 38,0 0 1,0 0-1,-1 0 0,-1-1 0,-5 17 0,3-12-4,1 1 0,-3 18 1,2 35 77,-7 11 65,7-10-48,-2-33-7,4-20-118,1 0 1,-1 18 0,4-18-188,0-13 87,-1 0 0,0 0 0,0 0 0,0 0 0,0 0-1,0 0 1,-1 0 0,1 0 0,-1 0 0,-1 5 0,-10 9-1088,9-10 785,3-7 293,0 1 0,0-1 0,-1 1 0,1-1 0,0 1 1,0-1-1,0 1 0,-1-1 0,1 1 0,0-1 0,0 1 1,-1-1-1,1 0 0,-1 1 0,1-1 0,0 0 0,-1 1 1,1-1-1,0 0 0,-1 1 0,1-1 0,-1 0 0,1 0 1,-1 0-1,1 1 0,-1-1 0,1 0 0,-1 0 0,1 0 1,-1 0-1,1 0 0,-1 0 0,1 0 0,-1 0 0,0 0 0,-2 0-1354</inkml:trace>
  <inkml:trace contextRef="#ctx0" brushRef="#br0" timeOffset="1">205 63 4800,'14'-28'1557,"-13"27"-1504,-1-1-1,1 1 1,-1 0-1,1 0 1,-1 0-1,1 0 1,0 0-1,0-1 1,-1 1-1,1 0 1,0 1-1,0-1 1,0 0-1,0 0 1,2-1 0,0 0 119,3-1 554,2 3-435,-3 0-97,1 0 1,0 0 0,-1 1-1,10 1 1,11 9 343,-5-7-237,-13-3-205,0 1 1,0-1-1,0 1 1,-1 1-1,1 0 1,9 4-1,0 2 45,0 2-1,0-1 1,-1 2-1,-1 0 1,17 17-1,0 2 27,36 40 7,-59-61-183,-2 1 0,0-1 0,0 1 1,-1 1-1,8 19 0,-11-23 44,0 1 0,-1 0 0,-1-1 0,1 1 1,-1 0-1,-1 0 0,0-1 0,0 1 0,0 0 0,-1 0 0,-4 14 0,4-17 14,0 0 0,0 0-1,0-1 1,-1 1 0,0-1-1,0 1 1,-3 5-1,2-7-1,0-1 0,0 1 0,-1-1 0,1 1 0,-1-1 0,0 0 0,1-1 0,-1 1 0,-7 3 0,8-4-25,-92 47 508,81-42-467,-1-2 1,0 0 0,0 0-1,-1-1 1,-15 1-1,-95-2 209,84-3-160,8 0 145,-35-5-1,58 4-338,0-1-1,0-1 0,0 0 0,0 0 0,1-1 1,0 0-1,-14-8 0,22 10 16,-1 1 0,1-1-1,-1 0 1,1 0 0,0 0 0,0 0 0,0 0 0,0 0 0,0-1-1,0 1 1,1-1 0,-1 0 0,-2-5 0,3 3-202,0 0 0,-1 0 1,2-1-1,-1 1 0,0 0 0,1-8 1,0-24-1092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09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7232,'0'0'3264,"17"0"-2848,0 0 704,1 17-704,16-17 64,-17 0-320,34 0-800,0 17 352,0-17-4768,0 17 2784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0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18 4224,'-14'-15'1365,"8"13"-826,2 2-422,1-1 28,0 1 0,0 0 1,0 0-1,0 1 1,0-1-1,0 1 0,-3 0 1,2 2-25,-1 0 1,1 0-1,0 0 1,0 0-1,0 1 0,1-1 1,-1 1-1,-3 6 1,-2 2 70,1 0 0,-7 16 0,-39 95 955,44-101-1025,-13 30 161,-24 75 0,33-78-106,2 1 1,-10 87 0,19-77 34,3 1 0,2-1 0,13 80 0,-10-115-240,14 48 0,-16-63-80,2 0 1,-1 1-1,1-2 0,1 1 0,0-1 0,12 16 0,-5-12-314,0-1-1,0 0 1,1-1-1,1-1 1,0 0-1,0-1 1,1 0-1,21 7 1,-20-9-150,1-2 0,21 4 0,-28-7 368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0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51 7392,'15'-43'2373,"-15"43"-2356,0 0-1,0 0 1,0-1 0,0 1-1,0 0 1,0-1 0,0 1-1,0 0 1,0 0 0,0-1-1,0 1 1,0 0 0,0 0-1,0-1 1,0 1 0,1 0-1,-1 0 1,0-1-1,0 1 1,0 0 0,0 0-1,1-1 1,-1 1 0,0 0-1,0 0 1,1 0 0,-1 0-1,0-1 1,0 1 0,1 0-1,-1 0 1,0 0 0,0 0-1,1 0 1,-1 0 0,0 0-1,1 0 1,-1 0 0,0 0-1,0 0 1,1 0 0,-1 0-1,0 0 1,1 0-1,-1 0 1,0 0 0,0 0-1,1 0 1,-1 0 0,0 0-1,0 1 1,1-1 0,-1 0-1,0 0 1,0 0 0,1 1-1,6 1 19,-1 1-1,1-1 1,-1 1-1,0 1 0,0-1 1,0 1-1,0 0 1,-1 1-1,0-1 1,9 10-1,57 88 25,-40-58 241,38 68 1,-54-83-137,-1 0 1,-2 2-1,15 48 0,-24-61-85,1 0 0,-2 0 0,0 30-1,-8 51 327,6-98-399,-11 89 250,8-76-235,-1-1 0,0 1 1,-1-1-1,-8 16 0,4-11-184,-1 0 0,-1 0 0,0-2 0,-2 1 0,0-2 0,0 1 0,-2-2-1,0 0 1,0-1 0,-1 0 0,-30 17 0,-15-1-1429,42-21 1109,-52 26-951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0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5152,'0'0'2336,"17"0"-2048,0 0 1408,17 0-704,-17 0-576,35 0 256,-1 0-384,17-18 64,0 18-224,-17 0 160,0 0-192,-16 0-1088,-1 0 544,-17 0-1536,0 0 1120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1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0 6144,'-34'0'2784,"17"34"-2432,17-17 608,-17 0-608,0 34-64,17-17-192,-17 35 352,0-1-256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1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52 114 5824,'-28'-29'1866,"28"29"-1834,-1 0 0,1-1 0,0 1 0,0-1 0,-1 1 0,1 0 0,0 0 0,0-1 0,-1 1 0,1 0 0,-1-1 0,1 1 0,0 0 0,-1 0 0,1 0 0,0-1 0,-1 1 0,1 0 0,-1 0 0,1 0 0,-1 0 0,0 0 0,1 0-6,-1 0 0,1 0 0,-1 0 0,0 0-1,1 0 1,-1 0 0,1 0 0,-1 0-1,0-1 1,1 1 0,-1 0 0,1 0-1,-1 0 1,1-1 0,-1 1 0,1 0 0,-1-1-1,0 0 85,0 0 1,1 0-1,0 0 0,-1 0 0,1 0 0,0-1 0,-1 1 0,1 0 0,0 0 0,0 0 0,0 0 0,0 0 1,0-2-1,0 2-64,1-1 0,-1 1 1,0 0-1,1 0 0,-1 0 1,1 0-1,-1 0 1,1 0-1,0 0 0,-1 0 1,1 0-1,0 0 0,0 0 1,-1 1-1,1-1 0,0 0 1,0 0-1,0 1 0,0-1 1,0 0-1,0 1 1,0-1-1,0 1 0,1 0 1,1-1-1,40-10 163,-37 10-173,14-4 24,-10 2-28,1 1-1,-1 0 1,0 1 0,17-1 0,-3 3 10,-3 0-11,0-1-1,27-4 0,-31 0-36,17-1-25,0 10 3,-17-1 13,-5-3-6,0-1 0,16 0 0,-19-1-13,-1 1 0,1 0 0,0 1 0,-1-1 0,14 4 1,-21-3 24,0-1 0,0 1 0,1 0 0,-1 0 0,0-1 0,0 1 0,0 0 1,0 0-1,0 0 0,0 0 0,0 0 0,0 0 0,0 0 0,-1 0 0,1 1 0,0-1 1,-1 0-1,1 0 0,-1 1 0,1-1 0,-1 0 0,0 1 0,0-1 0,1 2 0,-1 0-20,0 1 0,0-1 0,0 1 0,0-1-1,0 1 1,-1-1 0,1 0 0,-2 5-1,-10 17-76,9-4 58,2-15 36,0 0-1,0 1 1,0-1-1,-1 0 1,0 0-1,0 0 1,0-1-1,-5 9 1,-3 3 28,0 0 0,2 1 0,0 0 0,1 1 0,1-1 0,1 1 0,-4 22 0,3 28 74,-5-4-170,8-43 46,1-4 69,-1 0-1,-9 29 1,-2-1 162,13-43-94,0 1-1,1-1 1,-2 0-1,1 1 1,0-1 0,-1 0-1,-2 5 1,3-7-64,0 0 1,0-1-1,0 1 1,0 0-1,1-1 1,-1 1-1,0-1 1,0 1-1,0-1 1,0 1-1,0-1 1,0 1-1,-1-1 1,1 0-1,0 0 1,0 0-1,0 0 1,0 0-1,-2 0 1,2 0-23,1 0 1,0 0 0,-1 0 0,1 0 0,-1 0 0,1 0 0,-1 0-1,1-1 1,0 1 0,-1 0 0,1 0 0,0-1 0,-1 1 0,1 0-1,0 0 1,-1-1 0,1 1 0,0 0 0,-1-1 0,1 1 0,0 0-1,-1-1 1,-1-2 34,-3-1 28,0-1 0,1-1 0,-1 1 1,1-1-1,0 1 0,1-1 0,-1 0 0,1-1 0,-3-9 1,-14-43 217,-8 5-132,5 5-49,-8 10-53,-55-75-165,81 107 85,0 0 0,-1 1 0,0-1 1,-7-5-1,-6-6-1441,11 7 235,8 11 1169,0 0-1,0-1 1,0 1-1,1 0 1,-1 0 0,0 0-1,0 0 1,0-1-1,1 1 1,-1 0-1,0 0 1,0 0-1,0 0 1,1 0-1,-1 0 1,0 0 0,0 0-1,0 0 1,1 0-1,-1 0 1,0 0-1,0 0 1,1 0-1,-1 0 1,0 0-1,0 0 1,0 0 0,1 0-1,-1 0 1,0 0-1,0 0 1,0 0-1,1 0 1,-1 0-1,0 1 1,0-1-1,0 0 1,1 0 0,-1 0-1,0 0 1,0 0-1,0 1 1,1 0-60,-1 0-1,1-1 1,-1 1 0,0 0 0,1 0 0,-1 0 0,0 0 0,0 0-1,0 0 1,0 0 0,0-1 0,0 1 0,0 2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1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7968,'0'17'4096,"17"-34"-3328,0 17-512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2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63 7040,'14'-15'2282,"-13"15"-2247,-1 0-1,0 0 1,0-1-1,1 1 1,-1 0-1,0 0 1,0 0-1,1-1 1,-1 1-1,0 0 0,1 0 1,-1 0-1,0 0 1,1 0-1,-1 0 1,0-1-1,1 1 1,-1 0-1,0 0 1,1 0-1,-1 0 1,0 0-1,1 0 0,-1 0 1,1 1-1,6-2 183,0 0 1,0 0-1,12-4 0,-10 3-21,1-1 1,0 2-1,-1-1 1,12 1-1,127 1 327,-119 0-465,-14 1-127,1-2 0,26-2-1,-20-4-64,-19 5-49,0 1-1,1 0 0,-1 0 0,0 0 0,1 1 0,-1-1 0,6 1 0,-8 0 111,0 0 0,0 0 0,0 0-1,0 0 1,0 0 0,0 0 0,0-1 0,0 1 0,0 0 0,-1 0-1,1-1 1,0 1 0,2-1 0,-3 1 41,0-1-1,0 1 1,0 0 0,0 0-1,1 0 1,-1 0-1,0-1 1,0 1 0,0 0-1,0 0 1,0 0 0,0-1-1,0 1 1,1 0-1,-1 0 1,0 0 0,0-1-1,0 1 1,0 0 0,0 0-1,0-1 1,0 1-1,0 0 1,0 0 0,0 0-1,0-1 1,0 1 0,0 0-1,-1 0 1,1-1 0,0 1-1,0 0 1,0 0-1,0 0 1,0-1 0,0 1-1,0 0 1,-1 0 0,1 0-1,0 0 1,0-1-1,0 1 1,-17 9-971,13-8 818,0 0 0,0-1 0,0 1 0,1-1-1,-1 0 1,-7 0 0,-9 0-289,4 1 384,0 1 1,1 1 0,-18 5 0,26-7 133,0 0 1,-15 0-1,-13 2 226,33-3-236,1 1-1,-1-1 1,0 1 0,1-1 0,-1 1-1,1 0 1,-1 0 0,0 0 0,1 0 0,0 0-1,-1 0 1,1 0 0,0 0 0,-1 1 0,-1 1-1,-3 16 289,4-9-121,-12 15 567,7-9-556,1 0 0,1 0 0,0 1 0,2 0 0,-1-1 0,2 1 0,0 33 0,2 322 1943,0-365-2083,0-1 0,0 0 1,-1 0-1,0 0 1,0 0-1,-2 9 0,1-11 35,0 0 0,-1 0 0,1 0 0,-5 5 0,0 0 121,7-9-227,-18 24 653,17-23-623,-1 1 1,0-1-1,1 0 1,-1 0-1,0 0 1,0-1-1,0 1 1,-3 1 0,3-2-15,0 1 0,0-1 0,0 0 0,-1 1 0,1-1 0,0 0 0,0 0 0,0-1 0,0 1 0,-1 0 0,1-1 0,0 1 0,0-1 0,0 0 0,0 0 0,0 0 0,0 0 0,0 0 0,-3-2 0,-4-2 27,-2-2-105,0 0 0,0-1 1,0 0-1,1 0 1,1-1-1,-1-1 1,2 0-1,-1 0 0,1 0 1,1-1-1,0 0 1,0-1-1,-7-18 1,-6-24-516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2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7456,'0'-17'3392,"51"34"-2944,1-17 672,-1 17-704,17-17 256,17 0-384,-17 0-736,1 0 224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2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50 5056,'1'-1'69,"-1"1"0,0-1 1,0 0-1,0 1 0,0-1 0,0 1 0,-1-1 1,1 0-1,0 1 0,0-1 0,0 1 1,0-1-1,-1 0 0,1 1 0,0-1 1,-1 1-1,1-1 0,0 1 0,-1-1 0,1 1 1,-1-1-1,1 1 0,0-1 0,-1 1 1,1 0-1,-2-1 0,-14-1 621,9 3-401,2 1 1103,2 2-1211,0-1 0,0 1 1,0 0-1,1 0 0,-1 0 1,1 0-1,0 0 0,0 1 1,0-1-1,1 0 0,0 1 1,0 0-1,0-1 0,0 1 1,1 0-1,0-1 0,0 1 1,0 0-1,0-1 0,1 1 1,1 5-1,0 0-104,1 1 17,0 0 0,-1 1 0,1 18 0,-3-26-71,0-1-1,1 1 0,-1 0 1,1-1-1,0 1 1,0-1-1,0 1 0,0-1 1,0 1-1,1-1 1,0 0-1,-1 0 0,1 0 1,0 0-1,1 0 1,-1 0-1,0 0 0,1-1 1,4 4-1,-5-4-23,0 0-1,-1-1 1,1 1-1,0-1 1,0 0-1,1 1 1,-1-1-1,0 0 1,0 0-1,0 0 0,1-1 1,-1 1-1,1-1 1,-1 1-1,0-1 1,1 0-1,-1 0 1,1 0-1,-1 0 1,3 0-1,-4 0-12,0 0 1,-1 0-1,1 0 0,0 0 0,-1 0 0,1 0 0,0 0 1,-1-1-1,1 1 0,0 0 0,-1 0 0,1-1 1,-1 1-1,1 0 0,0 0 0,-1-1 0,1 1 0,-1-1 1,1 1-1,-1-1 0,1 1 0,-1-1 0,0 1 0,2-2 1,-2 1-3,0 0 0,1 0 0,-1 0 0,0 0 0,0-1 0,0 1 0,0 0 0,0 0 0,0-1 0,0 1 0,0 0 0,-1-2 0,-1-5-27,0 1-1,-1 0 1,-5-11-1,7 17 41,-13-26-63,7 15 60,0-1-1,1 1 1,-6-22 0,8 15 58,3 14-44,0 0 0,0 0 1,-1 0-1,1 0 0,-1 0 0,0 1 0,-3-6 0,2 7-104,1 0 0,0-1 1,1 1-1,-1-1 0,0 0 0,1 1 0,0-1 0,-1-4 0,2 7 1,0-1 0,0 1 0,0 0 0,0 0 0,0 0 0,0 0-1,0 0 1,0-1 0,0 1 0,1 0 0,-1 0 0,0 0 0,1 0 0,-1 0 0,1 0-1,0 0 1,-1 0 0,1 0 0,0 0 0,-1 0 0,1 0 0,0 1 0,0-1 0,0 0-1,0 0 1,0 1 0,0-1 0,2 0 0,-2 0-171,1 0 0,-1 1 0,0 0 0,1-1-1,-1 1 1,1 0 0,-1 0 0,1 0 0,1 0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3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29 2656,'14'0'837,"-11"0"-501,0-3-58,11-11 3401,-14 11-3391,0-5-44,0 16 24,0-5 778,-3-3-588,1 0-423,1 0-1,-1 0 1,0 1-1,0-1 1,0 1-1,0-1 1,1 1-1,-1 0 1,0 0-1,1 0 0,-1 0 1,1 0-1,-3 2 1,-21 22 153,19-19-174,0 0-1,0 0 1,-10 8 0,-12 6 242,5 8-64,6-16-104,15-11-78,0 0 1,0 0 0,0 0 0,0 1 0,0-1 0,0 1 0,0-1-1,0 1 1,1 0 0,-1 0 0,1-1 0,-1 1 0,1 0-1,-3 5 1,3-3 21,1 0 0,-1 0 0,1 0 0,-1 0 0,1 1 0,1-1 0,-1 0 0,0 0 0,1 0 0,0 0 0,0 0 0,0 0 0,1 0 0,-1 0 0,1 0 0,0 0 0,0-1 0,4 7 0,26 24 134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5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17 103 5312,'-2'-2'223,"-9"-7"1108,8 11-754,2 7 1324,4-9-1043,18 0-201,-10 1-510,0-1-1,0 0 1,20-4-1,-18 1-75,5-1 21,0 1 0,33-1 0,-35 3-91,0 0 0,21-5 0,-1 0-4,18-1 36,39-6-2,3-2-88,-55 10 71,13-7 125,-3 7-11,-25-1-42,-14 3 219,-1 1 1,22-1-1,-30 3 261,-6 2-524,-7 8-36,-49 54 58,51-54-78,0 2 0,1-1 0,0 1 0,-10 23 0,4 1-32,7-17 18,-12 25 1,0-13 39,10-18 20,1 0-1,-8 18 1,3 2 84,8-19-53,0-1-1,-13 24 1,2-14 104,-1-2 0,-33 37 0,44-53-108,0 0 0,0 0-1,-1 0 1,-6 3 0,9-6-20,0-1 0,0 0 1,-1 1-1,1-1 0,0-1 0,-1 1 0,1 0 1,0-1-1,-1 0 0,-4 0 0,6 0-26,0 0-1,-1 0-1,1 0 1,-1 0-1,1 0 1,-1 0 0,1-1-1,0 1 1,-1-1-1,1 0 1,0 0-1,-1 1 1,1-2 0,0 1-1,0 0 1,0 0-1,0-1 1,0 1-1,0-1 1,0 1 0,-2-4-1,-12-11 92,3 5-26,1-1 0,0 0 0,-14-22 0,16 15-2,2 0-1,0 0 1,-7-32 0,2 8 5,-56-147-304,55 147 240,14 41-142,0-1 0,-1 1 1,0-1-1,1 1 1,-1-1-1,0 1 1,0 0-1,0-1 1,0 1-1,-1 0 1,1 0-1,-1-1 1,1 1-1,-3-1 1,2 0-606,1 6-415,1 11-3542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5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8128,'0'18'3008,"17"-1"-1408,-17 0-1504,17 0-7360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5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 6144,'0'0'2784,"-17"17"-2432,0 0 736,0 0-672,17 17-96,-17 0-192,0 0-32,0 0-64,-1 1-512,1-1 256,17-17-960,-17 17 672,0-17-1760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6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86 359 5216,'48'-17'1696,"-42"14"-1631,0 1 0,0 1 0,0-1-1,1 1 1,-1 0 0,0 0 0,1 1 0,-1-1 0,0 2 0,1-1 0,-1 1 0,0 0 0,8 2 0,5 0 108,-11-2-84,0 1 0,0-1 0,0 2-1,0-1 1,-1 1 0,1 0-1,-1 1 1,1 0 0,-1 0-1,0 0 1,-1 1 0,1 0-1,-1 0 1,9 10 0,12 9 164,75 61 110,-89-74-336,0 0-1,0 1 1,-2 0 0,1 1-1,11 16 1,-20-24-35,7 9 121,-2 0 1,10 20 0,-16-29-61,0 0 0,0 0 1,-1 0-1,0 1 0,0-1 0,0 0 0,0 1 0,-1-1 0,0 0 0,0 1 1,-2 6-1,2-6 49,-1 1 1,-1-1-1,1 1 1,-1-1-1,0 0 1,-1 0 0,0 0-1,0 0 1,0 0-1,0-1 1,-1 1-1,-6 6 1,2-3 3,-2-1 0,1-1 0,-1 0 0,-1 0 0,1-1 0,-1 0 0,0 0 1,-14 3-1,-18 2 7,-1-2 0,-1-1 0,0-3 0,-53-1 0,84-4-172,1 0 0,-1-2 0,1 1 0,-1-2 0,-24-7 0,29 6-158,0 1 1,1-1-1,-1-1 0,1 0 1,0 0-1,1-1 0,-1 1 1,-8-10-1,13 11-483,-1 0 1,1 0-1,0 0 1,1 0-1,-6-10 1</inkml:trace>
  <inkml:trace contextRef="#ctx0" brushRef="#br0" timeOffset="1">478 1 7648,'0'0'3456,"17"0"-3008,0 0 896,0 0-832,0 17-64,0-17-288,34 17-1120,0-17 544,0 17-4800,18 0 2912,-18 17-800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18 8224,'0'-18'3712,"17"18"-3200,17 0-32,-17 0-352,18 0-448,-1 18 128</inkml:trace>
  <inkml:trace contextRef="#ctx0" brushRef="#br0" timeOffset="1">34 103 6400,'-34'-17'2880,"68"34"-2496,0-17-3712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1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512 200 8320,'-20'0'3717,"12"0"-3121,25 0 829,-11 0-1263,1 1 0,0 0 1,10 4-1,11 2 91,-11-5-148,0-1 1,0 0-1,17-2 1,0 1-187,14-3-583,52-9 0,-53 9-83,-38 3 596,1 0-1,0-1 1,11-3 0,-19 3 135,1 1 1,-1-1-1,1 0 1,-1 0-1,0 0 1,1-1-1,-1 1 1,0-1-1,0 1 1,0-1-1,0 0 1,0 0-1,0 0 1,0 0-1,2-3 1,-4 4 13,1 0 0,0 0 1,0-1-1,-1 1 0,1-1 0,0 1 1,-1 0-1,0-1 0,1 1 0,-1-1 0,0 1 1,0-1-1,1 1 0,-1-1 0,0 1 1,-1-1-1,1 1 0,0-1 0,0 1 0,-1-1 1,1 1-1,-1-1 0,1 1 0,-1-1 1,1 1-1,-1 0 0,0-1 0,0 1 0,0 0 1,0 0-1,0 0 0,0 0 0,0 0 0,0 0 1,0 0-1,0 0 0,-1 0 0,1 0 1,0 0-1,-1 1 0,-1-2 0,-97-49 72,79 40-84,-1 0 1,-31-10 0,39 17 89,-1 0 0,1 0 0,-1 1 0,1 1 0,-17 0 0,24 2-15,0 1 1,-1 0 0,-10 3 0,7-2 16,1 0 14,0 0 0,1 1 0,-11 4 0,15-5-73,1 1 0,-1-1 0,1 1 0,0 0 0,0 0 0,-6 7 0,4-4 7,0-1 1,1 2-1,0-1 0,0 1 0,1-1 1,0 1-1,0 0 0,0 1 0,1-1 0,0 1 1,-2 9-1,-12 53 246,4 1 0,-5 83 0,12-49-21,-5-5-6,5-15-80,-6-14 1,10-49-128,2-14-37,-1 0 0,0 0 0,-3 9 0,2-13-25,0 0 1,0 0-1,0 0 0,0 0 0,-1-1 0,-4 6 1,1-2-29,3-2 5,0-1 0,0 0 1,-1 0-1,1 0 1,-1 0-1,0 0 1,0-1-1,0 0 1,-7 4-1,4-5-40,1 0 0,-1 0 0,1-1 0,-1 0 0,0 0 0,0 0 0,1-1 1,-8 0-1,14 0 86,-80-3-1313,68 2 888,0 0 0,0-1-1,0-1 1,0 0 0,-10-4 0,15 4 129,1 0 1,0 0 0,0-1-1,0 0 1,1 0-1,-8-7 1,10 8-430,-1-1 0,1 0-1,0-1 1,1 1 0,-5-10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85 6144,'-17'-17'7104,"17"0"-6304,34 17-768,0-17-32,0 0 0,34 17 128,-17 0-64,17-17-320,18 17 160,-35 0-1248,0 17 736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6464,'-68'17'2944,"68"0"-1824,34-17-864,0 0 384,0 0-352,34 0 64,0 0-224,0-17-896,1 17 384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2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18 6240,'-29'-14'2005,"24"11"-1221,7 3-389,-1 0-381,-1 0 1,1 0 0,-1 0-1,1 0 1,-1 0-1,1 0 1,-1 0 0,1 0-1,-1 0 1,0 0 0,1 0-1,-1 0 1,1 0-1,-1 1 1,1-1 0,-1 0-1,0 0 1,1 1 0,-1-1-1,0 0 1,1 1-1,-1-1 1,0 0 0,1 1-1,-1-1 1,0 0-1,0 1 1,1-1 0,-1 0-1,0 2 1,6 5 166,11-1 267,25 10-122,-27-9-270,1-1 0,-1-1 0,33 6 0,-9-6 107,-14-3-12,42 11-1,-34-4-46,93 33 421,-86-25-232,-40-16-271,1 0-1,0-1 1,0 1-1,0 0 1,-1 0 0,1 0-1,0 0 1,-1 0-1,1 0 1,-1 0-1,1 0 1,-1 0-1,1 0 1,-1 1-1,0-1 1,1 0 0,-1 0-1,0 0 1,0 0-1,0 0 1,0 1-1,0-1 1,-1 1-1,1 2 20,-1-1 0,1 0 0,-1 0 0,0 0 0,-3 6 0,-14 16 270,8-13-185,2-2-49,3-3-26,-1 0 1,0 0-1,-9 8 1,-45 27 172,4 15-75,17-30-22,15-11-51,-51 45 110,11-9-548,33-29-1366,27-19 1516,1 0 1,0 0-1,1 1 1,-1-1-1,-2 6 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3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65 293 2976,'0'0'1755,"-3"3"-614,-1 2-699,0 0 1,0 1 0,0 0-1,0 0 1,-3 9 0,6-11-333,0-1 0,0 0 0,1 1 0,-1-1 0,1 1 0,0-1 1,0 5-1,-2 12 166,-8 13 252,-7 30-5,17-61-510,-1 0 0,1 0 0,0 0 0,-1 0 0,1 0 1,0 0-1,0 0 0,1 0 0,-1 0 0,0 0 0,1 0 0,-1 0 1,1 0-1,-1 0 0,1 0 0,0 0 0,0 0 0,2 2 1,1 5 50,-1 1 4,-2-8-40,-1 0 0,1 0 0,0 0-1,0 0 1,0 0 0,0 0 0,0 0 0,0-1 0,1 1 0,-1 0 0,1-1 0,-1 1 0,4 2 0,-5-3-29,1-1 0,-1 1-1,1 0 1,0-1 0,-1 1 0,1-1 0,0 1-1,-1-1 1,1 1 0,0-1 0,-1 0 0,1 1-1,0-1 1,0 0 0,-1 0 0,1 1 0,1-1-1,-1-1-77,1 1-1,-1-1 1,1 1-1,-1-1 0,1 0 1,-1 1-1,0-1 1,1 0-1,-1 0 0,0 0 1,0 0-1,0 0 1,2-2-1,-1 1 0,0 1-1,0-1 1,0 1-1,0 0 1,1 0-1,-1 0 1,5-1 0,-5 2 37,0-1 1,0 0 0,0 0 0,0 1-1,0-1 1,0 0 0,3-2 0,-5 1 26,1 1 0,0 0 0,0 0 0,-1 0 0,1 0 1,-1-1-1,1 1 0,-1 0 0,0-1 0,1-1 0,1-6-49,0 4 27,0 0 0,0 1 0,1-1 0,4-6 0,4-8-28,0-5 276,-10 22-145,0 0-1,0 0 1,0 0 0,0-1 0,0 1 0,0 0 0,-1 0 0,1-1-1,-1-2 1,0 5-54,0-1 0,0 1 0,0 0-1,0 0 1,0 0 0,0 0 0,0 0-1,0 0 1,0 0 0,0 0 0,0 0-1,0 0 1,0-1 0,0 1 0,0 0 0,0 0-1,0 0 1,0 0 0,0 0 0,0 0-1,0 0 1,0 0 0,0 0 0,0 0-1,0-1 1,1 1 0,-1 0 0,0 0-1,0 0 1,0 0 0,0 0 0,0 0-1,0 0 1,0 0 0,0 0 0,0 0-1,0 0 1,0 0 0,0 0 0,1 0 0,-1 0-1,0 0 1,0 0 0,0 0 0,0 0-1,0 0 1,0 0 0,0 0 0,0 0-1,0 0 1,0 0 0,1 0 0,-1 0-1,0 0 1,0 0 0,0 0 0,1 0 57,0 0 1,-1 0-1,1 0 1,0 1-1,0-1 1,0 0-1,-1 0 1,1 1-1,0-1 1,0 0-1,-1 1 1,1-1 0,0 1-1,-1-1 1,1 1-1,-1-1 1,1 1-1,0 0 1,-1-1-1,1 1 1,-1 0-1,0-1 1,1 2-1,8 23 869,-7-20-836,-1-1 1,0 0-1,1 0 0,3 6 1,-3-8-48,0 1 0,1-1 0,-1 1 1,1-1-1,-1 0 0,5 2 0,15 13 191,-19-14-260,0-1 0,0 0 0,0 0 0,0 0 0,1-1 0,-1 1 0,0-1 1,1 0-1,-1 0 0,1 0 0,-1 0 0,1 0 0,0-1 0,-1 0 0,1 0 1,0 0-1,-1 0 0,1 0 0,0-1 0,-1 1 0,6-3 0,7-1-583,-1-1 0,0-1 0,22-11 0,-28 12 315,2 0-75,-1 0-1,11-9 0,-17 12 263,-1-1 1,0 0-1,1 0 1,-2-1-1,1 1 0,0 0 1,-1-1-1,1 0 1,1-4-1,2-2-98,-1 0 1,-1-1-1,0 0 0,0 0 0,3-20 0,-3 2-19,-3 12-58,2 1 1,0-1-1,5-16 0,-3 16 18,4-32-1,-4 19 223,6-8 228,-10 32-27,0 0-1,0 0 1,-1-1-1,0-8 1,0-11 801,0 26-971,0-3 253,0 0 0,0 0 0,0 0 0,1 1-1,-1-1 1,2-4 0,6-2 844,-8 9-1023,1 0 0,-1-1 0,0 1 0,1 0 0,-1 0 0,0-1 0,1 1 0,-1 0 0,0-1 0,0 1 0,1 0 0,-1-1 0,0 1 0,0 0 0,1-1 0,-1 1 0,0 0 0,0-1 0,0 1-1,0-1 1,0 1 0,0-1 0,0 1 0,0 0 0,1-1 0,-2 1 0,1-1 0,0 5 322,-1 1 0,0 0-1,-1 0 1,-2 6-1,-1 5-90,3-8-195,1-1 0,0 1-1,1 16 1,-2 11 22,-4-7-33,-18 51 0,15-53-166,-12 54 0,18-60 23,3-12-257,-2 0 0,1-1 0,-1 1 1,0-1-1,0 1 0,-5 8 0,0-3-312,4-7-73,-1 1 1,1 0-1,0 0 0,0 0 0,1 0 0,0 0 0,0 1 0,1-1 0,-2 15 0,3-5-876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4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97 4160,'-14'-14'1333,"11"8"-821,6-18 1058,-3 22-1491,0 1-1,1 0 1,-1 0-1,0 0 1,1-1-1,0 1 1,-1 0-1,1 0 1,0 0-1,-1 0 1,1 0-1,0 0 1,0 0-1,0 0 1,0 0-1,0 0 0,0 1 1,1-2-1,6-2 301,0 0-190,0 0 1,0 0-1,0 1 0,0 0 1,0 0-1,1 1 0,12-2 1,0 8-8,-5 0-87,-1-1-11,15 3 56,-25-4-122,-1 1 0,1-1 0,-1 1 0,0 0 0,5 5 0,0-1 13,27 19 88,-22-17-68,0 0 0,21 21 0,-24-19-15,-1 1 0,0 1 0,-1-1 0,-1 1 0,0 1 1,0-1-1,-2 2 0,7 16 0,4 36 61,-14-55-82,-2-6-8,1 2 1,0-1-1,-1 1 1,0 0 0,0 0 0,-1 15-1,-1-17-10,-1-1-1,1 1 0,-1-1 0,0 0 1,-1 1-1,-3 4 0,0 1-7,-3 8-68,-13 18 1,18-31 28,-1 0 1,1 0 0,-1-1 0,-1 1 0,1-2 0,-8 7 0,-34 17-162,31-19 155,4-2 23,-1 1 0,0-2 1,-1 0-1,1 0 0,-1-1 0,-26 5 1,-14-4 224,40-4-148,10-1-34,1 0 1,-1 0-1,0-1 1,0 1-1,0-1 1,-8-1-1,9 1-7,1-1 1,-1-1-1,0 1 1,0 0-1,0-1 1,1 1 0,-3-3-1,-8-4 1,-4 1-7,15 7 2,1-1 0,-1 1 1,0-1-1,1 0 0,-1 1 1,1-1-1,-1 0 0,1 0 0,-1 0 1,1 0-1,0 0 0,0 0 1,-1 0-1,1-1 0,0 1 1,0 0-1,0-1 0,0 1 1,0-1-1,1 1 0,-1-1 0,0 1 1,1-1-1,-1 1 0,0-4 1,1 2-13,-1 0 0,1 0 1,0 0-1,0 0 0,0 0 1,0 0-1,1 0 0,-1 1 1,1-1-1,0 0 0,0 0 1,0 0-1,2-4 0,0 1-26,0 1 1,1 0-1,-1 0 0,1 0 0,6-7 0,-4 8 26,-1 0 0,1 1 0,-1-1 0,1 1 0,0 0-1,0 1 1,1-1 0,7-1 0,5-3-56,-13 5 27,-3 0 0,1 1 0,-1 0 0,1-1 0,0 1 0,-1 1 0,1-1 0,5 0 0,-2 2-13,0 0 1,0 0-1,1 1 1,11 4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4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7136,'17'0'3232,"34"0"-2816,1 0 640,-18 0-672,34-17 352,17 17-448,34 0-224,-16-17-64,16 17 64,0 0-32,-16 0-1344,-18 0 704,-17 0-1184,-17 17 1056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4384,'0'-14'1424,"2"11"-1053,8 0-172,0 0-111,-4 1 8,0 0 0,1 0-1,-1 1 1,1 0 0,-1 0 0,1 0 0,0 1-1,-1 0 1,1 0 0,9 2 0,22 11 474,-28-9-380,-1 0 1,19 3-1,-11-5-39,17 5 71,-21-1-142,0 0-1,0 1 1,-1 1-1,15 10 1,-3-1-56,-16-12-38,1 1 1,-2 0-1,1 0 0,-1 0 1,0 1-1,0 0 1,-1 1-1,0-1 1,0 1-1,6 11 0,-7-8 36,1 0-1,-1 0 0,-1 0 1,0 1-1,0-1 0,-2 1 1,1 0-1,1 17 0,-5-25-2,1 0 0,-1 1 0,0-1 0,0 0 0,0 0 0,0 0 0,-1 0 0,1 0 0,-1 0 0,0 0 0,0 0 0,-1-1 0,1 1 0,-1-1 0,0 0 0,0 0 0,0 0 0,0 0 0,0 0 0,-6 3 0,-2 1 73,0-1-1,0 0 1,-1 0 0,0-2 0,-18 6 0,8-4 141,-1-2 1,-27 3 0,23-4 3,12-1-77,-1 0 0,1-1-1,-28-2 1,37 0-113,0 0 1,0-1-1,1 1 0,-1-1 1,0 0-1,1 0 0,0-1 1,-1 0-1,1 0 0,0 0 1,1-1-1,-1 1 0,-7-8 1,11 10-45,0 0 0,0 1 0,1-1 0,-1 0 0,0 0 0,0 0 0,0 0 0,1-1 0,-1 1 0,0 0 0,1 0 0,-1 0 0,1 0 0,-1-2 0,2 2-6,-1 0-1,0 0 1,1 0-1,-1 0 1,0 0-1,1 1 1,-1-1-1,1 0 1,-1 0 0,1 0-1,0 1 1,-1-1-1,1 0 1,0 1-1,0-1 1,-1 0-1,1 1 1,0-1 0,0 1-1,0-1 1,0 1-1,0 0 1,1-1-1,44-19-76,-13 3 42,-6 3-1,0 0 1,56-18-1,-71 30 49,26-2 0,-14 2 28,101-20 319,14-2 60,93 20 171,-143 6-254,-22-2-558,-29 0-4069,-61-2 742,3-5 2550,4 1 231,-7 1 23,-41-18 1,45 14 1819,0-1 1,-18-14-1,29 19-672,-27-16 1185,33 20-1513,0 0 0,0 0 1,0 0-1,0 1 0,0-1 0,-1 1 0,1-1 0,0 1 1,0 0-1,-1 0 0,1 0 0,0 0 0,0 0 0,0 0 1,-3 1-1,2 1 35,0 0 0,-1-1 0,1 2-1,0-1 1,0 0 0,1 1 0,-1-1 0,0 1 0,1 0 0,0-1 0,-1 1 0,1 1 0,-3 4 0,-11 15 338,5-14-180,-6 7 151,12-8-291,1 0 0,-1 0 0,-3 13 0,-7 14 292,-11 27-144,18-42-270,4-11 26,1-1 0,0 1 0,1 0 0,0 0 1,-2 11-1,4-16 9,0 0 0,0 1-1,1-1 1,-1 0 0,1 0 0,0 0 0,0 0 0,0 0 0,1 0-1,-1 0 1,1 0 0,0-1 0,4 6 0,-4-6-39,0 1 0,0-1-1,0-1 1,1 1 0,-1 0 0,4 2 0,-4-3-50,0-1 1,0 0-1,0 0 1,0-1-1,0 1 0,1 0 1,-1-1-1,0 1 1,0-1-1,0 0 1,1 1-1,3-2 1,8 1-330,0-1 1,-1-1 0,16-3-1,0-1-374,24-1-773,31-6-2958,-13-4 1545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6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274 188 3648,'0'0'1173,"-2"0"-703,-13 0 6361,15-3-6799,0-4-25,0 14-24,0-7 15,0 1 1,0-1 0,0 0 0,0 0 0,0 0-1,0 0 1,0 0 0,0 0 0,0 0-1,0 0 1,0 0 0,0 0 0,0 1 0,0-1-1,0 0 1,0 0 0,0 0 0,0 0 0,0 0-1,0 0 1,0 0 0,0 0 0,0 0-1,0 1 1,1-1 0,-1 0 0,0 0 0,0 0-1,0 0 1,0 0 0,0 0 0,0 0-1,0 0 1,0 0 0,0 0 0,0 0 0,0 0-1,0 0 1,1 0 0,-1 0 0,0 0 0,0 0-1,0 0 1,0 0 0,0 0 0,0 0-1,0 0 1,0 0 0,0 0 0,1 0 0,-1 0-1,0 0 1,0 0 0,0 0 0,0 0-1,0 0 1,29 0-148,-27 0 826,-4 0-655,-27 0-305,26 0 1078,3 3-641,0-2-150,0-1-1,0 1 0,0-1 1,0 1-1,0-1 1,0 1-1,0-1 0,0 1 1,0-1-1,0 1 0,-1-1 1,1 1-1,0-1 1,0 1-1,-1-1 0,1 0 1,0 1-1,0-1 0,-1 1 1,1-1-1,-1 0 1,1 1-1,0-1 0,-1 0 1,1 1-1,-1-1 1,1 0-1,-1 0 0,0 1 1,-17 0 156,13-1-96,2 0 90,0 0 118,-45 0-90,48 3-140,0 8-31,0-8-102,0 0-15,0 1 40,0-2 48,0 0 1,-1 0 0,1 0 0,1 0-1,-1 0 1,0 0 0,0 0-1,1 0 1,-1-1 0,2 5 0,2-4 75,3 4 86,-3 7-34,-3-10-92,0-1 0,-1 1 0,1-1 0,0 1 0,0-1 0,0 1 0,0-1 0,0 0 0,1 0 0,-1 1 0,4 3 0,7 7 56,-9-9-47,1-1 1,-1 1-1,0 0 0,1-1 0,0 0 0,0 0 1,0 0-1,0 0 0,5 2 0,20 0 219,-13 2-128,-12-6-98,-1 0 1,1 1 0,-1-1-1,1 0 1,0-1 0,0 1-1,0-1 1,4 1 0,30 0 79,-25 0-60,0-1-1,0 0 1,0-1 0,19-3-1,3-3 7,35-13-1,-60 17 0,0-1-1,0 0 0,0-1 1,-1 0-1,0 0 1,0-1-1,0 0 0,9-9 1,-1-1 148,9-9 0,-25 23-183,0 0 0,0 0 0,1 0 1,-1 0-1,0 0 0,-1 0 0,1 0 0,0-1 0,-1 1 0,1 0 0,-1 0 1,0-1-1,1-2 0,-1 3-17,0-1 0,0 1 0,0-1 0,0 0 0,-1 1 0,1-1 0,-1 1 0,1-1 0,-1 1 0,0-1 0,0 1 0,0 0 0,0-1 0,-1 1 0,1 0 0,-1 0 0,1 0 0,-3-3 0,-4-3-31,1-1 0,-9-13 1,12 16 36,0 0 0,-1 0 0,0 0 1,0 1-1,-10-9 0,-16-9-137,22 12 88,-7-6-7,6 11 32,1 1 0,-1 0 1,0 1-1,-1 0 0,1 1 0,0 0 1,-1 1-1,0 0 0,1 0 1,-16 1-1,25 1 20,-19-1-160,0 2 0,-22 3-1,35-2 112,0-1 0,-1 2 0,2-1 0,-1 1 0,0 0 1,0 0-1,1 0 0,0 1 0,-7 5 0,7-5 8,0 1-1,0 0 1,0 1-1,0 0 1,1-1 0,0 2-1,0-1 1,1 1 0,0-1-1,0 1 1,0 0 0,-3 10-1,3-3 40,0 1-1,1 0 0,0 0 1,2 1-1,0-1 1,0 17-1,4 59 104,8-3 0,-5-6 53,6-8-42,-7 3 42,7-18-21,-10-42-34,-1 0 0,0 0 0,-1-1 0,-4 31 0,-8-10 306,10-23-270,2-12-110,0 0-1,-1 0 1,1 0-1,0 0 1,-1 0-1,1 0 1,-1-1-1,0 1 1,1 0-1,-1 0 1,0-1-1,0 1 1,0-1-1,0 1 1,-1-1-1,1 1 1,0-1-1,0 1 1,-1-1 0,1 0-1,-3 1 1,0 1 15,-1-1 0,1 0 1,-1 0-1,0 0 1,0-1-1,-7 1 1,-10 4 131,13-2-108,-5 1-16,-3-10-59,14 4 12,0 0 0,-1 0 0,1 0 0,-1 0 0,1 0 0,-1 1 0,-6-1 0,1 2 56,6-1-30,-1 1 1,1-1-1,0 0 0,0 0 1,-1 0-1,1-1 1,0 1-1,0-1 1,0 1-1,-4-3 0,2 0-122,0-1-1,0 0 0,0 0 1,-4-7-1,7 9-169,1 2 193,1-1 0,-1 1 0,1-1 1,0 1-1,0 0 0,-1-1 0,1 1 0,0-1 0,0 1 0,0-1 0,-1 1 0,1-1 1,0 1-1,0-1 0,0 1 0,0-1 0,0 1 0,0-1 0,0 1 0,0-1 0,0 1 0,0-1 1,0 1-1,0-1 0,0 1 0,1-1 0,-1 1 0,0-1 0,0 1 0,0 0 0,1-1 0,-1 1 1,0-1-1,1 1 0,0-1 0,0 0-273,1 1 5,-1-1 0,1 1 0,-1-1 0,1 1 0,-1 0 1,1-1-1,0 1 0,-1 0 0,1 0 0,0 0 0,2 1 0,7-1-2184,20 0-863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68 4384,'0'-14'1424,"0"14"-1414,0 0 0,0 0 0,0 0 0,0 0 0,0 0 0,0-1 0,0 1 0,0 0 0,0 0 0,0 0 0,0 0 0,0 0 0,0 0 0,0 0 0,0 0 0,0 0 0,0-1 0,0 1 0,0 0 0,0 0 0,0 0 0,0 0 0,0 0 0,0 0 0,0 0 0,0 0 0,0 0 0,0 0 0,0 0 0,-1-1 0,1 1 0,0 0 0,0 0 0,0 0 0,0 0 0,0 0 0,0 0 0,0 0 0,0 0 0,0 0 0,0 0 0,-1 0 0,1 0 0,0 0 0,0 0 0,0 0 0,0 0 0,0 0 0,0 0 0,0 0 0,0 0 0,0 0 0,-1 0 0,1 0 0,0 0 0,0 0 0,-14 0 3969,14-3-3142,0-8 1,0 8-305,3 3-64,27 1 95,-14 0-349,1-1 0,-1 0 0,24-5 0,-27 3-164,5-2 14,0 1 0,32-2 0,118 5 175,-161 0-388,1-1 1,-1 1-1,0-2 1,1 1-1,-1-1 1,10-4-1,-10 4-153,10-1-2973,-31 3 1834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7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 4736,'0'0'64,"0"-1"-1,1 1 1,-1 0 0,1 0-1,-1 0 1,1 0 0,-1 0 0,1 0-1,-1 0 1,0 0 0,1 0 0,-1 0-1,1 0 1,-1 0 0,1 1-1,-1-1 1,0 0 0,1 0 0,-1 0-1,1 1 1,-1-1 0,0 0-1,1 0 1,-1 1 0,0-1 0,1 0-1,0 1 1,-8 7 726,4-5-772,1 3 947,1-5-871,1 1-1,0-1 1,-1 1 0,1 0-1,0-1 1,-1 1-1,0-1 1,1 1 0,-1-1-1,-1 2 1,-6 13 609,3 15 1,-7 6 91,7-6-437,2-13-169,-9 32 0,4-25-118,2-8 82,0-1-1,-5 31 0,8 0-346,2 64 0,2-53-2117,-1-56 2115,0-1 0,0 0 0,0 0 0,0 0-1,0 0 1,0 0 0,0 0 0,1 1 0,-1-1 0,0 0-1,1 0 1,-1 0 0,1 1 0,0-1 62,0-1 0,0 1 1,-1-1-1,1 0 0,0 1 1,0-1-1,0 0 0,0 0 0,0 0 1,0 1-1,0-1 0,0 0 1,1-1-1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7872,'0'-14'2560,"0"14"-2517,0-1 0,1 1 1,-1-1-1,0 1 0,0 0 1,0-1-1,0 1 1,0-1-1,1 1 0,-1 0 1,0-1-1,0 1 0,1 0 1,-1-1-1,0 1 0,0 0 1,1-1-1,-1 1 1,0 0-1,1-1 0,-1 1 1,1 0-1,3-4 62,0 0-1,0 1 1,0-1-1,8-4 1,9 2 224,-10 3-168,17-11 90,-12 10-170,-1 0 0,1 1 1,28-2-1,-7 1-1,31-7 86,0 5-65,-31 1-74,-16 1 10,41-1 0,77 5 283,-131 0-100,-16 0-93,8 0-126,0 0 0,0 0-1,0 0 1,-1 0 0,1 0 0,0 0 0,0 0 0,0 0-1,0 0 1,0 0 0,0 0 0,0 0 0,0 0 0,0 0 0,-1 0-1,1 0 1,0 0 0,0 0 0,0 0 0,0 0 0,0 0-1,0 0 1,0 0 0,0 0 0,0 0 0,0 0 0,0 0-1,-1 0 1,1 0 0,0 1 0,0-1 0,0 0 0,0 0 0,0 0-1,0 0 1,0 0 0,0 0 0,0 0 0,0 0 0,0 0-1,0 0 1,0 1 0,0-1 0,0 0 0,0 0 0,0 0-1,0 0 1,0 0 0,0 0 0,0 0 0,0 0 0,0 0 0,0 1-1,0-1 1,0 0 0,0 0 0,0 2-6,0 0-1,-1 0 1,1-1 0,-1 1-1,1 0 1,-1 0 0,0 0-1,0-1 1,0 1 0,0 0-1,0-1 1,0 1-1,0-1 1,0 1 0,-1-1-1,1 1 1,-2 0 0,-14 18 0,-33 71-144,-2 3 47,0-15 129,-67 95 218,108-161-96,-1 0 1,-1 0-1,0-1 0,-1-1 1,-22 15-1,33-24-83,0 0 1,-1 0-1,1 0 1,0 0-1,-1-1 0,1 1 1,-1-1-1,-7 2 1,10-3-44,-1 0 1,1-1 0,-1 1-1,1 0 1,-1 0 0,0-1-1,1 1 1,0-1 0,-1 1-1,1-1 1,-1 1 0,1-1-1,0 0 1,-1 0 0,1 0-1,0 0 1,0 0 0,-1 0-1,1 0 1,0 0 0,0 0-1,0-1 1,1 1 0,-2-2-1,-10-14-41,4 6 23,0 0 0,1 0-1,1 0 1,0-1 0,0 0 0,-7-22 0,10 13 29,0 4 13,-10-34 0,0 0-84,-6-59 0,14 58 21,-2 27-26,5 18-74,0 1-1,1-1 1,0 0-1,-1-12 1,2-9-2194,0 22 620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8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9312,'17'17'4192,"0"0"-1632,17 0-2240,-17-17-2944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9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239 239 7968,'10'1'943,"-7"0"-703,0-1 0,0 0 0,0 0 0,-1 0 0,1 0 0,0-1 0,0 1 0,0-1 1,-1 1-1,5-3 0,0 1-149,7-1 42,-1 0 0,1 1 1,0 0-1,15 0 0,-9 2-82,-4-1-62,0 2-1,17 2 0,21 8-57,-12-8-420,53-2 0,-53-2-741,-36 1 280,-12 0 342,-2-1 476,0 0 0,0-1 0,-12-3-1,2 0 38,-16-1-75,16 1 113,11 3 38,0 0-1,0 0 1,0 0 0,0 1 0,-1 0-1,1 1 1,0-1 0,0 1 0,-1 1-1,1-1 1,-13 4 0,17-3 56,1 0 0,-1 1 0,0 0 1,1-1-1,-1 1 0,1 0 0,0 0 0,0 0 1,-1 0-1,-1 4 0,-7 5 140,9-8-113,-1 0 0,0 0 0,1 0 0,-1 1 0,1-1 0,0 1 0,0-1 0,-2 7 0,1 0 86,0 1-1,-2 17 0,1 0 101,0-6-18,1 0-1,0 25 0,4-19-26,-1-5 3,0 0-1,-4 23 0,1-28-57,1-6-21,1-1 1,-1 13 0,8 44 296,-7-51-179,-4 22-1,2-20 36,0 26-1,3-36-121,0 0-1,-1-1 0,0 1 1,-2 10-1,2-15-56,-1 1 0,0-1 0,1 0 0,-2 0 0,1 0 0,0 0 1,-1 0-1,0 0 0,1-1 0,-6 5 0,7-7-80,0 0-1,0 0 1,0 0 0,0 0 0,0-1-1,0 1 1,-1 0 0,1-1-1,0 1 1,0-1 0,-1 1 0,1-1-1,0 1 1,-1-1 0,1 0 0,0 0-1,-1 0 1,1 1 0,-1-1 0,1-1-1,0 1 1,-1 0 0,1 0-1,0 0 1,-1-1 0,1 1 0,0-1-1,-1 1 1,1-1 0,-2 0 0,-4-2 67,-3-1-28,0 0 0,1-1 1,0 1-1,0-2 0,0 0 0,-10-8 1,-41-43-177,41 37-32,-4-4-103,-42-37-2574,14 24 1127</inkml:trace>
  <inkml:trace contextRef="#ctx0" brushRef="#br0" timeOffset="1">239 17 9376,'51'0'4256,"0"0"-3680,-17-17 96,-17 17-480,51 0 0,1 17-128,-1 0-4288,0 1 2336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10304,'34'0'4672,"34"0"-4064,-16 0 160,-1 0-545,0 0-287,17 17 0</inkml:trace>
  <inkml:trace contextRef="#ctx0" brushRef="#br0" timeOffset="1">18 239 8064,'-17'0'3648,"51"0"-3168,0 0 224,-17 0-480,68 0-288,-16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16 5568,'-13'-14'1786,"13"14"-1773,-1 0 0,1 0-1,0 0 1,0 0-1,0 0 1,0 0-1,0 0 1,0-1-1,0 1 1,0 0-1,0 0 1,0 0-1,0 0 1,-1 0 0,1 0-1,0 0 1,0 0-1,0 0 1,0 0-1,0 0 1,0 0-1,0 0 1,-1 0-1,1-1 1,0 1-1,0 0 1,0 0-1,0 0 1,0 0 0,0 0-1,-1 0 1,1 0-1,0 0 1,0 1-1,0-1 1,0 0-1,0 0 1,0 0-1,0 0 1,-1 0-1,1 0 1,0 0 0,0 0-1,0 0 1,0 0-1,0 0 1,0 0-1,0 0 1,0 0-1,0 1 1,-1-1-1,1 0 1,0 0-1,0 0 1,0 0 0,0 0-1,-14 11 516,8-7-74,5-4-416,1 0 0,-1 0 0,1 0 0,-1 0 0,1 0 0,-1 1 0,1-1 0,-1 0 0,1 0 0,0 1 0,-1-1 0,1 0 0,-1 0 1,1 1-1,0-1 0,-1 1 0,1-1 0,0 0 0,0 1 0,-1-1 0,1 1 0,0-1 0,0 0 0,-1 1 0,1-1 0,0 1 0,0-1 0,0 1 1,0-1-1,0 1 0,0-1 0,0 1 0,0-1 0,0 1 0,0 0 0,-3 7 575,1-4-573,0 1 0,0 0 0,1-1 0,-1 1 0,1 0 0,0 0 0,0 0 0,1 0 0,0 0 0,-1 0 0,2 0 0,-1 0 0,1 6 0,2-7-90,-1 0 0,0 0-1,1 0 1,0 0-1,0-1 1,0 1 0,1-1-1,-1 0 1,5 4 0,5 5-865,-10-9 744,0 0 1,0 0 0,1-1 0,-1 1-1,1-1 1,0 1 0,-1-1-1,1 0 1,0-1 0,6 3-1,-2-3-202,1 1 0,-1-1 0,1-1 0,10 0 0,-18 1 361,1-1-1,-1 0 1,0 0 0,0-1-1,0 1 1,1 0 0,-1 0-1,0 0 1,0-1 0,0 1-1,0-1 1,1 1 0,-1-1-1,0 1 1,0-1 0,0 0-1,0 1 1,0-1 0,0 0-1,-1 0 1,1 0 0,0 0-1,0 0 1,-1 0 0,1 0-1,0 0 1,-1 0 0,2-2-1,-1-1 162,0-1-1,-1 1 0,1 0 0,-1-1 1,0 1-1,0-6 0,0 2 164,0 5-204,0 1-1,-1 0 1,1 0 0,0-1-1,-1 1 1,0 0 0,1 0-1,-1 0 1,0 0 0,0 0-1,0 0 1,-1 0 0,-1-2-1,-21-20 1056,11 11-430,5 6-409,4 4-199,1-1 1,-1 1-1,1-1 1,0 1-1,-2-5 1,2 1 2,2 6-140,1 1 0,0-1 0,0 1 0,0-1 0,0 1 0,0-1 0,-1 1 0,1 0 0,0-1 0,0 1 0,-1-1 0,1 1 0,0 0 0,-1-1 0,1 1 0,0 0 0,-1-1 0,1 1 0,-1 0 0,1-1 0,0 1 0,-1 0 0,1 0 0,-1 0 0,1-1 0,-1 1 0,1 0 0,-1 0 0,1 0 0,-1 0 0,1 0 0,-1 0 0,1 0 0,-1 0 0,0 0 0,-1 0-329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0:29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28 8736,'-4'-3'578,"1"0"0,-1-1 1,0 1-1,0 0 0,0 1 1,-6-4-1,9 6-522,0-1 0,0 1 0,0-1 1,0 1-1,-1 0 0,1-1 0,0 1 0,0 0 0,0 0 1,-1 0-1,1 0 0,0 0 0,0 0 0,0 0 1,-1 0-1,1 1 0,0-1 0,0 0 0,0 1 0,0-1 1,0 1-1,0-1 0,0 1 0,0-1 0,0 1 1,0 0-1,-1 1 0,-7 3 541,4-1-551,0 0 0,0 0 0,0 0 1,0 0-1,1 1 0,0 0 0,0 0 0,0 0 0,1 0 0,0 1 0,0 0 0,0-1 0,-4 13 1,7-16-37,-1 0 0,1 0 0,0 1 0,0-1 0,0 0 0,0 0 0,0 1 1,0-1-1,0 0 0,1 0 0,-1 0 0,1 1 0,0-1 0,0 0 1,0 0-1,0 0 0,0 0 0,0 0 0,0 0 0,0-1 0,1 1 1,2 2-1,-2 0 7,5 4-110,0-1 0,0 0-1,0 0 1,1 0 0,0-1-1,0 0 1,1-1 0,-1 0-1,1 0 1,1 0 0,-1-1-1,0-1 1,16 4 0,60 10-1331,-78-15 1352,0-1 0,0 0 0,1-1 0,12 0 1,-17 0 82,0-1 0,-1 1 0,1-1 0,0 1 0,-1-1 0,1 0 1,-1 0-1,1-1 0,-1 1 0,1 0 0,-1-1 0,0 1 0,0-1 0,2-2 1,-2 3-1,-1 0 1,0 0-1,0-1 1,0 1-1,-1 0 1,1 0-1,0-1 1,0 1-1,-1-1 1,1 1-1,-1-1 1,1 1 0,-1-1-1,0 1 1,1-1-1,-1 1 1,0-1-1,0-1 1,-1-2 25,1 1 1,-1 0-1,0-1 1,-4-7 0,1 2 24,1 0-7,-1 0 0,-8-18 0,-17-12 36,24 31-77,1 0-1,-6-19 1,9 25-12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3-06T15:38:41.011"/>
    </inkml:context>
    <inkml:brush xml:id="br0">
      <inkml:brushProperty name="width" value="0.105" units="cm"/>
      <inkml:brushProperty name="height" value="0.105" units="cm"/>
      <inkml:brushProperty name="color" value="#808080"/>
      <inkml:brushProperty name="fitToCurve" value="1"/>
    </inkml:brush>
  </inkml:definitions>
  <inkml:trace contextRef="#ctx0" brushRef="#br0">559 360 520 0,'-24'-74'192'0,"14"48"-152"0,-9-26-8 0,14 22 88 16,-5-18-72-16,-4 5-12 16,-11 8-20-16,-13 1-200 15,-26 21 100-15,-38 13-176 16,-24 26 148-16,9 26-96 0</inkml:trace>
  <inkml:trace contextRef="#ctx0" brushRef="#br0" timeOffset="1004.28">-2344 1206 436 0,'-277'117'160'0,"141"-13"-124"0,-84 69-8 16,128-82 72-16,-25 26-60 15,-24 56-36 1,-4 4-4-16,18 9-56 0,20 42 28 15,14-3-124-15,30 9 80 16,5 17-80-16,4-5 88 16,15 5-72-16,5 13 76 15,10-23 24-15,5 28 20 16,9-1 184-16,0-22-96 16,20 27 176-16,4-14-140 15,11-12 72-15,19 29-108 0,24-25 32 16,38 13-60-16,21 12 4 15,-5-25-32-15,5 0 0 0,28 12-8 16,20-34-24-16,0 1 8 16,10 3 4-16,29-21 4 15,0-26 0-15,-15-21 0 16,50 3 0-16,-1 14 0 16,-10-32 0-16,29-15 0 15,-23-23 0-15,28-12 0 16,5-1 32-16,-19-17-16 0,29-4 20 15,0-13-20-15,-19-22 0 16,28-25-8-16,-29-14 4 16,21-39-8-16,28 1 24 15,-49-27-16-15,30-4 24 16,-29-17-24-16,-30-43-12 16,19-36-4-16,-3 14 40 15,-40-17-24-15,-10-43 16 16,14 8-16-16,-17 9-32 15,-27-39 8-15,-33 4 40 16,-5 13-16-16,-14-39 24 16,-6 10-20-16,-8 16 8 15,-20-52-12-15,-11 30 0 16,-13-21-4-16,-11-17 4 16,-14 25-8-16,0-33 8 15,-10 16-8-15,-14 0-4 16,-11-26 4-16,-4 35-16 15,-24-26 8-15,-20 23 12 0,-24 20-4 16,-24-22 32-16,-10 18-20 16,10 34-24-1,-11-25 4-15,-9 0 16 0,-29 43-4 16,-10 8-20-16,6-17 4 16,4 13-12-16,-25 22 8 15,-24 17-8-15,20-5 8 16,-5-8 16-16,-39 9 0 15,9 40 24-15,16 2-16 0,-10 14 56 16,-20 0-36-16,9 13-24 16,11 4-8-16,-25 18 16 15,11 16-8-15,22 18-56 16,-18 18 24-16,-9 8-24 16,18 17 28-16,16 13 8 15,-26 18 12-15,-4 17-28 16,20-4 16-16,14 8-12 15,-15-4 12-15,-4 0-8 16,19 12 8-16,15-12 24 16,-5 13-4-16,-11 9-28 15,11 17 8-15,24-5 40 16,20-4-16-16,4-5 8 16,6-8-12-16,-1-4 12 15,14-4-12-15,20 4-72 0,15 4 32 16,15 9-296-16,14 0 184 15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08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18 6304,'-54'0'3562,"46"0"-1787,16 0-552,-2 3-477,-5-2-700,0 0 0,1 0-1,-1 0 1,0 0-1,1 0 1,-1 0 0,1 0-1,-1 0 1,1-1 0,-1 1-1,3 0 1,31 2 478,4-3-363,104-3-119,-58-8-85,0 5-15,-39 1 26,62-4 58,42 9 241,-147 0-252,-1 0-1,1 0 1,-1 1 0,1-1 0,-1 1 0,0 0-1,1 0 1,-1 0 0,0 0 0,1 0-1,3 3 1,-5-3-5,0-1-1,0 1 0,0 0 0,0 0 1,0 0-1,0 0 0,0 1 0,0-1 1,0 0-1,0 0 0,0 0 0,-1 1 1,1-1-1,-1 1 0,1-1 0,-1 0 1,1 1-1,-1-1 0,1 3 1,-6 12-13,4-12-5,0-1 1,0 0 0,0 1-1,0 0 1,0-1-1,1 1 1,-1 0 0,1 5-1,0 0-16,-1 0-1,0 0 0,0 0 1,-1 0-1,0 0 0,-1-1 1,-4 12-1,-23 75-8,9-22 29,10-38 39,8-22 4,0-1-1,-1-1 0,0 1 1,-1-1-1,-1 1 0,-12 18 1,9-18 32,0-1 1,-1-1-1,-20 17 1,24-21-31,-1-2 0,0 1 0,0-1 0,0 0 0,0 0 0,-1-1 0,0 0 0,-13 3 1,10-4-11,0 0 1,0-1-1,0-1 1,0 0-1,0 0 1,0-1 0,0-1-1,0 0 1,1 0-1,-1-1 1,1 0 0,-11-6-1,1-1 6,0-2 1,1-1-1,0 0 0,1-1 1,-22-23-1,33 29-27,0 0-1,1 0 1,0-1-1,0 1 0,-4-11 1,-2-3 29,-11-12 92,17 27-133,0 0 0,1-1 1,1 0-1,-1 0 0,1 0 1,1 0-1,-4-10 0,6 14-264,0 0-1,1-1 0,-1 1 0,1-1 0,0 0 0,0 1 0,1-1 0,-1 1 0,1-1 1,0 1-1,0 0 0,1-1 0,-1 1 0,1 0 0,0 0 0,0 0 0,0 0 0,1 0 1,-1 0-1,1 0 0,0 1 0,5-6 0,9-8-1674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08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8064,'-18'51'3648,"36"-17"-3168,-18-16 864,17-1-1696,-17 0 160,34 0-3968,-17-17 2272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0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273 222 8896,'14'14'2869,"-8"-11"-1744,0-3-945,-1 1 0,1-1 0,-1 1 0,1 0 0,-1 0 0,0 1-1,1-1 1,-1 1 0,0 0 0,6 4 0,-3-2-305,-1-1 0,1-1 0,0 0 0,0 0 0,-1 0 0,1-1 0,13 1 0,4 0-432,32 10-579,-32-10 489,-17-1 386,0-1 0,0 1 0,0 1-1,0-1 1,0 2 0,-1-1 0,12 5 0,-12-3 24,-3-3 119,-1 1 0,1-1 0,-1 1 0,0 0 0,0 0 0,0 0 0,0 0 0,0 1 0,0-1 0,-1 1-1,5 6 1,-6-9 119,-1 1 0,0 0-1,1-1 1,-1 1 0,0 0-1,0 0 1,0 0-1,0-1 1,0 1 0,0 0-1,0 0 1,0-1-1,0 1 1,0 0 0,0 0-1,0 0 1,-1-1 0,1 1-1,0 0 1,-1-1-1,1 1 1,0 0 0,-1-1-1,1 1 1,-1 0-1,-8 9 265,1 0 0,-1-1 0,-1 0 0,-11 8 0,9-7 319,0 0 0,-15 18 1,-2 20 577,11-23-517,12-18-449,0 1 0,1 0 0,-1 0 0,2 1 0,-1 0 0,1-1 0,-4 15 1,7-19-156,-10 34 386,-9 54 1,15-27-12,-7-8-22,11-18 66,1-28-240,0 1 0,0-1-1,-4 18 1,3-22-97,-1 1 0,0-1 0,0 0 1,0 0-1,-1-1 0,0 1 0,-1 0 0,1-1 1,-9 12-1,8-14-84,0-1 0,0 1 0,-1-1-1,1 1 1,-1-1 0,0 0 0,0-1 0,0 1 0,-8 2 0,6-4-34,1 1 1,-1-2-1,0 1 0,1-1 1,-1 0-1,0 0 0,1 0 1,-1-1-1,0 0 0,-12-4 1,-40-21-641,49 22 534,4 2-59,-1-1 0,1 0 0,0 0 0,0-1 0,-7-5 0,-18-23-1540,11 10 483,7 10 548,9 9 421,1 0 0,-1-1 0,1 1-1,0-1 1,0 1 0,0-1 0,1 0 0,-3-4 0,3 0-520,0 1-1,0-1 1,1 1-1,-1-15 1,0 3-606,0 7 187,-1 0-1,-7-21 1</inkml:trace>
  <inkml:trace contextRef="#ctx0" brushRef="#br0" timeOffset="1">307 18 9632,'17'-17'4384,"17"17"-3840,-16 0 1695,-1 17-1343,17-17-288,0 0-384,17 0-1280,17 17 608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0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4064,'17'0'1824,"34"0"-1568,-16 17 1472,16-17-992,17 0 288,0 0-640,17 0-224,1 0-96</inkml:trace>
  <inkml:trace contextRef="#ctx0" brushRef="#br0" timeOffset="1">478 308 6976,'-52'0'3168,"52"34"-2752,17-17 1248,1 0-992,-1 0 352,0-17-608,17 17-96,0-17-192,34-17-4256,0 17 2272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0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0 9056,'-43'14'2922,"42"-14"-2870,0 1 0,1-1 0,-1 0 0,0 0 0,0 1 0,1-1-1,-1 1 1,0-1 0,0 0 0,1 1 0,-1-1 0,1 1 0,-1 0 0,0-1-1,1 1 1,-1-1 0,1 1 0,-1 0 0,1-1 0,0 1 0,-1 1 0,-5 7 205,-1 0 1,-9 10 0,7-10 166,5-6-312,1 0 0,0 0 0,0 0-1,0 0 1,0 0 0,1 1 0,-1-1 0,1 1-1,0 0 1,0-1 0,0 1 0,0 0 0,1 0 0,0 0-1,-2 8 1,-3 40 544,1-26-443,-4 29 54,9-50-293,-1 0 1,1 0-1,0 0 1,1 0 0,0 0-1,-1 0 1,1 0-1,3 7 1,-1-6-144,0-1 1,0 0-1,1 1 0,0-1 1,0-1-1,0 1 1,1 0-1,-1-1 0,1 0 1,0 0-1,0-1 0,11 6 1,-6-6-131,0-1 0,0 0 0,0-1-1,0-1 1,0 1 0,19-3 0,-4 1-23,-8 1-37,30-4 1,-40 3 312,0 0 1,0-1 0,0 0-1,-1-1 1,1 1 0,7-6-1,-5 3 77,0-1-1,0 0 0,-1-1 0,0 0 0,0-1 1,-1 1-1,0-1 0,8-13 0,-12 17-5,0-1-1,0 1 1,-1-1-1,1 0 0,-1 0 1,0 0-1,-1 0 1,1 0-1,-1 0 1,0-1-1,0 1 0,-1 0 1,0-1-1,0 1 1,0 0-1,0-1 0,-1 1 1,-2-10-1,0 7 64,-1 1 0,1 0-1,-1 0 1,-1 0-1,1 0 1,-1 1 0,0 0-1,0 0 1,-1 0 0,-9-8-1,-1 2 45,0 1 1,-1 0-1,-23-11 1,33 19-530,0 0 1,-13-5-1,14 7 185,1 0-1,-1 1 0,-9-1 1,13 1 172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0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8064,'17'0'3648,"0"0"-3168,0 0 800,17 0-800,0 17-128,17-17-224,0 0-1088,0 0 512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0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5824,'-34'17'2624,"51"0"-2272,0-17-128,0 0-192,17 17-800,17-17 416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0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34 3904,'0'-14'1253,"-2"9"-762,1 4-484,0 0 74,0 0-1,0 0 1,1 0 0,-1 0-1,0 0 1,0 1 0,0-1-1,0 0 1,0 1 0,0-1 0,0 1-1,0-1 1,0 1 0,0-1-1,0 1 1,0 0 0,0-1-1,-1 1 1,1 0 0,0 0 0,0 0-1,0 0 1,0 0 0,-1 0-1,1 0 1,0 0 0,-2 1-1,-79 47 5254,79-45-5244,0-1 1,0 1 0,0 0 0,0 0 0,0 0-1,1 0 1,-1 0 0,1 1 0,0-1 0,0 1-1,-2 5 1,0 0 41,2-7-118,1 1 0,0 0 0,0 0 0,0 0 0,0 0 0,0 1 0,1-1 0,-1 0 1,1 0-1,0 0 0,0 1 0,0-1 0,0 0 0,0 0 0,1 0 0,0 0 0,-1 1 0,3 3 0,-2-2-25,0 0 29,0 0 0,1 0 1,-1 0-1,1 0 0,0-1 1,0 1-1,1-1 0,-1 1 0,1-1 1,0 0-1,0 0 0,0 0 1,6 5-1,-6-6-10,1 1 0,-1-1-1,1 0 1,0-1 0,0 1 0,0-1 0,8 4-1,-3-3-147,0 0 0,17 1 0,-23-3 103,16 3-130,11 0-226,-5-8-299,-11 0 291,2 2 97,14-5-75,-26 5 333,0 0-1,1-1 0,-1 1 0,7-7 1,-2 2-3,4-2 9,-11 7 78,1 1 0,0-1 1,-1 1-1,0-1 0,1 0 0,-1 0 1,0 0-1,0 0 0,0-1 0,0 1 1,-1 0-1,1-1 0,0 1 0,-1-1 1,0 0-1,0 1 0,0-1 0,0 0 1,0 0-1,0 0 0,-1 0 0,1 1 1,-1-1-1,0 0 0,0-6 0,0 1 141,1 5-117,-1 0 1,0 0 0,0 0 0,0 1 0,-1-1 0,1 0 0,0 0 0,-1 0-1,0 1 1,0-1 0,0 0 0,0 1 0,0-1 0,0 1 0,-1-1 0,1 1-1,-1 0 1,0 0 0,1-1 0,-4-1 0,-10-9 520,0 0 0,-17-10 0,28 21-544,0-1 0,0 0-1,1 0 1,-1 0 0,1 0-1,-5-7 1,7 8-364,0 1 0,0 0-1,0-1 1,1 1 0,-1-1 0,0 1-1,1-1 1,0 1 0,-1-1 0,1 0 0,0-2-1,0 1-2132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4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132 230 5216,'0'0'1696,"-2"3"-1040,-4 3-510,4-5-51,0 1 0,0-1 1,0 1-1,0 0 0,1 0 1,-1 0-1,1 0 0,-1 0 0,1 0 1,0 0-1,0 0 0,0 1 1,0-1-1,0 0 0,0 1 0,1-1 1,-1 5-1,0-2 10,1-1-1,-1 1 1,0 0-1,-1 0 1,1 0 0,-1 0-1,0-1 1,0 1-1,-5 6 1,-4 14 108,10-21-194,-1-1 1,1 1-1,-1 0 1,0-1-1,0 1 1,0-1-1,0 0 1,-3 4 0,-6 10 22,4 3 14,6-18-40,1 1 1,-1-1 0,0 0-1,0 0 1,0 0 0,0 1-1,0-1 1,0 0 0,0 0-1,-1-1 1,1 1 0,-2 2-1,1-2 5,0-1-1,1 1 0,-1 0 0,1 0 0,0 0 1,0 0-1,-1 1 0,1-1 0,1 0 0,-1 0 1,0 1-1,0-1 0,1 0 0,0 1 0,-1-1 1,1 1-1,0-1 0,0 5 0,0-4-30,0-6-113,0-3-136,0 2 147,-1 1-1,1 0 1,0-1 0,0 1 0,0 0 0,1-1-1,-1 1 1,1 0 0,1-4 0,12-2-336,-7-1 241,0-1-1,0 0 1,-1 0 0,0-1 0,7-23 0,-12 34 233,-1 0 0,0-1 0,1 1 0,-1 0-1,1 0 1,0-1 0,-1 1 0,1 0 0,0 0 0,0 0 0,0 0 0,-1 0-1,1 0 1,0 0 0,2-1 0,-2 2 49,0 0-1,0-1 1,0 1-1,0 0 1,0 0-1,0 0 1,1 0-1,-1 0 1,0 0-1,0 0 1,0 0-1,0 0 1,0 0-1,0 1 1,0-1-1,0 0 1,0 1-1,0-1 1,2 2-1,13 9 651,-14-11-677,-1 1-1,1-1 1,0 1-1,-1 0 0,1 0 1,-1 0-1,1 0 0,-1 0 1,0 0-1,1 0 1,-1 0-1,0 0 0,0 1 1,0-1-1,0 0 1,0 1-1,0-1 0,0 1 1,0-1-1,0 1 1,-1 0-1,1-1 0,-1 1 1,1 0-1,-1 2 1,7 16 405,-6-16-413,1 0 0,1 0 1,-1-1-1,0 1 1,1-1-1,0 0 0,0 0 1,0 0-1,0 0 0,0 0 1,1 0-1,-1-1 1,5 3-1,-6-4-17,0 0 1,-1 0-1,1 1 1,-1-1-1,1 0 1,-1 1-1,1-1 1,-1 1-1,2 2 1,-3-3-20,0 0 1,1 0-1,-1 0 1,1 0 0,-1 0-1,1-1 1,-1 1-1,1 0 1,-1 0 0,1 0-1,0-1 1,-1 1-1,1 0 1,0-1 0,0 1-1,0-1 1,0 1-1,-1-1 1,1 1 0,0-1-1,0 0 1,0 1-1,0-1 1,0 0 0,0 0-1,1 1 1,10 1-7,1 4-49,-13-6 40,0 0-1,0 0 0,1 0 0,-1 0 1,0 0-1,0 1 0,0-1 1,0 0-1,0 0 0,0 0 1,0 0-1,1 0 0,-1 0 1,0 0-1,0 0 0,0 0 1,0 0-1,0 0 0,0 0 0,1 0 1,-1 0-1,0 0 0,0 0 1,0 0-1,0 0 0,0 0 1,0 0-1,0 0 0,1 0 1,-1 0-1,0 0 0,0 0 1,0-1-1,0 1 0,0 0 0,0 0 1,0 0-1,1 0 0,-1 0 1,0 0-1,0 0 0,0 0 1,0 0-1,0-1 0,0 1 1,0 0-1,0 0 0,0 0 1,4-5-416,-3 5 383,0-1 0,-1 1 0,1-1 0,0 1 0,-1 0 0,1-1 0,0 1-1,0 0 1,-1-1 0,1 1 0,0 0 0,0 0 0,0 0 0,0 0 0,-1 0 0,1 0 0,0 0 0,0 0 0,1 0 0,7-1-552,-8 0 579,-1 1 0,1-1 1,-1 1-1,0-1 0,1 0 0,-1 1 0,0-1 0,1 1 1,-1-1-1,0 0 0,0 1 0,0-1 0,0 0 0,1 1 1,-1-1-1,0 0 0,0 0 0,0 1 0,-1-2 0,1 0 42,0-1 0,0 1-1,0-1 1,0 0-1,0 1 1,1-1-1,-1 1 1,1-1 0,-1 1-1,1-1 1,0 1-1,0 0 1,0-1 0,0 1-1,1 0 1,-1 0-1,3-3 1,-1 2 503,-1 6 539,18 9 234,-16-10-1000,0 0 0,0 1 0,0-1-1,7 7 1,5 9 189,-13-15-449,0 0 1,0 0 0,0 0-1,0 0 1,0-1-1,0 1 1,1-1-1,-1 0 1,1 0 0,0 0-1,0 0 1,-1-1-1,6 2 1,9 3 49,-10-2-163,1-1-1,0 0 0,-1 0 1,19 2-1,-21-5-239,-1-1 0,0 0 0,0-1 0,0 1 0,0-1 0,0 0 0,0 0 0,0-1 0,0 1 0,-1-1 0,1 0 0,-1 0 0,0-1 0,0 1 0,6-8 0,-8 8 132,0 0-1,0 1 1,0-1-1,-1 0 1,1 0 0,-1 0-1,1 0 1,-1 0-1,0 0 1,-1 0 0,1 0-1,0-1 1,-1-4 0,1-8-649,-2-25 0,0 14 223,1 11 92,2 1-1,4-21 1,-1 1 121,-1 7 196,-3 15 171,0 0 1,1 0-1,1 0 0,5-16 1,-2 14 779,0 0 1,1 1-1,1 0 1,0 0 0,0 1-1,2-1 1,19-21 0,-27 34-568,0-1 1,0 1 0,0-1 0,0 1 0,0-1-1,0 1 1,0 0 0,0 0 0,1 0 0,-1 0-1,0 1 1,1-1 0,-1 1 0,0-1-1,1 1 1,-1 0 0,1 0 0,4 0 0,-7 0-171,0 0 0,0 0 1,0 0-1,0 0 1,0 0-1,0 0 0,1 0 1,-1 0-1,0 0 1,0 0-1,0 0 0,0 0 1,0 0-1,0 0 1,0 0-1,0 0 0,0 0 1,0 0-1,1 0 1,-1 0-1,0 0 0,0 0 1,0 0-1,0 0 1,0 0-1,0 0 0,0 0 1,0 0-1,0 0 1,0 0-1,0 1 0,0-1 1,0 0-1,1 0 1,-1 0-1,0 0 0,0 0 1,0 0-1,0 0 1,0 0-1,0 0 0,0 0 1,0 0-1,0 1 1,0-1-1,0 0 1,0 0-1,0 0 0,0 0 1,0 0-1,0 0 1,0 0-1,0 0 0,0 0 1,0 0-1,0 1 1,0 3 116,-1 1 0,1-1 1,-1 1-1,0-1 0,0 1 1,0-1-1,-2 5 1,-3 11 192,-8 77 405,6-25-477,2-40-136,-12 34 1,-2 11 94,4-12-219,4-37-868,8-20 306,0 3-295,5-27-927,-2 9 1413,1 3 204,0 0 0,-1 0 0,1 0 0,1 1 0,-1-1-1,1 0 1,-1 0 0,3-5 0,0 1-28,1 0 1,0 0-1,0 0 0,1 1 1,6-8-1,-9 11 218,2 0-1,-1 0 1,0 1 0,1-1 0,0 1-1,-1 0 1,1 0 0,1 0 0,-1 0 0,5-2-1,-6 4 112,0 0 0,1 1 0,-1-1-1,0 1 1,1-1 0,-1 1 0,0 0-1,1 0 1,-1 1 0,0-1 0,1 1-1,-1-1 1,3 2 0,-2 0-1,0 0 0,0 0 0,-1 1 0,1-1 0,-1 1 0,1 0 1,-1 0-1,0 0 0,0 0 0,3 5 0,2 2 79,20 12 439,-25-20-604,-1-1 1,0 1-1,0 0 0,0-1 0,1 1 0,-2 0 1,1 0-1,0 1 0,0-1 0,-1 0 0,1 0 0,1 5 1,0-2-2,-3-5-27,1 1 0,-1 0 0,0-1-1,1 1 1,-1 0 0,1-1 0,-1 1 0,0 0 0,0 0 0,1-1 0,-1 1 0,0 0 0,0 0-1,0 0 1,0-1 0,0 1 0,0 0 0,0 0 0,0-1 0,0 1 0,0 0 0,-1 0 0,1-1-1,0 1 1,0 0 0,-1 0 0,1-1 0,-1 1 0,1 0 0,0-1 0,-1 1 0,1 0 0,-1-1-1,0 1 1,1-1 0,-1 1 0,1-1 0,-1 1 0,-1 0 0,1 0 10,-1 1 0,0-1-1,0 1 1,0-1 0,0 1 0,0-1 0,-1 0 0,1 0-1,0 0 1,0 0 0,-1-1 0,1 1 0,0-1 0,-1 1 0,-2-1-1,-10 3 33,4-1-27,-7 2-9,-1-1 1,-25 1 0,-55-4-1498,98 1 1344,-1-1 0,1 0 0,0-1 0,-1 1 1,1 0-1,-1 0 0,1 0 0,0-1 1,-1 1-1,1-1 0,0 1 0,-1-1 1,1 0-1,0 1 0,0-1 0,-1 0 1,1 0-1,0 0 0,0 0 0,0 0 1,0 0-1,0 0 0,0 0 0,1 0 1,-1 0-1,0-1 0,1 1 0,-1 0 0,0 0 1,1-1-1,0 1 0,-1 0 0,1-1 1,0 1-1,-1-1 0,1 1 0,0-1 1,0 1-1,0 0 0,0-1 0,1 1 1,-1-1-1,0 1 0,1 0 0,-1-1 1,1-1-1,0 1-43,0 0 0,0 0 0,0 0 0,0 1 0,1-1 0,-1 0 0,0 0 0,1 1 0,1-2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0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717 190 3552,'0'-10'377,"1"6"-195,-1 0-1,0 0 1,0 0-1,0-1 1,0 1-1,-1 0 1,0 0-1,-1-4 0,-9-9 817,-6-12 172,15 27-1065,0 0-1,0 0 1,0 0-1,0 1 1,-1-1-1,-2-1 1,-17-11 686,6 2-391,9 6-269,1 1 0,-1 0-1,-1 1 1,1-1-1,-10-3 1,0 3 14,1 0-1,-1 2 1,0 0-1,0 1 1,0 1 0,-1 0-1,1 2 1,-32 3-1,43-2-97,0-1 0,1 1-1,-1 0 1,1 0 0,-1 0 0,1 1-1,0 0 1,0 0 0,0 0 0,0 1-1,-6 5 1,4-2 35,1 0 0,-1 0 1,1 1-1,1 0 0,0 0 0,-5 11 0,-5 13 107,2 0-1,-11 40 1,18-45-134,1 0 1,1 0-1,1 0 0,1 56 1,4-18-16,14 100 0,-8-114-19,35 156 161,-38-191-20,1-1 1,12 24-1,-2-6 156,-15-30-234,1 1-1,-1-1 1,0 1 0,-1 0-1,1-1 1,-1 1-1,1 0 1,-1 0 0,0 0-1,-1-1 1,1 1 0,-1 0-1,1 0 1,-1-1 0,0 1-1,-1-1 1,1 1 0,0-1-1,-1 1 1,0-1 0,0 0-1,-4 5 1,-4 10 274,-1 13 133,-3-18-185,2-3-105,3 1-58,-7 6 2,6-11-157,1-1 0,-1-1-1,0 1 1,0-2 0,-1 1 0,1-1 0,-1-1 0,1 0 0,-1-1 0,-15 1-1,19-2-260,-1-1 0,1 0-1,0 0 1,-1 0-1,1-1 1,-10-4-1,10 4-211,5 1 316,0 1 1,1 0 0,-1-1-1,0 0 1,1 1 0,-1-1 0,0 0-1,1 0 1,-1 0 0,1 0 0,0 0-1,-1 0 1,1 0 0,0-1-1,-1 1 1,1 0 0,0-1 0,0 1-1,0-1 1,0 1 0,1-1 0,-1 1-1,0-1 1,1 0 0,-1 1-1,1-1 1,-1 0 0,1-2 0,-1-2-356,0 0 0,0 0 0,1-10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53 2720,'0'-14'891,"3"8"-545,11-8 6150,-17 11-5803,0 0-551,-7-5 141,6 7-163,1 0 1,0 1 0,0-1-1,0 1 1,-1 0 0,-3 0 0,-9-1 34,-11 1 407,-41 3 1,17 9-121,24-8-142,15-3-164,1 1 1,0 0-1,-1 1 0,-20 8 1,25-9-66,-1 2 0,1-1 0,0 1 0,1 0 0,-1 0 0,1 1 0,0 0 0,0 0 1,0 0-1,1 1 0,-1 0 0,1 0 0,1 0 0,-7 11 0,4-2 200,-7 21 1,12-31-236,1-1-1,-1 1 1,1 0 0,1 0-1,-1 0 1,1 0 0,-1 0-1,2 7 1,2-3-38,0-1 0,0 1-1,1-1 1,1 0 0,-1 0 0,1-1 0,0 1-1,1-1 1,0 0 0,0-1 0,9 9-1,-5-8-109,0-1 0,0 0-1,1 0 1,0-1 0,0 0-1,0-1 1,17 4 0,0-1-307,2-1 0,29 2 1,-25-7 109,0-1-1,-1-2 1,65-11 0,-82 10 246,0 0 0,0-1 1,21-9-1,-14 1 156,0-2 1,-1 0-1,30-26 0,-45 35 111,-1-1-1,1 0 1,5-7 0,-10 11-142,0-1 0,-1 1 0,1 0 1,-1-1-1,0 1 0,1-1 0,-1 1 0,0-1 1,-1 0-1,1 1 0,0-1 0,-1 0 0,1-5 1,-1 3 44,-1 0 1,0 1 0,1-1 0,-2 0 0,1 0 0,0 0 0,-1 1 0,0-1 0,0 1 0,0-1-1,-1 1 1,-4-6 0,3 4 13,-1 1-1,1 0 0,-1 0 0,0 0 1,-1 1-1,1 0 0,-1 0 0,-10-5 1,-103-45 1201,113 51-1408,2 0-36,1 2 0,-1-1 0,0 0 0,0 1 0,0-1 0,1 1 0,-1 0 0,-8 0 0,9 1-2315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6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206 325 2816,'0'-14'917,"0"14"-911,0 0 1,0 0-1,0 0 0,0 0 0,0-1 0,0 1 0,0 0 1,0 0-1,0 0 0,0 0 0,0 0 0,0 0 0,0 0 1,0 0-1,0 0 0,0-1 0,0 1 0,0 0 1,0 0-1,0 0 0,0 0 0,0 0 0,0 0 0,0 0 1,0 0-1,0 0 0,0 0 0,0-1 0,1 1 0,-1 0 1,0 0-1,0 0 0,0 0 0,0 0 0,0 0 1,0 0-1,0 0 0,0 0 0,0 0 0,0 0 0,0 0 1,1 0-1,-1 0 0,0 0 0,0 0 0,0 0 0,0 0 1,0 0-1,0 0 0,0 0 0,0 0 0,0 0 1,1 0-1,-1 0 0,0 0 0,0 0 0,0 0 17,1 0 0,-1 0-1,1 0 1,-1 0 0,1 0-1,-1 0 1,1 0 0,-1 0-1,1 0 1,-1 0 0,0 0 0,1 0-1,-1-1 1,1 1 0,-1 0-1,0 0 1,1-1 0,-1 1-1,1 0 1,-1 0 0,0-1 0,1 1-1,-1 0 1,0-1 0,0 1-1,1 0 1,-1-1 0,0 1-1,0-1 1,1 0 0,4-6 804,2 2-201,-6 5-584,-1-1 0,1 1 1,-1 0-1,0 0 1,1-1-1,-1 1 1,1 0-1,-1 0 0,0-1 1,1 1-1,-1 0 1,0-1-1,0 1 1,1 0-1,-1-1 1,0 1-1,0-1 0,1 1 1,-1 0-1,0-1 1,0 1-1,0-1 1,0 1-1,0-1 0,0 1 1,0-1-1,0 1 1,0-1-1,0 1 1,0-1-1,3-5 635,8-5-138,-8 5-150,-2 0-136,-1 2-98,0 0-1,0 0 0,0 0 1,0 0-1,0 0 1,-1 0-1,-2-7 0,-2 7-109,0 1 0,-1 0 0,0 0 0,-6-1-1,5 2 21,-1 1 0,0 0 0,0 1-1,0 0 1,0 0 0,0 1 0,0 0-1,1 0 1,-1 0 0,0 1 0,1 1-1,-1-1 1,-7 5 0,7-2-17,-1 1 0,2 0 0,-1 1 0,1-1 1,0 1-1,0 1 0,1 0 0,-9 13 0,6-10 4,7-6-59,-1-1 1,0 1-1,1 0 0,0 0 0,0 0 0,1 1 0,-1-1 0,1 0 0,0 1 0,0-1 1,1 1-1,0-1 0,0 1 0,0-1 0,1 0 0,-1 1 0,1-1 0,1 1 0,-1-1 1,1 0-1,0 0 0,0 0 0,5 9 0,-6-13 2,1 1 0,-1 0 1,1 0-1,0-1 0,0 1 0,0-1 0,0 1 0,0-1 1,0 0-1,0 0 0,0 0 0,1 0 0,-1 0 1,0-1-1,1 1 0,-1-1 0,0 1 0,1-1 1,-1 0-1,1 0 0,-1 0 0,0 0 0,5-1 1,3 0-30,3 1-108,0 0 0,0-2 0,-1 0 1,1 0-1,18-6 0,-24 5 65,9-2-148,-1-1 0,1 0 0,17-12 0,-8 5-91,-7 5 153,-11 5 119,-1 0 0,0 0 0,1-1 0,-1 0 0,0 0 0,-1 0 0,1 0 0,-1-1 0,9-10 0,-5 3 13,33-44 121,-40 53-85,0-1 0,0 1 0,0-1 0,-1 0 0,1 1 0,-1-1 0,0 0 0,1-5 0,0-37-140,-2 25 102,0 13 109,0 1 1,-1-1-1,0 1 1,0-1-1,-1 1 1,0 0-1,0-1 1,-6-12-1,-2-4 570,8 19-378,0-1 0,-1 1 1,1 0-1,-1 0 1,-6-10-1,8 15-247,1-1 1,-1 1-1,1 0 0,0-1 0,-1 1 1,1 0-1,-1 0 0,1-1 1,-1 1-1,1 0 0,-1 0 0,1 0 1,-1 0-1,1 0 0,-1-1 1,1 1-1,-1 0 0,1 0 1,-1 0-1,1 0 0,-1 1 0,1-1 1,-1 0-1,1 0 0,-1 0 1,1 0-1,-1 0 0,1 1 0,0-1 1,-1 0-1,1 0 0,-1 1 1,1-1-1,-1 0 0,0 1 2,0 2 17,1-1 0,-1 1 0,0 0 0,1 0 0,-1-1 0,1 1 0,0 0 0,0 0 0,0 0 0,0 0 0,1 4 0,0 3 88,-2 1 1,0 0 0,0 0 1,-6 19-1,2-10 53,-12 82 260,16-86-405,0 22 0,1-25-28,-3 25-1,-9 13-35,9-29-66,3-16 34,0 0 0,-1-1 0,0 1 0,-1 0 0,1-1 0,-1 0 0,0 1 0,0-1 1,-4 6-1,4-7-288,-1 0 0,1 0 1,0 1-1,0-1 0,-2 9 1,0 1-684,3-14 921,1 1-1,0-1 1,-1 1-1,1-1 1,0 0-1,-1 1 1,1-1-1,0 0 1,-1 1-1,1-1 0,-1 0 1,1 0-1,0 1 1,-1-1-1,1 0 1,-1 0-1,1 0 1,-1 1-1,1-1 1,-1 0-1,1 0 1,-1 0-1,1 0 1,-1 0-1,0 0 0,-2 0-1804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7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0 6400,'-48'0'3488,"46"0"-3378,0 0 1,0 0 0,0 1 0,0-1 0,0 0-1,0 1 1,0-1 0,0 1 0,0 0-1,0 0 1,1 0 0,-1-1 0,0 2-1,1-1 1,-1 0 0,0 0 0,1 0 0,-1 1-1,1-1 1,-2 2 0,-15 13 603,-11 0-329,22-12-372,0-1 0,0 1-1,0 1 1,0-1 0,1 1 0,-9 8-1,7-5-50,-24 26-165,29-31 176,0 1 0,0 0-1,1 0 1,-1 1 0,1-1 0,0 0 0,-3 9 0,4-4 19,0 0 0,1 0 1,-1 0-1,2 0 0,-1 0 1,1-1-1,1 1 0,4 16 1,-1-5-20,-4-10-10,2-1 0,-1 0 1,1 0-1,1 0 0,0 0 1,0 0-1,8 12 0,-11-20 37,58 84 178,-44-65-148,-7-11-59,-5-5 99,1 0-1,-1 0 1,0 0-1,3 6 1,-5-8-22,0-1 0,-1 0 0,1 1-1,-1-1 1,1 1 0,-1-1 0,0 1 0,0-1-1,1 1 1,-1-1 0,0 1 0,0-1 0,-1 1-1,1-1 1,0 1 0,0-1 0,-1 1 0,1-1-1,-1 1 1,0 1 0,-2 1 64,0 1 0,0-1 1,-1 0-1,1 0 0,-1 0 1,0-1-1,0 1 0,0-1 0,-1 0 1,1 0-1,-1 0 0,-7 2 1,5-1-62,-1-1 1,1 0-1,-1-1 1,0 0-1,1 0 1,-1-1-1,-12 1 1,4-2-61,11 1-85,-1-1 0,1-1-1,-1 1 1,-10-3 0,9 1-9,0-1 0,-13-6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8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4160,'-18'-17'8176,"21"19"-7243,0 0-836,-1 0-1,1-1 1,-1 1-1,1-1 1,-1 0 0,1 0-1,0 0 1,0 0 0,0 0-1,-1 0 1,1-1 0,0 1-1,3-1 1,46 0 782,-31 0-823,25 1 127,-29-1-132,-1 1-1,0-2 0,25-3 0,-1-8 35,-24 11-191,-1-1-1,19 2 1,-16 1-417,-18-2 414,1 1 0,0 0 0,0 0 0,0 0 0,0 0 0,0 1 0,0-1 0,0 0 0,0 0 0,0 0 0,-1 1 0,1-1 0,2 1 0,-3 0 32,1 0 0,-1 0-1,0 0 1,1 0 0,-1-1-1,0 1 1,0 0 0,1 0-1,-1 0 1,0 0 0,0 0-1,0 0 1,0 2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9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8800,'0'34'4000,"0"-17"-3488,0 0 1568,0 0-1600,0 0-288,0 0-288,17-17 32,-17 17-2848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9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19 7040,'-14'-14'2282,"12"11"-1698,6 3-272,15 0 172,-2-1 453,0 0-1,0 2 0,24 3 1,-24 2-833,-14-5-102,1 1-1,-1-1 0,1 0 1,0 0-1,-1 0 1,1-1-1,0 1 0,4-1 1,1 0-101,-1 1 0,1 0 1,-1 0-1,1 1 0,-1 0 0,15 6 0,-9-3-516,6 5 54,-19-10 496,0 1 0,0-1 0,0 1 0,-1 0 0,1-1 0,0 1 0,-1 0 0,1 0 0,0 0 0,-1-1 0,1 1 0,-1 0 1,1 0-1,-1 0 0,0 0 0,1 0 0,-1 0 0,0 0 0,0 0 0,0 1 0,-2 4-799,-4 0 280,4-4 476,1 0 0,-1 0-1,0 0 1,0 0 0,0 0-1,0-1 1,0 1 0,0-1-1,0 1 1,0-1 0,-1 0 0,1 0-1,-1 0 1,1 0 0,-1 0-1,1-1 1,-5 1 0,4-1 90,0 1 0,0-1 0,0 0 0,0 1 0,0-1 0,0 1 0,1 0 0,-1 0 0,0 0 0,0 1 0,1-1 0,-1 1 0,0-1 0,1 1 0,-3 2 0,-16 10 44,19-14-13,1 1 0,-1 0 0,0-1-1,1 0 1,-1 1 0,0-1-1,0 0 1,0 0 0,-1 0 0,2 0-7,1 0 0,-1 0 0,1 0 0,-1 0 0,1 0 0,-1 0 0,0 0 0,1 0 1,-1 0-1,1 0 0,-1 0 0,1 1 0,-1-1 0,1 0 0,-1 0 0,1 0 0,-1 1 1,1-1-1,0 0 0,-1 0 0,1 1 0,-1-1 0,1 1 0,0-1 0,-1 0 1,1 1-1,0-1 0,-1 1 0,1-1 0,0 0 0,-1 1 0,1-1 0,0 1 0,0-1 1,0 1-1,0-1 0,-1 1 0,1 0 0,0-1 0,0 1 0,0-1 0,0 1 0,0-1 1,0 1-1,0-1 0,1 1 0,-1-1 0,0 1 0,0 1 18,0 0-1,0 0 0,-1-1 1,1 1-1,0 0 1,-1-1-1,1 1 1,-1 0-1,0-1 1,0 1-1,1-1 1,-2 2-1,-5 11 232,5-5-186,1 0 1,0 0-1,1-1 0,0 1 1,0 0-1,1 0 0,2 12 1,0-5-15,1 10 65,0-1 1,-1 27-1,-3 221 3448,0-268-3450,0 0 0,0 0 0,-1 0 0,0 0 0,0 0 0,0-1 0,0 1 0,-1 0 0,1 0 0,-1-1 0,-1 1 0,1-1 0,-1 0 0,1 0 0,-1 0 0,0 0 0,-1 0 0,1 0 0,-1-1 0,1 0 0,-1 1 0,-6 2 0,1 0-12,1-1 0,-2 0 0,-9 4 0,15-7-79,0-1 1,0 1 0,0-1 0,-1-1 0,1 1 0,0 0-1,-1-1 1,1 0 0,-1 0 0,1 0 0,-5-2-1,-19-5 67,-41-17-1,64 22-176,0 0 0,0 0-1,0-1 1,1 1 0,-1-1-1,1 0 1,0-1 0,-1 1-1,2-1 1,-1 0 0,0 0-1,1 0 1,-1 0 0,1-1 0,0 1-1,1-1 1,-4-7 0,3 1-645,-1-1 1,2 1-1,0-1 1,0 1-1,1-1 1,1-19-1,0-37-2050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9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9056,'0'0'4096,"0"17"-2048,17 1-1472,0-18 415,0 0-607,34 0-256,-17 0-128,17 0-1215,1-18 671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1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54 2560,'0'0'832,"0"-3"-517,0 2-275,-1 1 1,1-1-1,0 1 1,0-1-1,0 1 1,1-1-1,-1 1 1,0-1-1,0 1 1,0-1-1,0 1 1,0-1-1,1 1 1,-1-1-1,0 1 1,0-1-1,1 1 1,-1-1-1,0 1 1,1-1-1,-1 1 1,0 0-1,1-1 1,-1 1-1,1 0 1,-1-1-1,1 1 1,-1 0-1,1 0 1,-1-1-1,1 1 1,-1 0-1,1 0 1,-1 0-1,1 0 1,-1 0-1,1 0 1,-1 0-1,1 0 1,-1 0-1,2 0 1,1 0 983,0 0 208,-3 0-1186,1 0 1,-1 0 0,1 0 0,-1 0-1,1 0 1,-1 0 0,1 0 0,-1-1-1,1 1 1,-1 0 0,1 0-1,-1 0 1,0 0 0,1-1 0,-1 1-1,1 0 1,-1-1 0,1 1-1,-1 0 1,0-1 0,1 1 0,-1 0-1,0-1 1,1 1 0,-1-1-1,0 1 1,0 0 0,1-1 0,-1 0-1,2-19 2308,-2 14-2072,-6 6-42,-28 0 219,28-1-439,3 1-20,-1-1 0,1 1 0,0 0 0,-1 0 0,1 0 0,0 0 1,0 1-1,-1 0 0,1-1 0,-4 2 0,-5 5 7,-18 15 1,22-16 30,0 0 1,-1-1 0,0 0-1,-14 7 1,20-11-18,0 0-9,0-1 1,1 1-1,-1 0 0,1 0 1,-1 0-1,1 1 0,-1-1 1,1 1-1,0-1 0,0 1 1,-1 0-1,-1 2 0,3-3-24,0 0 0,0 0 0,0 0 0,0 0 0,0 0 0,1 0 0,-1 0 1,0 0-1,1 0 0,-2 3 0,5 8-118,1-1 82,0 2-27,-3-8 61,0-1-1,1 0 0,-1 1 1,1-1-1,0 0 0,0 0 1,3 4-1,15 20 52,8-5 11,-5 5 27,8-5-59,-14-10-51,-7-5 16,0 0-1,0-1 1,12 5 0,-15-8 57,-6-4-25,1 1 1,-1-1-1,0 1 1,1-1-1,-1 1 1,0-1-1,1 1 1,-1 0-1,0 0 1,0 0-1,0 0 1,1 0-1,-1 0 1,0 0-1,-1 0 1,1 0-1,0 0 1,0 1-1,0-1 1,-1 0-1,1 1 1,0-1-1,-1 0 1,1 1-1,-1-1 1,0 1-1,1 2 1,-1-1 96,0 0 0,0 0 0,0 0 0,-1 1 0,1-1 0,-1 0 0,0 0 0,1 0 0,-1 0 0,-1 0 0,1 0 0,0 0 0,-1 0 0,0 0 0,-3 5 0,3-6-46,1 0 1,-1 1-1,1-1 1,-1 0-1,0 0 1,0 0-1,0 0 1,0 0-1,0 0 1,-1-1-1,1 1 1,0-1-1,-1 1 1,1-1-1,-1 0 1,0 0-1,1 0 1,-1 0 0,0-1-1,-4 2 1,-1 0 123,1 1 1,-13 6 0,16-7-147,1 0-1,-1 0 1,0 0-1,1-1 1,-1 1 0,0-1-1,0 0 1,0 0-1,0-1 1,-1 1 0,1-1-1,0 0 1,0 0-1,0 0 1,-5-1-1,1-1-111,1 0-1,-1-1 0,1 1 0,-1-2 0,1 1 0,-13-9 0,20 12 46,0-1 0,-1 1-1,1 0 1,0 0-1,0 0 1,0 0 0,0-1-1,-1 1 1,1 0-1,0 0 1,0 0-1,0-1 1,0 1 0,0 0-1,0 0 1,0 0-1,0-1 1,0 1-1,0 0 1,0 0 0,0-1-1,0 1 1,0 0-1,0 0 1,0 0-1,0-1 1,0 1 0,0 0-1,0 0 1,0-1-1,0 1 1,0 0-1,0 0 1,0 0 0,1-1-1,-1 1 1,0 0-1,0 0 1,0 0-1,0 0 1,0-1 0,1 1-1,13-25-3419,3 5 976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31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50 205 4320,'-28'-14'1392,"28"13"-1380,0 1 1,-1 0 0,1 0-1,0 0 1,0 0 0,0-1-1,0 1 1,-1 0 0,1 0-1,0 0 1,0 0 0,0 0-1,-1 0 1,1 0 0,0-1-1,0 1 1,-1 0 0,1 0-1,0 0 1,0 0-1,0 0 1,-1 0 0,1 0-1,0 0 1,0 0 0,-1 0-1,1 0 1,0 0 0,0 1-1,0-1 1,-1 0 0,1 0-1,0 0 1,0 0 0,0 0-1,-1 0 1,1 0 0,0 1-1,0-1 1,0 0 0,0 0-1,-1 1 1,0 0 15,0-1-4,0 1 0,1 0 0,-1-1 0,0 1 0,0 0 0,0 0 0,1 0 0,-1 0 0,0 0 0,1 0 0,-1 0-1,1 0 1,-1 0 0,1 0 0,0 0 0,-1 0 0,1 1 0,0-1 0,0 0 0,0 0 0,0 0 0,0 0 0,0 0 0,0 1 0,0-1 0,0 0 0,1 2-1,1 2 47,1-1-1,-1 1 1,0 1-1,-1-1 0,0 0 1,1 0-1,-1 0 1,-1 1-1,1 8 0,1 14 176,13 183 608,-13-169-730,9 137 224,-5 34 31,5 11-138,-5 6-133,-2-151-89,1 50-25,-11 3-69,3-80 40,1 153 77,-2 22 339,1-184-294,-2 28 68,11 17 27,-12-20 49,12-14-156,-9-32-126,2-20 44,0 0 0,1-1 0,-1 1 0,1 0 0,0 0 0,-1 0 0,1 0 0,0 0 0,0 0 0,0-1 1,1 1-1,-1 0 0,0 0 0,1 0 0,-1 0 0,1-1 0,0 1 0,-1 0 0,1 0 0,0-1 0,0 1 0,0-1 1,0 1-1,2 1 0,0 0 3,11 9-9,-14-12 15,1 0 0,0 1 0,-1-1 0,1 0 0,-1 0 0,1 0 0,-1 0 0,1 0 0,0 1 0,-1-1 0,1 0 0,-1 0 0,1 0 0,0-1 0,-1 1 0,1 0 0,-1 0 0,1 0 0,0 0 0,-1 0 0,1-1 0,-1 1 0,1 0 0,-1-1 0,1 1-1,-1 0 1,1-1 0,-1 1 0,1-1 0,9-13 63,-8 10-53,1 0 0,-1 1-1,1-1 1,0 1 0,0-1-1,0 1 1,0 0 0,5-4-1,80-61-271,-48 43 101,1 2 0,1 1 0,68-24 0,-39 23 15,145-27 1,75 10 197,-261 36-20,192-21 63,51-15 11,14 12-16,-28-5 13,129-14-16,-33 16-104,-16 8 10,4-5 97,-51 9-16,33-2 15,-44-8-15,-5 7 5,-1-16-114,-101 13-124,-123 19 114,85-13 3,-20-12 157,-73 19-56,151-36 163,20-6-21,-151 35-111,77-33 1,-126 45-78,0 0 0,0-1 0,0-1 0,-2 0 0,1-1 0,-1 0 0,0-1 0,-1 0 0,0-1 0,-1 0 0,-1 0 0,0-1 0,0-1 0,-1 1 0,-1-1 0,0-1 0,-1 1 0,7-27 0,-2-2-159,-2-2-1,5-57 0,-9-9-9,-1 74 116,1-34-2,-10-4 56,1 34 2,1-20 6,-13-111 194,-36-93-201,49 249-12,-1 4 8,1-1-1,1 1 1,0-1-1,1 0 1,0 1-1,1-1 1,2-16-1,3-4-101,2 1-1,12-37 0,1 15-181,-20 54 271,5-10-117,0 0-1,1 1 1,7-10 0,-10 16 27,-3 6 278,-1-2-184,1 0 1,0 1 0,-1-1 0,1 0 0,-1 0-1,1 0 1,-1 0 0,0 0 0,1 0-1,-1 0 1,0 0 0,0 0 0,0 0 0,1 0-1,-1 0 1,0-1 0,0 1 0,0 0-1,0-1 1,-1 1 0,1 0 0,0-1 0,0 0-1,0 1 1,0-1 0,-3 1 0,-6 2 4,-1-1 1,-11 2-1,7-2-7,-33 9-17,-78-7-74,64-5 84,-233-16 59,-165 0-192,412 17 142,-427 3 152,-2 14 311,93 11-156,-62-5 31,98 2-119,264-19-145,-368 29 488,-687 30 304,829-62-895,310-3 26,-460 0-32,199-13-1496,246 12 1312,-100-3-2697,91 5 1650,-1-1-561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4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5824,'16'0'4768,"-16"17"-4256,-16-1-320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2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1008 1 5312,'0'0'1701,"-6"0"-1024,-17 0-143,22 0-459,1 0 1,-1 0 0,0 0 0,0 0-1,1 0 1,-1 0 0,0 0 0,1 1-1,-1-1 1,0 0 0,0 0 0,1 1-1,-1-1 1,0 1 0,-4 2 95,0-1 1,0 2-1,1-1 1,-1 0 0,1 1-1,0 0 1,-7 8-1,-24 40 872,11-14-610,-104 179 989,74-119-866,20-38-321,-72 116 746,27-71-463,5-5 41,-14-5-182,54-60-322,-43 56-1,16-15-1186,20-32-2387,41-44 3478,0 0 0,0 0 0,0 0 0,0 0 0,0 0 0,0 0 0,-1 0 0,1 1 0,0-1 0,0 0-1,0 0 1,0 0 0,0 0 0,0 0 0,0 0 0,0 0 0,-1 0 0,1 0 0,0 0 0,0 0 0,0 1 0,0-1 0,0 0-1,0 0 1,0 0 0,-1 0 0,1 0 0,0 0 0,0 0 0,0 0 0,0 0 0,0 0 0,-1 0 0,1 0 0,0 0 0,0 0 0,0-1-1,0 1 1,0 0 0,0 0 0,0 0 0,-1 0 0,1 0 0,0 0 0,0 0 0,0 0 0,0 0 0,0 0 0,0 0 0,0-1-1,0 1 1,0 0 0,-1 0 0,1 0 0,0 0 0,0 0 0,-1-2-238,0 1 128,0 0 0,0 1 0,0-1 0,0 0-1,0 0 1,1 0 0,-1 0 0,0 0 0,1 0 0,-1 0-1,0 0 1,1 0 0,0-1 0,-1 1 0,1 0-1,0 0 1,-1 0 0,1-1 0,0 1 0,0 0-1,0 0 1,0 0 0,0-1 0,0 1 0,1 0 0,-1 0-1,1-3 1,2-7-429,0 0-1,0 0 1,-1-1-1,0 1 0,-1-1 1,-1-19-1,0 29 847,0 0 0,0 1 0,-1-1-1,1 0 1,0 0 0,-1 1 0,1-1-1,-1 0 1,0 0 0,0 1 0,0-1 0,1 1-1,-1-1 1,-1 1 0,1-1 0,0 1-1,-2-2 1,-5-1 2893,8 4-3095,-1 0 0,0 0 0,0 1 0,1-1 0,-1 0 0,0 0 0,0 1 0,1-1 0,-1 0 0,0 1 0,1-1 0,-1 1 0,0-1 0,1 1 0,-1-1 0,0 2 0,1-2-55,-3 5 427,-1 0 1,1 0-1,1 1 0,-1-1 1,1 1-1,-2 8 0,-9 19 1075,10-25-1281,-1-1 0,2 1-1,-1 0 1,1 0 0,1 0-1,-1 0 1,2 0-1,-1 1 1,1-1 0,1 12-1,-1-1 109,0-13-303,0-1 0,0 0 0,1-1 1,-1 1-1,1 0 0,1 0 0,-1 0 0,1 0 0,-1-1 0,2 1 0,3 7 0,-5-11-33,0 1-1,0-1 1,0 0-1,0 1 1,0-1-1,1 0 0,-1 0 1,0 0-1,1 0 1,-1 0-1,1 0 0,-1 0 1,1 0-1,1 0 1,1 0-28,0 0 1,0-1-1,0 1 1,8-1-1,-7 0-28,16 0-307,-2 1-98,0-2 0,21-2 0,11-8-1658,-23 6 1225,-10 3-276,0-1 1,21-7-1,-9-2-47,-18 7 25,0 0 1,22-5-1,-23 9 591,0 0 0,15 1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13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18 2912,'0'0'38,"-1"0"1,1 0-1,0 0 1,-1 1-1,1-1 1,-1 0-1,1 0 1,-1 0-1,1 0 1,-1 0-1,1 0 1,0-1-1,-1 1 1,1 0-1,-1 0 1,1 0 0,-1 0-1,1 0 1,0-1-1,-1 1 1,1 0-1,-1 0 1,1-1-1,0 1 1,-1 0-1,1 0 1,-1-1-1,7-7 538,-3 5-475,0 0 1296,-6 3-315,3 0-1034,-1 0 0,1 0 0,-1 0 0,1 0 0,-1 0 0,1 0 0,-1 0 0,1 0 0,-1 0 0,1 0 0,-1 0 0,1 1 0,-1-1 0,1 0 0,-1 0 0,1 1 0,-1-1 0,1 0 0,-1 1 0,1-1 0,0 0 0,-1 1 0,1-1 0,0 1 0,-1-1 0,1 0 0,0 1 0,-1-1 0,1 1 0,0-1 0,0 1 0,0-1 0,-1 1 0,1-1 0,0 1 0,0-1 0,0 1 0,0 0 0,0-1 0,0 1 0,0 0 0,0-1-32,0 0-1,0 0 1,0 0-1,0 1 1,0-1-1,0 0 0,1 0 1,-1 0-1,0 0 1,0 0-1,0 0 1,0 0-1,0 0 1,0 0-1,-1 1 0,1-1 1,0 0-1,0 0 1,0 0-1,0 0 1,0 0-1,0 0 0,0 0 1,0 0-1,0 0 1,0 0-1,0 0 1,0 1-1,0-1 1,0 0-1,0 0 0,0 0 1,0 0-1,0 0 1,-1 0-1,1 0 1,0 0-1,0 0 0,0 0 1,0 0-1,0 0 1,0 0-1,0 0 1,0 0-1,0 0 1,-1 0-1,1 0 0,0 0 1,0 0-1,0 0 1,0 0-1,0 0 1,0 0-1,0 0 0,0 0 1,-1 0-1,-2 0 202,1 0-118,0-1-1,0 1 1,0 0-1,0 0 1,0 0 0,0 1-1,0-1 1,0 1-1,0-1 1,-3 2 0,3 2 95,-5 3 97,-6-3 27,11-3-270,-1-1 0,1 1-1,-1 0 1,1 0 0,-1 0 0,1 0-1,0 0 1,-1 0 0,1 1-1,0-1 1,-4 4 0,-2 3 58,4-5-70,0 1 1,1-1-1,0 1 1,0 0-1,-3 4 1,-11 29 256,16-34-286,1 1 0,-1-1 0,1 1 0,0-1-1,0 1 1,0-1 0,1 1 0,-1-1 0,1 1 0,0-1-1,1 5 1,18 41 12,-12-30-18,-4-10-47,0-1 0,1 1 0,0-1 0,0 0 0,9 9 0,-7-9-44,-1 1 1,1 0-1,4 11 0,-9-16 64,1 1 0,-1-1 1,1 1-1,0-1 0,4 5 0,21 14-32,-25-20 79,0 0 0,0 1 1,-1-1-1,0 1 0,3 4 1,-5-8-22,0 1 11,0 0 1,1-1 0,-1 1 0,0 0-1,1-1 1,-1 1 0,0 0-1,0 0 1,0-1 0,0 1 0,0 0-1,0-1 1,0 1 0,0 1 0,1 3 67,-1-4-61,0 0 1,0 0-1,0 0 1,0-1-1,0 1 1,0 0-1,0 0 1,0 0 0,-1 0-1,1 0 1,0 0-1,0 0 1,-1 0-1,1 0 1,-1 0-1,1-1 1,-1 1 0,1 0-1,-1 0 1,1-1-1,-1 1 1,0 0-1,1 0 1,-1-1-1,0 1 1,0-1 0,1 1-1,-1-1 1,0 1-1,0-1 1,0 1-1,0-1 1,0 0-1,0 0 1,0 1-1,1-1 1,-3 0 0,-20 13 701,-8 5 42,15-11-623,0-1 1,-1-1-1,0 0 0,-1-1 0,1-1 1,-1-1-1,1 0 0,-28-2 1,34 1-405,8-1 131,1 1 0,-1-1 0,0 0 0,0 0 0,0 0 0,0 0 0,1 0 0,-1-1 0,0 1 0,0-1 1,-4-1-1,7 1-73,-1 0 0,1 0 0,0 0 0,-1 0 0,1 0 0,0 1 1,0-1-1,0 0 0,-1 0 0,1 0 0,0 0 0,0 0 0,1-2 1,-1-14-1842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5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5523 52 4800,'-57'-43'1557,"56"42"-1528,0 1 0,0-1-1,0 0 1,0 0 0,0 1-1,0-1 1,0 0 0,0 1-1,0-1 1,-1 1 0,1 0 0,0-1-1,0 1 1,0 0 0,-1 0-1,1-1 1,0 1 0,0 0-1,-1 0 1,-1 1 0,-102-1 323,97 0-353,-1 0-1,1 1 1,0 0 0,0 1 0,0 0-1,-1 0 1,2 1 0,-15 5 0,-7 4-4,0-2 24,1 1-1,0 2 1,0 0 0,-41 29 0,43-26 4,-79 52 449,-148 126 0,17 19 45,-56 65-101,-41 52-181,-104 104 0,-32 24-150,242-234-129,-449 430-115,357-367 45,211-191 74,-281 257-3,45-49 267,49-69-5,79-70 69,51-37-320,60-54-822,72-53 419,25-18 97,7-4-62,9-8-256,0 1 0,15-12 0,57-46-789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5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5063 16 6144,'29'-14'1978,"-25"13"-1468,-11 10-241,-115 142 360,34-57-367,-162 157-71,227-230-190,-168 170 31,-67 79 112,-46 42 10,-82 97 118,-58 37-112,12-22-69,6 8 5,6-23 171,25-34-75,287-275-147,-151 144 54,-50 74-41,56-48-95,62-63-139,58-51-469,116-133 346,2 0 0,-24 48 1,32-55-550,1 0 0,-7 29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6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4613 1 4896,'0'57'1584,"0"-56"-1556,0 0 1,0 0 0,0 0-1,0-1 1,-1 1-1,1 0 1,0 0-1,0 0 1,-1 0 0,1 0-1,0 0 1,-1 0-1,0 1 1,-24 32 179,-250 287 1626,79-105-964,129-139-667,-116 133 223,-68 50-167,166-174-214,-312 329 67,-13 14-52,-21-8 40,94-117-28,230-208-37,6-4 8,-204 180 111,-84 63-15,71-48 21,51-60-128,86-66-260,154-137 184,10-8 15,-116 110-572,113-104-60,0 1 0,-26 43-1,29-31-212,16-34 786,1 1-1,-1 0 1,1-1-1,0 1 1,-1 0-1,1-1 1,0 1-1,0 0 1,0 0-1,0-1 1,0 3-1,1-3-113,0 1 0,0 0-1,0-1 1,0 1 0,0-1-1,0 0 1,0 1 0,1-1-1,-1 0 1,0 0-1,1 0 1,-1 0 0,1 0-1,-1 0 1,1 0 0,0 0-1,2 1 1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3256 0 5728,'0'17'2592,"-119"137"-2240,17-52 864,16-17-736,-101 103 512,-1-1-576,-119 120-224,18-17-128,-52 51 128,17-34-96,-51 51 96,85-85-96,85-86-704,35 1 352,34-35-3936,50-34 2304,35-33-1440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7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17 120 4736,'-15'-14'1530,"15"14"-1519,0 0-1,0 0 1,0 0-1,0 0 1,0 0-1,0 0 1,0 0-1,-1-1 1,1 1-1,0 0 1,0 0-1,0 0 1,0 0-1,0 0 1,0 0-1,0 0 1,0 0-1,0-1 1,0 1-1,-1 0 1,1 0-1,0 0 0,0 0 1,0 0-1,0 0 1,0-1-1,0 1 1,0 0-1,0 0 1,0 0-1,0 0 1,0 0-1,0 0 1,0-1-1,0 1 1,0 0-1,0 0 1,1 0-1,-1 0 1,0 0-1,0 0 1,0-1-1,0 1 1,0 0-1,0 0 1,0 0-1,0 0 0,0 0 1,0 0-1,1 0 1,-1 0-1,0 0 1,0 0-1,0-1 1,0 1-1,0 0 1,2-1 80,-1-1 1,0 1-1,1-1 0,-1 1 1,0-1-1,0 1 0,0-1 1,0 0-1,0 0 1,-1 0-1,1 0 0,-1 1 1,1-1-1,0-3 0,-1 5-78,0 0-1,0 0 1,0 0 0,0-1-1,0 1 1,0 0-1,0 0 1,0 0-1,0 0 1,0 0-1,0 0 1,0 0-1,0 0 1,0 0-1,0-1 1,0 1 0,0 0-1,0 0 1,0 0-1,0 0 1,0 0-1,0 0 1,0 0-1,0 0 1,-1 0-1,1 0 1,0-1-1,0 1 1,0 0 0,0 0-1,0 0 1,0 0-1,0 0 1,0 0-1,0 0 1,0 0-1,0 0 1,0 0-1,-1 0 1,1 0-1,0 0 1,0 0 0,0 0-1,0 0 1,0 0-1,0 0 1,0 0-1,0 0 1,0 0-1,-1 0 1,1 0-1,0 0 1,0 0-1,0 0 1,0 0 0,0 0-1,-12 0 1631,13 0-1615,-1 0 1,1 0 0,-1 0-1,1 0 1,-1 0 0,1 0-1,-1 0 1,1 0 0,-1 1 0,1-1-1,-1 0 1,1 0 0,-1 0-1,1 1 1,-1-1 0,0 0-1,1 1 1,-1-1 0,0 0-1,1 1 1,-1-1 0,0 0-1,1 1 1,-1-1 0,1 1 0,2 14 287,-1-2-114,10 24 464,-6 14-260,5 17-118,-8-30-203,-2-21-63,0-1-1,1 1 0,1 0 0,10 29 1,-3-21 43,1 1 0,2-2 0,1 0 0,20 28 0,-28-44 81,1 0 0,0 0 0,1-1-1,-1 1 1,17 10 0,-20-16-83,0 0 0,-1 0 0,1 0 1,0-1-1,0 1 0,0-1 0,0 0 0,0-1 0,1 1 0,-1-1 0,0 1 0,0-1 0,0-1 0,1 1 0,-1 0 0,0-1 0,4-1 1,-2 0-23,0 0 1,0 0 0,0 0-1,-1-1 1,1 0 0,-1 0 0,0 0-1,6-5 1,0-2 65,19-21-1,-4 3 105,-9 12-116,14-13-19,-17 10-97,0-1-1,-2 0 0,14-28 1,-8 9 67,14-43-1,-9 11 14,3 6-102,-19 30 1,-7 30 29,1 0 1,0 0-1,0 0 1,0 0 0,1 0-1,0 1 1,0-1-1,3-6 1,1 3-10,-5 6-2,0 1 0,1-1 1,-1 1-1,0-1 0,0 0 0,-1 1 1,1-1-1,0 0 0,0 0 0,-1 0 1,1 0-1,-1-3 0,0 5 18,0 0-1,0-1 1,0 1-1,0 0 1,0 0-1,0 0 1,0 0 0,0 0-1,0 0 1,0 0-1,0 0 1,0 0-1,0-1 1,0 1-1,0 0 1,0 0-1,0 0 1,0 0 0,0 0-1,0 0 1,0 0-1,0 0 1,0 0-1,1 0 1,-1-1-1,0 1 1,0 0-1,0 0 1,0 0-1,0 0 1,0 0 0,0 0-1,0 0 1,0 0-1,0 0 1,0 0-1,0 0 1,0 0-1,1 0 1,-1 0-1,0 0 1,0 0 0,0 0-1,0 0 1,0 0-1,0 0 1,0 0-1,0 0 1,0 0-1,1 0 1,-1 0-1,0 0 1,0 0 0,0 0-1,0 0 1,0 0-1,12 0-1059,-12 0 1045,0 0 1,0 0-1,0 0 1,0 0-1,0 0 1,0 0-1,0 0 1,0 0-1,0 0 1,1 0-1,-1 0 1,0 0-1,0 0 1,0 0-1,0 0 1,0 0-1,0 0 1,0 0-1,0 0 1,0 0-1,1 0 1,-1 0-1,0 0 1,0 0-1,0 0 1,0 0-1,0 0 1,0 0-1,0 0 1,0 0-1,0 0 1,0 0-1,0 1 1,0-1-1,0 0 1,1 0-1,-1 0 1,0 0-1,0 0 1,0 0-1,0 0 1,0 0-1,0 0 1,0 0-1,0 1 1,0-1-1,0 0 1,0 0 0,0 0-1,0 0 1,0 0-1,0 0 1,0 0-1,0 0 1,0 0-1,-1 1 1,1 13-2338,0 3 732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7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1040 35 4800,'0'-32'2746,"0"30"-1236,-3 4-412,-2 4-612,-2 1-65,0 0 1,-11 8-1,17-15-404,-21 17 317,-1-2 0,-39 21-1,-40 12 185,5 3-182,63-34-234,-39 20 94,-24 26-4,-76 21 129,133-66-279,-185 70-613,174-71 113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16 6144,'-57'-14'1978,"56"14"-1944,-1-1 0,1 1 0,0 0 0,0 0 0,-1 0 0,1 0-1,0 0 1,0 0 0,-1 0 0,1 0 0,0 0 0,0 0 0,-1 1-1,1-1 1,0 1 0,0-1 0,0 1 0,0-1 0,0 1 0,0-1-1,0 1 1,-2 1 0,-70 35 457,62-32-256,1 0 1,0 1-1,1 0 0,-17 15 1,9-7 21,2-2 64,4-5-98,1 2-1,0 0 1,0 0 0,1 0-1,0 1 1,1 1-1,-12 18 1,8-11-106,5-8-55,1 0-1,0 1 1,-5 12-1,9-20-53,1 1 0,0 0 0,0 0 1,0 0-1,0 0 0,1 0 0,-1 0 0,1 0 0,0 0 0,0 0 0,1 0 1,-1 0-1,1 0 0,1 5 0,0-4 7,1 0 1,-1-1-1,1 1 0,0-1 1,0 0-1,0 0 1,1 0-1,-1 0 0,1 0 1,0-1-1,0 1 0,0-1 1,1 0-1,-1-1 1,1 1-1,5 1 0,12 6-214,0-1-1,29 7 1,7 3-749,-35-9 629,22 6-472,-32-14 77,22 2-1,-12-1 48,60 11-767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28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614 34 8480,'-11'-6'1033,"7"3"-571,0 1-1,0 0 1,0 0-1,-1 0 1,-5-1-1,7 2-419,-6-2 38,-1 1 1,0-1-1,1 1 0,-1 1 0,0 0 0,-12 0 0,12 1-36,0 1 1,0 0-1,0 1 1,-13 3-1,-47 20 497,49-17-404,-1 1 24,-27 13-1,44-19-165,-1 0 0,1 0 0,0 1 1,0 0-1,0 0 0,0 0 0,1 1 1,-1-1-1,-6 11 0,7-6-15,0-1 0,1 1 0,0 0 0,1 0 0,0 0 0,0 0 0,1 0 0,0 0 0,1 0 0,0 1 0,0-1 0,1 0 0,0 0 0,0 0 0,4 10 0,20 46-17,-18-45 34,-3-9 6,0-1-1,7 14 1,-1-8 21,22 25-1,5 8 58,49 67 1397,-86-115-1430,1 0 0,0 0 0,0 0 1,-1 0-1,1 1 0,0-1 0,-1 0 1,0 0-1,1 0 0,-1 1 1,1-1-1,-1 0 0,0 1 0,0-1 1,0 0-1,0 0 0,0 1 0,0-1 1,0 0-1,-1 2 0,0-1 54,0 0 0,0 0 0,0 0-1,0-1 1,-1 1 0,1 0 0,-1-1 0,-3 3-1,-1 2 167,5-4-206,0-1 0,-1 1-1,1-1 1,-1 1 0,0-1 0,1 0 0,-1 0 0,0 0 0,0 0-1,0 0 1,0 0 0,0 0 0,0-1 0,-2 1 0,-50 5 652,9 5-324,28-9-320,0 0 1,0-2-1,0 0 0,-29-4 1,-85-24-2818,109 25 1057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5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12 7712,'0'-1'104,"0"1"1,0-1-1,0 1 1,0 0-1,0-1 1,0 1 0,0-1-1,1 1 1,-2-1-1,1 1 1,0 0-1,0-1 1,0 1-1,0-1 1,0 1-1,0-1 1,0 1 0,-1 0-1,1-1 1,0 1-1,0-1 1,0 1-1,-1 0 1,1-1-1,0 1 1,-1 0-1,1-1 1,-8 7 1070,5-3-1267,0 2 674,3-2-546,0-1 0,0 0 1,0 1-1,-1-1 1,1 0-1,-1 0 0,1 0 1,-1 1-1,0-1 1,-2 3-1,2-2-18,-1 0 1,1 0-1,0-1 1,0 1-1,0 0 0,1 0 1,-1 0-1,0 0 0,1 0 1,0 6-1,1-1-1,0 0-1,0 0 1,1-1-1,0 1 1,0 0-1,1-1 1,0 1-1,1-1 1,-1 0-1,8 10 1,2 5-92,-10-13 6,3 9-81,6-5 54,-10-11 96,0 0 0,0 0 0,0 0 0,0 0 0,0 0 0,-1 1 0,1-1 0,1 3 0,1 3 32,0-2-3,-5-5-3,0-1-1,0 1 0,1-1 0,-1 0 0,0 0 0,0 1 1,1-1-1,-1 0 0,0 0 0,0 0 0,0 0 1,1 0-1,-1 0 0,0 0 0,-1 0 0,-14 0 925,7 1-632,-1-1 1,0 0 0,1-1 0,-13-2 0,3-8-308,17 11-15,1-1 0,-1 1 1,1-1-1,-1 1 0,1 0 0,-1 0 1,1-1-1,-1 1 0,-1 0 1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32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52 497 3968,'-14'0'1285,"13"0"-1276,1 0 0,0 0 0,0 0 0,0 0 1,0 0-1,0 0 0,0 0 0,0 0 0,0 0 0,0 0 0,0 0 0,-1 0 0,1 0 0,0 0 0,0 0 0,0 0 0,0 0 1,0 0-1,0 0 0,0 0 0,0 0 0,0 0 0,-1 0 0,1 0 0,0 0 0,0 0 0,0 0 0,0 0 0,0 0 0,0 0 1,0 0-1,0 0 0,0 1 0,0-1 0,0 0 0,0 0 0,0 0 0,0 0 0,0 0 0,0 0 0,0 0 0,0 0 0,0 0 1,-1 0-1,1 1 0,0-1 0,0 0 0,0 0 0,0 0 0,1 0 0,-1 0 0,0 0 0,0 0 0,0 0 0,0 0 0,0 1 0,0 13 4109,-3-14-3281,-2 0-625,-13-2 1253,17 2-1436,1 0 0,0 0 0,-1 0 0,1-1 0,-1 1 0,1 0 0,-1 0 0,1-1 0,-1 1 0,1 0 1,0-1-1,-1 1 0,1-1 0,0 1 0,-1 0 0,1-1 0,0 1 0,0-1 0,-1 1 0,1-1 0,0 1 1,0-1-1,0 1 0,0-1 0,0 1 0,0-1 0,0 1 0,0-1 0,0 0 0,0-2 275,2 0-282,33-17-22,-8-4 122,-17 13-53,2 1 1,12-10-1,44-24 212,2 3 0,91-39 0,-22 23-217,-106 43-58,85-31-1,84-7 18,-103 30 12,-51 9-19,-2 1-2,84-12-1,-129 24-13,20-2 93,0 0-1,0 2 1,1 0 0,29 4 0,-49-3-70,1-1-1,-1 1 1,1 0 0,0 0 0,-1 0-1,0 0 1,4 2 0,-5-2-1,0 0-1,0-1 1,-1 1 0,1 0-1,0-1 1,-1 1 0,1 0-1,0 0 1,-1-1 0,1 1-1,-1 0 1,0 0-1,1 0 1,-1 0 0,0 0-1,1 1 1,-1 1 4,0 0 1,-1-1-1,1 1 0,-1 0 1,1-1-1,-1 1 0,0 0 0,0-1 1,0 1-1,-1-1 0,1 1 0,0-1 1,-1 0-1,0 0 0,-3 5 1,-9 8-109,-1 0 0,0-1 0,-1 0 0,0-1 1,-1-1-1,-23 13 0,-122 56-648,136-69 641,-157 65-567,129-57 477,-76 17 0,-27-10 74,93-17 120,14-3-8,1-1 0,-60-2 0,105-4-31,0 0 0,-1-1 0,1 1 1,0-1-1,0 0 0,0 0 0,-8-3 0,12 4 27,-1 0-1,1-1 0,-1 1 0,1 0 0,0 0 1,-1-1-1,1 1 0,-1 0 0,1 0 0,0-1 1,-1 1-1,1-1 0,0 1 0,0 0 0,-1-1 1,1 1-1,0-1 0,0 1 0,0 0 1,-1-1-1,1 1 0,0-1 0,0 1 0,0-1 1,0 1-1,0-1 0,0 0 0,0 0 22,1 0-1,-1 0 0,1 0 1,0 0-1,-1 0 0,1 0 1,0 0-1,0 0 1,-1 0-1,1 0 0,0 0 1,0 1-1,0-1 0,0 0 1,2 0-1,13-9 99,0 1 0,1 1 0,0 0-1,0 2 1,26-7 0,93-14 188,-111 22-241,105-9 126,-72 9-86,-15 0-46,78-5 215,-104 11-217,0 0 0,0 1 0,22 5 0,-24-3-6,17 1-237,-15 12-2548,-26-3-710,9-12 3200,-1-1 0,1 1 0,-1-1 0,1 1 0,0 0 0,-1-1 0,1 1 0,0-1 0,0 3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33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222 392 4384,'-14'-43'1424,"14"43"-1412,0 0 1,-1-1-1,1 1 0,0 0 1,0-1-1,0 1 1,0 0-1,-1-1 0,1 1 1,0-1-1,0 1 1,0 0-1,0-1 0,0 1 1,0 0-1,0-1 1,0 1-1,0-1 1,0 1-1,0 0 0,1-1 1,-1 1-1,0 0 1,0-1-1,0 1 0,0 0 1,1-1-1,-1 1 1,0 0-1,0-1 0,0 1 1,1 0-1,-1-1 1,0 1-1,1 0 0,-1 0 1,0-1-1,1 1 1,-1 0-1,0 0 0,1 0 1,-1 0-1,0-1 1,1 1-1,0 0 0,75-60 431,41-28-187,-84 63 57,29-25 327,-55 43-437,-1 0 0,1 0 0,-1 0 0,-1-1 0,1 0 0,4-9-1,-5 8 91,-4 7-193,0 1 1,0-1-1,0 1 1,0-1-1,0 0 1,0 1-1,-1-1 0,1 0 1,-1 0-1,1-3 1,-4-1 480,-8-5 102,11 10-670,-1 1 1,1 0-1,0 0 1,0 0-1,-1-1 1,1 1 0,0 0-1,-1 0 1,1 0-1,0 0 1,-1 0-1,1 0 1,0-1-1,-1 1 1,1 0 0,0 0-1,-1 0 1,1 0-1,0 0 1,-1 0-1,1 0 1,0 0 0,-1 1-1,1-1 1,0 0-1,-1 0 1,1 0-1,0 0 1,-1 0-1,1 0 1,0 1 0,0-1-1,-1 0 1,1 1-1,-6 0 71,-8 4 103,0 1 0,0 0 0,-18 10 0,-7 7 66,-40 34-1,63-44-217,0 1 0,1 1 0,0 0 0,2 1 0,-13 18 0,6-3-24,1 0-1,2 1 1,-23 59 0,23-28-76,8-27 18,-9 23-15,10-32-22,-11 55 0,18-74 73,0-1 0,0 1 0,1 0 0,1-1 0,-1 1 0,1 0-1,0-1 1,1 1 0,0-1 0,0 0 0,6 12 0,-7-17 20,0 0 0,0-1 0,0 1 0,0-1 0,0 1 0,0-1 0,1 0 0,-1 1 1,1-1-1,-1 0 0,1 0 0,-1 0 0,1 0 0,0 0 0,-1 0 0,1-1 0,0 1 0,0-1 0,0 1 0,-1-1 0,1 1 0,0-1 0,0 0 1,0 0-1,0 0 0,0 0 0,0 0 0,-1-1 0,4 0 0,1 0 19,0-1 0,1 0 0,-1 0 1,0 0-1,0-1 0,6-4 0,-4 1-33,0 0 0,0 0-1,11-13 1,-19 19 5,79-89 5,-65 72 30,-2-1 0,0-1-1,16-34 1,-23 42 1,0-2 15,1 0 1,6-26 0,-11 35-42,-1 0-1,1 0 1,-1 0 0,0-1-1,0 1 1,0 0-1,-1 0 1,0 0-1,1 0 1,-1 0 0,-1 0-1,1 0 1,-3-6-1,3 8-4,0 0 0,1 1-1,-1-1 1,0 0 0,0 1 0,0-1-1,0 1 1,-1-1 0,1 1 0,0-1-1,0 1 1,-1 0 0,1 0 0,-1 0-1,-1-2 1,1 3 0,0 0-1,0 0 1,0 0 0,0 0-1,0 1 1,0-1 0,0 0-1,0 1 1,0 0-1,0-1 1,1 1 0,-1 0-1,0 0 1,0 0 0,1 0-1,-3 2 1,-10 5 36,1 0 0,1 2 0,0-1-1,0 1 1,-13 15 0,12-9 26,1 1 1,1 0-1,0 0 0,-8 19 0,-13 26 42,0 0-46,-37 98 0,57-123-612,1 1 1,2 0 0,2 0-1,1 0 1,0 57-1,5-82-814,2 0-1,1 15 1,0-22 799,0 0-1,0 0 1,0 0 0,4 7 0,-5-13 521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33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35 5152,'-15'0'1648,"15"0"-1637,0 0 1,0 0 0,0 0-1,0 0 1,0 0-1,0 0 1,0 0 0,0 0-1,0 0 1,-1 0-1,1 0 1,0 0 0,0 0-1,0 0 1,0 0-1,0 0 1,0 0 0,0 0-1,0 0 1,0 0-1,-1 0 1,1 0 0,0 0-1,0 0 1,0 0-1,0 0 1,0 0 0,0 0-1,0 0 1,0-1-1,0 1 1,0 0 0,0 0-1,0 0 1,0 0-1,0 0 1,-1 0 0,1 0-1,0 0 1,0 0-1,0 0 1,0 0 0,0-1-1,0 1 1,0 0-1,0 0 1,0 0 0,0 0-1,0 0 1,0 0 0,0 0-1,0 0 1,0 0-1,0-1 1,0 1 0,1 0-1,-1-28 1717,0 25 107,-3 6-1243,-3 4-357,6-3-31,3 7 103,-9 32 200,10-12-277,1-5-87,-2 54 230,-1 5-175,3-42-141,5 81 30,-11-111-90,1 1 1,1-1 0,0 0-1,1 0 1,1 0-1,0 0 1,0 0 0,2-1-1,-1 0 1,9 16-1,1 3-194,-14-31 179,7 17-565,-7-17 574,1 1 0,-1-1-1,0 0 1,0 0 0,0 0-1,0 0 1,0 1-1,1-1 1,-1 0 0,0 0-1,0 0 1,0 0-1,1 0 1,-1 0 0,0 0-1,0 1 1,0-1-1,1 0 1,-1 0 0,0 0-1,0 0 1,1 0-1,-1 0 1,0 0 0,0 0-1,1 0 1,-1 0 0,0 0-1,0 0 1,0 0-1,1-1 1,-1 1 0,0 0-1,0 0 1,0 0-1,1 0 1,-1 0 0,0 0-1,0 0 1,0-1-1,1 1 1,-1 0 0,0 0-1,0 0 1,0 0-1,0-1 1,0 1 0,0 0-1,1 0 1,-1 0 0,0-1-1,0 1 1,0 0-1,0 0 1,0-1 0,0 1-1,0 0 1,0 0-1,0 0 1,0-1 0,1-2-90,0 1 1,-1-1 0,1 0 0,-1 0 0,1 0-1,-1 1 1,0-1 0,0 0 0,-1-3 0,1-14-312,0-9 265,0 0 0,-2 0-1,-1 1 1,-9-36 0,-2 19 204,-3-12 826,11 25-191,6 32-680,0 0 0,0 0 1,-1-1-1,1 1 1,0 0-1,0 0 0,0-1 1,0 1-1,0 0 1,-1 0-1,1 0 1,0 0-1,0-1 0,0 1 1,-1 0-1,1 0 1,0 0-1,0 0 0,0 0 1,-1-1-1,1 1 1,0 0-1,0 0 0,-1 0 1,1 0-1,0 0 1,0 0-1,-1 0 0,1 0 1,0 0-1,0 0 1,-1 0-1,1 0 1,0 0-1,-1 0 0,1 0 1,0 0-1,0 1 1,0-1-1,-1 0 0,1 0 1,0 0-1,0 0 1,-1 0-1,1 1 0,0-1 1,0 0-1,0 0 1,0 0-1,-1 0 0,1 1 1,0-1-1,0 0 1,0 0-1,0 1 1,-1-1-1,1 3 29,-1-1-1,1 0 1,-1 0-1,1 0 1,0 1-1,0-1 1,0 0-1,0 1 1,0-1 0,0 0-1,1 0 1,0 4-1,10 31 222,-7-27-196,7 29 81,-7-24-122,0-1-1,1 0 1,10 20 0,-8-24-105,0 0-1,13 14 1,-8-11-241,0 2-184,-2-3-550,22 21 1,-21-25 574,0 0 1,0-1-1,21 9 0,-32-15 469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34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665 120 3648,'15'-28'1173,"-15"27"-1131,1 0 0,-1-1 0,1 1 0,-1 0 0,1 0 0,0 0 0,-1 0 0,1 0 0,0-1 0,0 2-1,0-1 1,0 0 0,0 0 0,0 0 0,1-1 0,2 0 135,-1-1 724,-3 0-245,0-28 1638,2 28-1793,10-8-197,-9 8-123,-3 2-146,0 1-1,0-1 1,0 0-1,1 0 0,-1 0 1,0 0-1,0 1 1,0-1-1,0 0 1,0 0-1,-1 0 0,1-1 1,0 0 67,0 2-97,0 0 1,0 0 0,0 0-1,0 0 1,0-1 0,0 1 0,0 0-1,0 0 1,0 0 0,0 0-1,0 0 1,0 0 0,0 0 0,0 0-1,0 0 1,0-1 0,0 1-1,0 0 1,0 0 0,0 0 0,0 0-1,0 0 1,0 0 0,0 0-1,-1 0 1,1 0 0,0 0-1,0 0 1,0-1 0,0 1 0,0 0-1,0 0 1,0 0 0,0 0-1,0 0 1,0 0 0,0 0 0,0 0-1,-1 0 1,1 0 0,0 0-1,0 0 1,0 0 0,0 0 0,0 0-1,0 0 1,0 0 0,0 0-1,0 0 1,-1 0 0,1 0-1,0 0 1,0 0 0,0 0 0,0 0-1,0 0 1,-1 0 16,1 0 1,-1 0-1,1 0 0,-1 0 1,1 0-1,-1 0 0,0 0 1,1 0-1,-1 0 0,1 1 1,-1-1-1,1 0 1,-1 0-1,1 0 0,-1 1 1,1-1-1,-1 1 0,-5 12 308,5-9-283,-4 7 90,0 0 0,-1 0-1,-13 18 1,3-3-23,-90 147 398,30-45-272,49-78-172,-23 37 45,-41 49 117,14-5-60,4-26 102,60-84-211,-8 22 1,9-19-35,-53 95-33,33-56-330,30-58-320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35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5056,'17'17'2304,"17"34"-2016,0-16-64,-17-1-192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0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6720,'0'-17'3456,"34"17"-2656,-17 17-512,17-17 736,17 0-576,17 0 128,17 0-320,18-17 256,-1 17-288,-17-17-544,0 17 160,-33 0-1504,-18 0 928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1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0 5152,'-57'15'1648,"55"-15"-1582,1 0 0,-1 1 0,0-1 0,0 1 0,1 0 1,-1-1-1,0 1 0,1 0 0,-4 2 0,1 0-28,-32 22 437,32-22-349,0 1 1,1-1 0,-1 1-1,1 0 1,-1 0-1,1 0 1,-3 5-1,5-6-37,0 0-1,0 1 0,0-1 0,0 1 0,0 6 0,-1 2 61,-10 42 279,7-37-359,1 1 0,1 0 0,0 0 0,2 0 1,0 0-1,1 20 0,6-1-2,-3-16 41,3 41-1,-6-51-109,0-1 80,0 0 1,0 0 0,-1 0-1,0 0 1,0-1 0,-1 1-1,0 0 1,-1-1 0,-5 11-1,5-12 8,2-5-61,0 0 1,0 0-1,-1-1 1,1 1-1,0-1 0,-1 1 1,0-1-1,1 0 1,-1 0-1,0 1 0,0-1 1,0-1-1,-1 1 0,1 0 1,0 0-1,-4 1 1,-23 3 118,6 5-59,16-9-67,-1-1-1,1 0 1,-1-1 0,-11-1 0,3 1-102,7 0 44,25 0 141,28 3 276,-28 1-292,1 0 0,-1-2 1,1 0-1,17 0 0,85-2-2117,-65 0 758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137 495 7968,'-51'34'3616,"17"17"-3136,17-34 288,0 17-512,17 1 32,-17 16-160</inkml:trace>
  <inkml:trace contextRef="#ctx0" brushRef="#br0" timeOffset="1">631 1 8384,'52'0'3808,"67"0"-3328,-68 0-160,0 17-288,0-17-928,18 0 480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1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0 8064,'-51'18'3648,"-17"67"-3168,51-51 224,0 17-480,-17 17-32,34 0-96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2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17 7296,'43'-14'2368,"-42"13"-2317,0 1 1,0-1-1,0 1 1,0 0-1,0 0 1,0 0 0,0-1-1,0 1 1,0 0-1,0 0 1,0 1-1,0-1 1,0 0-1,0 0 1,0 0 0,0 1-1,2 0 1,45 13 433,-19 0 43,-6-8-282,-15-4-138,0 0 0,0 1-1,10 4 1,-4 0-6,0-1-1,0 0 0,26 6 1,-3-6-65,-19-1-102,-10-3-12,-1 0 1,0 0-1,1-1 1,10 1-1,-17-2 10,0 0 0,0 0-1,1-1 1,-1 1 0,0 1 0,0-1 0,1 0 0,-1 0 0,0 0-1,0 1 1,1-1 0,-1 0 0,0 1 0,0-1 0,0 1-1,0 0 1,0-1 0,0 1 0,0 0 0,0 0 0,0 0-1,0-1 1,1 3 0,-1-2-5,-1 0 0,0 0 0,0-1-1,0 1 1,0 0 0,0 0 0,0 0 0,0-1 0,0 1 0,0 0-1,0 0 1,0 0 0,-1-1 0,1 1 0,0 0 0,-1 0-1,1-1 1,0 1 0,-1 0 0,1 0 0,-1-1 0,1 1 0,-1-1-1,1 1 1,-2 0 0,-9 5-1219,-97 42-3236,76-35 6095,1 1-1,-42 27 1,70-38-1437,0-1-1,0 1 0,1-1 0,-1 1 1,1 0-1,0 0 0,0 0 1,0 0-1,0 0 0,0 1 0,1-1 1,-1 0-1,1 1 0,0-1 0,0 1 1,1 0-1,-1-1 0,0 6 0,1-5-18,-3 15 322,2 1 0,1 29 1,1-18-37,7 73 330,1-6-394,-9 35 807,0-131-1123,0-1 1,0 0-1,0 1 0,0-1 1,0 0-1,0 1 0,-1-1 0,1 1 1,0-1-1,-1 0 0,1 0 1,-1 1-1,1-1 0,-1 0 1,0 0-1,1 1 0,-1-1 1,0 0-1,0 0 0,0 0 1,0 0-1,0 0 0,0 0 1,0-1-1,0 1 0,0 0 1,-1 0-1,-1 0 0,-6 5 48,4 1-24,-1 0-46,-22-1-151,16-3 110,-11 2 15,-8-10 119,25 3-66,0 1 0,-1 0 0,-11-1 1,6 3-5,9-1-22,-1 1 0,1-1 0,0 0-1,0 0 1,0 0 0,0-1 0,0 1-1,-1-1 1,1 1 0,-4-3 0,-7-8-467,15 10 444,0 1-1,-1 0 0,1-1 1,0 1-1,0 0 0,0-1 1,0 1-1,0 0 0,0 0 1,0 0-1,0 0 0,-1 0 1,3 0-1,9 0-82,-4 0-322,-1 0-1,1 0 1,11 3-1,29 11-650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7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280 240 5216,'0'-11'689,"0"9"-539,1-1 0,-1 0-1,0 0 1,0 0 0,0 1 0,-1-1-1,1 0 1,-1 0 0,0 0 0,1 1 0,-1-1-1,0 1 1,0-1 0,-1 0 0,1 1-1,-1 0 1,1-1 0,-1 1 0,0 0 0,-2-3-1,-11-17 718,14 19-822,-1 0-1,0-1 0,1 1 0,-2 0 0,1 0 1,0 0-1,-1 0 0,1 1 0,-1-1 0,0 1 0,-5-4 1,0 2-30,0 1 0,0 0 0,-13-2 0,17 4-1,2 0 0,-1 1 0,1-1-1,-1 1 1,0 0-1,1 0 1,-1 1 0,1-1-1,-1 0 1,1 1 0,-1-1-1,1 1 1,-1 0-1,-2 1 1,-28 18 147,25-14-134,4-4 8,-1 1 0,1 1 0,0-1-1,-5 6 1,8-8-31,0 0 0,0 0 0,1 0-1,-1 0 1,0 0 0,1 1 0,-1-1 0,1 0-1,-1 0 1,1 0 0,-1 1 0,1-1 0,0 0-1,0 1 1,0-1 0,0 0 0,0 1-1,0-1 1,0 0 0,0 1 0,0-1 0,1 2-1,0 0-64,0 0-1,0 0 0,0 0 1,0-1-1,0 1 1,1-1-1,-1 1 0,1-1 1,-1 1-1,1-1 0,0 0 1,0 0-1,0 0 1,1 0-1,-1 0 0,0 0 1,4 1-1,24 3-1085,-14-2 777,-10-2 170,0 0 0,1 0 0,0-1 0,-1 0 0,1 0 0,0-1 0,0 0 0,0 0 0,-1 0 0,10-2 0,2-3-74,-11 3 190,0 0 0,0 0 0,0 1 0,10-1 0,-16 2 97,1 0-1,-1 0 1,1 0-1,-1 0 1,0 0-1,1 0 1,-1 1-1,0-1 1,0 0-1,1 1 0,-1-1 1,0 1-1,0-1 1,1 1-1,-1 0 1,0 0-1,0-1 1,0 1-1,0 0 1,0 0-1,0 0 0,0 0 1,0 0-1,-1 0 1,1 0-1,0 1 1,-1-1-1,1 0 1,0 0-1,-1 2 1,2 2 193,-1 1 1,-1-1 0,1 1 0,-1 0 0,-1 10 0,1 0 187,0 3 339,0-2-60,-3 32 1,-8 13-146,5 4-256,-4-1-32,7-43-186,3-13-19,-1 1 0,-4 12 1,-9 12 105,4-13-58,1 9 0,7-25-34,1 1 1,0 0-1,-1-1 0,0 0 0,-1 1 0,1-1 0,-1 0 0,0 0 0,0 0 1,-4 5-1,4-8-22,1 0 0,-1 0 1,0 0-1,1-1 0,-1 1 0,0-1 1,0 1-1,0-1 0,0 0 1,0 0-1,-1-1 0,1 1 1,0 0-1,0-1 0,0 0 1,-1 0-1,1 0 0,0 0 0,0 0 1,0-1-1,-1 1 0,1-1 1,0 0-1,-4-2 0,3 1 56,-1-1 0,1 0 0,0 0 0,0-1 0,0 1 0,-6-8 0,-9-9 179,11 13-216,1-1 0,1 0 1,-1 0-1,2 0 0,-1-1 0,1 0 0,0 0 1,-6-18-1,6 13-53,1-1 1,-3-20-1,6 29-1,1 0 0,-1 1-1,1-1 1,0 0 0,1 1 0,-1-1 0,1 1 0,0-1 0,3-7 0,-2 8-22,0 1 1,0 0 0,1-1 0,0 1 0,0 0 0,0 0 0,0 1-1,8-8 1,4-1-286,20-12-1,-19 14 143,-4 1 42,36-20-330,-35 23 313,24-7 1,-19 7 79,67-20-101,73-27 34,1 4-51,-80 24 332,-54 17 38,-19 6-113,1 0-1,0-1 1,-1 0-1,11-6 0,-1-8 297,-7 6-131,3 1-20,-9 8-168,-1 0-1,0 1 1,-1-1 0,1 0 0,0 0-1,0 0 1,-1 0 0,1 0 0,-1-1-1,2-2 1,-1 1-10,0 1-1,-1-1 0,1 0 1,-1 0-1,1 0 0,-1 0 1,0 0-1,-1 0 0,1-7 1,-1 9-34,0 0 0,0 0-1,0 1 1,0-1 0,0 0 0,-1 0 0,1 1 0,-1-1 0,1 0 0,-1 1 0,0-1 0,0 1 0,0-1 0,-1-2 0,-3-4-42,-17-41-63,22 48 99,-1 1 0,1-1 1,-1 0-1,1 1 1,0-1-1,-1 0 1,1 1-1,-1-1 0,1 1 1,-1-1-1,0 1 1,1-1-1,-1 1 1,1 0-1,-1-1 0,0 1 1,1 0-1,-1-1 1,0 1-1,0 0 1,1 0-1,-1 0 0,0-1 1,0 1-1,1 0 1,-2 0-1,-19 6-116,15-4 76,-12 4-39,16-6 85,-1 1-1,1-1 1,0 1 0,-1 0 0,1 0 0,0 0-1,-1 0 1,1 1 0,0-1 0,0 1-1,0-1 1,-2 3 0,-18 26 108,10-14 37,4-7-31,1 1-1,0 0 0,-5 11 1,6-11-19,2-3-40,0 0 0,1 1-1,0-1 1,0 1 0,1-1 0,-1 1 0,2 0 0,-1 0 0,0 12 0,1-10-2,1-7-41,0-1-1,-1 1 1,1 0 0,0-1-1,0 1 1,0 0 0,1 0-1,-1-1 1,1 1 0,-1 0-1,3 3 1,2-2-256,0-1 0,0 0 0,1-1 0,5 3 0,-3-4-79,0 0 1,1 0-1,-1 0 0,0-1 1,0-1-1,0 1 0,12-3 1,-1-8-354,-17 10 614,1-1 1,-1 1 0,0 0-1,0-1 1,1 1 0,-1-1-1,-1 0 1,1 0 0,0 0-1,2-3 1,7-7-112,13-10-71,-23 20 215,0 0 0,0 0 0,0 0 0,-1 0 0,1 0 0,-1 0 0,1-4 0,1-4-63,2-1 47,0 1 0,1-1 0,7-12 1,7-17 251,-18 37-97,-1 0 0,1 0 0,0 0-1,1 0 1,-1 0 0,0 1 0,1-1 0,-1 1 0,1-1 0,2-2 0,-4 5-99,1 0 0,-1-1 0,0 1 1,0 0-1,0 0 0,0 0 0,0 0 0,0 0 0,0 0 1,0 0-1,0 0 0,0-1 0,0 1 0,0 0 0,1 0 1,-1 0-1,0 0 0,0 0 0,0 0 0,0 0 0,0 0 0,0 0 1,0 0-1,1 0 0,-1 0 0,0 0 0,0 0 0,0 0 1,0 0-1,0 0 0,0 0 0,1 0 0,-1 0 0,0 0 1,0 0-1,0 0 0,0 0 0,0 0 0,0 0 0,1 0 0,-1 0 1,0 0-1,0 0 0,0 0 0,0 0 0,0 1 0,0-1 1,0 0-1,0 0 0,0 0 0,1 0 0,-1 0 0,0 0 1,0 0-1,0 0 0,0 1 0,1 0 32,0 0 0,0 0 0,0 0 0,0 1 0,0-1 0,0 0 0,-1 1 0,1-1 0,0 1 0,-1-1 0,1 1 0,-1-1 0,1 1 0,-1-1 0,0 1 0,0-1 0,0 1 0,0-1 0,0 3 0,0 1 55,0-1 0,1 1 0,-1-1 0,1 0 0,2 9 0,25 83 351,-27-89-383,0 1 0,-1-1 0,0 11 0,0-14-34,-1 0 0,1 1 0,1-1 1,-1 0-1,1 1 0,1 5 1,5-4-47,-3-3-12,1 4-71,-5-7 68,0 0 1,0 1-1,1-1 1,-1 1-1,0-1 1,0 0-1,1 1 1,-1-1-1,0 0 1,1 1-1,-1-1 1,0 0-1,1 1 0,-1-1 1,0 0-1,1 0 1,-1 0-1,1 1 1,-1-1-1,0 0 1,1 0-1,-1 0 1,1 0-1,-1 0 1,0 0-1,1 0 0,-1 0 1,1 0-1,-1 0 1,1 0-1,-1 0 16,1 0-1,-1 0 0,0 0 0,0 0 1,0 0-1,0 0 0,0 0 0,0 0 1,0 0-1,0 0 0,0 0 1,0 0-1,1 0 0,-1 0 0,0 0 1,0 0-1,0 0 0,0 0 0,0 0 1,0 0-1,0 0 0,0 0 0,0 0 1,0 0-1,1 0 0,-1 0 1,0 0-1,0 0 0,0 0 0,0 0 1,0 0-1,0 0 0,0 0 0,0 0 1,0-1-1,0 1 0,0 0 1,0 0-1,0 0 0,0 0 0,0 0 1,0 0-1,0 0 0,0 0 0,0 0 1,0 0-1,0-1 0,0 1 0,0 0 1,0 0-1,0 0 0,0 0 1,0 0-1,0 0 0,0 0 0,0-1 1,0 1-17,0 0 1,0-1 0,0 1 0,0-1 0,0 1-1,0-1 1,0 1 0,0 0 0,0-1 0,0 1-1,1-1 1,-1 1 0,0 0 0,0-1 0,0 1-1,1-1 1,-1 1 0,0 0 0,0-1-1,1 1 1,-1 0 0,0 0 0,1-1 0,-1 1-1,0 0 1,1-1 0,0 1 0,7-9-405,-8 8 389,1 0 1,-1 0-1,0-1 1,1 1 0,-1 0-1,0 0 1,0-1-1,0 1 1,0 0-1,0-3 1,0 0-67,0-1 0,0 1-1,0-1 1,1 1 0,1-7 0,9-20-291,-7 22 335,-1-1-1,0 1 0,0-1 1,-1 1-1,0-1 1,0-11-1,-2 17 129,1 0 1,-1 0-1,1 0 1,-1 0-1,1 0 1,0 0-1,1 0 1,-1 0-1,1 1 1,3-7-1,-2 3 136,-3 7-172,0-1 0,0 1 0,0 0 0,0-1-1,0 1 1,0-1 0,0 1 0,0 0 0,0-1 0,1 1-1,-1-1 1,0 1 0,0 0 0,1-1 0,-1 1 0,0 0 0,0-1-1,1 1 1,-1 0 0,0 0 0,1-1 0,-1 1 0,0 0 0,1 0-1,-1-1 1,1 1 0,-1 0 0,0 0 0,1 0 0,-1 0-1,1 0 1,-1 0 0,0 0 0,1 0 0,-1-1 0,1 1 0,-1 1-1,0-1 1,1 0 0,-1 0 0,1 0 0,-1 0 0,1 0 0,-1 0-1,0 0 1,1 1 0,-1-1 0,0 0 0,1 0 0,-1 0-1,1 1 1,0 0 34,0 0 0,1-1 0,-1 1 0,0 0 0,0 0 0,0 0 1,0 0-1,0 0 0,-1 0 0,1 0 0,0 1 0,0-1 0,-1 0 0,1 0 0,-1 0 0,1 1 0,-1-1 0,1 0 0,-1 1 0,1 1 0,1 5 283,17 32 381,-13-30-581,-1 0 0,0 0 1,4 16-1,-8-22-123,0 1 0,0 0-1,1 0 1,0-1 0,0 1 0,0 0 0,0-1 0,1 0 0,-1 0 0,1 0 0,0 0 0,6 5 0,-4-3-64,0-1-1,1 0 0,10 7 0,-13-10-63,-1-1 0,1 0 0,-1 0 0,1-1 0,-1 1 0,1 0 0,0-1 0,-1 1 0,1-1 0,4 0 0,-4 0-29,0 0 0,0 0 1,1 0-1,-1 0 1,0-1-1,0 1 1,0-1-1,0 0 1,0 0-1,0 0 1,-1 0-1,1 0 0,0-1 1,0 1-1,-1-1 1,1 0-1,-1 0 1,0 0-1,1 0 1,-1 0-1,3-5 0,-1 3 86,-2 2 22,0 0 1,-1 0-1,1 0 1,-1 0-1,0 0 1,0 0-1,1 0 1,-1 0-1,-1-1 1,1 1-1,0 0 1,-1-1-1,1-2 0,3-8-64,-2 7 151,0 0 1,0 1-1,1-1 0,0 1 1,0-1-1,1 1 0,7-8 1,-9 11 38,0 0 1,0 1 0,0-1-1,0 1 1,1-1-1,-1 1 1,1 0 0,-1 0-1,1 0 1,-1 0 0,1 0-1,-1 1 1,1-1 0,0 1-1,0 0 1,-1 0-1,1 0 1,0 0 0,-1 0-1,1 0 1,0 1 0,4 1-1,15 9 551,8-3-96,6 14-251,-7-16-189,-14-4-70,23 9 51,5-5 32,-27-2-89,4 0 23,43-15 146,-60 11-221,-1-1 1,1 1-1,0-1 1,-1 0-1,1 1 1,0-1-1,-1-1 1,1 1-1,-1 0 1,0 0-1,1-1 1,-1 0-1,2-1 1,-3 2-1,0 0 0,0 1 1,0-1-1,0 0 1,0 0-1,0 0 1,0 0-1,-1 0 1,1 0-1,0 0 1,-1 0-1,1 0 1,-1 0-1,1 0 1,-1 0-1,1-1 1,-1 1-1,0 0 0,0 0 1,0-1-1,0 1 1,0 0-1,0 0 1,0 0-1,0-1 1,0 1-1,0 0 1,-1-2-1,-10-14-307,9 12 258,1 5 44,1-1 0,0 0 0,-1 1 0,1-1 0,0 0-1,-1 1 1,1-1 0,0 0 0,-1 1 0,1-1-1,-1 1 1,1-1 0,-1 1 0,1-1 0,-1 1 0,0 0-1,1-1 1,-1 1 0,0 0 0,1-1 0,-2 1-1,-3-3-68,-1 0 43,-15-7-350,20 10 377,0-1 0,1 1 0,-1 0 0,0 0 0,0-1 0,1 1 0,-1 0 0,0 0 0,0 0-1,0 0 1,0 0 0,1 0 0,-1 0 0,0 1 0,0-1 0,1 0 0,-1 0 0,0 1-1,0-1 1,1 0 0,-1 1 0,0-1 0,-1 1 0,-3 16-26,2-7 156,0 0 0,0 1 0,2-1 0,-1 1 0,0 16 0,1-11 78,0 1 1,-5 17 0,3-19-67,1 0-1,-1 16 1,2-19-90,0-1 1,0 0 0,-1 1-1,0-1 1,-1 0-1,-1 0 1,0 0-1,0-1 1,-1 1-1,0-1 1,-12 17 0,15-24-26,-1 0-1,1 0 1,-1-1 0,0 1 0,0-1 0,0 1 0,0-1 0,0 0 0,0 0 0,-4 2 0,-5 2-13,8-3-47,-1-1-1,0 1 1,0-1 0,0 0-1,0-1 1,-1 1 0,1-1-1,0 0 1,-1 0 0,1-1-1,-1 0 1,1 0-1,-9-1 1,-3 1-2,6-1 0,-1 0 1,1 0-1,0-1 1,-1-1-1,1 0 1,0 0-1,1-1 0,-1 0 1,1-1-1,0 0 1,-17-13-1,25 17 43,0 0 0,1 0-1,-1 0 1,1 0 0,-1-1 0,1 1-1,0-1 1,-1 1 0,0-3 0,1 3 2,1 0 0,0 1 0,0-1 0,-1 0 0,1 1 0,0-1 0,0 0 0,0 1 0,0-1 0,0 0 0,0 0 1,0 1-1,0-1 0,0 0 0,0 1 0,0-1 0,0 0 0,1 1 0,-1-2 0,2 0-16,-1 0-1,0 1 1,1-1-1,0 0 1,-1 1 0,1 0-1,0-1 1,0 1-1,0 0 1,0 0-1,0 0 1,0 0 0,0 0-1,0 0 1,0 1-1,5-1 1,39-10-212,14 5-15,-5-5-289,-16 6 293,53-9-31,-58 6 241,77-14-189,-77 18 157,-10 2 17,46-11-1,-50 7 42,-4 2 122,0 0 1,-1-1 0,1-1 0,-2 0 0,20-12 0,-21 9 172,21-15 262,-34 23-517,1 0 0,0 0 0,0 0 0,-1-1 0,1 1 0,-1 0 0,1 0 0,-1-1 0,0 1 0,1 0 0,-1 0 0,0-1 0,0 1 0,0 0 0,0-1 0,0 1 0,0 0 0,-1-3 0,1-5 104,0-27 522,0 33-597,0 1-1,0-1 1,0 1 0,-1-1-1,1 0 1,-2-3 0,-5 0 133,3 4-86,0-5 109,4 7-206,-1-1-1,1 1 1,0-1 0,0 1 0,-1 0-1,1-1 1,0 1 0,-1-1 0,1 1 0,-1 0-1,1-1 1,0 1 0,-1 0 0,1-1 0,-1 1-1,1 0 1,-1 0 0,1 0 0,-1-1 0,1 1-1,-1 0 1,1 0 0,-1 0 0,1 0 0,-1 0-1,1 0 1,-1 0 0,1 0 0,-1 0 0,1 0-1,-2 0 1,-1 0 18,0 0 0,0 0 0,0 1 0,0-1 0,0 1 0,0-1 0,0 1 0,0 0 0,0 0 0,-3 2-1,1 0 129,0 1-1,0 0 1,1 0-1,-5 5 0,8-8-139,-2 2 56,0 1 0,0-1 1,0 0-1,1 1 0,-1 0 0,1 0 1,0 0-1,0 0 0,1 0 0,-1 0 1,1 0-1,-2 8 0,-3 10 373,2-13-273,0 4 69,10 7 62,-4-13-204,-1-4-75,0 0 0,0 0 0,1-1 0,-1 1 0,1-1 0,-1 1 0,1-1 0,0 0 0,0 1 0,0-1 0,0 0 0,0 0 0,0-1 0,1 1 0,-1 0 0,1-1 0,4 3 0,10 6-160,-13-7-39,-1-1 0,1 0 0,0 0 0,0 0 0,7 1 0,-5-2-24,-1 0 0,1-1 0,10 1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2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33 546 7040,'-28'0'2282,"23"0"-1698,7 3-272,5 4-147,-3-2 229,1 0 0,-1 0 0,1-1 0,-1 0 0,1 0 0,1 0 1,5 3-1,12-1-6,-15-4-242,0 0-1,0 1 1,11 4-1,9 8 119,-16-8-177,2 0 1,-1-1-1,22 7 1,-22-10 2,-9-2-47,0 0 1,0 0-1,0 1 0,0-1 0,0 1 1,0 0-1,0 0 0,5 3 1,4 3 3,-7-4-56,0 0-1,0 0 1,0 0-1,8 9 1,-3-1-173,-8-10-324,0 1 79,9 9-165,-12-12 574,0 0 0,0 0 0,0 1 0,1-1 0,-1 0 0,0 0 0,1 1 0,-1-1-1,0 0 1,0 0 0,1 0 0,-1 0 0,0 0 0,1 1 0,-1-1 0,0 0 0,1 0 0,-1 0 0,1 0 0,-1 0 0,0 0 0,1 0 0,-1 0 0,0 0 0,1 0 0,50 0-1246,-42-1 904,0 1 0,0-1 0,0-1 0,0 1 0,0-2 0,0 1 0,11-6 0,-11 5-906,1-1 0,19-3 0,-16 6-67,25-1 0</inkml:trace>
  <inkml:trace contextRef="#ctx0" brushRef="#br0" timeOffset="1">954 205 6720,'17'-17'3040,"51"0"-2624,-34 17 384,-17 0-512,35 0 32,-1 0-192,-17 0-1440,17 0 736,0 0-2176,0-17 1536</inkml:trace>
  <inkml:trace contextRef="#ctx0" brushRef="#br0" timeOffset="2">1227 0 6144,'-34'0'2784,"34"18"-704,-17 16-1376,17 0 416,0 17-640,-17 17-224,17 17-160,-17-17-576,17-16 256,17-1-3072,-17 0 1824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2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19 8384,'14'-14'2704,"-14"14"-2660,1-1 1,-1 1-1,0 0 0,1-1 1,-1 1-1,1 0 1,-1 0-1,0 0 1,1-1-1,-1 1 1,1 0-1,-1 0 0,1 0 1,-1 0-1,1 0 1,-1 0-1,1 0 1,-1 0-1,0 0 1,1 0-1,-1 0 0,1 0 1,0 0-1,11 0 150,-2-1 24,1 1 0,-1 0 1,0 1-1,14 2 1,16 8 181,19-5-70,-2 5-111,6-5 16,-9 5-278,-3-5-629,-23 0 334,-18-3-86,1-1 1,-1-1-1,13 1 1,-10 0-562,-13-2 942,0 0 0,0 0 0,0 0 0,0 0 0,0 0 0,1 0 0,-1 0 0,0 0 0,0 0 0,0 0 0,0 0 0,0 0 0,0 0 0,0 1 0,1-1 0,-1 0-1,0 0 1,0 0 0,0 0 0,0 0 0,0 0 0,0 0 0,0 0 0,0 1 0,0-1 0,0 0 0,0 0 0,0 0 0,0 0 0,0 0 0,0 0 0,0 1 0,0-1 0,0 0 0,0 0 0,0 0 0,0 0 0,0 1 0,0-1-79,-1 1 1,0 0-1,0 0 1,0 0-1,0-1 1,-1 1-1,1 0 1,0-1 0,0 1-1,0-1 1,0 0-1,-1 1 1,1-1-1,-2 1 1,-9 0-675,0 1 0,0-2 0,-16 0 0,11-1-49,-32 4-1,-5 9 569,-6-7 1157,20 7 155,22-9 33,15-3-942,0 0-1,0 1 0,1-1 0,-1 1 0,1-1 1,-1 1-1,0 0 0,1 0 0,-1 0 0,1 0 1,0 1-1,-1-1 0,1 1 0,0-1 1,0 1-1,0 0 0,-3 3 0,-18 38 1091,-5-1-453,23-30-600,0-1-1,1 1 1,0 0 0,-2 18 0,-4 54 232,4-29-207,3-38-123,-7 25 1,4-23 31,-3 26 0,6-20-39,3-17 5,-1 0-1,0 0 0,0 0 0,-1 0 0,0 0 0,-1-1 0,-4 12 0,-6 14 273,11-27-267,0 0 0,0 0 0,0-1 0,-1 1 0,0-1 0,-4 8 0,-8-5 76,10-1-95,5-6-56,0-1 0,0 1 1,0-1-1,-1 1 1,1-1-1,0 0 1,-1 1-1,1-1 1,0 0-1,0 1 0,-1-1 1,1 0-1,-1 0 1,1 1-1,0-1 1,-1 0-1,1 0 0,-1 1 1,1-1-1,0 0 1,-1 0-1,1 0 1,-1 0-1,1 0 0,-1 0 1,1 0-1,-1 0 1,1 0-1,0 0 1,-2 0-1,11 1-149,-5-1 6,0 0 0,-1 1-1,1-1 1,0-1-1,0 1 1,0-1-1,0 1 1,5-3 0,-7 2 86,2-1-215,-1 0 0,1 1 0,0-1-1,-1 1 1,1 0 0,0 0 0,0 0 0,0 0 0,0 1 0,0-1 0,6 1-1,38 0-1346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3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7968,'0'14'2565,"0"-14"-2547,0 0 0,0 0 0,0 0-1,0 0 1,0 1 0,0-1 0,0 0 0,0 0 0,0 0 0,0 0 0,0 0-1,0 0 1,0 0 0,0 0 0,0 0 0,0 1 0,0-1 0,0 0 0,0 0-1,0 0 1,0 0 0,0 0 0,0 0 0,0 0 0,0 0 0,0 0 0,0 0-1,0 0 1,0 1 0,0-1 0,0 0 0,0 0 0,-1 0 0,1 0-1,0 0 1,0 0 0,0 0 0,0 0 0,0 0 0,0 0 0,0 0 0,0 0-1,0 0 1,0 0 0,-1 0 0,1 0 0,0 0 0,0 0 0,0 0 0,0 0-1,0 0 1,0 0 0,0 0 0,0 0 0,0 0 0,-1 0 0,-10 0 670,11 0-667,0 0 0,0 0 0,0 0 0,0 0 0,-1 0 1,1 0-1,0 0 0,0 0 0,0 0 0,0 0 0,0 0 0,0 0 1,0 0-1,0 0 0,0 0 0,-1 0 0,1 0 0,0 0 0,0 0 1,0 0-1,0 0 0,0 0 0,0 0 0,0 0 0,0 0 0,0 0 1,0 0-1,-1 0 0,1 0 0,0 0 0,0 0 0,0 0 0,0 1 1,0-1-1,0 0 0,0 0 0,0 0 0,0 0 0,0 0 0,0 0 1,0 0-1,0 0 0,0 0 0,0 0 0,0 1 0,0-1 0,0 0 1,0 0-1,0 0 0,0 0 0,0 0 0,0 0 0,0 0 1,0 0-1,0 0 0,0 1 0,0 64 1254,1-62-1322,-1 1 1,1-1 0,0 0 0,1 1 0,-1-1-1,1 0 1,-1 0 0,1 0 0,0 0 0,0-1-1,0 1 1,0 0 0,0-1 0,1 0 0,-1 1-1,4 1 1,0 1-153,0 0 0,0-1 1,1 0-1,-1 0 0,13 5 0,-13-7-181,0-1 0,0 0 0,1 0 0,-1-1-1,0 0 1,11-1 0,-2 0-426,-15 1 799,0 0-1,0 0 1,0 0-1,0 0 0,0 0 1,0 0-1,0 0 1,0 0-1,1 0 1,-1 0-1,0 0 0,0 0 1,0 0-1,0 0 1,0 0-1,0 0 1,0 0-1,0 0 0,0 0 1,1 0-1,-1 0 1,0 0-1,0 0 0,0 0 1,0 0-1,0 1 1,0-1-1,0 0 1,0 0-1,0 0 0,0 0 1,0 0-1,0 0 1,0 0-1,1 0 1,-1 0-1,0 0 0,0 0 1,0 0-1,0 1 1,0-1-1,0 0 0,0 0 1,0 0-1,0 0 1,0 0-1,0 0 1,0 0-1,0 0 0,0 0 1,0 1-1,0-1 1,0 0-1,0 0 1,0 0-1,0 0 0,-1 6 213,0-1 0,-1 0 0,1 0 0,-1 1 0,0-1 0,0 0 0,-1 0 0,1-1 0,-1 1 0,0 0 0,-5 5 0,-14 24 1234,17-24-1119,0 1 0,0 0 0,1 0 0,0 0 0,1 1 0,1-1 0,0 1 0,0 0 0,0 23 0,2 96 554,0-129-872,0-1-1,0 1 1,0 0-1,0 0 0,0 0 1,1 0-1,-1 0 1,1-1-1,-1 1 0,1 0 1,0 0-1,-1 0 1,1-1-1,0 1 0,2 2 1,2 4-211,-2-2-220,3 4-477,-6-10 879,0 1 0,0-1 0,0 0 1,1 0-1,-1 0 0,0 0 0,0 0 1,1 0-1,-1 0 0,0 1 0,0-1 1,1 0-1,-1 0 0,0 0 0,0 0 1,1 0-1,-1 0 0,0 0 0,0 0 1,1 0-1,-1 0 0,0-1 0,0 1 1,1 0-1,-1 0 0,0 0 0,0 0 1,0 0-1,1 0 0,-1 0 0,0-1 1,0 1-1,0 0 0,1 0 0,-1 0 1,0 0-1,0-1 0,0 1 0,1 0 1,-1-1-83,0 1 0,0 0 0,1-1 1,-1 1-1,0-1 0,0 1 0,0 0 0,1-1 1,-1 1-1,0-1 0,0 1 0,0-1 1,0 1-1,0-1 0,0 1 0,0-1 1,0 1-1,0 0 0,0-1 0,0 1 0,0-1 1,0 1-1,0-1 0,0 1 0,-1-1 1,1 1-1,0-1 0,-9-12-3280,5 7 2624,4 5 584,-1-1 0,1 1 0,-1-1 1,1 1-1,0-1 0,-1 1 0,1-1 0,0 1 1,0-3-1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3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34 8896,'-34'0'4032,"68"0"-2848,-17 0-992,17 0 128,0 0-192,34 0-1408,-17-17 704,18 17-4928,-1-17 3040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4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17 6240,'-57'0'2005,"56"0"-1971,1 0 0,-1 0 0,0 0 0,1 0 1,-1 0-1,1 0 0,-1 0 0,0 0 0,1 0 0,-1 0 0,1 0 0,-1 0 0,0 0 0,1 0 0,-1 0 0,1-1 1,-1 1-1,0 0 0,1-1 0,-1 1 0,1 0 0,-1-1 0,-11-11 515,12 12-530,0 0 0,0 0 0,0 0-1,0 0 1,0 0 0,0 0-1,0 0 1,0-1 0,0 1 0,0 0-1,0 0 1,-1 0 0,1 0-1,0 0 1,0 0 0,0 0 0,0 0-1,0 0 1,0 0 0,0 0-1,-1-1 1,1 1 0,0 0-1,0 0 1,0 0 0,0 0 0,0 0-1,0 0 1,-1 0 0,1 0-1,0 0 1,0 0 0,0 0 0,0 0-1,0 0 1,0 0 0,-1 1-1,1-1 1,0 0 0,0 0 0,0 0-1,0 0 1,0 0 0,0 0-1,0 0 1,-1 0 0,1 0 0,0 0-1,0 0 1,0 1 0,0-1-1,0 0 1,0 0 0,0 0 0,0 0-1,0 0 1,-15 12 722,14-12-702,0 0-1,1 1 0,-1-1 0,0 1 0,0-1 1,0 1-1,0-1 0,0 1 0,0 0 0,1-1 1,-1 1-1,0 0 0,1 0 0,-1 0 1,0-1-1,1 1 0,-1 0 0,1 0 0,-1 0 1,1 0-1,0 0 0,-1 0 0,1 0 0,0 0 1,0 0-1,-1 1 0,-1 11 109,-10 10 125,6 8-85,-5 6 69,5 11-54,-22 86 609,25-98-623,3-30-142,0 0 1,0 0-1,-3 11 0,1-9-39,-2 1 0,-6 13 1,-2 4-200,9-6 32</inkml:trace>
  <inkml:trace contextRef="#ctx0" brushRef="#br0" timeOffset="1">682 204 8736,'17'0'3936,"17"0"-3424,-17 0-1120,0 0 224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4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69 7808,'-17'17'3520,"51"0"-3040</inkml:trace>
  <inkml:trace contextRef="#ctx0" brushRef="#br0" timeOffset="1">1040 1 10400,'-17'17'4704,"34"17"-4096,-17-17 96,17 0-513,0-17-766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86 7232,'-17'0'3264,"34"0"-2848,0-17 704,0 17-704,0 0 608,17 0-576,0 0-96,17-17-224,17 17 64,1-17-128,-1 0-384,0 17 192,-17 0-1728,0-17 1024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6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504 0 6400,'-28'28'2058,"27"-27"-2004,0 0-1,0 0 0,1-1 1,-1 1-1,0 0 0,1 0 1,-1 0-1,1 0 0,-1 0 1,1 0-1,-1 0 0,1 0 1,0 0-1,-1 1 0,-4 14 90,-1-2 174,1 1 1,1-1-1,0 1 1,2 0 0,-3 26-1,13 58 442,-2-44-574,-4 15-3,-2-38-81,4 33 0,1-29 4,-2-23-69,-1 1-1,-1-1 1,0 1-1,-2 27 1,-10-1-137,10-35 36,0 0 1,-1 0-1,1 0 1,-1 0 0,0-1-1,0 1 1,-1 0-1,0-1 1,1 1 0,-1-1-1,-1 0 1,-4 5-1,6-7 14,0 0-1,0 0 1,1-1-1,-1 1 1,0-1-1,-1 1 1,1-1-1,0 0 1,0 0-1,0 0 1,-1 0-1,1 0 1,-1 0-1,1-1 1,-1 1-1,-4-1 1,-8 3-167,-11 2 62,-1-1-1,-34 1 1,-160-5 2166,218 0-1972,1 0-1,0 1 0,-1-1 0,1 0 1,0 1-1,-1 0 0,-3 1 0,6-2-34,-1 0-1,1 0 0,0 0 0,0 0 0,-1 0 0,1 0 0,0 0 1,-1 1-1,1-1 0,0 0 0,0 0 0,-1 0 0,1 0 0,0 0 1,0 1-1,0-1 0,-1 0 0,1 0 0,0 0 0,0 1 0,0-1 1,0 0-1,-1 0 0,1 1 0,0-1 0,0 0 0,0 0 0,0 1 1,0-1-1,0 0 0,0 0 0,0 1 0,0-1 0,0 0 0,0 1 1,0-1-1,0 0 0,0 0 0,0 1 0,0-1 0,0 0 0,0 0 1,0 1-1,0-1 0,1 1 4,0-1 0,-1 1 0,1-1 0,0 0 0,-1 0 0,1 1 0,0-1 0,0 0 0,-1 0 1,1 0-1,0 0 0,0 0 0,-1 0 0,1 0 0,0 0 0,0 0 0,1 0 0,2 0 21,1 0 0,-1 0 0,1 0 1,0 1-1,6 1 0,19 8 60,-14-5-214,0 0 0,21 3 1,-16-6-912,23-1 1,25-1-472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6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 7872,'-43'28'2560,"42"-27"-2498,0 0 0,0-1 1,0 1-1,0 0 0,0 0 1,0 0-1,0 0 0,1 0 1,-1 0-1,0 0 0,0 0 1,1 0-1,-1 0 0,0 0 1,0 2-1,-2 3 24,-7 14 407,-22 31 0,27-43-385,0-1 0,1 1 1,0 0-1,0 0 0,1 1 0,-4 11 0,4-3 15,3-10-59,-1-1 0,-1 0 0,0 0 0,0 1 0,-5 10 0,5-3 144,1-14-200,1 0 0,0 0 0,0 0 0,0 0 1,0 0-1,0 1 0,0-1 0,0 0 0,0 0 0,0 0 0,0 0 1,0 0-1,0 0 0,0 0 0,0 0 0,0 0 0,0 1 0,0-1 1,0 0-1,0 0 0,0 0 0,1 0 0,-1 0 0,0 0 0,0 0 1,0 0-1,0 0 0,0 0 0,0 0 0,0 1 0,0-1 0,0 0 1,0 0-1,0 0 0,0 0 0,0 0 0,1 0 0,-1 0 0,0 0 1,0 0-1,0 0 0,0 0 0,0 0 0,0 0 0,0 0 0,0 0 1,0 0-1,1 0 0,-1 0 0,0 0 0,0 0 0,0 0 0,0 0 0,0 0 1,0 0-1,0 0 0,2 0-11,-1 0 0,0 0 0,0-1 1,1 1-1,-1 0 0,0-1 0,0 1 0,1 0 0,-1-1 1,0 0-1,0 1 0,0-1 0,0 0 0,0 1 0,0-1 1,0 0-1,0 0 0,0 0 0,0 0 0,0 0 0,1-2 1,1-2-157,-1 0 1,1-1 0,3-9-1,3-7-62,-1 5 82,18-32-362,-24 47 476,0-1 1,0 0 0,0 0-1,-1 0 1,1 0 0,-1 0-1,0 0 1,0-1-1,0 1 1,0 0 0,0-1-1,-1 1 1,0-1 0,1 1-1,-1 0 1,-1-7 0,1-4-26,0-48 300,0 62-244,0 0 0,0 0-1,0 0 1,0-1-1,0 1 1,0 0 0,0 0-1,0 0 1,0 0-1,0 0 1,0 0 0,0 0-1,0 0 1,0 0-1,0-1 1,0 1 0,0 0-1,0 0 1,0 0 0,0 0-1,0 0 1,0 0-1,0 0 1,0 0 0,0 0-1,0 0 1,0-1-1,0 1 1,0 0 0,0 0-1,0 0 1,0 0 0,0 0-1,1 0 1,-1 0-1,0 0 1,0 0 0,0 0-1,0 0 1,0 0-1,0 0 1,0 0 0,0 0-1,0 0 1,1 0 0,-1 0-1,0 0 1,0 0-1,0 0 1,0 0 0,0 0-1,0 0 1,0 0-1,0 0 1,0 0 0,1 0-1,10 0 571,-5 3-101,13 24 353,-4-6-579,-4-6-93,10 14 161,29 29 0,-19-23-173,-24-26-102,-5-6-23,0 0 1,0 0 0,1 0-1,-1 0 1,6 4 0,4 1 183,26 11 1,-25-12 172,-12-7-349,-1 1-1,2-1 1,-1 0-1,0 0 0,0 0 1,0 1-1,0-1 1,0 0-1,0 0 0,0-1 1,0 1-1,0 0 1,0 0-1,0 0 0,0-1 1,0 1-1,0 0 1,0-1-1,0 1 0,0-1 1,0 1-1,-1-1 1,1 0-1,0 1 0,0-1 1,0-1-1,7-2 168,-7 3-164,0 1-1,0-1 0,1 0 1,-1 1-1,0-1 1,0 0-1,0 0 1,0 0-1,0 0 1,0 0-1,2-1 1,-3 0-7,1 0 0,-1 0 1,1 0-1,-1 0 0,0 0 1,0 0-1,0 0 0,0-2 1,0-5 9,-1-34 28,0 16-1143,0 0 1,7-41 0,-5 62 804,1 0 1,0 0-1,0 0 1,5-7-1,-7 13 268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6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9632,'-17'-17'4384,"34"34"-2848,0-17-1216,0 0 128,0 0-257,34 0 321,-17 0-288,34 0-2655,1 0 1311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47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8896,'0'-16'4032,"17"49"-3520,-17-5-160,-33 13-1120,16-25 416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1:47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35 256 8128,'-34'17'3680,"34"34"-3168,0-34-608,34 0-32,-17 0 64,51-17-2336,0 0 1312</inkml:trace>
  <inkml:trace contextRef="#ctx0" brushRef="#br0" timeOffset="1">1330 34 9728,'-14'-14'3120,"14"14"-3085,0 0 0,-1 0 0,1-1 0,0 1 0,0 0 0,-1 0 0,1 0 0,0 0 0,-1-1 0,1 1 0,0 0 0,-1 0 0,1 0 0,0 0 0,-1 0 0,1 0 0,0 0 0,-1 0 0,1 0 1,0 0-1,-1 0 0,1 0 0,0 0 0,-1 0 0,1 0 0,0 0 0,-1 1 0,1-1 0,0 0 0,-1 0 0,1 0 0,0 0 0,0 1 0,-1-1 0,-29 8 515,15-6-163,0 2 0,1 0 0,0 1 0,-15 6 0,19-6-259,-6 3 48,0 0 0,1 1 0,0 0 0,-21 18 0,33-23-159,-1 1 0,0 0 0,1 1 0,0-1 0,0 0 0,1 1 0,-1-1 0,1 1 0,1 0 0,-1 0 0,1 0 0,0 0 0,0 0 0,0 0 0,1 10 0,0-12 0,0 0 0,1-1 0,-1 1 0,1 0-1,-1-1 1,1 1 0,0 0 0,0-1-1,1 1 1,-1-1 0,1 0 0,0 1-1,0-1 1,0 0 0,0 0 0,0 0-1,1 0 1,-1-1 0,1 1 0,0 0 0,3 1-1,2 1-27,1 0-1,-1-1 1,1 0-1,1 0 1,-1-1-1,15 3 0,-4-1-80,0-1-1,0-1 0,31 0 1,-39-3 45,-1 0 0,0-1 0,1-1 0,-1 0 0,0 0 0,0-1 0,18-7 0,-15 2-50,24-15 0,-19 11 29,1 0 6,-4 2 47,-1 0 0,26-21-1,-37 27 23,0 0 0,0-1-1,0 1 1,-1-1 0,0 0-1,1 0 1,-2 0 0,1 0-1,-1 0 1,1-1 0,-2 1-1,3-10 1,-3 12-2,0 0 1,-1 0-1,1 0 1,-1 0-1,0 0 0,0 0 1,0 1-1,0-1 0,-1 0 1,1 0-1,-1 0 0,1 0 1,-1 0-1,0 1 0,0-1 1,-1 0-1,1 1 0,0-1 1,-4-3-1,0 1-18,0 0 0,-1 1-1,1-1 1,-1 1 0,0 1-1,-10-5 1,-9-6-49,15 8 44,-25-14-49,31 19 58,0 0 0,0 0 1,0 0-1,1 0 0,-1 1 1,0-1-1,-6 1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04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631 86 2816,'0'-28'917,"0"22"-565,-3 6-16,-8 0 3029,11 0-3359,0 0 0,0 0 0,0 0-1,-1 0 1,1 0 0,0 0-1,0 0 1,0 0 0,0 0 0,0 0-1,0 0 1,0 0 0,0 0-1,0 0 1,-1 0 0,1 0-1,0 0 1,0 0 0,0 0 0,0 0-1,0 0 1,0 0 0,0 0-1,0 0 1,0 0 0,0 0 0,-1 0-1,1 0 1,0 0 0,0 0-1,0 0 1,0 0 0,0 0-1,0-1 1,0 1 0,0 0 0,0 0-1,0 0 1,0 0 0,0 0-1,0 0 1,0 0 0,0 0 0,0 0-1,0-1 1,0 1 0,0 0-1,0 0 1,0 0 0,0 0 0,0 0-1,0 0 1,0 0 0,0 0-1,0 0 1,0-1 0,0 1 20,0-1 0,0 1 1,0-1-1,0 1 0,0-1 1,0 0-1,0 1 0,0-1 1,0 1-1,0-1 0,1 1 1,-1-1-1,0 1 0,0-1 1,1 1-1,-1-1 0,0 1 1,0-1-1,1 1 0,-1 0 1,1-1-1,-1 1 0,0-1 1,1 1-1,-1 0 0,1-1 1,-1 1-1,1 0 0,-1 0 1,1-1-1,-1 1 0,1 0 0,-1 0 1,1 0-1,-1 0 0,1-1 1,-1 1-1,1 0 0,0 0 1,-1 0-1,1 0 0,-1 0 1,1 1-1,-1-1 0,1 0 1,0 0 810,-4 0-544,-8 0-112,8 0 107,3-3-154,0-8 26,0 11-158,0 0 1,0 0 0,0 0-1,0 0 1,0-1-1,0 1 1,0 0 0,0 0-1,0 0 1,0 0-1,0 0 1,0 0 0,0 0-1,0 0 1,0 0 0,0-1-1,0 1 1,0 0-1,0 0 1,0 0 0,0 0-1,0 0 1,0 0 0,0 0-1,0 0 1,0 0-1,0 0 1,0-1 0,0 1-1,0 0 1,0 0 0,-1 0-1,1 0 1,0 0-1,0 0 1,0 0 0,0 0-1,0 0 1,0 0-1,0 0 1,0 0 0,0 0-1,0 0 1,-1 0 0,1 0-1,0 0 1,0 0-1,0 0 1,0 0 0,0 0-1,0 0 1,0 0 0,0 0-1,0 0 1,-1 0-1,1 0 1,-1 0-9,-2 0 80,1 1-1,0-1 1,-1 0 0,1 0-1,0-1 1,-1 1 0,1 0-1,0-1 1,-4-1 0,1-5-13,5 7-58,0-1 0,-1 1 1,1-1-1,0 1 0,-1-1 0,1 1 1,0 0-1,-1-1 0,1 1 0,0-1 1,-1 1-1,1 0 0,-1-1 0,1 1 1,-1 0-1,1 0 0,-1-1 0,1 1 1,-1 0-1,1 0 0,-1 0 0,1 0 1,-1 0-1,1 0 0,-1 0 0,1 0 1,-1 0-1,0 0 0,1 0 0,-1 0 1,0 0-1,-45 0 205,-164 0-21,207 0-178,-1 1 0,0-1 1,1 1-1,-1-1 0,1 1 1,-1 0-1,1 1 0,0-1 1,-1 1-1,-2 1 0,2-1 1,3-1-5,0-1 1,1 1-1,-1-1 1,0 1-1,1-1 1,-1 0-1,0 0 1,1 1-1,-1-1 1,0 0-1,0 0 1,1 0-1,-1 1 1,0-1-1,0 0 1,0 0-1,1 0 1,-1 0-1,0-1 1,0 1-1,-1 0 1,0-1 22,-4 4 52,5-2-72,-1 1 0,1-1 0,-1 0 1,1 0-1,-1 0 0,0 0 0,1 0 0,-1 0 1,0 0-1,0 0 0,0-1 0,0 1 0,1-1 0,-4 1 1,5-1-11,0 0 1,-1 0-1,1 0 1,0 0-1,0 0 1,0 0-1,0 0 1,0 0-1,0 0 1,0 0-1,0 0 1,0 0-1,0 0 1,-1 0-1,1 0 1,0 0-1,0 0 1,0 0-1,0 0 1,0 0-1,0 0 1,0 0-1,0 0 1,0 0-1,-1 0 1,1 0-1,0 0 1,0 0-1,0 1 1,0-1-1,0 0 1,0 0-1,0 0 1,0 0-1,0 0 1,0 0-1,0 0 1,0 0-1,0 0 1,0 0-1,0 0 1,0 1-1,0-1 1,0 0-1,0 0 1,0 0-1,0 0 1,0 0-1,0 0 1,0 0-1,0 0 1,0 0-1,0 1 1,0-1-1,0 0 1,0 0-1,0 0 1,0 1-1,0-1 1,0 1-1,0-1 1,0 1-1,0-1 0,0 1 1,0-1-1,0 0 1,-1 1-1,1-1 1,0 1-1,0-1 1,0 1-1,0-1 1,-1 0-1,1 1 0,0-1 1,-1 0-1,1 1 1,0-1-1,0 0 1,-1 1-1,1-1 1,-1 0-1,1 0 1,-1 1-1,-7 8 61,7-7-48,1 0 0,-1 0 0,1 0 0,-1 1 0,1-1 0,0 0 0,0 0 0,1 4-1,-1-1 43,0 0-1,0-1 0,0 1 0,0 0 1,-1 0-1,-2 8 0,-6 23 122,1 0-1,3 1 1,-3 41-1,4-29-72,-7 27 189,-30 104 0,28-129-198,-22 68 303,31-105-302,-6 23 0,5 9 51,-7-21 59,8-10-128,4-12-42,0-1 0,-1 1 0,0-1 0,0 1 0,0-1 0,0 1 0,0-1-1,0 0 1,0 1 0,-4 3 0,2 0 127,3 22-80,0-25-288,1-3-451,1 0 426,-1 0 0,0 1 1,0-1-1,0 0 0,0 0 0,1 0 1,-1 0-1,0-1 0,2 1 1,2 0-1699,9 0 646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05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563 18 4224,'0'-14'1365,"0"14"-1355,0 0-1,-1-1 1,1 1-1,0 0 0,0 0 1,0 0-1,0 0 1,0 0-1,0 0 1,0 0-1,0 0 1,0 0-1,0-1 0,0 1 1,0 0-1,0 0 1,0 0-1,0 0 1,0 0-1,1 0 1,-1 0-1,0 0 1,0 0-1,0 0 0,0-1 1,0 1-1,0 0 1,0 0-1,0 0 1,0 0-1,0 0 1,0 0-1,0 0 0,0 0 1,0 0-1,1 0 1,-1 0-1,0 0 1,0 0-1,0 0 1,0 0-1,0 0 1,0 0-1,0 0 0,0 0 1,0 0-1,0 0 1,1 0-1,-1 0 1,0 0-1,0 0 1,0 0-1,0 0 0,0 0 1,0 0-1,0 0 1,29 0 2102,-26 0-1291,-6 0-234,2 0-566,1 0 0,-1 0 0,1 0 0,-1 0 0,1 0 0,0 0-1,-1 0 1,1 0 0,-1 0 0,1 0 0,-1 0 0,1 0 0,-1 0 0,1 0 0,-1 1 0,1-1 0,0 0 0,-1 0 0,1 1 0,-1-1 0,1 0 0,0 1 0,-1-1 0,1 0 0,0 1 0,-1-1 0,1 0 0,0 1 0,0-1 0,0 1 0,-1-1 0,1 1 0,0-1 0,0 0 0,0 1 0,0-1 0,0 1-1,-1-1 1,1 1 0,0-1 0,0 1 0,0-1 0,0 1 0,1-1 0,-1 1 0,0 0 0,0 1 46,0 0 0,0 0 0,-1 0 1,1 0-1,0-1 0,-1 1 0,1 0 0,-2 3 0,-6 9 264,-18 23-1,0-9-151,18-21-87,2 1-1,-1-1 0,-9 14 0,-9 27 123,11-30-169,0-2 0,-29 27 0,14-14 28,2-1 57,-65 60 268,86-83-389,-204 161 563,193-155-615,17-11 40,0 0 1,-1-1-1,1 1 0,0 0 0,0 0 0,0 0 0,0 0 0,-1-1 1,1 1-1,0 0 0,0 0 0,0 0 0,0-1 0,0 1 0,0 0 1,0 0-1,0 0 0,0-1 0,0 1 0,0 0 0,0 0 0,0-1 1,0 1-1,0 0 0,0 0 0,0 0 0,0-1 0,0 1 1,0 0-1,0 0 0,0-1 0,0 1 0,0 0 0,0 0 0,1 0 1,-1-1-1,0 1 0,0 0 0,0 0 0,0 0 0,0 0 0,1-1 1,13-4-73,-10 2 74,0 0 1,-1 0-1,1 0 1,-1 0-1,0 0 1,0-1-1,0 1 1,0-1-1,3-6 1,12-14 85,30-13-101,-45 35-13,-1 0 1,1 0-1,0 0 1,0 0-1,-1 0 1,6-1-1,-7 2 18,0 1 0,0-1 0,0 1 0,0 0 0,-1-1 0,1 1 0,0 0 0,0 0 0,0 0 0,0 0 0,0 0 0,0 0 0,0 0 0,0 0 0,0 0 0,0 0 0,0 0 0,0 1 0,0-1 0,0 0 0,0 1 0,0-1 0,-1 1 0,3 0 0,2 16 70,5 7 203,0-1 1,2-1-1,1 1 0,25 33 1,30 29 100,-59-75-319,0-1 0,0 1 1,1-2-1,15 10 0,-5-2 39,-5-4 33,-5-4 8,-1 0 0,1-1 1,17 9-1,0-2-156,34 23 0,-32-22-517,-12-10-939,-17-4 1411,1 0 0,-1 0 1,1 0-1,-1-1 1,0 1-1,0 0 1,1 0-1,-1 0 0,0 0 1,0 0-1,0 0 1,0 0-1,0 1 1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05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6720,'-12'2'2063,"15"4"-810,3 6-991,0 16 650,5-2-256,-5 19 150,5 12-300,-5-5-252,8 61 63,5-27-86,10 64 18,-23-99-110,6-11 202,-11-30-249,0 0 1,-1 12-1,0-19-53,0-1 0,0 0 0,1 0-1,-1 0 1,0 0 0,1 0 0,0 0 0,-1 0 0,1 0-1,0 0 1,2 4 0,1 5 194,-10 3 181,6-12-347,-1 0 0,0-1 0,0 1 0,0 0 0,1-1-1,-1 1 1,0 3 0,1-5-64,0 0-1,0-1 0,0 1 1,0-1-1,0 1 1,0-1-1,0 1 0,0 0 1,0-1-1,0 1 1,1-1-1,-1 1 0,0-1 1,0 1-1,0 0 1,0-1-1,1 1 0,-1 0 1,0-1-1,0 1 1,1 0-1,-1-1 0,0 1 1,1 0-1,-1-1 1,0 1-1,1 0 0,-1 0 1,0-1-1,1 1 1,10-8-3,9-18-91,14 0 32,18-16 75,-29 26-4,16-11-8,-27 16-19,18-23 0,-18 19 3,36-41-24,92-109-109,-109 125-106,-11-3-565,-6 18-64,-8-3-880,-6 25 1639,1 1 1,0 0-1,1 1 1,-1-1-1,0 0 1,0 0-1,1 0 1,-1 1-1,3-2 1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05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13 6400,'-1'-10'1537,"-3"8"-417,3 3-1067,1-1-1,-1 1 1,0 0 0,0 0 0,1-1 0,-1 1 0,0 0 0,1 0 0,-1 0 0,1 0 0,-1 0 0,1 0 0,0 0-1,-1 2 1,-2 22 1115,3-24-1107,0 0-1,0 0 1,0-1-1,0 1 1,0 0-1,0 0 0,0-1 1,0 1-1,-1 0 1,1-1-1,0 1 1,0 0-1,-1-1 1,0 2-1,-1 3 163,-1 1 1,1 0-1,1 0 1,-1 0-1,1 0 0,0 0 1,0 0-1,0 12 1,0-2 42,0 0 1,-5 18 0,0 2-54,0 30 70,-5 5-75,9-4 72,-2 16-32,-1-45-219,1-17-4,-1 37 1,5 10 342,0-65-343,0 0 0,0-1 0,0 1 1,-1 0-1,1 0 0,-1 0 1,1-1-1,-1 1 0,0 0 1,0-1-1,-3 5 0,3-5 19,0 1-1,0 0 1,0-1-1,0 1 1,0 0 0,0-1-1,1 1 1,-1 0-1,1 0 1,0 0 0,0 4-1,0-7-47,0 1 0,0-1 0,0 1 0,0-1 0,0 1 1,0 0-1,0-1 0,0 1 0,0-1 0,0 1 0,-1-1 0,1 1 0,0-1 0,0 1 0,-1-1 0,1 1 0,0-1 0,0 0 0,-1 1 0,1-1 0,0 1 1,-1-1-1,1 0 0,-1 1 0,1-1 0,-1 0 0,1 1 0,-1-1 0,1 0 0,0 0 0,-1 0 0,1 1 0,-1-1 0,0 0 0,1 0 0,-1 0 1,1 0-1,-1 0 0,1 0 0,-1 0 0,0 0 0,-2 0-140,6 3-64,8 8 48,-5-8-5,-6-3 158,1 0 0,0 0 0,-1 0 0,1 0 1,-1 0-1,1 0 0,-1 0 0,1 1 0,-1-1 1,1 0-1,-1 0 0,1 0 0,-1 1 1,1-1-1,-1 0 0,1 1 0,-1-1 0,1 0 1,-1 1-1,1-1 0,-1 1 0,0-1 0,1 1 1,-1-1-1,1 1 0,-1 0 2,1 0 0,-1 0 0,1-1 0,-1 1 0,1 0-1,0-1 1,-1 1 0,1-1 0,0 1 0,0-1 0,-1 1 0,1-1 0,0 1 0,0-1-1,0 0 1,-1 1 0,1-1 0,0 0 0,0 0 0,0 0 0,0 0 0,0 0 0,0 0-1,-1 0 1,3 0 0,68 0 299,128 0-167,-47-13-346,-139 12 177,43-5-315,-39 3 62,18-2-429,-32 5 659,0 0 0,1 0 1,-1 1-1,0-1 0,1 1 0,4 2 0,-3-2-202,-1 1 1,1-1-1,0 0 1,0-1-1,0 1 1,9-1-1,11 0-1087,-19 0-1302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06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5632,'-82'0'2997,"82"0"-2985,0 0 0,0 0 0,0 0 0,0 0 0,0 0 0,-1 0 1,1 0-1,0 0 0,0 0 0,0 0 0,0 0 0,0 0 0,0 0 0,0 0 0,0 0 0,0 0 0,0 0 0,-1 0 0,1 0 0,0 0 1,0 0-1,0 0 0,0 0 0,0 0 0,0 0 0,0 0 0,0 0 0,0 0 0,0 0 0,0 0 0,-1 1 0,1-1 0,0 0 0,0 0 1,0 0-1,0 0 0,0 0 0,0 0 0,0 0 0,0 0 0,0 0 0,0 0 0,0 1 0,0-1 0,0 0 0,0 0 0,0 0 0,0 0 0,0 0 1,0 0-1,0 0 0,0 0 0,0 0 0,0 1 0,0-1 0,0 0 0,0 11 553,0-8 1099,6-3-1056,4 1-453,0 0 0,0 0-1,0 1 1,0 0-1,16 7 1,37 9 331,-17-10 53,79 2 1,-86-8-382,138 9 567,33-5-245,-122-3-320,332 8 325,-420-11-485,284 3 246,-199 0-191,120 3 71,79-12 103,-22 12-85,-86-12-30,-105 3-68,139-3 45,-25-5-102,-32 5 33,-28-5 180,-11 5-42,-56-1-15,-33 4-20,31-1 0,-19 4 14,-40 3-673,-3 3-135,-1-1-1,-1 0 0,1 0 0,-13 5 0,-14 7-1068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4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18 3552,'-14'-15'1147,"11"13"-342,3 4-69,0 4-453,0-1 0,-1 1 0,1-1 0,-1 1 1,-1-1-1,1 1 0,-1-1 0,0 0 0,0 0 0,-4 7 0,3-5-137,0 1 1,0-1-1,1 1 0,0 0 0,1-1 0,-2 14 0,3 50 318,0-41-361,0-27-92,0 0 1,0 0 0,0 0-1,0 0 1,1 0 0,-1-1-1,1 1 1,0 0 0,0 0-1,0-1 1,2 5 0,-2-5-66,1 0 1,0 0-1,0 0 1,1 0-1,-1-1 1,0 1-1,0-1 1,1 1-1,4 1 1,-5-2-17,0 0 0,-1 0 0,1 0 0,0-1 0,0 1 0,0-1 0,0 1 0,0-1 1,0 0-1,0 1 0,0-1 0,0 0 0,0-1 0,0 1 0,-1 0 0,1 0 0,0-1 0,0 1 0,3-2 0,5-1-238,24-4-579,-23 5 440,1-1-1,14-5 1,-17 5 265,1 0-1,-1-1 1,0-1-1,-1 0 1,1 0-1,-1 0 1,0-1-1,10-9 1,-16 13 265,-1 1-14,0-1 1,0 1-1,1 0 0,-1 0 0,0 0 0,1 0 0,-1 0 1,0 0-1,1 0 0,-1 1 0,1-1 0,0 0 0,-1 1 0,1-1 1,-1 1-1,1-1 0,0 1 0,-1 0 0,1 0 0,0 0 1,2 0-1,7 0 832,-5 3 566,-3 1-1176,0-1-1,0 1 1,-1 0 0,4 6 0,-4-6-124,0 0-1,1 0 1,-1 0-1,1-1 1,0 1-1,0-1 1,0 0 0,0 0-1,7 5 1,10 4-46,0-2-1,1 0 1,0-1 0,0-1 0,41 9 0,-55-16-87,1 0-1,-1-1 1,1 1-1,0-1 1,-1-1-1,1 0 1,0 0-1,-1 0 1,0-1 0,1 0-1,-1 0 1,0-1-1,0 0 1,0 0-1,0-1 1,11-8 0,-15 10 7,0-1 0,0 0 0,0 0 0,0-1 0,-1 1 0,1 0 1,-1-1-1,0 0 0,0 1 0,2-7 0,0 1 45,-3 8-84,-1 0-1,0 1 1,0-1 0,1 0-1,-1 0 1,0 0-1,0 0 1,0 0 0,0 0-1,0 0 1,0 0-1,0 0 1,0 0 0,-1 0-1,1 0 1,0 0-1,0 0 1,-1 0 0,1 0-1,-1 1 1,1-1-1,-1 0 1,1 0 0,-1 0-1,-1-1 1,-4-10-76,4 1-702,1 0 0,1-22 0,0 23-890,0-7 82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5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17 6240,'-42'-14'2005,"34"12"-1491,7 4-244,1 26 386,0-28-652,0 0 0,0 1 0,0-1-1,0 0 1,0 0 0,0 0 0,0 0 0,0 0 0,0 0-1,0 0 1,0 0 0,0 0 0,0 1 0,0-1 0,0 0-1,0 0 1,0 0 0,0 0 0,0 0 0,0 0 0,0 0-1,0 0 1,0 0 0,0 0 0,0 1 0,1-1 0,-1 0-1,0 0 1,0 0 0,0 0 0,0 0 0,0 0 0,0 0-1,0 0 1,0 0 0,0 0 0,0 0 0,0 0 0,0 0-1,1 0 1,-1 0 0,0 0 0,0 0 0,0 0 0,0 0-1,0 0 1,0 0 0,0 0 0,0 0 0,0 0 0,1 0 0,-1 0-1,0 0 1,0 0 0,0 0 0,0 0 0,284 0 1866,-96 0-9367,-202 0 6292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69 2720,'-14'-28'891,"13"27"-883,1 1 0,0 0 0,0 0 0,0 0 0,0 0 0,-1-1 0,1 1 0,0 0 0,0 0 0,0 0 0,0 0 0,0-1 0,0 1 0,0 0 0,0 0 1,0-1-1,-1 1 0,1 0 0,0 0 0,0 0 0,0-1 0,0 1 0,0 0 0,0 0 0,0-1 0,0 1 0,1 0 0,-1 0 0,0 0 0,0-1 0,0 1 1,0 0-1,0 0 0,0 0 0,0-1 0,0 1 0,1 0 0,-1 0 0,0 0 0,0 0 0,0-1 0,1 1 0,10-11 350,-8 8 612,0 0-165,-2 2-675,1-1 0,-1 1-1,1 0 1,-1 0 0,1 0-1,0 0 1,0 0 0,-1 0-1,1 1 1,0-1 0,0 1-1,3-1 1,32-1 1556,-31 2-1511,-1 0-13,1 1 0,-1-1 0,0 1 0,1 1 0,-1-1 0,0 1-1,0 0 1,8 4 0,4 3 551,16 12-1,-25-15-495,-5-4-109,0 0 1,0 0-1,-1 0 1,1 0-1,-1 1 1,0-1-1,1 1 1,-1-1-1,0 1 1,-1 0-1,1 0 1,0 0-1,-1 0 1,0 0-1,0 0 1,0 1-1,0-1 1,0 0-1,0 0 1,-1 1 0,0-1-1,0 4 1,0-5-50,0 0 1,0-1 0,0 1 0,0 0 0,-1 0 0,1 0 0,-1-1 0,0 1 0,1 0 0,-1-1 0,0 1 0,0-1 0,0 1 0,0-1 0,-2 2-1,-3 6 161,4-4-166,-1-1 1,0 0-1,-1 0 0,1 0 0,-1 0 0,0 0 1,0-1-1,0 1 0,0-1 0,0 0 1,-8 3-1,3-1-34,1 1 0,-1 0-1,-8 8 1,12-10-100,0 0 0,0 0 0,-1 0 1,1 0-1,-1-1 0,0 0 0,0 0 0,-9 3 0,8-5-837,0 0 0,1-1 1,-14 1-1,12-1-3005,22 0 1554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5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17 7232,'-29'-14'2314,"29"13"-2293,0 1 0,0 0 0,-1 0 0,1 0 0,0 0-1,0-1 1,-1 1 0,1 0 0,0 0 0,-1 0 0,1 0 0,0 0-1,0 0 1,-1 0 0,1 0 0,0 0 0,-1 0 0,1 0-1,0 0 1,-1 0 0,1 0 0,0 0 0,0 0 0,-1 0 0,1 0-1,0 1 1,-1-1 0,1 0 0,0 0 0,0 0 0,-1 0 0,1 0-1,0 1 1,0-1 0,-1 0 0,1 0 0,0 1 0,0-1-1,0 0 1,0 0 0,-1 1 0,1-1 0,0 1 0,-62 61 933,58-58-792,1 1-1,0-1 0,0 1 1,0-1-1,1 1 0,0 0 1,0 0-1,0 0 0,1 1 1,-1-1-1,0 7 0,3-8-133,0 0 0,1 0 0,-1-1 0,1 1 0,0-1 0,0 1 0,0-1-1,1 0 1,-1 1 0,1-1 0,0 0 0,4 4 0,-5-6-22,0 0 0,1 0 0,-1-1 0,0 1-1,0 0 1,0-1 0,4 1 0,5 1 0,4 2-9,-9-2-7,0 0 0,0-1-1,0 1 1,0-1 0,0-1-1,1 1 1,-1-1 0,12-1-1,22-11-111,-23 9 91,-11 2 72,0 0-1,1 0 1,-1-1 0,0 0-1,11-5 1,-10 4 49,2-2 62,-9 4-143,0 0 1,0 1-1,0-1 0,1 0 0,-1 0 0,0 0 1,0 0-1,-1 0 0,1 1 0,0-1 0,0 0 0,0 0 1,0 0-1,-1 0 0,0-1 0,0-1 0,0 0-1,-1 0 1,0-1 0,0 1-1,0 0 1,0 1-1,0-1 1,0 0-1,-1 0 1,1 1 0,-6-4-1,2 1 11,-1 1-1,0 0 0,0 0 1,-14-5-1,7 5-164,1 0 0,-1 1-1,0 0 1,1 1 0,-21 0 0,12 2-2761,5 0 790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4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7040,'0'0'2282,"-3"0"-1386,-24 0 1190,24 0 186,6 0-1515,73 0 549,-74 0-1323,0 0 0,0 0 0,-1 0 0,1 0 0,0-1 0,0 1 0,-1-1 0,1 1 0,0-1 0,-1 0 0,1 1 0,-1-1 0,3-1 1,9-5-269,11 5-254,-13 4-714,11 9 74,-16-8-789,-9 0 86,-8 10-1590,10-11 3238,1-1 1,-1 1-1,1-1 0,0 1 1,-1-1-1,1 1 0,0-1 1,0 1-1,0 1 0,0-3 203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1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3072,'0'0'5130,"3"3"-3311,-1-2-1660,-1 0-1,1 1 0,-1-1 1,1 0-1,0 0 1,0 0-1,0 0 1,0-1-1,-1 1 1,1-1-1,0 1 1,3 0-1,29 0 1079,-31-1-1233,308 0 2455,-311-2-2448,0-9-422,0 11 398,0 0-1,0 0 1,0 0 0,0-1 0,0 1 0,0 0 0,0 0-1,0 0 1,0 0 0,0 0 0,0 0 0,0 0-1,0 0 1,0 0 0,0-1 0,0 1 0,0 0-1,0 0 1,0 0 0,0 0 0,0 0 0,0 0-1,0 0 1,0 0 0,0 0 0,0 0 0,0 0-1,1-1 1,-1 1 0,0 0 0,0 0 0,0 0-1,0 0 1,0 0 0,0 0 0,0 0 0,0 0 0,0 0-1,0 0 1,0 0 0,1 0 0,-1 0 0,0 0-1,0 0 1,0 0 0,0 0 0,0 0 0,0 0-1,0 0 1,0 0 0,0 0 0,0 0 0,1 0-1,-1 0 1,0 0 0,0 0 0,7 0-1529,-2-1 275,0 1 0,1 0 0,-1 0 1,0 1-1,0-1 0,6 3 0,19 10-1224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38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2976,'0'-17'5018,"0"18"-4959,0 0 0,0-1 1,0 1-1,0 0 0,0-1 0,0 1 0,0 0 0,0-1 0,0 1 0,0-1 0,1 1 0,-1 0 0,0-1 0,0 1 0,1-1 0,-1 1 0,0 0 0,1-1 0,-1 1 0,0-1 0,1 1 0,-1-1 0,1 0 0,-1 1 0,1-1 0,0 1 0,1 0 146,0-1 0,0 0 0,0 1 0,0-1 0,0 0 0,0 0 0,4 0 0,4-1 641,-7 1-758,-1 0 1,1 0-1,0 0 0,0 1 0,-1-1 0,1 1 0,0-1 1,-1 1-1,1 0 0,-1 0 0,1 0 0,-1 0 0,0 0 0,1 1 1,-1-1-1,3 3 0,-5-4-66,0 0-1,0 0 1,0 1 0,1-1 0,-1 0-1,0 0 1,1 1 0,-1-1 0,0 0-1,0 0 1,1 0 0,-1 0 0,0 0-1,1 1 1,-1-1 0,0 0 0,1 0-1,-1 0 1,1 0 0,-1 0 0,0 0-1,1 0 1,-1 0 0,0 0-1,1 0 1,4-1 62,-1 0 1,1 1-1,-1-1 0,0-1 0,1 1 0,-1-1 0,0 1 0,6-5 1,-4 5-21,0 0 0,1 0 0,-1 0 0,0 1 0,0 0 0,0 0 0,7 1 0,0-1 5,1 0 54,-11 0-38,0 0 0,8 0-106,-8 0-326,-6 0-453,2 0 628,0 0 0,1 0 0,-1 0 0,0 0 0,0 1 0,1-1 0,-1 0 0,0 0-1,1 0 1,-1 1 0,0-1 0,1 0 0,-1 1 0,0-1 0,0 1 38,1 0 0,-1 0 0,1 0 0,0 0 0,-1-1-1,1 1 1,0 0 0,0 0 0,0 0 0,0 0 0,-1 0 0,1 0 0,1 2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5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666 70 7040,'0'-28'2282,"0"28"-2258,0-1 0,0 1-1,0 0 1,0-1-1,0 1 1,0 0-1,0-1 1,0 1 0,0 0-1,0 0 1,0-1-1,0 1 1,0 0-1,0-1 1,0 1 0,0 0-1,0 0 1,-1-1-1,1 1 1,0 0 0,0 0-1,0-1 1,0 1-1,-1 0 1,1 0-1,0 0 1,0 0 0,-1-1-1,1 1 1,0 0-1,0 0 1,-1 0-1,1 0 1,0 0 0,0-1-1,-1 1 1,0 0-1,-44-28 1743,43 27-1677,0 1-1,0-1 1,0 1 0,0-1 0,0 1 0,-1 0 0,1 0 0,-4 0 0,-30 0 634,-3-1 120,-48 5 1,1 15 78,33-7-457,37-9-361,-1 1 1,1 1-1,0 0 1,0 1-1,-28 15 1,33-13-55,0-1 0,1 1 0,0 0 0,0 1 0,1 1 0,0-1 0,1 1 0,-10 16 0,7-11 72,2 1-1,0 0 1,1 0-1,1 1 1,0 0-1,-6 26 1,12-36-92,-1 0 0,1 0 0,0 1 0,1-1 0,0 0 0,0 0 0,1 1 0,0-1 0,0 0 0,0 0 0,1 0 0,0 0 0,0 0 0,1 0 0,0 0 0,0-1 0,1 1 0,0-1 0,6 8 0,-3-5-7,0-2 1,1 1-1,0-1 1,0 0 0,0 0-1,1-1 1,0 0-1,0-1 1,1 0-1,0 0 1,19 6-1,11-1-137,0-2-1,1-1 0,50 2 1,130-6-4032,-151-3 1508,18 0 153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08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35 3648,'-14'-14'1173,"8"11"-703,-5 3-119,8 0 433,0 0-96,-19 0 2508,18 0-611,19 0-2110,39 0 229,-40-1-517,28-5 0,4-1-43,124 3 107,-110 5-193,145-1-85,-198 0 53,0 0-1,1 1 1,-1 1-1,0-1 1,0 1-1,11 4 1,-11-4 14,-3-1 11,-1 0 1,1 0-1,0-1 1,0 1 0,0-1-1,0 0 1,0 0-1,6-1 1,-3 1 33,-7 0-74,1 0 1,-1 0-1,1 0 0,-1 0 1,0 0-1,1 0 0,-1 0 0,0 0 1,1 0-1,-1 0 0,0 0 1,1 0-1,-1 0 0,0 0 0,1 0 1,-1 0-1,0 1 0,1-1 1,-1 0-1,0 0 0,0 0 0,1 1 1,-1-1-1,0 0 0,1 1 1,-1-1 0,1 1 0,0 0 0,-1-1 0,1 1 0,-1 0 0,1-1 0,-1 1 0,0 0 0,1 0 0,-1 0 0,0-1 0,1 1 0,-1 0 0,0 0 0,0 0 0,0 0 0,0 0 0,0-1 0,0 1 0,0 0 0,0 0 0,0 1 0,-12 26 179,12-27-189,-11 16-109,-9 16 1,6-12 111,-9 27 16,10-23-17,3-6-4,0 0 1,-8 29 0,-82 233-23,90-249 76,-17 33-1,-15 9 102,16-9 4,16-44-16,-2-1 0,0-1-1,-16 21 1,22-32 12,0-1 0,-14 15 0,14-18-81,1-1 1,-1 1-1,-10 4 1,10-5 21,4-2-88,1 0 0,0-1 0,0 1 0,0-1 1,0 0-1,0 1 0,-1-1 0,1 0 0,0 0 0,0 1 0,0-1 1,-1 0-1,1 0 0,0 0 0,0-1 0,-1 1 0,1 0 0,0 0 1,-1-1-1,-1 0-2,1-1-1,-1 0 1,1 1 0,0-1 0,-1 0 0,-2-4 0,1 2 3,1 1-2,-1-1 1,1 0-1,0 0 0,0 0 0,0 0 1,1 0-1,0-1 0,0 1 0,-3-8 1,-5-11 15,2 7-9,-12-25-7,10 8-35,-8-47 0,11 45 46,-15-44-1,-6 19-6,24 49-35,0-2 1,1 1-1,0 0 1,-1-20-1,-1-4-29,-6-15-32,5 0-11,-1 13-808,-14-41 0,20 77 662,0 0 0,1 0 0,-1 0 0,1 0 0,-1 0 0,1 0 0,0 0 0,0 0 0,0-1 0,0 1 0,0 0 0,1 0 0,-1 0 0,1 0 0,1-4 0,12-11-1475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09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5984,'51'51'2688,"0"34"-2336,-17-51 1024,17-17-832,18 35 192,-1-1-416,0-17-64,0 17-160,0 0-64,1-17 0,-35 17-1184,17 1 640</inkml:trace>
  <inkml:trace contextRef="#ctx0" brushRef="#br0" timeOffset="0.5">751 206 7648,'-17'17'3456,"-34"51"-3008,17-34 1728,0-17-1280,-35 34 576,1 17-897,-17 0-383,34 1-160,-17-18-32,16 0 0,18 0-2463,17-34 1343,0-17-2880,17-17 2272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09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751 189 6816,'57'-14'2197,"-56"14"-2147,0-1 0,0 1 1,0 0-1,0 0 0,0-1 0,0 1 0,0 0 1,0-1-1,0 1 0,0-1 0,0 1 0,0-1 1,0 0-1,-1 1 0,1-1 0,1-1 0,21-23 665,-15 8 885,-1 13-908,-7 4-661,0 0 0,1-1 1,-1 1-1,0 0 0,1 0 0,-1 0 1,1 0-1,-1-1 0,0 1 0,1 0 1,-1 0-1,0-1 0,1 1 1,-1 0-1,0 0 0,0-1 0,1 1 1,-1 0-1,0-1 0,0 1 0,1-1 1,-1 1-1,0 0 0,0-1 1,0 1-1,0 0 0,0-1 0,0 1 1,0-1-1,0 1 0,0-1 0,0 1 1,0 0-1,0-1 0,0 1 0,0-1 1,0 1-1,0 0 0,0-1 1,0 1-1,0-1 0,-1 1 0,1 0 1,0-1-1,0 1 0,0 0 0,-1-1 1,1 1-1,-2-3 35,0 0 0,0 1 0,0-1 0,0 1 0,0 0 0,0-1 0,-1 1 0,1 0 0,-1 1 0,0-1 0,1 0-1,-1 1 1,0-1 0,0 1 0,-5-2 0,-6-1-62,0 1 0,-17-3 0,17 4-15,-40-3-101,-128-24-373,131 24 479,26-2 35,19 5-8,-1 1 0,0-1 0,0 1 0,0 0 0,-8 0 0,-53 1 571,59 0-507,4 0-27,0 0 0,0 0 0,0 0 0,-6 1 0,10-1-42,0 1 0,0-1 0,0 0 0,-1 1-1,1-1 1,0 1 0,0-1 0,0 1 0,0 0 0,0-1 0,0 1 0,0 0 0,0 0 0,0 0 0,0 0 0,0 0 0,1 0 0,-1 0-1,0 0 1,1 0 0,-1 0 0,0 2 0,-5 31 213,-13 40 286,10-48-347,3 1 0,-6 34 0,10-34-86,-4 28 23,-17 30-9,12 1-27,-6-28 31,8-31-51,-13 55 117,-7-8 159,17-27-167,9-32-39,-1 1 0,-1-1 0,-11 26 1,-1-11 31,13-25-120,0 1-1,1 0 0,0 0 0,0 0 0,0 0 1,1 1-1,0-1 0,0 0 0,0 1 0,1 0 0,0-1 1,0 9-1,1-14-30,0-1 0,0 1 0,0-1 0,-1 1 0,1 0 0,0-1 0,0 1 0,0-1 0,0 1 0,1 0-1,-1-1 1,0 1 0,0-1 0,0 1 0,0-1 0,1 1 0,-1-1 0,0 1 0,0-1 0,1 1 0,-1-1 0,0 1 0,1-1 0,-1 1 0,1-1 0,-1 1 0,1-1 0,-1 0 0,1 1 0,-1-1 0,1 0 0,-1 1 0,1-1 0,-1 0 0,1 0 0,-1 0 0,1 1 0,-1-1 0,1 0 0,0 0 0,-1 0 0,1 0 0,6 2-15,24 9-17,3-5 26,3 5 17,-6-6 18,-18-3-71,0 0 0,0 1 0,14 5 0,-16-4-329,0 0 0,0-1-1,20 3 1,-10-3-245,5 4-912,-20-5 958,1-1 0,0 1 0,-1-1 0,13 0 0,-14-1-29,-1 0 1,1 0-1,0 1 1,7 1 0,-10-1 399,0 0 1,0 0 0,0 0-1,0 0 1,0 1-1,0-1 1,-1 0 0,1 1-1,1 1 1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0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34 955 8128,'-34'-51'3680,"51"51"-1984,0 0-1248,17 0 1024,17 0-832,-17-17-257,18 17-223,16 0-1631,-17-17 799</inkml:trace>
  <inkml:trace contextRef="#ctx0" brushRef="#br0" timeOffset="1">273 52 8736,'-17'-17'3936,"34"17"-736,0 0-1473,-17 17-991,51-34-384,-17 17-224,34 0-2048,18-17 1057,-1 0-4001,0 17 2688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0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0 7808,'0'0'3520,"51"0"-3040,-17 0 96,0 17-416,0-17-288,0 0 64</inkml:trace>
  <inkml:trace contextRef="#ctx0" brushRef="#br0" timeOffset="1">52 222 11808,'-52'-17'5343,"86"17"-4639,1 0-736,16 17-128,0-17-160,17 0 192,-17 0-3295,17 0 1855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8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4992,'-34'0'6400,"51"0"-4672,0 17-1248,0-17 192,0 0-384,17 0 96,0 0-224,17 0-64,-16 0-64,-18-17-1088,17 17 576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1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0 6144,'0'51'2784,"-17"0"-2432,0-16 32,0-1-288,0 0 192,-17 0-192,-17 17-960,17 0 480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1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5568,'0'0'1786,"11"0"-1071,165 0 2405,-151 0-2809,-6 0-18,-1 0-1,23-3 1,13-9 75,-8 9-29,66 3 0,-54 0-73,-40 0 29,-12-1-225,-1 1-1,1 0 1,0 0 0,7 1-1,-12-1-34,-1 0-1,1 1 1,0-1 0,0 0-1,0 0 1,-1 1 0,1-1-1,0 0 1,0 1 0,-1-1-1,1 1 1,0-1 0,-1 1-1,1-1 1,-1 1 0,1 0-1,0-1 1,-1 1 0,0 0-1,1-1 1,-1 1 0,1 0-1,-1 0 1,0-1 0,1 1-1,-1 0 1,0 0 0,0 0-1,0-1 1,0 1 0,1 0-1,-1 1 1,0 5 90,0 6 63,0 0-1,-1 0 1,0-1 0,-1 1-1,0-1 1,-1 1 0,-6 14-1,-13 47 231,-24 65-25,32-100-221,9-24-112,-1-1 0,0-1-1,-14 25 1,18-35-34,0-1 1,0 1 0,1 0-1,-1 0 1,1 0 0,-1 0-1,1 0 1,0 0 0,0 1-1,1-1 1,-1 0 0,1 0-1,-1 1 1,1 4 0,0-6-7,0 0 0,0 0 0,0-1 0,0 1 0,-1 0 0,1 0 0,-1 0 0,1-1 0,-1 1 0,1 0 0,-1-1 0,0 1 0,0 0 0,-2 2 0,-2 4 42,2-1-24,3-6-31,-1-1 0,1 1 0,0-1-1,0 1 1,0-1 0,0 1 0,-1-1 0,1 0-1,0 1 1,0-1 0,-1 1 0,1-1 0,0 1-1,-1-1 1,1 0 0,0 1 0,-1-1 0,1 0-1,-1 0 1,1 1 0,-1-1 0,1 0 0,-1 0-1,1 1 1,-1-1 0,1 0 0,0 0 0,-1 0-1,1 0 1,-1 0 0,0 0 0,1 0 0,-1 0-1,1 0 1,-1 0 0,-5-3 116,-107-110 255,104 104-385,2 1-1,-1-1 0,-7-12 0,0-1 7,-3 0 0,5 7-32,0-1 0,1-1 0,-18-35 0,27 46-22,-4-7-46,1 0 0,1 0 0,-7-23 0,11 33-93,0 0-1,1-1 1,-1 1 0,1 0-1,0 0 1,0 0 0,0-1 0,0 1-1,0 0 1,1 0 0,-1 0-1,1 0 1,0 0 0,0-1 0,0 1-1,1 1 1,-1-1 0,1 0-1,-1 0 1,1 0 0,0 1 0,2-3-1,13-12-1591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1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149 133 4992,'-3'-7'436,"3"5"-351,0 1 1,-1 0-1,1-1 0,-1 1 0,0 0 0,1 0 0,-1-1 1,0 1-1,0 0 0,1 0 0,-1 0 0,0 0 1,0 0-1,0 0 0,0 0 0,-1 0 0,1 0 0,0 0 1,0 1-1,-1-1 0,1 0 0,0 1 0,0-1 0,-1 1 1,1 0-1,-1-1 0,-1 1 0,3-3 1472,0-10 2283,2 10-2970,0 1-812,1 1 0,-1-1 1,0 1-1,0 0 0,1 0 1,-1 0-1,0 0 1,1 0-1,-1 0 0,1 1 1,0-1-1,-1 1 0,1-1 1,-1 1-1,1 0 0,4 1 1,-1-1 10,1-1 0,-1 1 1,9-3-1,20-8 86,12 6-38,-32 2-48,10-1 32,-1 1 1,26-1-1,-23 3-46,35-6-1,-35 3-12,38 0-1,-45 5-21,-12-1 50,0 1 1,-1-1-1,1-1 1,0 1-1,12-4 1,-7-2 117,-11 5-142,-1 0 0,1 0 0,-1 0-1,1 1 1,-1-1 0,1 0 0,-1 1 0,1 0 0,0-1-1,-1 1 1,1 0 0,1 0 0,9-1 279,-16 1 60,1 0-330,0 0 0,0 0-1,1 0 1,-1 1 0,0-1-1,-4 2 1,3 1-40,0 0 0,0 0-1,1 0 1,-1 1 0,1-1 0,0 1-1,0 0 1,0 0 0,0 0-1,-2 4 1,-8 12 31,-14 16 103,11-2-53,11-22-51,0 0-1,-8 12 1,2-6-11,2-6-60,2 1 1,-12 26-1,-19 37 66,-6 11 160,40-77-206,0-1 0,0 0 0,-1-1 0,0 1 0,0-1 0,-1 0 0,-7 8 0,8-11 37,0 0 0,0 1 1,1 0-1,-6 9 0,3-3 90,6-10-101,0-1 0,0 1 0,0-1 0,0 0 0,0 1 0,0-1-1,-1 0 1,1 0 0,0 0 0,-1 0 0,1 0 0,-1 0 0,0 0 0,1 0-1,-1 0 1,0-1 0,1 1 0,-1-1 0,0 1 0,1-1 0,-1 0 0,0 0-1,0 1 1,0-1 0,1 0 0,-1-1 0,0 1 0,0 0 0,1-1-1,-1 1 1,-2-1 0,-1-1 19,0-1 0,0 1 0,0-1 0,0 0 0,0-1 0,1 1 0,0-1 0,-5-5 0,0 1 5,1 1 19,1-1 1,0 0 0,0 0 0,0 0 0,1-1 0,-9-17 0,7 12 14,-1 0 1,-20-25-1,-4-6 49,10 7 23,-22-41 447,15 30-357,29 48-258,0-1-1,1 1 1,-1 0 0,1-1 0,-1 1-1,1-1 1,0 1 0,0 0-1,-1-1 1,1 1 0,0-1 0,0 1-1,0-1 1,1 1 0,-1 0-1,0-1 1,0 1 0,1-1 0,-1 1-1,1 0 1,-1-1 0,1 1-1,0 0 1,0 0 0,-1-1 0,1 1-1,0 0 1,0 0 0,0 0-1,0 0 1,0 0 0,0 0 0,0 0-1,1 1 1,-1-1 0,0 0-1,0 0 1,1 1 0,-1-1 0,0 1-1,1 0 1,-1-1 0,1 1-1,-1 0 1,0 0 0,1-1 0,-1 1-1,4 1 1,5-2-671,-7 1 335,1-1-1,0 1 0,0 0 0,-1 0 0,1 1 0,0-1 0,0 1 0,5 1 0,18 9-3356,-8-8 1183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6144,'17'34'2784,"34"17"-2432,-17-17 1792,0 0-1248,0 0 704,0 0-928,18 0-256,-18 0-256,0 1-320,0-18 64,0 17-2912,0-34 1632,0 17-3648,0 0 2848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2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1 6144,'-35'0'2784,"1"34"-2432,17 0 1792,0 0-1248,-17-17 928,0 34-1088,-17 0-384,0-16-224,0-1-1760,0 17 896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665 36 6720,'57'-14'2170,"-56"14"-2113,0 0-1,0 0 1,0 0 0,0-1-1,0 1 1,0 0-1,0-1 1,0 1-1,-1 0 1,1-1-1,0 1 1,0-1-1,0 1 1,0-2-1,2-1 142,-3 2-24,1 0 0,0 0 0,0 0 0,0 0 0,0 0 0,0 0 0,0 0 0,0 1 0,0-1 0,2-1 0,-12 1 1671,-5 2-410,-37-1-768,-111 0-811,-11 0-469,154 1 561,0 1 0,-19 4 0,19-3 146,0-1 1,-21 1 0,34-3-21,3 0-21,-1 0-1,1 0 1,-1 0 0,1 1-1,-5 0 1,7 0-35,0-1 0,0 1 0,0-1 0,0 1 1,0-1-1,0 1 0,0-1 0,0 1 0,0 0 0,0 0 0,1-1 0,-1 1 1,0 0-1,1 0 0,-1 0 0,0 0 0,1 0 0,-1 0 0,1 0 1,-1 0-1,1 1 0,-6 32 275,-5 14 27,5 6-85,-5 12 69,5 5-32,-5 8 288,5-11-182,0-31-153,3-21-106,0 0 0,1 18 0,2-14 80,1-14-121,-1 1 0,0-1 0,-1 1 0,1-1 0,-3 10-1,-4-2 109,6-12-168,0-1-1,0 1 0,1-1 1,-1 1-1,0-1 0,1 1 0,-1 0 1,1-1-1,-1 1 0,1 0 0,0-1 1,0 3-1,0 1-16,-1 1 6,2 1 1,-1-1-1,0 1 0,1-1 0,2 8 0,-2-12 2,0 0 0,-1 0 0,1-1-1,0 1 1,0 0 0,1 0 0,-1-1 0,0 1-1,0 0 1,1-1 0,-1 0 0,1 1 0,-1-1 0,1 0-1,0 1 1,0-1 0,-1 0 0,1 0 0,0-1 0,4 2-1,28 4 67,-3 5-47,-22-7-24,0-1 0,0 0 0,1 0 0,13 1 0,121 0-905,-92-5-806,-19 0-412,46-9 0,-58 7 859,-5 1 92,22 1 0</inkml:trace>
  <inkml:trace contextRef="#ctx0" brushRef="#br0" timeOffset="1">18 513 9472,'-17'-17'4864,"34"17"-3488,-17 17-864,34-17 287,0 0-479,34-17-192,0 17-64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34 8224,'-34'-34'3712,"17"51"-3200,34-17 1632,0 0-768,34 0-833,0 0-191,35-17-224,-1 17-1087,0 0 511,17 0-4192,-16 0 2560</inkml:trace>
  <inkml:trace contextRef="#ctx0" brushRef="#br0" timeOffset="1">1091 341 9216,'-34'17'4192,"68"0"-3648,-17-17 608,0 17-736,34-17 416,-17 0-513,17 0-574,1-17 95,16 17-4224,0 0 2368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0 8480,'-68'17'3840,"68"0"-3360,0 0-448,0 0-128,34 0-32,0-17 64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18 9152,'-15'-15'2928,"15"15"-2901,0 0 0,0 0 0,0 0 0,0 0 0,0-1 0,-1 1 0,1 0 0,0 0 0,0 0 0,0 0 0,-1 0 0,1 0 0,0 0 0,0-1 0,0 1 0,-1 0 0,1 0 0,0 0 0,0 0 0,-1 0 0,1 0 0,0 0 1,0 0-1,0 0 0,-1 0 0,1 0 0,0 0 0,0 0 0,-1 1 0,1-1 0,0 0 0,0 0 0,0 0 0,-1 0 0,1 0 0,0 0 0,0 0 0,0 1 0,0-1 0,-1 0 0,1 0 0,0 0 0,-22 11 710,-43 22 1888,54-27-2053,1 1-1,0-1 1,-17 17-1,-27 40 1111,37-41-1177,13-17-431,-1 1 0,1 0-1,1 0 1,-1 0 0,1 1 0,-4 11 0,6-16-73,1 0 0,-1 1 0,1-1 0,-1 0 0,1 0 0,0 0 0,0 1 0,0-1 0,0 0 0,0 0 0,1 1 0,-1-1-1,1 0 1,-1 0 0,1 0 0,0 0 0,0 0 0,0 0 0,0 0 0,0 0 0,0 0 0,1 0 0,-1 0 0,1-1 0,-1 1 0,1 0 0,3 2 0,1-1-36,0 1 0,0-1 0,10 3 0,-2 0-12,-2 0-108,1-1 0,0 0-1,0-1 1,0-1 0,1 0-1,-1-1 1,1 0 0,17 0 0,2-3-273,-1-1 1,0-2-1,0-1 1,0-1-1,37-13 0,-58 15 355,-1-1 0,0 0 0,0 0 0,-1-1 0,1 0 0,-1-1 0,0 1 0,-1-2 0,9-9 0,-14 13 59,1-1 1,-1 0 0,0 0-1,0 0 1,-1 0 0,1 0-1,-1-1 1,0 1 0,-1-1-1,0 0 1,1 1 0,-2-1-1,1 0 1,-1 0 0,0 1-1,0-1 1,0 0 0,-1 0-1,0 0 1,0 1 0,-4-11 0,4 12 39,-1 0 1,0 0-1,0 1 1,0-1-1,-1 1 1,1-1-1,-1 1 1,0 0-1,0 0 1,-7-5-1,-5-6 317,4 1-138,9 11-256,1 0-1,-1 0 0,0 0 1,0 0-1,0 0 1,0 0-1,-1 1 0,1-1 1,0 1-1,-4-2 0,-11-11-411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1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0 4992,'14'15'1589,"-14"-15"-1562,1 1 1,-1-1-1,1 1 1,-1-1-1,0 1 0,0-1 1,1 1-1,-1-1 0,0 1 1,0 0-1,0-1 0,1 1 1,-1 0-1,0-1 1,0 1-1,0-1 0,0 1 1,0 0-1,0-1 0,-1 1 1,1-1-1,0 2 0,-1 16 433,-1 0 0,-1 0 0,-5 19 0,2 5 607,-1 19 185,3-19-415,-2 1 1,-11 42 0,-27 24 326,25-68-546,16-32-545,-1 0 1,-1-1-1,1 0 1,-2 0-1,1 0 1,-1 0-1,0-1 1,0 0-1,-1 0 1,0-1 0,-9 7-1,-31 28 95,42-35-186,1-2-11,0 0-1,0 0 1,0 0-1,0-1 1,0 1 0,-1-1-1,0 0 1,1 0 0,-1-1-1,0 0 1,0 1 0,-8 1-1,3-3-633,0 0 0,-12-1 0,22 0 663,-3 1-289,0-1-1,1 0 1,-1 0 0,0 0 0,1 0-1,-1-1 1,0 1 0,1-1 0,-1 0-1,1 0 1,-1 0 0,1 0 0,-1 0-1,1 0 1,0 0 0,-1-1-1,1 0 1,0 1 0,0-1 0,-2-2-1,0 0-162,1 0 0,0-1-1,0 1 1,1 0-1,-3-7 1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1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7456,'17'-18'3840,"0"18"-3840,-17 18-96,17-1-2528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2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 7872,'0'42'2560,"0"-41"-2519,0-1 1,0 1-1,0-1 1,0 1-1,0-1 1,0 0 0,0 1-1,0-1 1,0 1-1,0-1 1,0 1-1,0-1 1,0 1-1,0-1 1,-1 1 0,1-1-1,0 1 1,0-1-1,0 0 1,-1 1-1,1-1 1,0 1-1,-1 0 1,-6 5 200,5-5-130,0 1-1,0-1 0,0 1 1,1 0-1,-1 0 0,0 0 1,1 0-1,0 0 0,-1 0 1,1 0-1,0 0 0,0 0 1,0 1-1,0-1 0,1 0 1,-1 1-1,0-1 1,1 0-1,0 5 0,0 6 152,0-5-129,0 1 1,0 0-1,-3 17 0,-3-10-78,5-13-76,-1 0 1,1 0-1,0 0 1,0 0-1,0 0 1,1 0-1,-1 0 1,1 0 0,-1 1-1,1-1 1,0 0-1,1 0 1,-1 0-1,0 1 1,2 4-1,10 18-342,-3-12-654,-8-13 1000,-1-1-1,0 0 1,1 1 0,-1-1-1,0 0 1,1 0 0,-1 1-1,1-1 1,-1 0-1,1 0 1,-1 0 0,0 0-1,1 1 1,-1-1 0,1 0-1,-1 0 1,1 0-1,-1 0 1,2 0 0,0-1-90,0 0 0,0-1 0,0 1 0,1 0 1,-1-1-1,0 1 0,-1-1 0,1 0 1,0 1-1,1-3 0,31-30-1435,43-43 965,-71 74 1701,5 3-48,-5 3 715,-5-2-1676,0 0 0,0 0 0,0 1 0,0-1 0,0 0 0,0 1 0,0-1-1,0 1 1,-1-1 0,1 1 0,0 0 0,-1-1 0,0 1 0,1-1 0,-1 1 0,0 0 0,0-1 0,0 1-1,0 3 1,0 1 327,1 1 1,-1 0-1,4 11 0,-1-7-255,1-1-1,0 1 1,1-1 0,0 0-1,0 0 1,1 0 0,0-1 0,1 1-1,13 13 1,-11-15-129,-1 0-1,2-1 1,18 13 0,-23-18-59,0 1 1,0 0-1,0-1 1,1 0-1,-1 0 1,1-1-1,-1 0 1,1 0 0,11 1-1,-11-2-34,0-1 0,0 0 0,1 0 0,-1-1 0,0 0 0,0 0 0,11-6 0,39-24-504,-39 21 265,-12 9 194,-1-1-1,0 0 0,0 0 0,0-1 0,0 0 0,0 1 0,-1-1 0,1 0 0,-1 0 0,0-1 0,-1 1 0,1-1 0,-1 1 0,1-1 0,2-9 0,9-20-406,-11 30 374,-1-1-1,0 1 1,0-1 0,0 0-1,-1 1 1,0-1 0,0 0-1,0 0 1,0 0 0,-1 0-1,1 0 1,-1 0 0,-1 0-1,-1-10 1,-5 1-124,6 12 166,1 1 0,-1-1 0,0 1 0,0-1 0,1 0 0,-1 1 0,1-1 0,-1 0 0,1 1-1,-1-1 1,1 0 0,0-1 0,0 2 13,0 1 0,1-1 0,-1 1 0,0-1 0,0 1 0,0-1 0,0 0 0,0 1 0,0-1 0,0 1 0,0-1 0,0 1 0,-1-1 0,1 1 0,0-1 0,0 1 0,0-1-1,-1 1 1,1-1 0,0 1 0,-1-1 0,1 1 0,0-1 0,-1 1 0,1-1 0,0 1 0,-1 0 0,1-1 0,-1 1 0,1 0 0,-1-1 0,1 1 0,-1 0 0,1 0 0,-1-1 0,1 1 0,-1 0 0,1 0 0,-1 0 0,1 0 0,-1 0 0,0 0-1,1 0 1,-1 0 0,0 0 0,-2 0-1185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2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30 819 7136,'-29'28'2309,"29"-28"-2289,0 0 0,0 0 0,0 1 0,0-1 0,0 0 0,0 0 0,0 0 0,0 0-1,-1 0 1,1 1 0,0-1 0,0 0 0,0 0 0,0 0 0,0 0 0,0 0 0,0 1 0,0-1 0,0 0 0,0 0 0,0 0 0,0 0 0,0 1 0,0-1-1,0 0 1,0 0 0,0 0 0,0 0 0,0 0 0,1 1 0,-1-1 0,0 0 0,0 0 0,0 0 0,0 0 0,0 0 0,0 0 0,0 1 0,0-1 0,1 0-1,-1 0 1,0 0 0,0 0 0,0 0 0,0 0 0,0 0 0,1 0 0,-1 0 0,0 0 0,0 0 0,0 0 0,1 1 0,-1-1 81,1 0 1,-1 0-1,1 0 1,-1 0-1,1 0 1,-1 0-1,1 0 1,-1 0-1,1 0 1,-1 0-1,1 0 1,-1-1 0,1 1-1,-1 0 1,1 0-1,-1 0 1,1-1-1,-1 1 1,1 0-1,-1-1 1,0 1-1,1 0 1,0-1-1,33-19 726,41-39-1073,-68 53 172,3-4-145,0 1 1,0-2-1,-1 1 0,12-19 1,26-52-627,-18 29 346,5-3 151,0 0 45,35-77-1,-61 115 323,0-1 46,0-1-1,0 0 0,-2 0 1,4-22-1,-4-7 966,1 19-374,-5 23-247,-1-1 0,1 1 1,0-12-1,-2 18-390,0 0 0,0 0-1,0 0 1,0 0 0,1 0 0,-1-1 0,0 1 0,0 0 0,0 0 0,0 0-1,0 0 1,0 0 0,0-1 0,0 1 0,0 0 0,0 0 0,0 0-1,0 0 1,0 0 0,0-1 0,0 1 0,0 0 0,0 0 0,0 0-1,0 0 1,0 0 0,0-1 0,0 1 0,-1 0 0,1 0 0,0 0 0,0 0-1,0 0 1,0 0 0,0 0 0,0-1 0,0 1 0,0 0 0,-1 0-1,1 0 1,0 0 0,0 0 0,0 0 0,0 0 0,0 0 0,0 0-1,-1 0 1,1 0 0,0 0 0,0 0 0,0 0 0,0 0 0,-1 0 0,1 0 45,-1-1 0,1 1 1,-1 0-1,1 0 1,-1 0-1,0 1 0,1-1 1,-1 0-1,1 0 1,-1 0-1,1 0 0,-1 0 1,1 1-1,-1-1 1,1 0-1,-1 0 0,0 1 1,-5 13 857,5-10-790,-7 20 367,2 0 0,0 1 0,2 0 1,-3 41-1,7-55-511,1 0 0,0-1-1,1 1 1,3 12 0,0-3-18,-3-11-43,-2-4 70,1 0 0,0 0 1,0 0-1,1-1 1,2 6-1,-4-9-26,0 0 0,1-1-1,-1 1 1,1 0 0,-1-1 0,0 1-1,1-1 1,0 1 0,-1-1 0,1 1-1,-1-1 1,1 1 0,-1-1 0,1 1-1,0-1 1,-1 0 0,1 1 0,0-1-1,0 0 1,-1 0 0,1 1 0,0-1 0,0 0-1,-1 0 1,1 0 0,0 0 0,0 0-1,-1 0 1,1 0 0,0 0 0,0 0-1,-1-1 1,1 1 0,0 0 0,-1 0-1,1-1 1,0 1 0,0 0 0,0-1-1,4-3-197,0 1-1,0-1 1,-1 1-1,1-1 1,-1-1-1,6-6 0,3-4-338,4-2 75,37-34-1738,-8 14 1093,-23 11 370,22-30 1,-36 42 795,0-1-1,13-30 1,-8 17 713,0-4 132,-8 15 730,2 14-298,-16 6 383,4 3-1148,1-1 0,0 1 0,0-1 0,-1 7-1,-2 20 403,5-28-844,-3 9 186,1 1 0,1 0-1,-2 23 1,3-24-295,1 0 1,1 0-1,0-1 0,1 1 0,0 0 1,1-1-1,1 1 0,-1-1 0,2 0 1,9 18-1,-12-25-299,0 0-1,1-1 1,0 1-1,-1-1 1,1 0 0,1 1-1,-1-2 1,1 1 0,0 0-1,0-1 1,0 1-1,0-1 1,0 0 0,1-1-1,-1 1 1,6 2 0,10-3-1708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5152,'14'-13'1648,"-14"12"-1606,1 1 0,0-1 0,-1 1 0,1 0 1,-1-1-1,1 1 0,0 0 0,-1-1 0,1 1 0,0 0 1,-1 0-1,1 0 0,0 0 0,-1-1 0,1 1 0,0 0 0,0 0 1,-1 0-1,1 1 0,0-1 0,-1 0 0,1 0 0,0 0 1,2 1 225,10-2 1022,-9 1-965,0 0-1,0 0 1,1 0 0,-1 0-1,0 0 1,0 1 0,6 2 0,-2-1-86,-2 0-58,0 0 1,0 0-1,-1 0 0,1 0 1,8 6-1,-13-7-164,0 0 0,0 0 0,0 0 0,0 0 0,0 0-1,0 0 1,0 0 0,-1 0 0,1 0 0,0 0 0,0 0 0,-1 0 0,1 0 0,-1 1 0,1-1 0,-1 0 0,0 0 0,0 1 0,1-1 0,-1 0 0,0 1-1,0-1 1,0 0 0,0 1 0,0-1 0,-1 0 0,1 1 0,0-1 0,0 0 0,-1 0 0,1 1 0,-1-1 0,0 0 0,0 1 0,-29 34 169,26-30-151,3-4-18,0 0 1,-1 0 0,1 0-1,-1 0 1,0 0 0,0 0 0,-2 2-1,-23 7 234,14 2 140,11-11-301,0 0 1,0 0-1,0 0 1,0 0-1,-1-1 1,1 1-1,0-1 1,-4 2-1,-8 8 406,12-8-203,47-2-1154,-9-1-1372,47-4 0,-18-7-375,0 9-1932,-64 2 4456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3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4064,'14'0'1307,"-11"0"-801,-6 0 6,2 0-451,1 0 0,-1 0 0,1 0 0,-1 0 0,1 0 0,-1 0 0,1 1 0,-1-1 0,1 0 0,-1 0 0,1 0 0,-1 0 0,1 1 0,-1-1 1,1 0-1,-1 0 0,1 1 0,-1-1 0,1 0 0,0 1 0,-1-1 0,1 1 0,0-1 0,-1 0 0,1 1 0,0-1 0,-1 1 0,1-1 0,0 1 0,0-1 0,0 1 0,-1 0 0,0 26 2633,2-7-1663,-1 480 2126,0-485-3138,-3 27-1,0-26-14,1-9-2,1 1-1,0-1 1,-1 9 0,8 44-215,-6-57 110,0 1 1,-1-1-1,1 1 1,-1-1-1,0 0 1,-2 6-1,2-6-107,0 0-1,0 1 0,0-1 1,1 0-1,-1 0 0,1 6 1,0-8 25,0 0 0,0 0 0,0 0 1,0 0-1,0 0 0,1 0 0,-1 1 0,1-1 1,-1 0-1,0 0 0,2 1 0,-2-2 138,0 0 0,0 0 0,0 1 0,0-1 0,1 0 0,-1 0 0,0 0 0,0 1 0,0-1-1,1 0 1,-1 0 0,0 0 0,0 0 0,1 0 0,-1 0 0,0 1 0,0-1 0,1 0 0,-1 0-1,0 0 1,0 0 0,1 0 0,-1 0 0,0 0 0,0 0 0,1 0 0,-1 0 0,0 0-1,0 0 1,1-1 0,-1 1 0,0 0 0,0 0 0,1 0 0,-1 0 0,0 0 0,0 0 0,1-1-1,-1 1 1,0 0 0,0 0 0,0 0 0,0-1 0,1 1 0,-1 0 0,6-14-3526,8-3 1162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3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6720,'-34'17'3040,"34"17"-2624,0 1 1600,0-1-1184,0 34 640,0 17-864,0-17-128,0 0-288,0 18-608,0-18 192,17 17-736,-17-17 512,0-17-1312,0 1 960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13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69 836 7712,'-51'-17'3520,"34"17"-1728,34 17-448,17-17-768,0 0 0,17 0-352,0 0-288,0 0 32,0 0-3168,1 0 1760,16-17-3392,-34 17 2752</inkml:trace>
  <inkml:trace contextRef="#ctx0" brushRef="#br0" timeOffset="1">103 34 7968,'-17'-34'3616,"51"51"-3136,-17-17 1280,0 0-1056,17-17 640,0 17-800,34 0-65,-16 0-319,33 0-96,-17 0-32,-17 0-1247,0 0 671,-17 0-2016,0 17 1408,-51-17-6112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1 341 3488,'4'-6'401,"1"0"-39,14-5 432,-8 6-778,18-10 775,1 2 0,51-16 0,-31 16 620,59-8 0,215-13 1703,62 17-1279,-278 14-1595,193-9 176,-206 10-335,97-4 46,28-13 2,-150 12-93,396-30 401,-281 23-186,-128 11-133,142-14 319,-126 3 16,-27 8-341,-46 6-122,0 0 1,1 0-1,-1 0 0,0 0 0,0 0 0,1 0 1,-1 0-1,0 0 0,0 0 0,1 0 1,-1 0-1,0 0 0,0 0 0,1 0 0,-1 0 1,0-1-1,0 1 0,0 0 0,1 0 1,-1 0-1,0 0 0,0-1 0,0 1 0,1 0 1,-1 0-1,0 0 0,0-1 0,0 1 1,0 0-1,0 0 0,0-1 0,0 1 0,0 0 1,1 0-1,-1-1 0,0 1 0,0 0 1,0 0-1,0-1 0,0 1 0,0 0 0,0 0 1,0-1-1,-1 1 0,1 0 0,0 0 1,0-1-1,0 1 0,0 0 0,0 0 0,0-1 1,0 1-1,-1 0 0,1 0 0,0 0 1,0-1-1,0 1 0,0 0 0,-1 0 0,1 0 1,0 0-1,0-1 0,0 1 0,-1 0 1,1 0-1,-34-6-940,23 5 530,-19-5-951,0 3 0,-39-1 0,-39 4-2095,3 0 1162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27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35 6464,'-19'-11'1429,"19"11"-1409,0 0 1,0 0-1,0 0 1,0 0 0,0 0-1,0 0 1,0 0 0,0 0-1,0 0 1,0 0-1,0 0 1,1 0 0,-1 0-1,0-1 1,0 1 0,0 0-1,0 0 1,0 0 0,0 0-1,0 0 1,0 0-1,0 0 1,0 0 0,0 0-1,0 0 1,0 0 0,0 0-1,0 0 1,0 0-1,0-1 1,0 1 0,0 0-1,0 0 1,0 0 0,0 0-1,0 0 1,0 0-1,-1 0 1,1 0 0,0 0-1,0 0 1,0 0 0,0 0-1,0 0 1,0 0 0,0 0-1,0 0 1,0-1-1,33 9 866,-13-2-963,2-1 92,0 0 0,0-2 0,1-1-1,39 0 1,245-2 1580,-209 0-1181,258-3 591,-114-10-628,39-2-120,-19 12-107,-35 0-44,-25-8 70,136 7-1171,-213 5-1828,-88-1 1351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44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69 6144,'-17'0'2784,"51"-17"-2432,0 17 1088,0 0-864,51-17 256,0 17-480,18 0 0,-1-17-224,0 17-128,-17 0-32,-16-17-736,-18 17 384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45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4480,'-34'0'2016,"0"68"-1728,34-34 448,-17 0-448,17 34 960,-17-17-704,0 0 96,17 18-384,-17-1-96,17-17-96,-17 0-192,0 0 64,17-17-2080,-17 0 1184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4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1 509 4160,'10'-6'506,"-6"3"-283,1 1 0,-1 0 0,0 0 1,1 0-1,5-1 0,0 0-54,0 0 0,0 0 0,0 1 0,1 1 0,18-1-1,570 2 776,-505-3-853,-40-3-37,45-2 137,-88 8-1,0-1-1,0 0 0,0-1 1,0 0-1,20-7 0,-27 8-77,9-5 595,-13 6-662,1 0 0,-1-1 0,0 1 0,0-1 0,1 1-1,-1-1 1,0 1 0,0-1 0,0 1 0,1-1 0,-1 1 0,0-1 0,0 1-1,0-1 1,0 0 0,0 1 0,0-2 0,-3-3 504,2 4-522,0 0 3,0 0 0,-1-1 1,1 1-1,0 0 1,-1 0-1,1 0 0,-1 0 1,1 1-1,-1-1 1,1 0-1,-1 1 1,0-1-1,1 1 0,-1-1 1,0 1-1,1 0 1,-1 0-1,0-1 1,-2 2-1,-33-1 578,30 0-622,0 1 1,1 0-1,-1 1 0,1 0 1,-1 0-1,1 0 1,0 1-1,-9 5 0,5-2-37,-1 0 0,1 1 0,0 1-1,-13 12 1,22-19 57,-1 0-1,1 0 0,-1 1 1,1-1-1,0 1 0,0-1 1,0 1-1,0-1 0,0 1 1,0-1-1,0 1 0,1 0 1,-1 0-1,1-1 0,-1 1 1,1 0-1,-1 0 0,1 0 1,0 2-1,0-2-12,0-1 1,0 1-1,-1 0 1,1 0-1,0 0 1,-1-1-1,0 1 1,1 0-1,-1-1 1,0 1-1,0 0 1,0-1-1,0 1 1,0-1-1,0 1 1,0-1-1,-2 2 1,0 3 22,3-6-20,0 1 0,0 0 1,0-1-1,0 1 0,-1 0 1,1-1-1,0 1 0,0-1 0,0 1 1,-1 0-1,1-1 0,0 1 1,-1-1-1,1 1 0,0-1 1,-1 1-1,1-1 0,-1 1 1,1-1-1,-1 0 0,1 1 1,-1-1-1,1 1 0,-1-1 0,0 0 1,3 1-595,5-1-84,-4-3 100,0 0 463,1 1 0,-1-1-1,1 1 1,0-1 0,0 1-1,0 0 1,6-2-1,36-9-66,-39 11 199,6-1 24,0 0 0,-1 1 0,1 0 0,14 0-1,-1 2 86,-6 1 52,40-5 0,-32-1 1,-6 2 87,44-3-1,-50 5-132,0 0 0,27-6 0,-26 4 89,-1 1 0,29-1-1,-41 3-167,0-1 0,0 1 0,0 0 0,0-1 0,-1 0 0,1 0 0,0 0 0,3-2 0,9-3 183,-14 5-209,0 1 1,-1-1-1,1 1 0,0 0 1,-1-1-1,1 1 1,0 0-1,0 0 0,-1 1 1,1-1-1,0 0 1,-1 0-1,3 2 0,2 5 445,-3-3-175,3 0 57,-6-4-330,1 0-1,-1 0 0,0 0 0,1 0 1,-1 0-1,1 1 0,-1-1 0,0 0 1,1 0-1,-1 0 0,0 1 0,1-1 1,-1 0-1,0 1 0,0-1 0,1 0 1,-1 1-1,0-1 0,0 0 1,1 1-1,-1-1 0,0 0 0,0 1 1,0-1-1,0 1 0,0-1 0,1 0 1,-1 1-1,0-1 0,0 1 0,0-1 1,0 0-1,0 1 0,0-1 0,0 1 1,-1-1-1,1 0 0,0 1 0,0-1 1,0 1-1,0-1 0,0 0 0,-1 1 1,1-1-1,0 0 0,0 1 0,0-1 1,-1 1-1,-10 19 487,5 11 95,-9 13-128,12-37-410,0 1 0,1 0 0,-1 0 0,2 0 0,-1 0 0,1 0 1,0 9-1,1 54-11,-1-60-36,4-19 179,4 4-116,-6 3-84,-1 1 0,1 0 0,-1 0 0,1-1 0,-1 1 0,1 0 0,-1-1 0,1 1 0,-1-1 0,0 1 0,1 0 0,-1-1 0,0 1 0,0-1 0,1 1 0,-1-1 0,0 1 0,0-1 0,1 1 0,-1-1 0,0 1 0,0-1 0,0 1 0,0-1 0,0 1 0,0-1 0,0 1 0,0-1 0,0 0 0,0 1 0,0-2 0,0 0-13,0-1-1,0 1 0,0-1 1,0 0-1,1 1 0,0-1 1,-1 1-1,1-1 0,0 1 1,0-1-1,2-2 0,-2 3-9,1-1 0,-1 0 0,0 0 0,0 1-1,0-1 1,-1 0 0,1 0 0,-1 0-1,1 0 1,-1 0 0,0-4 0,0-55-938,0 59 930,0 0 1,0 0-1,0 0 1,1 0-1,-1 0 1,1 0-1,0 0 1,0 0-1,0 0 1,0 0 0,0 0-1,1 1 1,-1-1-1,1 1 1,3-5-1,9-14-91,-14 19 111,1 0-1,0 1 1,-1-1-1,1 0 1,0 1-1,0-1 1,0 1-1,0-1 1,0 1-1,0 0 1,1-1-1,-1 1 1,0 0-1,1 0 1,-1 0-1,1 0 1,-1 0-1,1 0 1,-1 0-1,1 0 1,0 1-1,-1-1 1,1 0-1,0 1 1,2-1-1,18-5-157,-15 3 144,0 1 12,0 0 0,0 0-1,0 0 1,0 1 0,1 0 0,10 0 0,12 0-38,-6 0 54,-1 1-1,31 5 1,-17 6 71,-3-5 100,-16-1-101,-11-3-24,0 0 0,1 0 0,-1-1 0,11 1 0,-17-2-34,0 0 0,0 0 1,0 0-1,0 0 0,0 0 1,0 0-1,0 0 0,-1-1 1,1 1-1,0 0 0,0 0 1,0-1-1,0 1 0,0-1 1,0 1-1,-1-1 1,1 1-1,0-1 0,0 1 1,-1-1-1,1 0 0,0 1 1,-1-1-1,1 0 0,0-1 1,-1 2-6,1-1 1,-1 1-1,0-1 1,0 1-1,0 0 1,1-1-1,-1 1 1,0 0 0,1-1-1,-1 1 1,0 0-1,1 0 1,-1-1-1,0 1 1,1 0-1,-1 0 1,1 0-1,-1-1 1,0 1 0,1 0-1,-1 0 1,1 0-1,-1 0 1,1 0-1,-2 0 9,-2 0 14,-1 0 0,1 0 0,0 0 0,-1-1 1,1 1-1,-4-2 0,-2-3 10,8 4-39,-1 0 0,1 0 0,-1 0 1,0 0-1,1 0 0,-1 0 1,0 1-1,1-1 0,-1 1 0,0-1 1,0 1-1,1 0 0,-3 0 1,-67 0-263,68 0 247,0 0 0,0 0 1,0 0-1,0 0 0,0 1 0,0 0 0,1-1 0,-1 1 0,0 0 0,0 0 0,1 1 1,-1-1-1,1 1 0,-1-1 0,1 1 0,-1 0 0,1 0 0,0 0 0,0 0 0,0 0 1,0 0-1,0 0 0,-2 5 0,0 1-55,2-4 60,0-1 0,0 1 0,0-1 0,0 1 0,1 0 0,-1-1 0,1 1 0,0 0-1,1 0 1,-1 0 0,1 0 0,-1 0 0,1 0 0,0 0 0,1 0 0,-1 0 0,1 0 0,1 7 0,2 0-37,9 26 126,-12-35-75,1-1 0,-1 1 1,0-1-1,1 0 0,-1 0 1,0 1-1,1-1 1,0 0-1,-1 0 0,1 0 1,0-1-1,-1 1 0,1 0 1,0 0-1,0-1 0,0 0 1,-1 1-1,1-1 1,0 0-1,3 0 0,0 1-31,0-1-1,0 0 1,0 0-1,0-1 0,0 0 1,8-2-1,12-11-665,15-3 160,-14 3 21,-16 12 386,8-5-42,-4-5 25,-12 10 122,0-1-1,0 1 1,0 0 0,0 0-1,0 1 1,1-1-1,-1 0 1,4-1-1,-2 1 15,-1-1 0,1 0 0,-1 1 0,0-1 0,6-7 0,-7 7 7,1 0 0,1 0 0,-1 0 0,0 0 0,7-4 0,4 1 10,-8-1 21,-6 6-24,0 1-1,0-1 0,0 1 0,1 0 1,-1-1-1,0 1 0,0-1 0,1 1 0,-1 0 1,0-1-1,1 1 0,-1 0 0,0 0 1,1-1-1,-1 1 0,1 0 0,-1 0 0,0-1 1,1 1-1,-1 0 0,1 0 0,-1 0 1,1 0-1,-1 0 0,0 0 0,1 0 0,-1 0 1,1 0-1,-1 0 0,1 0 0,2 0 640,-6 0-150,3 0-476,-1 0 0,1 0 0,-1 0 0,1 0 0,-1 0 0,1 0 0,-1 0 0,1 0 0,-1 0 0,1 0 0,-1 0 1,1 1-1,0-1 0,-1 0 0,1 0 0,-1 1 0,1-1 0,-1 0 0,1 1 0,0-1 0,-1 0 0,1 1 0,0-1 0,-1 0 1,1 1-1,0-1 0,-1 1 0,1-1 0,0 1 0,-2 19 318,2-13-276,0-6-55,0-1-1,0 1 1,0 0-1,0 0 0,0-1 1,0 1-1,0 0 1,0 0-1,0-1 1,-1 1-1,1 0 1,0-1-1,-1 1 1,1 0-1,0-1 0,-1 1 1,1-1-1,-1 1 1,1 0-1,-1-1 1,1 1-1,-1-1 1,1 1-1,-1-1 0,0 1 1,0-1-4,0 1 1,1-1-1,-1 1 1,1-1-1,-1 1 0,1-1 1,-1 1-1,1-1 0,-1 1 1,1-1-1,-1 1 1,1 0-1,0-1 0,-1 1 1,1 0-1,0-1 1,0 1-1,-1 0 0,1 0 1,0-1-1,0 1 1,0 0-1,0 0 0,0-1 1,0 2-1,0 32 109,3-34-74,79 0-582,-78 0 508,-1 0 1,1-1 0,-1 1 0,1-1 0,-1 0 0,1 0-1,-1 0 1,4-2 0,10-3-70,17 0-17,0-5 31,-15 6 55,-11 4 53,0-1-1,0 0 1,0-1 0,9-4 0,1-2 23,42-23 128,-55 29-144,-1 0 1,0 0-1,0 0 1,0-1-1,0 0 1,0 1 0,-1-1-1,1-1 1,4-7-1,3-3 14,-10 15-36,-1 0 1,1-1 0,-1 0-1,0 1 1,1-1 0,-1 1-1,0-1 1,0 1 0,1-1-1,-1 0 1,0 1 0,0-1-1,0 0 1,0 1 0,0-1-1,0 1 1,0-1 0,0 0-1,0 1 1,0-1 0,0 0-1,0 1 1,-1-1-1,1 1 1,0-1 0,0 0-1,-1 1 1,1-1 0,0 1-1,-1-1 1,0 0 5,-4-9 12,4 9-24,0-1 0,0 1 1,0-1-1,0 1 0,0-1 0,1 0 1,-1 0-1,1 1 0,-1-1 1,0-4-1,-2 1-28,-11-10 27,-3 1-54,3 11-202,11 3 101,0 0 202,-2 0-8,-13 2 73,18-2-105,-1 0 0,1 0 0,-1 1-1,1-1 1,0 0 0,-1 0 0,1 1 0,-1-1 0,1 0 0,-1 1 0,1-1 0,0 1-1,-1-1 1,1 0 0,0 1 0,0-1 0,-1 1 0,1-1 0,0 1 0,0-1 0,0 1-1,-1-1 1,1 1 0,0-1 0,0 1 0,0-1 0,0 1 0,0-1 0,0 2 0,0 0 99,-3-2-64,-8 0-149,8 0 27,0 3 90,-8 9 6,5-9 10,5-3-21,1 0 0,-1 0 0,0 0 1,1 0-1,-1 0 0,0 0 0,0 1 0,1-1 0,-1 0 0,1 0 0,-1 1 0,0-1 0,1 1 0,-1-1 0,1 0 0,-1 1 0,1-1 0,-1 1 1,1-1-1,-1 1 0,1 0 0,-1 0 0,1 0-4,-1-1 1,1 1-1,-1-1 1,1 1-1,-1-1 1,1 1-1,-1-1 0,1 1 1,-1-1-1,1 1 1,-1-1-1,0 1 1,1-1-1,-1 0 1,0 0-1,1 1 1,-1-1-1,0 0 0,1 0 1,-1 0-1,0 0 1,0 1-1,-5 1-44,1 3 24,3-3 12,-1 0 0,1 0 0,0 0 0,0 0 0,1 0 0,-1 0 0,0 0 0,1 1 0,-1-1 0,1 0-1,0 1 1,0-1 0,0 1 0,0 0 0,0-1 0,0 6 0,1-5 16,-1 1 1,1 0-1,-1-1 1,0 1-1,0-1 1,0 1-1,0-1 1,0 0-1,-1 1 1,-1 2-1,1-2-16,1-3 3,1-1 0,-1 1 0,1 0-1,0-1 1,0 1 0,-1 0 0,1 0-1,0-1 1,0 1 0,0 0 0,0 0-1,0-1 1,0 1 0,0 1 0,0 40 14,3-36-421,-3-6 392,1 1 1,-1 0-1,1-1 1,-1 1-1,1-1 1,0 1-1,-1-1 1,1 1-1,0-1 1,-1 0-1,1 1 1,0-1 0,-1 0-1,1 0 1,0 1-1,0-1 1,1 0-1,13-6-722,-12 5 619,11-5-486,-5-8 37,16-6 245,-17 10 291,0-1 1,-1 0-1,0-1 1,0 1-1,-2-1 0,7-18 1,30-96 220,-33 93-48,16-100 1289,-19 87-646,-4 34-468,0-1 1,-2 1 0,0-17-1,-1 7 367,1 258-451,1-218-379,1 1 1,7 30-1,-6-35 0,1 12-119,-3-21 194,-1 0 1,1 0-1,0 0 0,0 0 0,1 0 0,0 0 1,0 0-1,0-1 0,4 8 0,-4-10 30,1 1 0,-1-1-1,0 0 1,1 1 0,0-1-1,4 2 1,-4-2-3,0 0-1,0 0 1,0 0 0,-1 1-1,1-1 1,-1 0 0,1 1 0,2 4-1,-2-2-10,-1-2 41,-1-1 0,1 0-1,-1 1 1,1-1 0,0 0-1,0 0 1,2 2 0,15 2-141,-9-3 82,10 5-83,0-16 0,-6 4 104,-12 4 41,1-1 0,-1 1 0,1-1 0,-1 0 0,0 0 0,1 0-1,-1 0 1,0 0 0,1 0 0,-1-1 0,0 1 0,0-1 0,2-1 0,10-11-86,-6 8 59,-2-1 1,1 0-1,9-13 0,-1-3 189,-7 9 184,0 0 0,12-12 0,-6 18 362,-8-7 80,5 1-235,-10 15-463,-1 0 0,1 0 1,-1-1-1,0 1 0,1 0 0,-1 0 0,0 0 0,0 0 0,0 0 0,0 0 0,1 0 0,-1 0 0,-1 1 1,2 6 44,-1-6-92,0 1 0,0-1 1,0 0-1,0 1 0,0-1 0,-1 0 0,1 1 0,-1-1 0,-1 3 0,-3 4 43,4-7-56,0-1-1,0 1 1,0-1-1,0 1 0,1-1 1,-1 1-1,0 0 0,1 0 1,-1-1-1,1 1 0,0 0 1,-1 0-1,1 2 1,0 44 0,0-45-138,3-1-581,8 10 42,-5-9-330,-3-3 869,0 0-1,-1 0 1,1 0 0,0-1-1,-1 1 1,1 0 0,0-1-1,-1 0 1,1 0 0,-1 0 0,1 0-1,-1 0 1,1 0 0,-1-1-1,0 1 1,3-3 0,-3-1-347,-2 0 351,0 3 97,0-1 1,0 1-1,0-1 1,0 1-1,0-1 1,1 1-1,-1-1 1,2-3-1,4-4 4,-5 9 32,0-1 0,0 1 0,0-1 0,0 0 0,-1 1 0,1-1-1,0 0 1,-1 1 0,1-1 0,-1-4 0,1 6-6,-1 0 1,0 0-1,0 0 1,0 0-1,0 0 1,0 0-1,0 0 1,0 0-1,0-1 1,0 1-1,0 0 1,0 0-1,0 0 0,0 0 1,0 0-1,0 0 1,0 0-1,0 0 1,0 0-1,0-1 1,0 1-1,-1 0 1,1 0-1,0 0 1,0 0-1,0 0 0,0 0 1,0 0-1,0 0 1,0 0-1,0 0 1,0 0-1,0 0 1,0 0-1,0-1 1,0 1-1,-1 0 1,1 0-1,0 0 1,0 0-1,0 0 0,0 0 1,0 0-1,0 0 1,0 0-1,0 0 1,0 0-1,0 0 1,-1 0-1,1 0 1,0 0-1,0 0 1,0 0-1,0 0 0,0 0 1,0 0-1,-12 0 605,12 0-600,0 0 0,0 0-1,0 0 1,0 0 0,0 0-1,0 0 1,0 0 0,-1 0-1,1 0 1,0 0 0,0 0-1,0 0 1,0 0 0,0 0-1,0 0 1,0 0 0,0 0-1,0 0 1,0 0 0,-1 0-1,1 0 1,0 0 0,0 1-1,0-1 1,0 0 0,0 0-1,0 0 1,0 0 0,0 0 0,0 0-1,0 0 1,0 0 0,0 0-1,-1 0 1,1 0 0,0 0-1,0 0 1,0 1 0,0-1-1,0 0 1,0 0 0,0 0-1,0 0 1,0 0 0,0 0-1,0 0 1,0 0 0,0 0-1,0 1 1,0-1 0,0 0-1,0 0 1,0 0 0,0 0-1,0 0 1,0 0 0,0 2 23,0 0 1,0 0-1,-1 0 1,0 0 0,1-1-1,-1 1 1,0 0-1,1 0 1,-1-1 0,-2 4-1,2-4-30,0 0-1,0 1 1,0-1-1,0 1 1,0-1 0,0 1-1,1-1 1,-1 1-1,1-1 1,-1 1 0,1 0-1,0-1 1,-1 1-1,1 0 1,0 0-1,0-1 1,0 1 0,0 0-1,1-1 1,-1 1-1,0 0 1,1-1 0,-1 1-1,1-1 1,0 3-1,1-3-7,-1 1 0,1 0 0,0-1 0,0 1 0,0-1-1,0 0 1,0 1 0,0-1 0,0 0 0,0 0 0,0-1-1,0 1 1,1 0 0,-1-1 0,0 1 0,1-1 0,-1 0-1,0 1 1,4-2 0,1 2-98,0-1 0,-1 0 0,1-1 0,0 0 0,11-2 0,5-9-428,8 7 170,-25 3 276,1 1-1,0-1 1,-1-1-1,0 1 1,1-1-1,-1 0 1,0 0-1,0-1 1,5-4-1,3-7-82,-11 10 170,-3-7 90,0 12-84,0 0-1,0 0 0,0 0 0,0 0 0,0 0 0,0 0 0,0 0 1,0 0-1,0-1 0,0 1 0,0 0 0,0 0 0,0 0 0,0 0 1,0 0-1,0 0 0,0 0 0,0 0 0,0 0 0,0-1 0,0 1 1,0 0-1,0 0 0,0 0 0,0 0 0,0 0 0,0 0 0,0 0 1,0 0-1,1 0 0,-1 0 0,0 0 0,0 0 0,0 0 1,0-1-1,0 1 0,0 0 0,0 0 0,0 0 0,0 0 0,0 0 1,0 0-1,1 0 0,-1 0 0,0 0 0,0 0 0,0 0 0,0 0 1,0 0-1,0 0 0,0 0 0,0 0 0,0 0 0,1 0 0,-1 0 1,0 0-1,0 0 14,1 0 0,-1 0 1,1 0-1,-1 0 0,1 0 1,-1 0-1,1 1 0,-1-1 1,1 0-1,-1 0 0,1 0 1,-1 0-1,1 0 0,-1 1 1,1-1-1,-1 0 0,0 0 1,1 1-1,-1-1 0,1 0 1,-1 1-1,0-1 0,1 1 1,-1-1-1,0 0 0,1 1 1,-1-1-1,0 1 0,1 0 1,0 20 1073,-1-13-985,0 41 271,1-46-372,-1-1 0,1 1 0,-1 0 0,1 0 0,0-1 0,1 1 0,-1-1 0,0 1 0,1-1 0,-1 1 0,1-1 0,0 0 0,1 3 0,1-1-43,-1-1 1,1 1 0,0-1-1,0 1 1,0-1 0,6 3-1,-7-5-58,0 0 0,0 0 0,1-1 0,-1 1 0,0-1 0,0 0 0,0 0 0,1 0-1,-1 0 1,0-1 0,0 1 0,0-1 0,5-1 0,14-9-615,0 5 262,-17 5 379,0 0 0,0 0 0,0-1 0,0 0 0,0 0 0,6-3 0,9-9-209,-18 12 263,1 1-1,-1 0 1,0-1 0,0 1 0,1-1 0,-1 0 0,0 0-1,0 0 1,-1 0 0,3-3 0,5-5 15,2 4-33,-25 7 1365,13-1-1305,1 0 0,-1 0 0,0 0 0,1 0 0,-1 0 0,0 0 0,1 0 0,-1 1 0,0-1 0,1 0 0,-1 1 0,1-1 0,-1 0 0,0 1 0,1-1 0,-1 0 0,1 1 0,-1-1 0,1 1 0,-1-1 0,1 1 0,0-1 0,-1 2 0,-4 8 235,0-1 0,0 1 0,1 0 0,-4 18 0,-10 53 682,12-53-565,-26 79 329,23-81-604,1 0 1,2 0-1,-5 31 1,8-29 95,2-10-13,-2-1 1,0 0-1,-7 22 1,-4 7 568,13-43-686,1 0-1,-1 0 1,0 0 0,0 0 0,-1 0-1,1 0 1,-1 0 0,0 0 0,1-1-1,-1 1 1,0-1 0,0 1 0,-1-1-1,1 0 1,-1 1 0,1-1 0,-1-1 0,1 1-1,-5 2 1,3-3-53,0 1 0,1-2 0,-1 1 0,0 0 0,0-1 1,1 1-1,-1-1 0,0 0 0,0 0 0,1-1 0,-1 1 0,0-1 0,0 0 0,1 0 0,-1 0 0,-4-2 0,-8-5-36,1 0 0,-1-2-1,1 1 1,1-2-1,0 0 1,1-1-1,0 0 1,0 0-1,2-2 1,-1 0-1,2 0 1,-10-16-1,18 24-151,0 0 0,0 1-1,0-1 1,1-1-1,-1 1 1,2 0-1,-1 0 1,1 0-1,-1 0 1,2-1 0,-1 1-1,1 0 1,0 0-1,0 0 1,1 0-1,-1 0 1,2 0-1,-1 0 1,0 0 0,1 1-1,0-1 1,1 1-1,-1 0 1,6-6-1,-1 2-476,0 2-1,1-1 1,0 1-1,17-11 1,42-19-1534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2:48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1 573 3904,'0'0'1253,"3"6"-762,-3-5-473,1 1 39,0 0 0,0 0 0,0 0 0,1 0 0,-1 0 0,1 0 0,-1 0 0,1 0 0,0-1 0,-1 1 0,1-1 0,0 1 0,0-1-1,0 0 1,0 0 0,4 2 0,8 9 373,-12-10-343,0 0 1,0-1-1,0 1 1,0 0-1,0-1 0,0 1 1,0-1-1,5 2 0,-1-1-24,-1-1-1,1-1 0,0 1 0,0-1 1,0 0-1,0 0 0,0-1 0,0 1 1,-1-1-1,1-1 0,6-1 0,1-1-22,-1 0 0,1-2 0,20-11 0,7-11 24,6 5 59,-6-8 37,-19 14 51,-14 13-97,0-1 0,0 0 1,0-1-1,-1 0 1,0 0-1,0 0 1,0-1-1,-1 0 0,0 0 1,0 0-1,6-15 1,-7 9 104,0 0 0,-1 0 0,2-20 0,-1 5 137,-1 12-200,-1 9-70,-1-1 0,0 1 1,0-9-1,-6-27 427,2 24-285,-2-21 214,4 27-151,-1 1 0,0-1 0,-1 1-1,0 0 1,0 0 0,-2 0-1,-8-18 1,10 23-102,1 2-44,0 1 1,-1-1-1,1 1 1,-1 0-1,-5-7 0,7 11-134,1-1-1,-1 1 1,1-1-1,-1 1 1,1 0-1,-1-1 1,0 1-1,1 0 1,-1 0-1,1-1 1,-1 1-1,0 0 1,1 0-1,-1 0 1,1 0-1,-1 0 1,0-1-1,1 1 1,-1 0-1,0 1 1,0-1-16,-1 0 0,1 1 0,0-1-1,0 1 1,0 0 0,1-1 0,-1 1 0,0 0 0,0-1 0,0 1 0,0 0 0,1 0-1,-1 0 1,0 0 0,0 1 0,-4 5-12,1-1 1,0 1-1,0 0 0,1 1 1,0-1-1,0 0 0,-2 15 1,-1 38 37,-6-3 96,10-31-100,1 36 0,2-34-61,-2-19 33,1 0 0,1 0 0,0 0 0,0 0 0,0-1 0,1 1 0,1-1 0,-1 1 0,2-1 0,-1 0 0,1 0 0,0 0 0,0 0 0,1-1 0,0 1 0,10 9 0,1-2-343,2-1 0,0-1-1,0-1 1,2 0 0,-1-2 0,39 16-1,-40-20 112,1-2 0,-1 0 0,1 0 0,-1-2 0,1-1 0,0 0 1,0-1-1,34-5 0,1-6-232,-46 10 453,0 0-1,1-1 1,-1 1 0,0-2-1,0 1 1,-1-1 0,1 0 0,-1-1-1,1 0 1,12-9 0,35-38 181,-39 34-57,-11 12-41,0 1 0,-1-1-1,0 0 1,7-10 0,-5-6 484,-4 10-194,10-11 374,-7-7 102,1 18-506,-4 4 34,-15 5 516,12 2-868,0 1 0,0-1 0,0 0 0,0 0 1,0 1-1,1-1 0,-1 1 0,0-1 1,0 0-1,1 1 0,-1 0 0,0-1 0,0 1 1,1-1-1,-1 1 0,1 0 0,-1-1 1,1 1-1,-2 1 0,-9 19-47,9-19 45,-8 24-7,0-3 7,8-19-28,0 0 1,-1 0 0,1 0 0,1 0-1,-1 1 1,1-1 0,-1 1 0,1-1 0,1 1-1,-1 0 1,1-1 0,-1 1 0,1-1-1,1 7 1,-1 2-60,0-11 46,0 0 1,0-1 0,1 1-1,-1 0 1,0 0 0,1 0-1,-1-1 1,1 1 0,-1 0-1,1 0 1,0-1 0,0 1-1,0-1 1,1 3 0,4 5-198,-2 1-367,-3-8 517,0 1 0,0-1-1,0 0 1,0 1 0,0-1 0,1 0 0,-1 0 0,1 0 0,-1 0 0,1 0-1,0 0 1,0 0 0,0-1 0,0 1 0,0-1 0,0 1 0,0-1 0,1 0-1,1 1 1,-2-1 50,0-1 0,0 0 0,-1 1 0,1-1 0,0 0 0,0 0 0,0 0 0,-1 0 0,1 0 0,0-1 1,0 1-1,0-1 0,-1 1 0,1-1 0,0 1 0,-1-1 0,4-1 0,11-5-322,-2 4 191,-11 2 148,-1 1 1,1-1-1,-1 0 0,1 1 0,-1-1 1,1 0-1,-1 0 0,0-1 1,0 1-1,1 0 0,-1-1 0,0 1 1,0-1-1,3-3 0,5-7-22,-4 6 80,0 0 0,0 0 1,1 0-1,9-6 1,32-19 670,-46 30-608,1 0 0,-1 0 1,1 0-1,-1 1 0,1-1 0,-1 1 0,1 0 1,-1 0-1,1 0 0,0 0 0,-1 0 0,6 1 1,-7 0-47,1-1 0,0 0 0,-1 1 0,1 0 1,0-1-1,-1 1 0,1 0 0,-1 0 0,1 0 1,-1 0-1,1 0 0,-1 0 0,1 0 0,-1 0 1,0 0-1,0 1 0,1 1 0,18 34 457,-12-25-451,-3-4-12,-1-1 0,11 11 0,-7-12 26,-3-3-52,-2-2-11,0 1 0,0-1 0,0 1 0,0-1-1,1 0 1,-1 0 0,0-1 0,1 1 0,-1 0 0,0-1-1,5 0 1,3 1 61,-7-1-48,0 0 0,0 1 0,0-1 0,-1-1 0,1 1 0,0-1 1,0 1-1,6-3 0,18-8-249,-26 10 212,11-4-218,-9-2-157,0 0 136,24-44-677,-25 44 870,-3 6 54,1 1 0,-1-1 1,0 1-1,0-1 0,0 1 0,0-1 0,1 1 0,-1-1 0,0 1 0,0-1 1,1 1-1,-1 0 0,0-1 0,1 1 0,-1 0 0,0-1 0,1 1 0,-1 0 1,1-1-1,-1 1 0,1 0 0,-1 0 0,1-1 0,-1 1 0,0 0 0,1 0 0,-1 0 1,1 0-1,-1 0 0,1 0 0,-1 0 0,1 0 0,-1 0 0,1 0 0,0 0 1,2 0-61,0 3 90,-1-1 56,0 1-1,1 0 0,-1 0 0,-1 0 1,1 0-1,0 1 0,-1-1 1,2 5-1,7 34 772,-4-17-502,5 12 71,-5 6-150,5-18 37,-7-14-210,-3-6-78,1 0 0,-1 0 1,1 0-1,1 0 1,3 6-1,-5-9-3,0-1 0,0 0-1,0 1 1,0-1 0,1 0 0,-1 0 0,0 0-1,1 1 1,-1-2 0,1 1 0,-1 0 0,1 0-1,0 0 1,-1-1 0,1 1 0,0-1 0,-1 1-1,1-1 1,0 0 0,0 0 0,2 1-1,-2-1-7,-1 0-1,0 0 0,0 0 0,1-1 0,-1 1 0,0 0 0,0 0 0,1-1 0,-1 1 0,0-1 1,0 1-1,0-1 0,0 1 0,1-1 0,-1 0 0,0 1 0,0-1 0,0 0 0,0 0 0,0-1 0,1-1-7,0 1-1,-1-1 0,0 0 1,0 1-1,0-1 0,1-5 1,-1 5 13,0 0 0,0 0 0,0 0 1,0 0-1,0 0 0,1 0 0,-1 1 1,1-1-1,-1 0 0,3-2 0,-2 3-7,0 0-1,0 0 1,-1-1-1,1 1 0,-1 0 1,0-1-1,1 1 0,-1-1 1,-1 0-1,1 1 0,0-1 1,0 0-1,-1-3 0,1-4 132,0-1-1,-2-11 0,0 4 443,2 16-505,-2 0 0,1 0-1,0 0 1,0 0 0,-1 0 0,1 0-1,-1 0 1,1 1 0,-1-1 0,0 0-1,0 0 1,1 0 0,-3-2 0,2 3-61,0-1 0,0 0-1,0 1 1,0-1 0,0 0 0,1 0 0,-1 0 0,1 1 0,-1-1 0,1 0 0,0 0 0,-1 0-1,1-3 1,0-9-1703,0 0-4021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2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938 188 4384,'-1'0'59,"1"0"1,-1 0 0,1 0-1,0 0 1,-1 0-1,1 0 1,-1 0-1,1 0 1,-1 0-1,1 0 1,-1 0 0,1 0-1,0 0 1,-1 0-1,1 0 1,-1 0-1,1 1 1,-1-1-1,1 0 1,0 0-1,-1 0 1,1 1 0,0-1-1,-1 0 1,1 1-1,0-1 1,-1 1-1,7 7 693,-3-5-734,-3-3 31,1 0-1,-1 1 1,0-1-1,1 0 1,-1 1-1,1-1 1,-1 0-1,1 0 1,-1 1-1,1-1 1,-1 0-1,1 0 0,-1 0 1,1 0-1,-1 0 1,1 0-1,-1 0 1,1 0-1,-1 0 1,1 0-1,-1 0 1,1 0-1,-1 0 1,1 0-1,-1 0 1,1 0-1,-1-1 1,0 1-1,1 0 1,-1 0-1,1 0 1,-1-1-1,1 1 1,-1 0-1,1-1 4,-1 0 25,1 0-1,-1 1 1,0-1-1,1 0 1,-1 1-1,0-1 1,0 0-1,1 1 0,-1-1 1,0 0-1,0 0 1,0 1-1,0-1 1,0-1-1,0 2-62,0 0 0,0 0 0,0 0 0,0 0 0,0 0 0,0 0 0,0 0 0,0 0 0,0-1 0,0 1 0,0 0 0,0 0 0,0 0 1,0 0-1,0 0 0,0 0 0,0 0 0,0 0 0,0 0 0,0-1 0,0 1 0,0 0 0,0 0 0,0 0 0,0 0 0,0 0 0,0 0 0,0 0 0,0 0 0,0 0 0,0 0 0,0 0 0,1 0 0,-1 0 0,0-1 0,0 1 0,0 0 0,0 0 0,0 0 0,0 0 0,0 0 0,0 0 1,0 0-1,0 0 0,1 0 0,-1 0 0,0 0 0,0 0 0,0 0 0,0 0 0,0 0 0,0 0 0,0 0 0,0 0 0,0 0 0,1 0 0,1 0 71,0 0-1,0 0 1,0-1 0,0 1-1,-1-1 1,1 1-1,0-1 1,0 0 0,0 0-1,-1 0 1,1 0-1,0 0 1,2-2 0,0-1 65,0 0 0,0 0 0,-1 0 1,6-8-1,-6 7-91,1 0-1,-2 0 1,1 0 0,0 0-1,-1 0 1,0-1 0,-1 1-1,1-1 1,0-7 0,-2 12-41,0 0 1,0-1-1,0 1 0,-1 0 1,1 0-1,-1-1 1,1 1-1,-1 0 1,1 0-1,-1 0 1,0 0-1,1 0 1,-1 0-1,0 0 0,-1-2 1,-22-16 179,23 18-195,-4-3-7,-1 0 1,0 0 0,0 1 0,0 0 0,-1 0 0,1 0 0,-1 1 0,1 0 0,-1 0-1,0 0 1,-9 0 0,14 2-4,-32-6-259,-61-2 1,-263 8-375,356 0 625,0 0 0,0 0 0,1 0 1,-1 1-1,0-1 0,0 1 0,0-1 1,0 1-1,0-1 0,0 1 0,1 0 0,-1 0 1,0 0-1,1 0 0,-1 0 0,0 1 1,1-1-1,0 0 0,-1 1 0,1-1 1,0 1-1,0-1 0,-1 1 0,1 0 1,1-1-1,-1 1 0,0 0 0,0 0 0,1 0 1,-2 3-1,0 5 56,1 0 0,-1 0 0,2 1 0,0 16-1,0-13 27,-1 8 47,-6 39-1,1-24-41,0 37 34,-5 19 70,9-63-129,-5 31 40,-18 39 73,16-64-119,1 0 100,-2 0 0,-17 40 0,-41 61 664,63-128-728,-1-1-1,0 1 1,0-1 0,-8 9 0,-4-1 98,-7 8 77,12-4-113,-2 2-17,12-19-106,0-1 1,0 0 0,0 0-1,0 0 1,0 0 0,-6 2-1,4-2-5,1 0 0,0 0 0,0 1-1,0-1 1,0 1 0,-7 6 0,-6 8-272,23-17 101,31 0 169,0 1 0,-1 2 1,53 10-1,-59-7 37,53 4 0,-46-6-10,34 7 60,-2-5 176,-4 5-117,-41-7-196,-10-3-52,-1 1 1,0 1-1,25 7 1,-4 4-825,-14-11 261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574 1 3712,'27'0'1221,"-22"0"1099,-7 0-1253,0 0-926,0 0 0,0 1 0,0-1 0,0 1 1,0 0-1,0-1 0,0 1 0,1 0 0,-1 0 0,0 0 0,0 0 1,1 0-1,-3 2 0,-21 23 613,15-15-364,-1 0-38,1 1-1,1 0 1,0 1 0,-14 25 0,-20 59 1011,29-64-724,-34 62 0,-45 31 38,85-116-624,-2 0 0,1-1 0,-1 0 1,-1-1-1,-18 12 0,22-15-31,-13 7 82,1-1-1,-25 9 0,-4 2 227,42-19-259,1 0-1,-1-1 1,0 0-1,0 0 1,0-1-1,1 1 1,-1-1-1,-11 0 1,15-1-97,4-3-23,12-10-444,0 1 0,28-17 0,-25 18-49,-1 0 1,26-25-1,-31 24 88,13-10 58,-1-2 0,-2-1 1,28-39-1,-25 25 148,37-83 0,-58 112 392,1 1 0,0 0 0,0 0 0,1 1 0,7-10 0,5 7 565,-4-11-111,-10 18-148,-3 8 17,1 2-232,0 1 0,0-1 1,3 11-1,3 10 397,-2 22 29,5 7 382,25 79-1,-33-129-972,63 204 687,-61-196-721,0 1-1,-1 0 1,0 0 0,-2 0-1,1 26 1,-2-38-122,0 0 0,-1 0 0,1 0 0,0 0 1,-1 0-1,0 0 0,1 0 0,-1 0 0,-1-1 1,0 5-1,-2-2-546,1 0 1,-1 0-1,0-1 1,-6 6-1,8-8 320,0-1-1,0 1 0,0-1 0,0 1 0,0-1 0,0 0 0,0 0 0,-1 0 1,1 0-1,0 0 0,-1 0 0,1-1 0,0 1 0,-1-1 0,1 0 0,-1 1 1,-3-1-1,1 0-1991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2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7648,'0'-17'3456,"68"17"-3008,-16 0 672,-1 0-704,17 0-160,0 0-160,17 0-672,-16-17 320,33 17-3424,-17-18 2048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3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7872,'-35'0'3584,"87"0"-3104,-18 0 576,-17 17-672,51-17 544,17 0-512,17 0-160,1 0-160,16 0 64,-17 0-96,18 0-384,-18 0 192,0 0-2592,-34 17 1504</inkml:trace>
  <inkml:trace contextRef="#ctx0" brushRef="#br0" timeOffset="1">1126 801 9632,'-18'34'4384,"36"18"-3840,-1-35-352,0 0-224,0 0-1792,0 0 960,17 0-4416,-17 0 2944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3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289 682 7296,'8'-6'939,"-1"0"1,0 0-1,10-4 0,-7 4-984,-7 4 87,1-1 8,0 0 1,0 1-1,0-1 0,1 1 1,-1 1-1,8-3 0,-9 3 31,1-1 1,-1 1-1,0-1 0,1 1 0,-1-1 0,0 0 0,0 0 0,0 0 1,0-1-1,0 1 0,0-1 0,-1 1 0,3-5 0,-2 2 163,0-1 0,0 0 0,2-11 0,-5 17-231,0-1-1,0 0 0,-1 0 1,1 1-1,0-1 0,-1 0 0,1 0 1,0 1-1,-1-1 0,1 0 1,-1 1-1,1-1 0,-1 1 1,1-1-1,-1 0 0,1 1 1,-1-1-1,0 1 0,1 0 1,-1-1-1,0 1 0,0 0 1,1-1-1,-1 1 0,0 0 0,0-1 1,1 1-1,-1 0 0,-1 0 1,-9-4 87,-9-8 17,-11 6-85,20 3-61,8 2 11,-1 0 1,1 0 0,-1 0-1,1 1 1,-6-1 0,-42 9-5,22-5 150,20-3-84,1 1 0,0 0-1,0 0 1,-1 1 0,1 0 0,0 0-1,0 1 1,0 0 0,-9 5 0,3 1 27,0 0 1,0 1-1,-16 16 1,22-19-26,1 1 0,-1 0 0,2 1 1,-1 0-1,1 0 0,0 0 0,-4 12 1,6-15-9,2 0 1,-1 0-1,1 1 1,0 0-1,0-1 1,0 1-1,1 0 1,0 0 0,1-1-1,0 1 1,0 0-1,1 13 1,1-13-25,0 0 0,1-1 0,-1 1 0,1-1 1,8 12-1,-10-16-32,1 1 0,-1-1 0,1-1 0,-1 1 0,1 0 0,0 0 0,0-1 0,0 1 0,0-1 0,0 1 0,0-1 0,0 0 0,0 0 0,0 0 0,1 0 0,-1 0 0,1 0 0,-1-1 0,0 1 0,5 0 0,-3-2-60,0 1 0,0-1 1,-1 1-1,1-1 0,0 0 1,0-1-1,0 1 0,-1-1 0,1 0 1,-1 1-1,1-1 0,5-5 1,5-4-441,21-24 1,-19 19 124,96-112-1299,-93 106 1507,0-4-26,-1-1-1,-1-1 1,20-45-1,-23 45 237,17-32 193,-20 33 574,12-45 0,-20 43 35,-3 25-514,-3 8-13,-8 25 436,2 8-240,-16 14-32,18-32-369,0 1 1,2 1-1,-3 21 0,-5 18 63,-15 16-14,17-37-198,2 0-1,2 1 1,2 0 0,1 0 0,3 44 0,1-82-2,0 0 0,0 0 1,0 0-1,0 0 1,0 0-1,1 0 0,-1 0 1,1-1-1,0 1 1,1 2-1,-2-3 32,1 0 1,-1 0-1,1-1 1,-1 1-1,1 0 1,-1-1-1,1 1 1,0-1-1,0 1 1,-1-1-1,1 1 0,0-1 1,0 1-1,-1-1 1,1 0-1,2 1 1,0-1-32,0 0-1,1 0 1,-1 0 0,1 0 0,-1 0 0,0-1 0,1 0 0,4-1 0,7-2-165,-2 2 80,-7 2 63,0-1 1,0 0-1,0-1 1,11-3-1,-2-4-87,0 0 0,-1-1 0,0 0-1,-1-1 1,18-19 0,3-2 40,49-33 22,-65 52 97,-3 3 1,0-1 1,19-18-1,-17 10-6,24-35 0,-28 36 4,1-2-3,80-113 220,-70 96 64,29-63 0,11-32 1119,-46 97-1060,-14 27-176,0-1 0,-1 1 1,0-1-1,-1 0 1,0 1-1,0-1 0,-1 0 1,0-1-1,0-13 1,-1 21-131,0 0 1,0 1 0,0-1 0,0 0 0,-1 1 0,1-1 0,0 0 0,-1 1 0,1-1 0,-2-2 0,2 4-25,-1 0 0,1 0-1,0-1 1,0 1-1,-1 0 1,1 0 0,0 0-1,-1 0 1,1-1 0,-1 1-1,1 0 1,0 0-1,-1 0 1,1 0 0,0 0-1,-1 0 1,1 0 0,0 0-1,-1 0 1,1 0-1,-1 0 1,1 0 0,0 1-1,-1-1 1,1 0 0,0 0-1,-1 0 1,1 0-1,0 1 1,0-1 0,-1 0-1,1 0 1,0 0 0,-1 1-1,1-1 1,0 0-1,0 1 1,0-1 0,-1 0-1,1 1 1,0-1 0,0 1-1,-5 5 14,1 0 1,0 0-1,0 1 0,0 0 0,1 0 0,0 0 0,0 0 1,-1 11-1,-16 58 105,-9 12-68,7 9-118,-10-3 10,23-68 54,-35 117 29,34-108-42,2 1 0,-3 42 0,8 54-610,3-96 46,0-26 314,0 0 0,1 0 0,0 0 0,4 17-1,-4-25 114,-1 0-1,1 0 0,-1 0 0,1 0 0,0-1 1,0 1-1,0 0 0,0 0 0,0-1 0,1 1 1,-1 0-1,0-1 0,1 1 0,-1-1 0,1 0 0,-1 1 1,1-1-1,0 0 0,0 0 0,0 0 0,-1 0 1,1-1-1,0 1 0,0 0 0,0-1 0,0 1 0,0-1 1,0 0-1,4 1 0,25-1-1326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4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7040,'-17'0'3200,"51"0"-2752,-17 0 1632,1 0-1216,16 0 864,17 17-1024,17-17-225,17 0-319,-17-17 224,18 17-192,-35 0-32,0 0-96,-34 0-1471,17 0 799,-51 0-3904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4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1517 307 5728,'-6'-17'703,"-8"-29"1164,-14-42-1243,26 82-531,-1 0-1,0-1 1,0 1-1,0 1 0,-1-1 1,-8-10-1,7 10 37,0-1 0,0-1 0,-4-7 0,7 11-65,1 1-1,-1 0 1,0-1 0,0 1 0,0 0-1,-1 0 1,1 0 0,-1 0-1,0 0 1,0 1 0,0-1-1,0 1 1,0 0 0,0 0 0,-1 0-1,1 0 1,-7-2 0,-1 0-60,1 1 0,-1 0 1,0 1-1,0 0 0,0 1 1,0 0-1,0 0 1,-1 2-1,1-1 0,0 1 1,0 1-1,0 0 0,0 1 1,1 0-1,-1 0 0,1 1 1,-1 0-1,1 1 1,0 0-1,1 1 0,-16 12 1,15-9 25,0 2 0,0-1 1,1 1-1,-10 17 0,-25 50 373,36-61-327,0 1-1,2-1 0,0 1 0,-3 19 0,-5 67 193,11-76-202,-16 127 113,-8 93-129,16-12 3,-12 26 251,12-7-42,-9-71-14,14-135-182,-14 158 406,-17 103 1195,9-176-766,-5-5 117,28-115-854,0 0 0,-1-1 0,0 0 0,-1 0 0,-1 0-1,-13 17 1,17-26-131,1-1-1,-1 1 0,-1-1 0,1 0 1,0 0-1,-1 0 0,0 0 1,1-1-1,-1 0 0,0 0 0,0 0 1,0 0-1,-1-1 0,1 0 0,-10 1 1,-5-1 72,0-1 0,-36-4 0,51 4-89,-13-4-130,-1 0-1,1 0 0,0-2 1,1 0-1,-1-1 0,1-1 1,-25-16-1,21 13-334,2-1 1,0-2-1,0 1 0,1-2 0,1-1 1,-21-22-1,20 16-727,1-1 0,1 0-1,-25-50 1,25 43-60,-35-58-1404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5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847 119 5728,'-71'-57'1840,"69"55"-1774,0 0 1,-1 1-1,1-1 0,-1 0 1,1 1-1,-1 0 1,0-1-1,1 1 1,-1 0-1,-3-1 0,-68-23 436,53 17-171,17 6-248,1 0 0,-1 0 0,0 1 1,0 0-1,0 0 0,0 0 0,0 0 0,0 1 0,0 0 1,0-1-1,0 2 0,0-1 0,0 0 0,-5 2 0,-51 9 931,36-8-646,0 1 1,1 1 0,-28 10 0,35-8-196,0 1-1,1 0 1,0 1 0,0 1 0,-16 15 0,-63 52 643,73-60-660,0 1 1,2 1 0,0 1 0,-21 29 0,30-34-95,0 1 0,1 1 0,1 0 0,0 0 0,1 0 0,2 1 0,-5 20 0,5-16 1,1 0 0,-1 41 0,5-50-39,0 0 0,1 1 0,1-1 0,0 0 0,1 0 0,5 17 0,-2-15 15,1 0 0,0 0 0,1-1 0,1 0 0,0 0 1,0-1-1,2 0 0,-1 0 0,2-2 0,-1 1 0,15 9 0,-11-10-2,1 0 0,0-2 0,0 0-1,1-1 1,0 0 0,0-2 0,1 0 0,0-1-1,28 5 1,-9-6 16,-1-1 1,0-2-1,1-2 0,50-6 1,-13-10-22,-42 8-22,-8 3-1,-8 3 16,1-2 1,25-9 0,-28 7 29,0-1 0,-1 0 0,0-1 0,-1-1-1,23-21 1,-27 23-1,0 0-1,-1-1 1,0 0-1,-1 0 1,1 0-1,-2-1 0,0 0 1,0 0-1,4-11 1,-8 16-39,0 1 1,0-1-1,-1 0 0,1 1 1,-1-1-1,0 0 0,0 1 1,-1-1-1,1 0 1,-1 1-1,0-1 0,-2-6 1,-2 0-22,0 0 0,-1 1 0,-8-14 0,5 11-3,-1-1 0,-1 1-1,0 0 1,-20-16 0,-57-41-31,64 52 19,9 6-236,0 1-1,-1 1 1,0 0 0,0 1-1,-1 1 1,0 0 0,-25-6 0,41 13 80,-1 0 1,0 1 0,0 0 0,1-1 0,-1 1-1,0 0 1,0 0 0,1 0 0,-1 0 0,0 0 0,0 0-1,1 0 1,-1 1 0,0-1 0,0 1 0,1-1-1,-1 1 1,0 0 0,1 0 0,-1-1 0,1 1 0,-1 0-1,1 1 1,0-1 0,-1 0 0,1 0 0,0 0 0,-2 3-1,2-3-62,1 1-1,-1-1 1,1 1-1,0-1 1,-1 1 0,1-1-1,0 1 1,0 0-1,0 1 1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6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8896,'-17'-17'4032,"34"34"-3520,0-17 800,1 17-832,16 0 64,0 0-320,17 0 160,0 0-257,0 0-2206,0 0 1087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8640,'0'17'3904,"68"0"-3392,-17 0-64,-17 0-352,52 0-256,-1-17 96,34 17-2464,0-17 1408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69 8640,'-71'0'2784,"69"0"-2720,0-1 0,1 1 0,-1 1 0,1-1 0,-1 0 0,0 0 0,1 0 0,-1 1 0,1-1 0,-1 1 0,1 0 0,-1-1 0,1 1 0,-1 0 0,1 0 0,-3 1 0,-101 72 1568,94-65-1487,0 1 1,1 0-1,0 1 1,0 0-1,1 1 1,0 0-1,2 0 1,-1 0-1,1 1 1,1 1-1,0-1 1,1 1-1,-5 21 1,7-27-97,1 1 1,0 0-1,1 0 0,-1 10 1,2-15-20,0 1-1,1 0 1,-1-1 0,1 1-1,0 0 1,1-1 0,-1 0-1,1 1 1,3 5 0,-4-7-27,1 0 1,-1 0-1,1 0 1,0 0 0,0 0-1,1 0 1,-1 0-1,1-1 1,-1 1-1,1-1 1,0 0-1,0 1 1,0-2 0,4 4-1,0-3-43,-1 0 0,1 0 0,-1-1 0,1 0 0,0 0 0,0-1 0,9 0 0,23-1-119,0-1 0,-1-2 0,1-1 0,-1-3 0,39-12 0,-46 9 153,-1-2 1,0-1 0,44-27-1,-71 38 51,1 1-1,0-1 1,-1 0 0,0 0-1,1 0 1,-1 0-1,0-1 1,-1 1-1,1-1 1,-1 1 0,1-1-1,-1 0 1,0 0-1,-1 0 1,1-1-1,-1 1 1,0 0 0,0 0-1,0-1 1,0 1-1,-1-1 1,0-7-1,0 7-3,-1-1-1,0 0 0,-1 1 0,1-1 0,-1 1 0,0-1 0,0 1 0,-1 0 0,0 0 0,0 0 0,0 0 0,0 0 0,-1 1 1,0-1-1,0 1 0,-7-6 0,-2 1 51,-1 0 0,1 1 0,-2 1 1,-20-8-1,-20-11 23,-16-17-82,5 18-560,24 2-1353,33 17 1411,-28-13-1258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7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1477 0 4480,'0'0'1445,"-3"3"-885,-17 10 230,15-11-503,1 0 0,0 1-1,-1 0 1,-6 5 0,-17 20 1136,-43 47 61,43-43-889,-59 53 0,66-66-431,-201 186 652,45-30-502,-44 39 18,98-111-18,44-38-66,-85 91 0,90-71-146,52-62-63,-19 25 50,31-33-76,0 1 0,-15 31 0,13-23-63,11-20 115,0-3-124,0 1-1,0 0 1,0-1-1,0 1 0,0 0 1,1 0-1,-1 0 1,1 0-1,-1 0 0,1-1 1,0 5-1,0-5 15,0-1-1,0 0 0,0 1 0,1-1 1,-1 0-1,0 1 0,0-1 1,1 0-1,-1 0 0,0 1 1,0-1-1,1 0 0,-1 0 1,0 0-1,1 1 0,-1-1 1,0 0-1,1 0 0,-1 0 1,1 0-1,-1 0 0,0 1 1,1-1-1,-1 0 0,0 0 1,1 0-1,23-3-1767,24-12-1376,18-2 1013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3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8384,'16'16'3808,"17"-16"-3328,-17 0 1024,1 0-928,15 17-160,1-17-256,0 0-704,0 0 288,0 0-2720,-17 0 1664,0 0-2720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1314 35 6880,'-15'-14'2229,"13"8"-1349,-2-5-297,4 10-564,0 1 1,-1 0-1,1 0 0,0 0 1,0-1-1,0 1 1,-1 0-1,1 0 1,0 0-1,0 0 1,0-1-1,-1 1 0,1 0 1,0 0-1,0 0 1,-1 0-1,1 0 1,0 0-1,0 0 1,-1 0-1,1 0 1,0 0-1,0 0 0,-1 0 1,1 0-1,0 0 1,-1 0-1,1 0 1,0 0-1,0 0 1,-1 0-1,1 0 0,0 0 1,0 0-1,-1 1 1,1-1-1,0 0 1,0 0-1,0 0 1,-1 0-1,1 1 1,0-1-1,0 0 0,0 0 1,-1 1-1,-7 13 648,3-10-523,-1-1 0,1 1 0,-1-1 0,0 0 0,0-1 0,0 1 1,-7 1-1,-17 7 111,13-3-131,0 2-1,1 0 1,0 1 0,-20 17 0,13-10-44,-2 2 18,-120 99 310,119-95-348,-56 52 115,-2 13-53,-42 40-31,71-78-69,-103 97 314,-67 57 69,137-134-778,84-68 69,0 0 0,0-1 0,-1 1 0,1-1 0,-6 2 0,-10-1-1040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08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18 5312,'-14'-15'1701,"11"13"-1024,3 4-213,1 29 1844,0-13-1708,-1 1-1,-5 36 1,-6 7-141,5-10-208,2-14-20,-1-1 0,-20 72 0,-3-41 334,22-55-458,3-4-4,-1 0 0,-9 14 0,-27 28 393,12 0-133,22-43-291,0 0 1,-1-1-1,1 0 1,-2 0-1,1-1 1,-1 1-1,0-2 1,0 1-1,-11 4 1,12-5-26,-1 0 0,1 1 0,0-1 0,0 2 0,0-1 0,1 1 0,0-1 0,0 2 0,1-1 0,-8 14 0,13-21-44,-1 0 0,1 1 0,0-1 0,0 0 0,0 1-1,-1-1 1,1 1 0,0-1 0,0 0 0,0 1 0,0-1 0,0 0-1,0 1 1,0-1 0,0 1 0,0-1 0,0 0 0,0 1 0,0-1 0,0 1-1,0-1 1,0 0 0,0 1 0,0-1 0,1 1 0,-1-1 0,0 0-1,0 1 1,0-1 0,1 0 0,-1 1 0,0-1 0,0 0 0,1 1 0,-1-1-1,0 0 1,1 0 0,-1 1 0,1-1 0,17 4 89,-8-2-43,0 1-16,-6-2-25,-1 0 0,1 0 0,0 0 0,-1-1-1,6 1 1,21-6 18,-12 2-15,4 0 48,-1 2 0,36 1 0,-23 1 31,-11-1-56,1-2 0,-1 0 1,0-1-1,23-7 0,60-11 4,-44 11-167,-28 7-580,-14 3 176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1T17:43:08.515"/>
    </inkml:context>
    <inkml:brush xml:id="br0">
      <inkml:brushProperty name="width" value="0.15" units="cm"/>
      <inkml:brushProperty name="height" value="0.15" units="cm"/>
      <inkml:brushProperty name="fitToCurve" value="1"/>
    </inkml:brush>
  </inkml:definitions>
  <inkml:trace contextRef="#ctx0" brushRef="#br0">648 69 288 0,'0'-33'108'0,"4"22"-84"0,-4 1-4 0,0 6 12 16,-13-3-20-16,-3 3-12 15,-25 4-4-15,-12 0 20 16,-16 4-8-16,-17 3-40 16,4 7 20-16,0 12 168 0,13 3-84 15,11 0 12-15,13 7-56 16,21 4 20-16,11 15-32 15,26 3 12-15,11 4-16 16,21 7 0-16,33-11-4 0,4 0-8 16,-5-14 4-16,1-8 20 15,-16-10-12-15,-1-8-4 16,-12-7-4-16,-12-8-84 16,-9-6 44-16,-7-1-436 15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1T17:43:26.562"/>
    </inkml:context>
    <inkml:brush xml:id="br0">
      <inkml:brushProperty name="width" value="0.15" units="cm"/>
      <inkml:brushProperty name="height" value="0.15" units="cm"/>
      <inkml:brushProperty name="fitToCurve" value="1"/>
    </inkml:brush>
  </inkml:definitions>
  <inkml:trace contextRef="#ctx0" brushRef="#br0">800 0 184 0,'-28'0'68'0,"28"0"-52"0,-70 0-4 0,25 7 56 16,-4 1-40-16,-21 3-4 15,-3 7-12-15,-5-4 24 16,9 1-20-16,-9-4 76 0,0-4-56 16,13 0 32-16,16 1-40 15,12-5 16-15,16-3-24 16,21 0-28-16,29 4 4 15,8 7 16-15,8 7-4 16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1T17:43:25.264"/>
    </inkml:context>
    <inkml:brush xml:id="br0">
      <inkml:brushProperty name="width" value="0.15" units="cm"/>
      <inkml:brushProperty name="height" value="0.15" units="cm"/>
      <inkml:brushProperty name="fitToCurve" value="1"/>
    </inkml:brush>
  </inkml:definitions>
  <inkml:trace contextRef="#ctx0" brushRef="#br0">1255 57 208 0,'-24'3'76'0,"12"-3"-60"0,-17 0-4 15,17 4-4-15,-9-4-8 16,-16 0 8-16,-16 3-4 16,-20 1 16-16,-9-4-12 15,12 0 24-15,-3 7-20 0,-9-7-4 16,-16 0-4-16,-9 4-24 16,-7 0 12-16,20 3-24 15,4-3 20-15,4 3 40 16,8 0-16-16,-3-7 0 15,-5 15-8-15,4-8-4 16,12-3 0-16,13-4-12 16,12-4 8-16,4-3 12 15,13-8-4-15,11 4-12 16,9 0 4-16,8 0-16 16,8 4 12-16,4 7-180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0-21T17:43:25.408"/>
    </inkml:context>
    <inkml:brush xml:id="br0">
      <inkml:brushProperty name="width" value="0.15" units="cm"/>
      <inkml:brushProperty name="height" value="0.15" units="cm"/>
      <inkml:brushProperty name="fitToCurve" value="1"/>
    </inkml:brush>
  </inkml:definitions>
  <inkml:trace contextRef="#ctx0" brushRef="#br0">241-2 156 0,'-45'-7'56'0,"17"22"-44"0,-22 3-4 15,22-4-12-15,-13 5 0 16,-8 2-84-16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0-21T17:43:31.246"/>
    </inkml:context>
    <inkml:brush xml:id="br0">
      <inkml:brushProperty name="width" value="0.15" units="cm"/>
      <inkml:brushProperty name="height" value="0.15" units="cm"/>
      <inkml:brushProperty name="fitToCurve" value="1"/>
    </inkml:brush>
  </inkml:definitions>
  <inkml:trace contextRef="#ctx0" brushRef="#br0">4075 605 0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41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86 3552,'-28'0'1147,"28"0"-1139,0 0 1,-1 0-1,1 0 1,0 1-1,0-1 1,0 0 0,0 0-1,0 0 1,0 0-1,-1 0 1,1 0 0,0 0-1,0 0 1,0 0-1,0 0 1,0 0 0,-1 0-1,1 0 1,0 0-1,0 0 1,0 0 0,0 0-1,0 0 1,-1 0-1,1 0 1,0 0 0,0 0-1,0 0 1,0 0-1,0-1 1,-1 1-1,1 0 1,0 0 0,0 0-1,0 0 1,0 0-1,0 0 1,0 0 0,0-1-1,0 1 1,-1 0-1,1 0 1,0 0 0,0 0-1,0 0 1,0 0-1,0-1 1,0 1 0,0 0-1,0 0 1,0 0-1,0 0 1,0-1 0,0-10 380,0 8 560,0 0-117,0-8 512,-3 5-368,3 6-936,-1 0 1,1-1-1,0 1 1,-1 0-1,1-1 1,0 1-1,-1 0 1,1-1-1,0 1 1,-1-1-1,1 1 0,0-1 1,0 1-1,-1-1 1,1 1-1,0-1 1,0 1-1,0-1 1,0 1-1,0-1 0,0 1 1,0-1-1,0 1 1,0-1-1,0 1 1,0-1-1,0 1 1,0-1-1,0 1 0,0-1 1,0 1-1,0-1 1,1 1-1,-1 0 1,0-1-1,1 0 1,0-2 274,0 1-1,0-1 1,0 0 0,0 0 0,-1 0 0,1 0 0,-1 0 0,0-5 0,3 8 143,-3 0-445,1 0-1,-1 0 1,1 0 0,-1 0-1,1 0 1,-1 0 0,1 0-1,-1 0 1,1 0-1,-1 0 1,0 0 0,1 0-1,-1 1 1,1-1 0,-1 0-1,0 0 1,1 0 0,-1 1-1,1-1 1,-1 0-1,0 1 1,1-1 0,-1 0-1,0 1 1,0-1 0,1 0-1,-1 1 1,0-1-1,0 1 1,1 0 0,4 6 193,-1-5-119,3 5 98,-1 21 316,-3-19-402,0 0 0,1 0 0,-1-1-1,2 1 1,-1-1 0,1 0 0,1 0 0,12 14 0,-10-13-34,1-1 1,1 1 0,-1-1-1,1-1 1,1 0 0,15 8-1,-18-10-60,1 1 0,9 7 0,-14-10 1,-1 0 0,1-1 0,0 1 1,-1-1-1,1 0 0,0 0 0,0 0 0,1 0 0,-1 0 0,0-1 0,1 0 0,-1 0 1,0 0-1,7 0 0,108-1 394,-111-1-400,0 0 1,0 0 0,0 0-1,0-1 1,0 0-1,0-1 1,7-3 0,1-1 134,-1-1 0,17-12 0,-29 18-73,0-1-1,0 0 0,0 0 0,0-1 0,-1 1 0,0 0 0,1-1 0,-1 0 0,0 1 0,2-7 0,0 1 89,-3 6-139,0 0 1,0 0-1,-1 0 1,1 0-1,-1-1 1,0 1-1,0 0 0,0 0 1,0 0-1,-1-5 1,1-1-26,0 8 12,0 0 1,0 0 0,0 1-1,0-1 1,0 0 0,0 0 0,0 0-1,0 0 1,0 1 0,-1-1-1,1 0 1,0 0 0,-1 0-1,1 1 1,0-1 0,-1 0-1,1 0 1,-1 1 0,1-1-1,-1 0 1,1 1 0,-1-1-1,0 1 1,1-1 0,-1 1-1,0-2 1,0 2-8,0 0 0,1-1 0,-1 1 0,1 0-1,-1-1 1,1 1 0,-1-1 0,1 1 0,-1-1 0,1 0-1,0 1 1,-1-1 0,1 1 0,0-1 0,-1 0 0,1 1 0,0-1-1,0 0 1,0 1 0,0-1 0,-1 0 0,1 1 0,0-1 0,0 0-1,0 1 1,1-2 0,-2 1-92,1-1-1,0 1 1,0 0 0,1-1-1,-1 1 1,0 0 0,0-1-1,1 1 1,-1 0 0,0 0-1,1-1 1,-1 1 0,1 0-1,0 0 1,-1 0 0,1-1-1,0 1 1,0 0 0,0 0-1,0 0 1,0 1 0,0-1-1,0 0 1,0 0 0,0 0-1,0 1 1,0-1 0,1 0 0,-1 1-1,0-1 1,0 1 0,1 0-1,-1-1 1,0 1 0,1 0-1,-1 0 1,0 0 0,1 0-1,1 0 1,14 0-1328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43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887 1 6048,'0'0'2725,"-3"0"-2106,3 0-567,-1 0 1,1 0-1,-1 0 1,1 0-1,0 0 0,-1 0 1,1 0-1,-1 0 1,1 0-1,-1 0 1,1 0-1,0 0 1,-1 1-1,1-1 1,-1 0-1,1 0 1,0 0-1,-1 1 0,1-1 1,0 0-1,-1 0 1,1 1-1,0-1 1,-1 0-1,1 1 1,0-1-1,0 0 1,-1 1-1,1-1 1,0 1-1,-9 10 727,2-6-502,0 0-1,-1 0 1,1-1-1,-1 0 1,0 0-1,-12 3 1,7-2 51,-20 10 0,-9 16 72,-15 3-91,3 4-86,-14 7 34,-26 0 68,32-16-20,33-14-196,-28 12 80,38-20-47,-36 7 0,37-10-52,0 0 0,-22 10 1,-11 12 213,14-18-166,5 3-164,26-9 13,-6 4 0,12-6 14,0 1 0,0-1 0,-1 1-1,1-1 1,0 1 0,0-1 0,0 1 0,0-1-1,0 0 1,0 1 0,0-1 0,0 1-1,0-1 1,0 1 0,0-1 0,0 1 0,0-1-1,0 1 1,1-1 0,-1 1 0,0-1-1,0 1 1,0-1 0,1 0 0,-1 1-1,1 1 14,1 0-1,-1-1 0,0 1 1,0 0-1,1-1 0,-1 0 1,1 1-1,-1-1 0,1 0 1,-1 0-1,1 0 0,0 0 1,3 2-1,28 7 305,-21-7-209,53 13 167,17 5-296,2 13-26,-14-5 81,-4-11 0,7 4-1,-8 5 28,21 8 250,-83-34-297,0 0 1,0 0-1,0 0 1,0 0-1,-1 0 1,1 1-1,0-1 1,0 1-1,-1 0 1,4 2-1,-4-1-1551,-4-3-47,-10 0-1201,7-3 133,-10-11-2202,-2-3 1525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44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608 17 5728,'15'-14'1840,"-15"13"-1827,0 1-1,0 0 1,0 0 0,0 0 0,0 0 0,0 0-1,0 0 1,0 0 0,0-1 0,0 1 0,0 0 0,0 0-1,1 0 1,-1 0 0,0 0 0,0 0 0,0 0 0,0 0-1,0 0 1,0 0 0,0 0 0,1 0 0,-1-1-1,0 1 1,0 0 0,0 0 0,0 0 0,0 0 0,0 0-1,1 0 1,-1 0 0,0 0 0,0 0 0,0 0-1,0 1 1,0-1 0,0 0 0,1 0 0,-1 0 0,0 0-1,0 0 1,0 0 0,0 0 0,0 0 0,0 0-1,0 0 1,1 0 0,-1 0 0,0 1 0,0-1 0,0 0-1,0 0 1,0 0 0,0 0 0,0 0 0,0 1-1,12 10 468,-12-11-436,0 1-1,1 0 0,-1-1 0,1 1 0,-1 0 0,0-1 1,0 1-1,1 0 0,-1-1 0,0 1 0,0 0 0,0-1 1,0 1-1,0 0 0,0 0 0,0-1 0,0 1 0,0 0 1,0 0-1,0-1 0,0 1 0,0 0 0,-1-1 0,1 1 1,0 0-1,-1-1 0,1 2 0,-1 1 135,-9 20 196,-1 0 0,-1 0 1,-1-2-1,-1 1 0,-29 33 0,28-38-302,-1-1 0,-1 0 0,-1-2 0,-19 13 0,-27 22 443,10-3-168,41-38-191,-25 13 0,-14 7 156,49-26-280,-9 6 74,-1-1 0,1-1-1,-1 1 1,0-2 0,-17 5-1,-38 7 727,39-4-617,21-9-184,-3-1 25,22 0 26,40 28 307,19 8-26,101 75 0,-71-45-337,16 16-1737,-96-68-1100,-3 0 806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3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8480,'0'-11'2730,"0"17"-1658,0-14-218,0 5 1060,0 6-490,0-3-1341,0 1-1,0 0 1,0-1-1,0 1 1,1 0-1,-1-1 0,0 1 1,0 0-1,1-1 1,-1 1-1,0-1 1,1 1-1,-1-1 1,1 1-1,-1-1 1,1 1-1,-1-1 1,1 1-1,-1-1 1,1 0-1,0 1 0,-1-1 1,1 0-1,-1 1 1,1-1-1,0 0 1,-1 0-1,1 0 1,0 1-1,-1-1 1,1 0-1,0 0 1,0 0-1,33 0 1378,-19-1-1180,260 1 1649,-94 0-8348,-181 20-4888,-13 10 8166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4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802 52 3488,'15'-15'1115,"-15"15"-1098,0 0 0,0 0 0,1-1 0,-1 1 0,0 0 0,0 0 0,1-1 0,-1 1 0,0 0 0,1 0 0,-1 0 0,0 0 0,1 0 0,-1 0 0,0-1 0,1 1 0,-1 0 0,0 0 0,1 0 0,-1 0 0,0 0 0,1 0 0,-1 0 0,0 0 0,1 1 0,59-1 3764,-60 0-3766,0 0-1,0 0 0,0 0 1,0 0-1,0 0 0,0 0 1,1 0-1,-1 0 0,0 0 1,0 0-1,0 0 0,0 0 0,0 0 1,0 0-1,0 0 0,0 0 1,0 0-1,1 0 0,-1 0 1,0 0-1,0 0 0,0 0 1,0-1-1,0 1 0,0 0 1,0 0-1,0 0 0,0 0 1,0 0-1,0 0 0,1 0 0,-1 0 1,0 0-1,0 0 0,0 0 1,0 0-1,0 0 0,0-1 1,0 1-1,0 0 0,0 0 1,0 0-1,0 0 0,0 0 1,0 0-1,0 0 0,0 0 1,0 0-1,0-1 0,0 1 0,0 0 1,0 0-1,0 0 0,0 0 1,0 0-1,0 0 0,0-12 754,0 9 48,-6 3-613,-45 0 58,-94 0-303,-213 0 308,339 0-163,-1-2 0,-21-4 0,23 3-92,-1 0 0,-20 0 0,-10 3-534,47 1 444,4 1 35,0 1 41,0-1 0,0 1-1,-1 0 1,1 0-1,-1 0 1,0 0 0,0 0-1,0 0 1,0 0 0,0 0-1,-1 0 1,1 1-1,-1 3 1,0 53 6,-1-32 68,0-1-43,-7 41 1,2-30-43,3-6 0,1-6 27,-2-1 1,-6 29-1,-3-10 105,-1-1-1,-28 60 0,12-24-43,29-76-78,0-1-3,1 0 0,-1 0 0,1 0 1,-1 0-1,1 0 0,0 0 0,0 0 1,0 0-1,0 0 0,0 0 0,0 0 1,1 0-1,-1 0 0,1 0 0,-1 0 0,1 0 1,-1-1-1,1 1 0,0 0 0,0 0 1,2 3-1,2 3 54,-4-7-42,-1 0-1,1 0 1,-1 0-1,0 0 1,1 0 0,0 0-1,-1 0 1,1 0-1,-1 0 1,1-1-1,0 1 1,0 0-1,-1-1 1,1 1-1,0 0 1,0-1 0,0 1-1,0-1 1,0 1-1,0-1 1,0 0-1,0 1 1,0-1-1,0 0 1,0 0-1,0 1 1,2-1-1,10 2 29,24 10 42,9-7 5,-6 7-16,11-7 59,11 7-59,-11-7-80,-14 7-48,43 5-336,-77-16 333,20 6-521,-22-7 550,0 1 0,0-1 0,-1 1 0,1 0-1,0-1 1,0 1 0,-1 0 0,1 0-1,0-1 1,-1 1 0,1 0 0,-1 0 0,2 2-1,1 4-492,-3-7 472,0 1 1,0-1-1,1 1 0,-1-1 1,0 1-1,0-1 1,0 1-1,1-1 1,-1 1-1,0-1 0,0 0 1,1 1-1,-1-1 1,0 1-1,1-1 1,-1 0-1,1 1 1,-1-1-1,0 0 0,1 0 1,-1 1-1,1-1 1,-1 0-1,1 0 1,-1 1-1,1-1 0,-1 0 1,1 0-1,-1 0 1,1 0-1,-1 0 1,1 0-1,-1 0 1,1 0-1,0 0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4736,'-14'0'1530,"11"0"-436,6 0 15,97 0 2673,141 0-3335,-224 0-401,26 3-1,-4 5-221,-4-13-885,-33 5 970,1 0 1,-1 1 0,1-1 0,0 1-1,-1-1 1,5 3 0,-4-2-211,0 0-1,0 0 1,0 0 0,1 0-1,-1-1 1,7 1-1,7-1-828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4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2400,'0'-31'1515,"0"31"-1490,0 0 0,0 0 0,0 0 1,0 0-1,0 0 0,0 0 0,0-1 1,0 1-1,0 0 0,0 0 0,0 0 1,0 0-1,0 0 0,0 0 0,0 0 1,0 0-1,0 0 0,0-1 1,0 1-1,0 0 0,0 0 0,0 0 1,0 0-1,0 0 0,0 0 0,0 0 1,0 0-1,0 0 0,0 0 0,0 0 1,0-1-1,0 1 0,1 0 0,-1 0 1,0 0-1,0 0 0,0 0 1,0 0-1,0 0 0,0 0 0,0 0 1,0 0-1,0 0 0,0 0 0,1 0 1,-1 0-1,0 0 0,0 0 0,0 0 1,0 0-1,0 0 0,0 0 0,0 0 1,0 0-1,0 0 0,1 0 1,33 0 3749,-30 0-3484,0 0-1,0 1 0,1-1 0,6 2 0,12 9 771,8-5 177,-24-4-1061,6 1 124,0 0 1,-1 0 0,1-2-1,14 1 1,-11-1-59,0 0-1,26 6 1,-25-4-43,0-1 0,32 1 0,19-3 291,-56 1-420,-4-1-35,-1 0 0,1 0 0,-1 0-1,13-3 1,-4-5 102,-15 7-151,1 0 0,-1 1 0,0-1 0,1 0 0,-1 1 0,1-1 0,-1 1 0,1-1 0,0 1 0,1-1 0,0 1-1230,-20 0-5247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5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3072,'0'0'1829,"2"0"-496,-1 0-1279,-1 0 0,1 0 0,-1 0 0,1 0 0,-1 0 0,1 0 0,-1 0 0,0 0 0,1-1 0,-1 1 0,1 0 0,-1 0 0,1 0 0,-1 0 0,0-1 0,1 1 0,-1 0 0,1 0 0,-1-1 0,0 1 0,1 0 0,-1-1 0,0 1 0,1 0 0,-1-1 0,0 1 0,0 0 0,1-1 0,-1 1 0,0-1 0,5-7 1168,1 5-722,-1 0-1,1 0 0,-1 0 0,8-2 0,-4 3-205,0 1-1,0 0 1,0 0 0,0 1-1,16 1 1,7 0 174,-11-1-212,-4 0-68,0 0 1,24 3-1,-1 9-7,-18-9-133,-17-3-43,1 1-1,0 0 1,-1 0 0,1 0 0,-1 1 0,1 0-1,-1 0 1,9 5 0,-11-5 23,1 0 0,0 0 0,0 0-1,1 0 1,-1 0 0,0-1 0,0 0 0,1 0 0,-1 0 0,1 0 0,-1-1-1,1 1 1,-1-1 0,9-1 0,3 1 247,-16 0-266,1 0 0,-1 0 0,1 0 0,-1 0-1,1 0 1,0 0 0,-1 0 0,1 0 0,-1 0 0,1 0-1,-1 0 1,1 0 0,-1 0 0,1-1 0,-1 1 0,1 0-1,-1 0 1,1-1 0,-1 1 0,1 0 0,-1 0 0,0-1-1,1 1 1,-1-1 0,1 1 0,-1 0 0,0-1 0,1 1-1,-1-1 1,0 1 0,1-2 0,4-5 82,9 2-315,3-7-1067,-3 7-42,-9-2-236,-4 6 1402,0 0 1,-1 1-1,1-1 1,0 0 0,-1 0-1,1 1 1,0-1-1,0 0 1,0 1 0,0-1-1,0 1 1,-1 0-1,1-1 1,0 1 0,0-1-1,0 1 1,0 0-1,2 0 1,4-3-807,14-3-1899,-19 6 2720,-1 1 1,0-1-1,0 0 1,0 0-1,1 1 1,-1-1-1,0 1 1,0 0-1,0-1 1,0 1-1,0 0 1,0-1-1,0 1 1,0 0-1,0 0 0,1 1 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3136,'0'0'1029,"3"0"-629,96 0 4955,-97 0-5339,0 0 1,0 0-1,-1-1 1,1 1 0,0 0-1,0-1 1,-1 0-1,1 1 1,0-1 0,-1 0-1,1 0 1,-1 0-1,1 0 1,-1 0 0,1 0-1,-1 0 1,2-2-1,0-3 75,-2 4-12,-1 1-1,0-1 1,0 0-1,0 1 1,0-1-1,0 0 1,0 1-1,-1-1 1,1 1-1,-1-1 1,1 0-1,-1 1 1,1-1 0,-3-2-1,1 3 60,0 0-1,0 0 1,0 1 0,0-1 0,0 1-1,0 0 1,0-1 0,0 1-1,0 0 1,-1 0 0,-3 1-1,6-1-124,-2 0 96,1 0-1,-1 0 1,0 1 0,0-1 0,0 0 0,1 1 0,-1-1 0,0 1 0,1 0 0,-1 0 0,0 0 0,1 0 0,-2 1 0,-6 3 179,-25 12 443,27-14-738,6-3-5,1 1 0,-1-1 0,1 0 0,-1 0 0,1 0 0,-1 0 0,1 1 0,0-1 0,-1 0 0,1 0 0,-1 1 0,1-1 0,-1 0 1,1 1-1,0-1 0,-1 0 0,1 1 0,0-1 0,0 1 0,-1-1 0,1 1 0,0-1 0,0 1 0,-1-1 0,1 0 0,0 1 0,0-1 0,0 1 0,0-1 0,0 1 0,0-1 0,0 1 0,0 0 0,0-1 0,0 1 0,0-1-19,0 0 0,0 0 1,0 0-1,0 1 0,0-1 0,0 0 0,0 0 0,0 0 0,0 0 0,0 0 1,0 0-1,0 0 0,0 0 0,0 0 0,0 1 0,0-1 0,0 0 0,0 0 1,0 0-1,0 0 0,0 0 0,0 0 0,0 0 0,0 0 0,0 0 0,0 0 1,0 1-1,0-1 0,0 0 0,0 0 0,0 0 0,1 0 0,-1 0 0,0 0 1,0 0-1,0 0 0,0 0 0,0 0 0,0 0 0,0 0 0,0 0 0,0 0 1,0 0-1,1 0 0,-1 0 0,0 0 0,0 0 0,0 0 0,0 0 0,0 0 1,0 0-1,0 0 0,0 0 0,0 0 0,1 0 0,-1 0 0,31 0-6230,-14 0 3344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7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340 375 4736,'0'-14'1530,"3"9"-932,-1 3-449,-1 1 0,0-1 0,0 1 0,0-1 0,1 0 0,-1 1 1,-1-1-1,1 0 0,0 0 0,0 0 0,-1 0 0,1 0 0,-1 0 0,1 1 1,-1-1-1,0 0 0,0 0 0,0 0 0,0 0 0,0 0 0,0 0 0,-1 0 0,1 0 1,-2-3-1,-9-12 325,9 14-442,0-1-1,0 1 0,0 0 0,0 0 1,-1 0-1,1 0 0,-1 0 1,0 0-1,0 1 0,0 0 0,0-1 1,-1 1-1,-3-2 0,-9-6-47,12 7 12,3 2 17,-1 0 1,0-1-1,0 1 0,1 0 0,-1 0 1,0 0-1,0 0 0,0 0 0,0 0 1,-1 1-1,1-1 0,0 1 0,0 0 1,0-1-1,0 1 0,-1 0 0,1 0 1,0 0-1,0 1 0,0-1 0,-3 1 1,-7 4 95,1 0 0,0 1 1,-15 11-1,7-5 24,11-7-100,1 0 0,0 0 0,0 0 0,1 1 0,-1 0 0,1 0 0,-9 14 0,7-9-14,-1-1 8,1 1-1,0 0 1,1 1 0,1 0-1,-8 17 1,-17 39 16,31-67-51,-1 0 0,1 0 1,0 0-1,0 1 0,-1-1 1,1 0-1,0 0 1,0 0-1,0 1 0,0-1 1,1 0-1,-1 0 0,0 0 1,0 0-1,1 1 0,-1-1 1,0 0-1,1 0 0,0 0 1,-1 0-1,1 0 1,-1 0-1,1 0 0,1 1 1,4 6-96,-6-8 87,0 1 0,0 0 0,0-1-1,1 1 1,-1-1 0,0 1-1,0-1 1,1 1 0,-1-1 0,0 1-1,1-1 1,-1 1 0,1-1 0,-1 1-1,1-1 1,-1 0 0,1 1 0,-1-1-1,1 0 1,-1 1 0,1-1 0,-1 0-1,1 0 1,0 1 0,-1-1 0,1 0-1,-1 0 1,1 0 0,0 0 0,-1 0-1,1 0 1,0 0 0,-1 0 0,1 0-1,-1 0 1,1 0 0,0-1 0,-1 1-1,1 0 1,-1 0 0,1 0-1,-1-1 1,1 1 0,-1 0 0,2-1-1,11-4-291,-1 2 85,11-3-268,13-19-699,-19 16 834,12-8-104,-6-7 63,-6 5 170,28-20-93,-8-7 139,-30 38 178,-1-1 0,0-1 0,0 1 0,-1-1 0,0 0 0,0 0 0,-1 0 0,3-16 0,7-17 90,-10 32 60,0 0 0,-1 0 0,0 0 0,-1-1-1,0 0 1,0-16 0,-1 11 302,-1 11-242,0-1 0,0 0 0,0 0 0,-1 0 0,-1-8 0,-6 0 661,7 14-760,0-1 0,1 1 0,-1-1 1,0 1-1,1-1 0,-1 1 0,1-1 1,-1 1-1,1-1 0,-1-2 0,1 4-95,0 0 0,0 0-1,0 0 1,0 0 0,1 0 0,-1 0-1,0 0 1,0-1 0,0 1 0,0 0-1,0 0 1,0 0 0,0 0-1,0 0 1,0 0 0,0 0 0,-1 0-1,1 0 1,0 0 0,0-1 0,0 1-1,0 0 1,0 0 0,0 0-1,0 0 1,0 0 0,0 0 0,0 0-1,0 0 1,0 0 0,0 0-1,0 0 1,0 0 0,0-1 0,-1 1-1,1 0 1,0 0 0,0 0 0,0 0-1,0 0 1,0 0 0,0 0-1,0 0 1,0 0 0,0 0 0,0 0-1,-1 0 1,1 0 0,0 0 0,0 0-1,0 0 1,0 0 0,0 0-1,0 0 1,0 0 0,-1 0 0,1 0 9,-1 0 1,1 0-1,-1 0 1,1 0 0,-1 0-1,1 0 1,-1 0-1,1 0 1,-1 1 0,1-1-1,-1 0 1,1 0-1,-1 0 1,1 0-1,-1 1 1,1-1 0,-1 0-1,1 1 1,-1-1-1,1 0 1,-1 1 0,-1 12 487,-2 13-163,-5 12-106,2-9-87,-5 35 1,8 102 47,5-96-239,-1-48-24,-1 0 78,2 1-1,0-1 1,6 29-1,-6-44-141,1-1 1,0 0-1,0 1 0,0-1 0,1 0 0,0 0 0,0 0 0,1-1 1,-1 1-1,1-1 0,1 0 0,-1 0 0,1 0 0,-1 0 0,1-1 0,6 4 1,-7-5 68,0-1 0,0 0 0,0 0 0,1 0 0,-1-1 0,1 0 0,-1 1 0,0-1 0,1-1 0,0 1 0,-1-1 0,1 0 0,-1 0 0,1 0 0,0 0 0,-1-1 0,1 0 0,-1 0 0,1 0 0,-1-1 0,0 1 0,1-1 0,-1 0 0,0 0 0,6-5 0,-3 3 16,10-6-22,0-1 0,-1 0 0,26-24 0,-8-3 59,48-71 0,-24 18 1024,64-137-1,-111 206-490,-8 15-264,1-1 1,-1 1-1,3-13 0,-6 19-213,0-1 1,1 1-1,-1 0 0,0-1 0,0 1 1,0 0-1,0-1 0,0 1 0,-1 0 0,1-1 1,-1-2-1,1 4-24,-1-1 1,1 1 0,0-1-1,-1 1 1,1-1 0,-1 1-1,1-1 1,-1 1 0,1-1-1,-1 1 1,1 0 0,-1-1-1,1 1 1,-1 0-1,0-1 1,1 1 0,-1 0-1,0 0 1,1 0 0,-1 0-1,1-1 1,-1 1 0,0 0-1,1 0 1,-2 0 0,-5 0 186,6 0-192,-1 0 0,1-1 0,0 1 0,-1 0 0,1 0 0,-1 0 0,1 0 1,0 1-1,-1-1 0,1 0 0,-1 1 0,1-1 0,0 1 0,0-1 0,-1 1 0,1-1 1,0 1-1,0 0 0,0 0 0,-1 0 0,0 1 0,-2 3 33,-1 0 0,2 0 0,-1 1 0,1-1 0,-4 9 0,-18 45 166,4 4-195,2 1 0,3 1 0,-8 76 0,21-35-109,3-76-8,0-25 37,0 1 1,0-1-1,1 0 1,0 0 0,0 0-1,0 0 1,0 0-1,1 0 1,-1 0-1,1 0 1,1 0-1,-1-1 1,1 1 0,0-1-1,0 1 1,5 4-1,0 3-227,-7-10 209,1 1-1,0 0 0,-1-1 1,1 0-1,0 1 1,0-1-1,1 0 0,-1 0 1,0 0-1,1 0 0,-1 0 1,1-1-1,0 1 0,0-1 1,-1 1-1,1-1 0,0 0 1,4 1-1,12 0-874,1 0 0,-1-2 0,0 0 0,35-4 0,-49 2 524,1 0 0,-1 0 0,0 0 0,0-1 0,0 1 1,0-1-1,-1 0 0,1-1 0,-1 1 0,0-1 0,7-8 0,-7 8-155,16-16-1909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17 7232,'-68'-17'3264,"51"51"-960,17 0-1536,17-17 1312,0 1-1185,17-1-31,18 0-512,16 0-1855,17 0 799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8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717 35 3488,'-43'-28'1115,"43"27"-1091,-1 0 1,0 1-1,1-1 1,-1 1-1,0 0 1,1-1 0,-1 1-1,0-1 1,1 1-1,-1 0 1,0 0 0,0-1-1,1 1 1,-1 0-1,0 0 1,0 0 0,-1 0-1,-3 0 95,1 1 0,-1 0 1,1 0-1,0 0 0,-1 0 0,1 1 0,0 0 0,-6 3 0,4-3 8,2 1 0,-1 0-1,0 0 1,0 0 0,1 1 0,-8 6 0,5-1 20,0 1 0,-8 15 0,14-23-127,-24 39 573,-22 53-1,36-68-257,2 0 0,1 1-1,1 0 1,-3 30 0,2 14 181,2-1-1,6 93 1,34 235 161,-16-266-535,12 97 9,-21-146-201,15 200 394,-23-227 155,-1 0 1,-17 111-1,15-154-395,-1 1-1,0-1 1,-1 0-1,-6 16 1,5-20-12,-1-1 1,0 1-1,0-2 1,-7 9-1,3-5 6,-2 3 20,0-1 0,-1 0 1,0 0-1,-17 10 1,23-18-80,0-1 0,0 0 1,-1 0-1,1-1 0,-1 0 1,0 0-1,0-1 1,0 0-1,0 0 0,-1-1 1,1 0-1,-9 0 0,2-2-75,1 0-1,-1 0 0,1-1 1,0-1-1,-1 0 0,1-1 0,1-1 1,-21-9-1,24 7-250,1 0 0,0 0 0,0-1 0,-8-9 0,-34-34-779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8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70 1824,'0'-31'1061,"0"28"-383,0 0-166,0-8 26,0 8-58,-3 3 373,3 0-811,-1 0-1,0 0 1,1 0-1,-1 0 0,1 0 1,-1 0-1,1 0 0,-1 0 1,1-1-1,-1 1 1,1 0-1,-1 0 0,1 0 1,-1-1-1,1 1 0,-1 0 1,1-1-1,-1 1 1,1-1-1,-1 1 0,1 0 1,0-1-1,-1 1 0,1-1 1,-1 0-1,1 0 12,-1 0 0,1 1 0,-1-1 0,1 0 0,-1 1 0,0-1 0,1 1 0,-1-1 0,0 0 0,0 1 0,1-1 0,-1 1 0,0 0 0,0-1 0,0 1 0,1 0 0,-1-1 0,0 1 0,0 0 0,0 0 0,0 0 0,0 0 0,0 0 0,1 0 0,-3 0 0,-7-1 264,6 1-196,0 0 0,0 0 1,0 0-1,0 0 0,0 0 0,0 1 0,0-1 1,-5 3-1,-59 28 1148,59-27-1122,-1 0-1,2 0 1,-1 1 0,0 0-1,1 0 1,0 1 0,-14 12-1,14-9 19,-3 1 98,0 2-1,0-1 1,2 2-1,-10 12 1,17-21-207,0 0 1,0 1 0,0-1-1,0 0 1,1 1 0,-1-1-1,1 1 1,1-1 0,-1 1 0,0-1-1,1 1 1,0 0 0,0-1-1,1 1 1,-1-1 0,1 1-1,0-1 1,2 7 0,13 23 176,-7-17-141,-3-6-43,-4-6-24,0 0-1,0 0 0,1-1 0,0 0 0,0 1 1,5 4-1,0-2 32,0-2-1,0 1 1,0-1 0,1 0-1,0 0 1,0-1 0,0-1 0,13 4-1,3 0 15,-1-1-1,30 2 0,-25-5-111,49-2-1,-67-1 13,0-1 0,-1 0 0,1-1 0,-1-1 0,1 1 0,-1-2 0,11-4 0,21-20 9,1 8 58,-42 20-28,1-1 1,-1 0-1,1 0 1,-1 0-1,0 0 1,1 0-1,-1 0 1,0 0-1,0 0 1,0 0-1,0 0 1,0 0-1,0-1 1,0 1-1,0-1 1,-1 1-1,1 0 1,0-1-1,-1 1 1,1-1-1,-1 1 1,0-1-1,1 0 1,-1 1-1,0-1 1,0 1-1,0-1 1,0-2-1,-1-2 40,-1 1 0,1-1 0,-1 1 0,0-1 0,0 1 0,-4-5 0,5 7-6,-3-3-13,1 0 1,-1 0-1,-1 0 0,1 0 1,-1 1-1,0 0 0,0 0 1,0 0-1,-10-6 0,6 5-17,1-1-1,0-1 0,-15-15 0,15 12-37,3 5-8,1 0-1,0 0 0,-1 1 0,0 0 0,-1 0 1,1 0-1,-1 1 0,0 0 0,-8-5 1,-17-5-1605,11 11 444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9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497 19 3648,'0'-15'1173,"0"15"-1165,0 0 1,0 0-1,0 0 0,0 0 0,0 0 1,0 0-1,0 0 0,0 0 0,0 0 1,0 0-1,0-1 0,0 1 0,0 0 0,0 0 1,0 0-1,0 0 0,0 0 0,0 0 1,0 0-1,0 0 0,0 0 0,0-1 1,0 1-1,0 0 0,0 0 0,0 0 0,0 0 1,0 0-1,0 0 0,-1 0 0,1 0 1,0 0-1,0 0 0,0 0 0,0 0 1,0 0-1,0 0 0,0 0 0,0-1 1,0 1-1,0 0 0,-1 0 0,1 0 0,0 0 1,0 0-1,0 0 0,0 0 0,0 0 1,0 0-1,0 0 0,0 0 0,0 0 1,-1 0-1,1 0 0,0 1 0,0-1 1,-42-1 2980,5 0-1756,-49 5 0,61 1-480,-42 13 0,40-9-136,15-6-432,1 1 0,-1 1 0,1-1 0,0 2 0,1 0 0,-1 0 0,1 1 0,0 0 0,1 1 0,0 0 0,0 0 0,1 1 0,0 0 0,0 1 0,1-1 0,0 2 0,1-1 0,0 1 0,1 0 0,0 0 0,0 0 0,1 1 0,1-1 0,0 1 0,-2 17 0,0 40 368,5-61-496,1 1 1,0 0-1,0-1 0,0 1 0,6 16 0,-3-16-25,0 0 0,1-1 0,0 1 0,1-1 0,-1 0 0,2 0 0,-1-1 1,1 0-1,0 0 0,9 7 0,-5-6-120,0 0 0,1 0 1,0-1-1,1-1 0,0 0 1,22 7-1,-12-7-512,0-1-1,0-1 1,1-1 0,0-2-1,-1 0 1,36-4 0,-24-1-1109,-1-2 1,0-1 0,47-17 0,-58 17 653,82-27-2257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3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4736,'0'0'46,"0"-1"0,0 1 1,0-1-1,0 1 0,0-1 0,0 1 1,0-1-1,0 1 0,0-1 0,0 0 1,0 1-1,0-1 0,0 1 0,0-1 1,0 1-1,-1-1 0,1 1 1,0-1-1,0 1 0,-1-1 0,1 1 1,0 0-1,0-1 0,-1 1 0,1-1 1,-1 1-1,1 0 0,0-1 0,-1 1 1,1 0-1,-1-1 0,1 1 0,-1 0 1,1 0-1,-1-1 0,1 1 0,-1 0 1,1 0-1,-1 0 0,1 0 0,-1 0 1,1 0-1,-1 0 0,0 0 1,0 0-1,-2 0 428,1 0 540,-12 0 4554,17 0-4507,256 0 2800,-225 2-3773,56 9 0,-88-10-88,14 1-187,1-1 1,0 0-1,19-2 0,-2 0-602,-25 3-575,-8 1 284,-1-2 946,0 0 0,-1-1 0,1 1 0,-1 0 0,0-1 0,1 1 0,-1-1 0,0 1 0,1-1 1,-1 1-1,0-1 0,1 1 0,-1-1 0,-1 1 0,1 0-314,-1-1 1,1 0-1,-1 1 1,1-1-1,-1 0 1,1 1-1,-1-1 1,1 0-1,-2 0 1,3 0 437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9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9216,'-18'0'4736,"36"0"-2592,-1 0-1281,0 0 65,34 0-544,0 0-480,0 0 32,0 0-4063,0 17 2239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29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9152,'0'34'4128,"34"-17"-3584,18-17 192,-18 0-512,51 0-1568,0-17 704,0 0-5184,18 0 3232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30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19 9152,'-57'0'2928,"57"-1"-2884,-1 1 1,0 0 0,1 0-1,-1 0 1,0 0 0,0 0 0,1 0-1,-1 0 1,0 0 0,1 0 0,-1 1-1,0-1 1,1 0 0,-1 0-1,0 0 1,1 1 0,-1-1 0,0 0-1,1 1 1,-1-1 0,1 1-1,-1-1 1,1 1 0,-1-1 0,0 1-1,-6 6 225,1 0 0,0 1 1,0-1-1,0 1 0,1 0 0,0 1 0,1-1 0,0 1 0,0 0 0,-2 11 0,3-3 151,2 1-1,1 33 1,1-24-250,-1-20-138,0 1-1,0-1 1,1 0-1,0 0 1,1 0-1,0 0 1,0-1-1,0 1 1,5 9-1,-3-9-101,1 0-1,0 0 0,0 0 1,1-1-1,0 1 0,0-1 1,11 8-1,-12-11-6,0 1 0,0-1 1,0 0-1,0 0 0,1 0 1,-1-1-1,10 3 0,1-2-505,25 4 0,-33-6 408,2 0 42,1 1-120,0-1 1,0 0 0,0 0-1,0-1 1,0 0 0,0-1-1,0-1 1,0 1 0,19-7 0,-10 1-103,0-1 0,20-11 0,34-27-638,-51 34 772,-13 7 148,0 0 1,0-1-1,11-8 1,-16 8 74,1 0 0,-1 0 0,0 0 0,0-1 0,-1 0 0,4-8 0,-4 8 13,0 1 25,-1 1 1,0-1-1,0 0 0,0 0 1,-1-1-1,0 1 1,0 0-1,-1-1 0,1-6 1,-2 8 47,0 0 0,-1 0 0,0 0 0,0 1 0,0-1 0,-1 0 0,1 1 0,-1-1 0,0 1 0,-1 0 0,1-1 0,-1 1 0,1 0 0,-4-3 0,2 2 124,0 1 1,0 0-1,0 0 0,0 1 0,-1-1 0,1 1 0,-1 0 0,0 0 0,-6-3 0,-6-1 555,-27-8 0,21 8-184,16 4-487,-4-1 15,1 1 0,-1 0 0,-16-2 0,25 5-228,-1 0-1,0 0 1,0 0 0,0 0 0,1 0-1,-1 1 1,0-1 0,0 1-1,1 0 1,-1-1 0,0 1 0,1 0-1,-1 1 1,1-1 0,-1 0 0,1 1-1,0 0 1,-4 3 0,-11 12-5393,0 0 1541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52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2233 4576,'-28'-14'1450,"27"14"-1415,1-1 0,-1 1-1,0-1 1,1 1-1,-1 0 1,0-1-1,1 1 1,-1 0 0,0-1-1,0 1 1,1 0-1,-1 0 1,0 0-1,0 0 1,0 0 0,1 0-1,-1 0 1,0 0-1,0 0 1,0 0-1,-1 1 1,0-1 47,2 0-81,0 0 0,0 0 0,0 1 1,0-1-1,0 0 0,-1 0 0,1 0 0,0 0 0,0 0 0,0 0 0,0 0 1,0 0-1,0 0 0,0 0 0,0 0 0,0 0 0,-1 0 0,1 0 0,0-1 1,0 1-1,0 0 0,0 0 0,0 0 0,0 0 0,0 0 0,0 0 0,0 0 1,0 0-1,0 0 0,0 0 0,-1 0 0,1 0 0,0 0 0,0 0 0,0 0 1,0-1-1,0 1 0,0 0 0,0 0 0,0 0 0,0 0 0,0 0 0,0 0 1,0 0-1,0 0 0,0 0 0,0-1 0,0 1 0,0 0 0,0 0 0,0 0 1,0 0-1,0 0 0,0 0 0,0 0 0,0 0 0,1-7 30,1 1-1,-1 0 1,1 0-1,1 0 0,-1 0 1,4-6-1,-1 2-51,1 1-1,0 0 0,0 0 1,1 0-1,0 0 0,0 1 0,1 0 1,14-10-1,-5 2 47,9-7 145,50-33 1,15 4 84,-45 27-67,130-75 798,54-22-234,-133 68-445,70-40 165,157-60-3,19 9-223,-35 15-113,339-173 197,-646 302-329,43-20 27,221-102 168,34 15 33,78-23 496,200-62-31,-441 151-1438,160-73 0,-196 70-776,-79 37-280,31-7 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5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1006 308 3552,'14'-14'1147,"-9"11"-683,2 3-307,-3 1 75,-1-1 1,1 0 0,-1 0 0,1 0 0,-1 0-1,0 0 1,1-1 0,-1 0 0,5-1 0,-2-9 769,8 5-276,-11 4-519,0-1 0,0 1 0,-1-1 0,1 0 0,-1 0 1,1 0-1,-1 0 0,0-1 0,3-6 0,1 1-60,1-1 74,-6 9-174,0 0 1,0-1-1,0 1 0,0-1 1,0 1-1,-1-1 0,1 1 0,0-1 1,-1 1-1,1-1 0,-1 0 1,0 1-1,1-1 0,-1 0 0,0 0 1,0 1-1,0-3 0,0 1 1,0 0-1,0 1 0,0-1 0,0 0 0,-1 0 1,1 1-1,-1-1 0,1 0 0,-1 1 1,0-1-1,0 1 0,0-1 0,-1 1 1,1-1-1,-1 1 0,1 0 0,-1 0 1,0 0-1,1-1 0,-1 2 0,0-1 0,-1 0 1,1 0-1,0 1 0,0-1 0,-1 1 1,-4-2-1,-2-1-51,-1 1 1,0 0-1,1 1 1,-1 0-1,-20-2 0,6 2 5,-56-10 41,-5 7-20,40-1-41,9 2-9,-39-1 0,39 6 24,1 0 14,-45-5 0,12-8 86,0 7-16,57 3-67,-19-2 53,-31-8-1,26 1-49,23 9-11,-3-2-26,14 4 15,1 0 0,-1 0-1,1-1 1,-1 1 0,1 0 0,0-1 0,-1 1 0,1 0-1,0-1 1,-1 1 0,1-1 0,0 1 0,0 0 0,-1-1 0,1 1-1,0-1 1,0 1 0,0-1 0,0 1 0,-1-1 0,1 1 0,0-1-1,0 1 1,0-1 0,0 0 0,0 1 4,0 0-1,0 0 1,0 0 0,0 0-1,0 0 1,0-1 0,0 1-1,0 0 1,0 0 0,0 0-1,0 0 1,0 0-1,0 0 1,0 0 0,0 0-1,0 0 1,0-1 0,0 1-1,0 0 1,0 0 0,0 0-1,0 0 1,0 0 0,0 0-1,0 0 1,1 0 0,-1 0-1,0 0 1,0 0 0,0-1-1,0 1 1,0 0 0,0 0-1,0 0 1,0 0 0,0 0-1,0 0 1,0 0 0,1 0-1,-1 0 1,0 0 0,0 0-1,0 0 1,0 0 0,0 0-1,0 0 1,0 0 0,0 0-1,0 0 1,0 0 0,1 0-1,-1 0 1,0 0 0,0 0-1,0 0 1,0 0 0,5 0-64,-2 0 40,0 0 0,1 0 0,-1 0 1,0 0-1,0 1 0,1-1 0,2 2 1,28 9-66,-5-6 54,-18-4 54,1 1 0,-1 1 0,1 0 0,16 6 0,40 20 63,-40-21-50,23 9 25,-5 9-6,-18-9-12,52 23 91,-50-22-70,37 31 1,-28-20-6,-21-15 1,-1 0 1,-1 1-1,0 0 0,-1 1 0,23 32 1,-36-45-37,0 1 1,0-1-1,0 0 1,-1 1 0,1-1-1,-1 1 1,1 0-1,-1-1 1,-1 1 0,1 0-1,0 0 1,-1 0-1,0-1 1,0 1 0,0 0-1,0 0 1,-1 4-1,0-3-5,-1 0 0,1 1 0,-1-1 0,0 0-1,0 0 1,-1 0 0,0 0 0,0-1 0,0 1-1,0-1 1,-1 1 0,-3 3 0,-11 7-7,-1-1 0,0-1 0,0 0 0,-1-1 0,-1-1 0,-28 10 1,-15 1-26,-23 10-48,-17 9-51,69-28 50,-36 15 4,-11-5 80,-126 43-86,188-61 48,9-3-4,1 1-1,0 0 1,0 0-1,1 1 0,-17 10 1,10 1-256,15-15 274,1 1 0,0-1 0,-1 0 1,1 1-1,0-1 0,-1 1 1,1-1-1,0 1 0,0-1 1,0 1-1,-1-1 0,1 1 1,0-1-1,0 1 0,0-1 1,0 1-1,0-1 0,0 1 1,0-1-1,0 1 0,0-1 1,0 1-1,0-1 0,1 1 1,-1-1-1,0 1 0,0-1 1,0 1-1,1-1 0,-1 1 1,1 0-1,16 5 45,6 0-100,39 6 0,3 1-24,-26-3 258,0-2-1,0-1 1,1-3 0,45 1-1,-9-1 300,149 26-1,-184-23-229,1-2 0,42 0 0,-69-5-150,0 2 0,0-1 1,16 5-1,-18-3-36,0-1-1,0 0 1,15-1 0,40-1 794,-68-3-1088,0 3 203,0-1 0,0 1 0,0-1 0,0 0 1,0 1-1,0-1 0,0 1 0,0-1 0,0 0 0,0 1 1,0-1-1,1 1 0,-1-1 0,0 1 0,0-1 0,1 1 1,-1-2-1,1 2-253,0-1-1,1 1 1,-1 0 0,0-1 0,0 1 0,0-1 0,0 1-1,0 0 1,0 0 0,1 0 0,-1 0 0,0 0 0,2 0 0,11 0-1534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56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97 4736,'-14'-29'1530,"14"29"-1490,-1-1 0,1 0 0,-1 1 0,1-1 0,0 0-1,0 1 1,0-1 0,-1 0 0,1 0 0,0 1 0,0-1-1,0 0 1,0 0 0,0 0 0,0-28 538,0 10 2374,0 18-2935,0 1-1,0 0 0,0 0 1,0 0-1,0-1 0,-1 1 1,1 0-1,0 0 0,0 0 0,0-1 1,0 1-1,0 0 0,0 0 1,0-1-1,0 1 0,0 0 1,0 0-1,0 0 0,1-1 1,-1 1-1,0 0 0,0 0 0,0 0 1,0-1-1,0 1 0,0 0 1,0 0-1,1 0 0,-1 0 1,0-1-1,0 1 0,0 0 1,0 0-1,0 0 0,1 0 0,-1 0 1,0-1-1,0 1 0,0 0 1,1 0-1,-1 0 0,0 0 1,0 0-1,0 0 0,1 0 1,-1 0-1,1 0 0,8 8 316,-3 3 4,0 14 256,5 34 0,3 19 133,12 34-89,12 48 342,-27-125-659,0 0 0,23 43 0,-32-73-278,1 0 1,0 0 0,0-1-1,1 0 1,-1 1 0,1-1-1,0-1 1,0 1 0,1 0-1,7 4 1,-11-7-31,1 0 9,1 0 0,-1 0 0,1 0 0,-1 0 0,1-1 0,-1 1 0,1-1 0,0 1 0,-1-1 0,1 0 0,0 0 0,-1 0 0,1 0 0,0-1 0,-1 1 0,1-1 0,4-1 0,-4 1-12,3 0-5,0-1-1,-1 0 1,1-1 0,-1 1-1,1-1 1,-1 0 0,0-1-1,0 1 1,5-6 0,2-2 43,-1 0 0,9-14 0,63-77 445,-76 90-473,0 0-1,0 0 0,-1 0 1,-1-1-1,0 0 1,3-14-1,3-6-86,18-27-53,-6-4-20,8-17 70,-23 66 77,-7 14 7,0 0 1,0-1-1,0 1 0,0-1 0,0 1 1,-1-1-1,1 1 0,-1-1 0,1 0 1,-1 1-1,0-1 0,1 0 0,-1-2 0,0 2-17,0 0 0,0 0 0,0 0 0,1 1 0,-1-1 0,1 0 0,-1 0 0,1 1 0,0-1 0,0 0 0,-1 1 0,1-1 0,0 1 0,0-1 0,1 1 0,-1 0 0,2-3 0,0 2-134,0 2-42,8 0-385,-8 0-1513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58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1 3072,'-14'0'976,"12"0"-723,4 5-117,1 2 150,-1 0 0,1 0 0,-1 0 0,-1 0-1,1 0 1,-1 0 0,-1 1 0,1-1 0,-2 15 0,1-12 133,0 0 1,3 12-1,8 18 413,-9-30-659,-1 1 1,-1-1-1,0 1 0,0-1 0,-1 1 0,0-1 0,-1 0 0,0 1 0,-1-1 0,-5 14 0,-26 44 798,33-65-931,-1-1-1,1 1 1,-1-1-1,0 0 1,0 1-1,0-1 1,0 0 0,0 0-1,-1 0 1,1 0-1,0-1 1,-1 1-1,-2 1 1,-12 9 190,9-3-126,6-7-88,1 0 0,-1 0-1,1-1 1,-1 1 0,0 0-1,0-1 1,0 0 0,-2 2-1,0-1-1,1-1 0,-1 0-1,0 0 1,0 0-1,-5 0 1,-5 1 11,-2 2-3,-5 0 15,-10-9 71,24 3-178,1 1 0,-1 0 1,-11-1-1,14 2-227,-1 0 1,0 0-1,1-1 1,-9-1-1,11 1 189,0 0 0,0 0 0,0 0-1,0 0 1,1 0 0,-1-1-1,0 1 1,0-1 0,-1-1 0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3:59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6560,'17'-17'6336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0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120 136 5888,'0'-17'2688,"17"0"-416,0 0-1472,0 17 576,17 0-800,1 0-32,16 0-352,-17 0-96,0 0-64,0 0-2432,0 17 1312</inkml:trace>
  <inkml:trace contextRef="#ctx0" brushRef="#br0" timeOffset="1">18 273 7136,'-17'-17'3232,"17"34"-2816,17 0 1440,17-17-1472,17 0-256,17 0-2432,1 0 1248</inkml:trace>
  <inkml:trace contextRef="#ctx0" brushRef="#br0" timeOffset="2">1143 85 7552,'-28'-14'2448,"27"14"-2421,1 0 0,-1-1 0,1 1 0,0 0 0,-1 0 0,1 0 1,-1 0-1,1 0 0,0-1 0,-1 1 0,1 0 0,-1 0 0,1 0 0,-1 0 1,1 0-1,0 0 0,-1 0 0,1 1 0,-1-1 0,1 0 0,-1 0 0,1 0 1,0 0-1,-1 0 0,1 1 0,-1-1 0,1 0 0,0 0 0,-1 1 0,1-1 1,0 0-1,-1 1 0,1-1 0,-1 1 0,-61 44 2352,-3 4-331,33-27-1552,28-17-458,-1 0 1,1 0-1,0 0 0,1 0 1,-1 1-1,1-1 1,-3 8-1,5-12-46,1 1-1,-1-1 0,1 1 0,-1-1 0,1 1 0,0 0 1,-1-1-1,1 1 0,0-1 0,0 1 0,0 0 0,0-1 0,1 1 1,-1-1-1,0 1 0,1 0 0,-1-1 0,1 1 0,-1-1 0,1 1 1,0-1-1,-1 0 0,1 1 0,0-1 0,0 0 0,0 1 1,0-1-1,0 0 0,0 0 0,1 0 0,-1 0 0,0 0 0,1 0 1,-1 0-1,3 1 0,6 3-210,1 0 1,0-1-1,0-1 0,0 1 1,0-2-1,21 3 0,-22-6-82,0 0 0,14-4 0,-17 4 180,22-4-287,35-6-266,-58 9 639,1 0 0,-1 0 0,0 0 0,1-1 0,-1 0-1,11-7 1,-1-8 180,-7 8-18,-5 6-59,0 0 0,0 0 0,0-1 1,-1 1-1,4-6 0,-6 8-27,0-1 0,-1 1 1,1 0-1,0-1 0,-1 1 1,0 0-1,1-1 0,-1 1 0,0-1 1,0 1-1,-1 0 0,1-1 1,-1-4-1,-2 0 95,1-1-1,-1 1 1,0 0-1,0 0 1,-1 0 0,0 0-1,-8-10 1,0-1 224,9 12-275,0 1 0,-1-1 0,0 1 0,0 0 0,0 0 0,-1 0 0,0 0 0,0 1 0,0 0 0,0 0 0,-1 0 0,1 1 0,-8-4 0,-2 0 91,-21-6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1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4480,'-17'69'2016,"17"-1"-1728,-17-34 960,34 0-736,-34-17 992,17 17-864,0 0 896,-17-17-288,0 0-1024,0-34-128,0 17-64,0-17-672,0-17 352,0 0-3488,0 0 2080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6400,'0'0'2880,"16"0"-2496,0 17 2272,1-17-1536,16 0 864,-1 0-1152,17-17-321,1 34-319,15-17-1407,1 0 639,-1 0-2784,-16 0 1856,-16-17-3840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1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7136,'0'-18'3232,"-17"18"-1984</inkml:trace>
  <inkml:trace contextRef="#ctx0" brushRef="#br0" timeOffset="1">342 86 7136,'-17'0'3232,"34"0"-2816,0 0 1536,0 0-1472,17 0-320,0 0-416,0 17 160,-17-17-3168,17 17 1824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1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35 120 6656,'-34'0'3008,"51"0"-2624,0 0 512,0 0-576,17 0-224,0 0-64,17 0-1600,17 0 864,0 0-3936,-16 0 2592</inkml:trace>
  <inkml:trace contextRef="#ctx0" brushRef="#br0" timeOffset="1">921 18 3712,'0'0'50,"-1"0"1,1 0-1,-1 0 1,1 0-1,0 0 1,-1 1-1,1-1 1,-1 0-1,1 0 1,-1-1-1,1 1 1,-1 0-1,1 0 1,-1 0-1,1 0 1,0 0-1,-1 0 1,1 0-1,-1-1 1,1 1-1,0 0 1,-1 0-1,1-1 1,0 1-1,-1 0 1,1-1-1,-1 0 1,7-7 610,-3 6-598,3-1 1105,8 3 2934,-14 3-3228,0-2-772,0 1-1,-1 0 0,1 0 0,-1 0 0,1-1 1,-1 1-1,0 0 0,0-1 0,0 1 1,-2 3-1,-2 4 353,-1 5 202,-5-8 112,5 8-213,4-11-448,0 0 1,0 0-1,0 0 0,-1-1 1,1 1-1,-5 2 1,5-3-57,-1 1 0,0-1 0,1 0 1,0 1-1,-1 0 0,1-1 0,0 1 0,0 0 1,-2 6-1,1 3 20,0 1-25,3-12-48,-1-1 0,1 0 0,0 1-1,-1-1 1,1 1 0,0-1 0,-1 0 0,1 1 0,0-1 0,-1 0 0,1 1-1,-1-1 1,1 0 0,-1 0 0,1 0 0,0 1 0,-1-1 0,1 0 0,-1 0-1,1 0 1,-1 0 0,1 0 0,-1 0 0,0 0 0,-5 3-169,-5 8-335,5-8-284,-25-3-7834,14 0 5814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3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154 273 2816,'-15'0'917,"10"3"-565,0 3-15,1 0 0,0 0 0,1 0 0,-1 1 0,1 0 0,0-1 0,1 1 0,0 0 0,-2 9 0,-11 29 501,12-33-694,0-1-1,0 1 1,-2 19-1,-3 17 110,-7-14-13,7-17-107,-1 20 176,-2-3 198,5-2-112,-1-17-50,6-14-308,0 1 1,0-1-1,1 1 1,-1-1-1,0 1 1,1-1-1,-1 1 1,1-1-1,0 1 0,-1 2 1,1-2 33,3-4-25,-1 0-34,-1-1 0,1 1 0,-1 0 0,0-1 0,1 1 0,-1 0-1,0-1 1,-1 1 0,1-1 0,0 0 0,0-5 0,2-6 32,8-20 4,-3-1-106,4-15-92,0 20-84,-7 18 88,0 0 0,5-22 0,-8 17 85,-1 11 46,0-1-1,1 1 0,0 0 1,-1 0-1,7-11 0,-3 5 80,-4 9-25,0 1 0,0-1 0,1 1-1,-1 0 1,0 0 0,4-4 0,-5 6-24,0 0-1,0 0 1,0 0-1,0 0 0,0 0 1,0-1-1,0 1 1,0 0-1,0 0 0,0 0 1,0 0-1,1 0 1,-1 0-1,0 0 0,0 0 1,0 0-1,0 0 1,0-1-1,0 1 1,0 0-1,1 0 0,-1 0 1,0 0-1,0 0 1,0 0-1,0 0 0,0 0 1,0 0-1,1 0 1,-1 0-1,0 0 0,0 0 1,0 0-1,0 0 1,0 0-1,0 0 0,1 0 1,-1 0-1,0 0 1,0 1-1,0-1 0,0 0 1,0 0-1,0 0 1,0 0-1,1 0 1,-1 0-1,0 0 0,0 0 1,0 0-1,0 0 1,0 1-1,0-1 0,0 0 1,0 0-1,0 0 1,2 2 99,0 1 0,-1-1 1,0 0-1,1 0 0,-1 1 1,0-1-1,0 1 0,0-1 1,-1 1-1,1 0 0,0 4 1,2 8 337,16 36 507,-6-17-521,-9-23-246,1 1 0,0-1 0,1 0 0,1 0 0,14 18 0,-15-20 43,1-1-1,0 0 1,11 10 0,-15-16-170,-1 0 0,1 0 0,0 0 0,0 0 0,0-1 0,0 1 0,0-1 0,0 0 0,0 0 0,1 0 0,-1 0 0,0 0 0,1-1 0,3 1 0,-4-2-10,-1 1 0,1 0 0,-1-1 0,0 0 0,1 1 0,-1-1-1,1 0 1,-1 0 0,0 0 0,0-1 0,1 1 0,2-3 0,23-22 442,-22 20-396,3-2 69,0-1 0,-1 0 0,0-1 0,-1 0 0,0 0 0,11-22 0,-4-10-48,16-71 1,-20 72-379,24-98-3323,-3 19-3226,-30 113 5858,0-1-1,0-13 1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8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0 7648,'17'17'3456,"0"51"-3008,-17-16 256,0-18-480,-17 34 192,0-17-256,-17 0-576,0 0 224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8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762 238 7456,'14'-57'2421,"-14"56"-2358,0 0 0,0 0 0,0 0 0,0 0 0,1 0 0,-1 0 0,0 0-1,1 0 1,-1 1 0,1-1 0,-1 0 0,1 0 0,-1 0 0,2 0 0,9-14 444,-5 1 26,0 10-344,-6 4-176,1 0-1,-1 0 1,0 0 0,1 0 0,-1 0 0,1-1-1,-1 1 1,0 0 0,1 0 0,-1 0 0,0-1-1,1 1 1,-1 0 0,0-1 0,1 1 0,-1 0-1,0-1 1,0 1 0,0 0 0,1-1 0,-1 1-1,0 0 1,0-1 0,0 1 0,0 0 0,1-1-1,-1 1 1,0-1 0,0 1 0,0-1 0,0 1-1,0 0 1,0-1 0,0 1 0,0-1 0,0 1-1,-1 0 1,1-1 0,0 1 0,0-1 0,0 1-1,0 0 1,0-1 0,-1 1 0,1 0 0,0-1-1,0 1 1,-1-1 0,0-1 24,-1 0 1,1 0-1,0 0 1,-1 0-1,0 0 1,1 0-1,-1 0 1,0 0-1,0 1 1,0-1-1,0 1 1,-5-3-1,0 1 30,-1 0 0,-13-3 0,-15-7-24,19 5-27,8 2 17,-1 2 0,0-1 1,-13-3-1,-59-9 132,45 14-56,31 3-53,0 0-1,1 0 0,-12-3 1,0-2 34,13 3-45,1 1 0,-1 0 1,1 0-1,-1 0 0,0 0 0,1 1 0,-1-1 0,0 1 1,1 0-1,-1 0 0,0 1 0,-3 0 0,3 0 9,-5 1 89,0 0-1,0 1 1,-11 6-1,18-8-123,0 0 0,1 0 0,-1 0 0,0 1 0,1-1 0,0 0 0,-1 1 0,1 0 0,0-1 0,0 1 0,0-1 0,0 1 0,-1 2 0,-9 26 211,7-17-123,-67 195 330,43-126-330,20-54-79,-10 29 2,-47 82 8,60-126 44,-1-1 1,0-1 0,-1 1-1,0-1 1,-1 0 0,0-1-1,-10 10 1,-11 11 312,18-11-81,1-12-133,8-6-141,0 0 1,0-1-1,0 1 0,0 0 1,0 0-1,0 0 0,1 1 0,-1-1 1,1 0-1,-2 4 0,-2 2-59,2-1-58,3-7 69,1 0 0,-1 1-1,1-1 1,-1 0 0,1 0 0,-1 1-1,0-1 1,1 0 0,-1 0 0,1 0-1,0 0 1,-1 0 0,1 0 0,-1 0-1,1 0 1,-1 0 0,1 0 0,-1 0-1,2 0 1,-1 0-31,1 0 0,0 0-1,-1 1 1,1-1 0,-1 0 0,1 1-1,-1-1 1,1 1 0,-1 0-1,1-1 1,2 2 0,14 6-114,28-2 142,8 5 54,-12-6 10,-25-3-10,0 0-1,-1 0 1,1 2 0,0 0 0,-1 1-1,26 11 1,-24-7-2,16 8-135,14-6-578,-11 12-64,-16-17-144,-11-4 341,-8-1 442,0 0 0,0 0 0,0 0 0,0 1 0,0-1 0,-1 0 0,1 1 0,0-1 0,1 3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9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35 103 8800,'-35'-51'6304,"70"34"-5248,-1 17-609,0 0-95,34-17-224,0 17-32,0 0-32,0-18-2719,-16 36 1439,16-18-3808,-34 0 2816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9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9152,'0'-17'4128,"51"0"-3584,-34 17 480,0 0-672,34 0 192,0 0-288,17 17-320,1-17 32,16 17-1984,-17 0 1120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0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17 188 8896,'-17'-17'4032,"51"34"-3520,-17-17 96,18 17-448,-1-17 192,17 0-192,-17 0-704,17 18 288,-17-18-2816,17 17 1696</inkml:trace>
  <inkml:trace contextRef="#ctx0" brushRef="#br0" timeOffset="1">17 410 10304,'-17'0'5984,"34"0"-5793,17 0 65,18 0-160</inkml:trace>
  <inkml:trace contextRef="#ctx0" brushRef="#br0" timeOffset="2">1057 35 11872,'-34'-17'6079,"51"17"-5471,0 0-480,17 0-32,0-17-64,18 17-256,16 0 128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0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17 8896,'-29'-15'2869,"31"15"-2692,1-1 0,-1 1 0,0 0 0,0 0-1,0-1 1,0 1 0,0 0 0,1 1 0,-1-1 0,0 0 0,3 1 0,10 6-126,0-2 1,1 0 0,0-1 0,0-1 0,22 2-1,-1 1-41,17 5-10,9-5 0,-7 5 32,-5-9 82,-34-2-51,32 4 0,-23 1-41,-16-2 208,1-1 1,0 0-1,16 0 1,-26-2-204,-1 0 0,1 0 0,0 0 0,-1 0 0,1 0 1,-1 0-1,1 0 0,0 0 0,-1 0 0,1 0 1,-1 0-1,1 0 0,0 1 0,-1-1 0,1 0 1,-1 0-1,1 1 0,-1-1 0,1 0 0,-1 1 1,1-1-1,-1 1 0,1-1 0,-1 0 0,0 1 1,1-1-1,-1 1 0,0-1 0,1 1 0,-1 0 0,0 0-14,0-1-1,0 0 1,0 1-1,0-1 1,0 0-1,0 0 1,0 1-1,0-1 0,-1 0 1,1 0-1,0 1 1,0-1-1,0 0 1,0 0-1,-1 1 1,1-1-1,0 0 0,0 0 1,0 0-1,-1 1 1,1-1-1,0 0 1,0 0-1,-1 0 0,-14 3 226,13-3-191,-1 0-1,0 0 0,0 0 0,0 1 0,1-1 0,-1 1 0,0 0 0,1 0 0,-1-1 0,-4 4 0,1 0 42,0 1 0,0 0 0,-10 10 0,7-7-96,1 1-1,0 0 1,1 0-1,0 1 1,0 0-1,1 0 1,0 0 0,0 1-1,1 0 1,1 0-1,-5 20 1,-24 120-51,-2 16-32,21-90 142,8-34 58,5-39-54,0 1-1,1 0 0,-2 0 0,1-1 0,0 1 0,-1-1 0,0 1 0,0-1 0,-1 0 0,1 0 0,-1 1 1,0-2-1,-6 8 0,-7 11 633,2-2-353,13-19-304,0 0-1,0 0 0,0-1 1,0 1-1,0 0 0,0-1 1,0 1-1,0-1 0,0 1 1,0-1-1,-1 1 0,1-1 1,0 0-1,0 1 0,0-1 0,-3 0 1,2 0-4,0 0 0,0-1 1,-1 1-1,1-1 0,0 1 0,0-1 1,0 0-1,0 1 0,0-1 0,0 0 1,0-1-1,0 1 0,0 0 0,1 0 1,-1-1-1,0 1 0,1-1 1,-3-2-1,-8-7 115,3 4-62,6 5-46,0 0 0,0 0 0,0-1 0,0 1 0,-4-6 0,-19-37 330,3 12-212,14 23-123,1-1 0,1 0 0,0 0 0,0-1 1,-8-23-1,-3-22 3,-18-50-20,29 91-25,-35-86-10,37 88-44,1-1-1,1 1 1,0 0 0,1-1 0,-1-20-1,3 16-99,0 7-325,0 0 1,1 0-1,1-12 1,-1 22 397,-1 0 0,1 0 0,0 0 0,0 1 0,0-1 0,0 0 0,0 1 0,0-1 0,0 1 0,0-1 0,3-2 0,-3 4 77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1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85 154 9984,'7'-7'1688,"-1"0"0,8-12 0,-13 17-1621,1-1 1,-1 1-1,1-1 1,0 1-1,0 0 1,0 0-1,0 0 1,1 0-1,-1 0 1,0 0-1,1 0 1,0 1-1,-1-1 1,1 1-1,4-2 1,11-3 405,18-8 24,-29 11-456,1 0-1,-1 1 1,1-1 0,0 1-1,0 1 1,10-1 0,3-1 5,33-9 34,-32 11-33,36 1 1,16-1-9,-66 1-48,-1-1 0,1 0-1,-1-1 1,1 1 0,-1-1-1,13-6 1,-13 5-9,-7 3 2,1 0 1,-1 0 0,1-1 0,-1 1 0,1 0-1,-1 0 1,1 0 0,-1-1 0,1 1 0,-1 0 0,1 0-1,-1-1 1,0 1 0,1 0 0,-1-1 0,0 1-1,1-1 1,-1 1 0,0 0 0,1-1 0,-1 1-1,0-1 1,0 1 0,0-1 0,1 1 0,-1-1 0,0 1-1,0-1 1,0 1 0,0-1 0,0 1 0,0-1-1,0 1 1,0-1 0,0 0 0,0 1 8,0 0 1,0 0 0,0 0-1,0 0 1,0 0 0,0 0-1,0-1 1,0 1 0,0 0-1,0 0 1,0 0-1,0 0 1,0 0 0,0 0-1,0 0 1,0 0 0,0 0-1,0-1 1,0 1 0,0 0-1,0 0 1,0 0-1,0 0 1,0 0 0,0 0-1,0 0 1,0 0 0,0 0-1,-1 0 1,1 0 0,0-1-1,0 1 1,0 0-1,0 0 1,0 0 0,0 0-1,0 0 1,0 0 0,0 0-1,0 0 1,0 0 0,-1 0-1,1 0 1,0 0-1,0 0 1,0 0 0,0 0-1,0 0 1,0 0 0,0 0-1,0 0 1,0 0 0,-1 0-1,1 0 1,0 0-1,0 0 1,-3 1-85,-1-1 0,1 1-1,-1-1 1,1 1 0,-1 0-1,-5 3 1,-9 2-91,-1-1-60,13-4 180,0 0 0,0 0 1,0 1-1,0 0 0,0 1 0,1-1 1,-6 4-1,-4 3-6,0 0 0,0 1-1,2 0 1,-1 1 0,1 1 0,1 0 0,0 1 0,-13 18 0,-3 9-15,18-27 74,1 0 1,0 1-1,0 0 1,2 1-1,-1 0 0,2 0 1,0 1-1,-4 19 1,-41 195-168,44-202 249,-1 0 1,-2 0 0,0-2 0,-2 1-1,-27 44 1,37-68-57,-1 1-1,0 0 1,0-1 0,0 1-1,0-1 1,0 0-1,-1 0 1,-6 4 0,5-5 16,4-1-24,1-1-1,-1 0 1,0 0-1,1 1 1,-1-1-1,0 0 1,1 1-1,-1-1 1,0 1 0,1-1-1,-1 1 1,1-1-1,-1 1 1,1 0-1,-1-1 1,1 1 0,0-1-1,-1 1 1,1 0-1,0-1 1,-1 2-1,-1 4 85,-11 8 489,-2 3-86,15-17-470,-1 1-1,1 0 1,0 0-1,-1 0 1,1-1-1,0 1 1,0 0-1,-1 0 1,1 0-1,0 0 1,0-1-1,0 1 0,0 0 1,0 0-1,0 0 1,0 0-1,0 0 1,1-1-1,-1 1 1,0 0-1,0 0 1,1 1-1,2 2 6,1 1 1,0-1-1,0 0 0,0 0 0,0 0 0,1 0 1,-1-1-1,1 1 0,8 3 0,0 1 14,-1 1 13,2-1-1,-1 0 1,1-1-1,1 0 1,-1-2-1,1 1 1,0-2-1,0 0 0,0 0 1,1-2-1,-1 0 1,19 0-1,134-2-158,-167 0 62,1 0 0,0 0 0,0 0 0,-1 0 1,1 0-1,0-1 0,-1 1 0,1-1 0,0 1 0,-1-1 0,1 0 1,-1 1-1,1-1 0,-1 0 0,1 0 0,-1 0 0,1 0 1,-1 0-1,2-2 0,-2 2 5,-1 1 22,0 0 0,0 0 0,0 0 0,0 0 0,0 0 0,1-1 0,-1 1 0,0 0 0,0 0 0,0 0 0,0 0 0,0 0 0,0 0 0,0 0 1,0 0-1,0 0 0,0-1 0,1 1 0,-1 0 0,0 0 0,0 0 0,0 0 0,0 0 0,0 0 0,0-1 0,0 1 0,0 0 0,0 0 0,0 0 0,0 0 0,0 0 0,0 0 0,0-1 0,0 1 0,0 0 0,0 0 0,0 0 0,0 0 0,0 0 0,-1 0 0,1-1 0,0 1 0,0 0 0,0 0 0,0 0 0,0 0 0,0 0 0,0 0 0,0 0 0,0 0 0,0 0 0,-1-1 0,1 1 0,0 0 0,0 0 0,0 0 1,-3-3-441,3 2 286,-1 0 1,0-1-1,0 1 0,0 0 0,1 1 0,-1-1 1,0 0-1,-1 0 0,1 0 0,0 0 1,0 1-1,0-1 0,0 1 0,0-1 0,-2 0 1,-23-13-2635,6-3 896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8800,'-17'17'4000,"34"-34"-3488,-1 17 1696,0 0-1312,17 0-129,0 0-511,16 0-192,0 0-32,0 0-192,1 0 96,-18 0-1503,18 0 831,-34 0-1792,17 0 1440,-17 0-2304,17 0 1920,-33 17-2272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1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86 7040,'-15'-29'2282,"15"28"-2190,-1-1-1,1 1 0,-1-1 1,0 1-1,0 0 0,0 0 1,0-1-1,0 1 0,0 0 1,0 0-1,0 0 1,0 0-1,-2-1 0,-3-3 220,5 4-189,0-1 1,0 1 0,0 0-1,-1 0 1,1-1 0,-1 1-1,1 0 1,-1 0 0,0 0-1,1 0 1,-1 1 0,0-1-1,1 0 1,-1 1 0,0-1-1,0 1 1,0 0 0,0 0-1,-2-1 1,1 1 79,-1 0 0,1-1-1,-1 1 1,1-1 0,0 0 0,-1 0 0,1 0-1,-4-2 1,-10-3 222,9 5-238,-1 0-1,0 0 1,0 1 0,0 0 0,1 1-1,-1 0 1,0 0 0,1 1 0,-1 0 0,1 0-1,-13 6 1,16-6-146,0 0-1,0 0 1,0 1 0,1-1-1,-1 1 1,1 0-1,0 0 1,-1 0 0,2 1-1,-1 0 1,0 0 0,1 0-1,-7 8 1,4 11-4,4-11-14,0-7-7,1 0 0,0 1 0,0-1 0,0 1 0,1-1 0,0 1-1,0-1 1,0 1 0,1-1 0,0 1 0,0-1 0,0 0 0,4 10-1,-2-7 17,0 1-1,0-1 0,1 0 0,1-1 0,-1 1 1,1-1-1,1 1 0,7 8 0,0-4-19,1 0 0,0-1-1,18 11 1,-15-12-7,0-1 0,0 0 1,33 10-1,-32-12 11,5 2-1,23 8-7,-32-14 31,1-1 0,0 0 0,0-2 0,-1 1 0,1-2-1,0 1 1,0-2 0,0 0 0,-1-1 0,26-9-1,-36 11-7,-1 0 0,1 0-1,0 0 1,-1-1-1,1 1 1,-1-1-1,0 0 1,0 0 0,1 0-1,4-5 1,-7 4-6,1 0 1,-1 1 0,0-1-1,0 0 1,0 1 0,-1-1-1,1 0 1,0 0 0,-1-4-1,2-4 50,0 2-24,-1 7-40,0 0 0,-1-1 0,1 1 0,-1 0 0,0-1 0,0 1 1,0 0-1,0-1 0,0 1 0,0 0 0,-1-1 0,0-3 0,-3-2 28,0 0-1,-10-15 1,2 3 14,-17-34 108,12 31-29,-2 2 0,-29-26-1,22 21-431,6 6 34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5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750 120 5824,'0'-4'236,"0"0"1,1 0 0,-1 0-1,1-1 1,0 1-1,0 0 1,0 0 0,1 0-1,0 1 1,3-8-1,-4 10-204,-1-1-1,1 1 1,-1-1-1,1 0 0,-1 1 1,0-1-1,0 0 1,0 1-1,0-1 0,0 1 1,0-1-1,0 0 1,0 1-1,-1-1 1,1 0-1,0 1 0,-2-3 1,-9-2 122,5-5 278,-8 5-58,5 1-133,8 4-202,-1 0 0,1 0 0,-1 0 0,1 0 0,-1 0 0,0 1 0,1-1 0,-1 1 0,0-1 0,0 1 0,0-1 0,1 1 0,-1 0 0,-3 0 0,-11 0 26,4-1-27,0 1 1,0 0-1,-18 4 1,-2 7 89,26-8-67,0 0-1,0 0 1,0 0 0,0 1-1,0-1 1,1 1 0,-1 1-1,1-1 1,0 1 0,-8 10-1,-5 4 116,13-13-144,0 0 0,0 1 0,0-1 0,1 1 0,0 0 0,1 0 0,-1 0 0,1 1 0,1-1 0,-1 1 0,1 0 0,-1 12 0,0-7 5,-4 26 112,2 1 1,1 0-1,3 63 1,1-64-119,0 0 15,6 41-1,16 54 14,-10-3 42,9-40-32,-14-66-21,7 52 0,-11 40 322,-3-81-89,1-21-92,-2-1-1,0 1 1,0-1 0,-2 1 0,1-1 0,-2 0-1,0 0 1,-1 0 0,-12 25 0,15-36-128,0 1 1,-1-1-1,1 0 1,-1 0-1,0 0 1,1-1-1,-2 1 1,1-1 0,0 0-1,0 1 1,-7 2-1,-1-1 67,1 0 0,-20 4 1,22-6-84,-15 4 153,-1-2 0,-40 4-1,52-8-155,0 0 0,0 0 0,0-2 0,0 1-1,1-1 1,-1-1 0,-19-7 0,22 6-50,0 1 0,0-2 0,0 1 0,1-1 0,0-1 0,0 0 0,-14-12 0,11 7-26,2 3-462,1-1-1,0 0 1,-10-14-1,16 21 243,1-1-1,-1 0 0,1 0 1,-1 0-1,1 0 1,0 0-1,0 0 0,0 0 1,1-1-1,-1 1 1,1 0-1,0 0 0,0-1 1,0 1-1,0 0 1,0 0-1,2-5 0,0 1-1754,1 0 1,6-13-1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6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718 121 5568,'0'0'54,"0"-1"1,0 1-1,0-1 0,0 0 1,0 1-1,0-1 0,0 1 1,0-1-1,0 1 1,0-1-1,0 1 0,0-1 1,0 0-1,0 1 0,0-1 1,-1 1-1,1-1 1,0 1-1,0-1 0,-1 1 1,1-1-1,0 1 0,-1 0 1,1-1-1,0 1 1,-1-1-1,1 1 0,-1 0 1,1-1-1,-1 1 0,1 0 1,-1-1-1,1 1 1,-1 0-1,1 0 0,-1 0 1,1-1-1,-1 1 0,1 0 1,-1 0-1,1 0 1,-1 0-1,0 0 0,1 0 1,-2 0-1,2 0-47,0 0 0,0 0 0,0 0 0,0 0 0,0 0 0,0 0 0,0 0 0,0 0 0,0 0 0,-1 0 0,1 0 0,0 0 0,0 0 0,0 0 0,0 0 0,0 0 0,0 0 0,0 0 0,0 0 0,0 0 0,0 0 0,-1 0 0,1 0 1,0 0-1,0 0 0,0 0 0,0 0 0,0 0 0,0 0 0,0 0 0,0 0 0,0 0 0,0 0 0,0-1 0,0 1 0,0 0 0,0 0 0,-1 0 0,1 0 0,0 0 0,0 0 0,0 0 0,0 0 0,0 0 0,0-1 0,0 1 0,0 0 0,0 0 0,0 0 0,0 0 0,0 0 0,0 0 0,0 0 0,0 0 0,0 0 0,1-1 0,-2 0 32,1 0 0,0 0 0,-1 0 0,1 0-1,-1 0 1,1 0 0,-1 0 0,0 0 0,1 0 0,-1 0 0,0 0-1,0 0 1,1 1 0,-1-1 0,0 0 0,0 0 0,0 1 0,0-1-1,0 1 1,0-1 0,0 1 0,-1-1 0,-12-8 251,6 3-39,-2 1-104,0 0 6,-1-1 1,-21-6 0,-3 4 81,-15-4-33,33 7-122,-1 1 0,1 0 0,-1 2 0,0 0 0,0 0 0,0 2 0,0 1 0,-25 3 0,35-2-107,0 1 0,0-1 1,0 2-1,0-1 0,-6 5 0,-3 1 17,13-7 22,0 1-1,0-1 1,0 1-1,0 0 0,0 0 1,0 0-1,1 0 1,-1 1-1,1 0 1,0-1-1,0 1 0,0 0 1,-4 9-1,-4 6-16,-4 5 48,1 1-1,-11 26 1,14-23 43,1-7 13,2 0 1,-11 43-1,15-37 22,2-13-41,0-1 1,-1 0-1,-6 19 1,-1-8 219,0-1 0,-21 33 1,29-54-273,0 1 0,0-1 0,0 1 0,1 0 0,-1 0 0,1 0 0,0 0 0,0 0 0,0 0 0,0 0 0,1 0 0,-1 0 0,1 1 0,-1-1 0,2 7 0,-1-3-44,-1-5 17,1-1-1,0 1 0,0 0 0,0-1 0,0 1 0,0 0 0,0-1 1,0 1-1,0-1 0,1 1 0,-1 0 0,1-1 0,-1 1 1,1-1-1,0 1 0,0-1 0,-1 1 0,1-1 0,0 0 1,0 1-1,0-1 0,1 0 0,-1 0 0,0 0 0,0 0 0,1 0 1,-1 0-1,0 0 0,1 0 0,1 1 0,23 9 190,-1 0 0,51 12 1,58 6 56,-71-18-771,68 23 1,-86-23-479,3 2-694,-43-11 1344,-1 0 1,0 0-1,0 0 1,1 0 0,-2 0-1,1 1 1,0 0-1,4 3 1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6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18 751 7136,'-17'-17'2656,"34"17"-2080,0-17-160,0 17 1056,17 0-896,0 0 544,17 17-640,17-17-64,18 34-256,-35-17 128,17 0-192,-17 0-1728,0 0 896,-17-17-2688,-17 0 1920,1 0-3104</inkml:trace>
  <inkml:trace contextRef="#ctx0" brushRef="#br0" timeOffset="1">325 18 8640,'0'-17'3904,"68"17"-3392,-34 0 992,-17 0-928,17 0-160,0 0-256,17 17-992,-17 0 448,18 0-3584,-1 34 2208,-17-17-3264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6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8896,'0'0'3296,"17"34"-2560,0-17-224,-17 0-64,17-17-352,0 17 384,1-17-256,-1 0-2784,0 17 1376,17-17-4960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7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101 513 7872,'26'0'3697,"-22"-1"-3534,0 1 0,0-1 0,0 0 0,0 0 0,0 0 0,-1 0 0,1-1 0,-1 0 1,5-2-1,9 1 549,-16 4-669,-1-1 0,1 0 0,0 0 0,0 0-1,0 0 1,0-1 0,0 1 0,0 0 0,0 0-1,0 0 1,-1-1 0,1 1 0,0-1-1,1 0 1,4-13 357,-2 7-241,6-14 153,-10 20-299,1 1 0,-1-1 0,0 0 0,0 0 0,1 0 0,-1 1 0,0-1 0,0 0 0,0 0 0,0 0 0,0 0 0,0 1-1,-1-1 1,1 0 0,0 0 0,0 0 0,0 1 0,-1-1 0,1 0 0,0 0 0,-1 1 0,1-1 0,-1 0 0,0 0 0,-13-5 110,7 1-125,6 5 0,0-1-1,0 0 0,1 0 0,-1 1 0,0-1 0,0 1 0,0-1 0,0 1 0,0-1 0,0 1 0,0-1 0,0 1 0,0 0 1,0 0-1,0-1 0,0 1 0,0 0 0,0 0 0,0 0 0,0 0 0,0 0 0,0 0 0,0 1 0,0-1 0,0 0 0,-1 1 1,-49 30 92,44-27-55,0-1 0,1 1-1,0 0 1,0 1 0,0 0-1,0 0 1,1 0 0,-8 10 0,3 0-79,0 0 0,-11 24 1,19-34 36,0 0 1,0 0 0,0 0 0,0 0 0,1 0 0,0 0 0,0 1 0,0 5-1,1-8 16,0 1-1,0-1 0,1 1 1,-1-1-1,1 1 0,0-1 1,0 1-1,0-1 0,1 0 1,-1 0-1,1 1 1,2 3-1,-2-5 6,-1 0-1,1-1 1,0 1 0,0 0 0,0-1-1,0 1 1,0-1 0,0 0 0,0 1-1,0-1 1,0 0 0,0-1 0,1 1-1,-1 0 1,0 0 0,1-1 0,-1 0-1,1 1 1,-1-1 0,0 0 0,1 0-1,-1 0 1,1 0 0,3-2 0,3 1-34,-1-1 0,1-1 0,0 1 0,-1-1 0,11-6 0,-5 1-33,-1-1 0,0-1-1,0 1 1,12-13 0,-1 0-60,1 2 32,36-34 111,-53 46-4,-1 0 0,0-1 1,0 0-1,-1 0 1,7-13-1,-5 5 116,11-33 0,-17 44-122,0 0 0,-1 0 0,0 0 0,0 0 0,0 0 0,-1 0 0,0 0 0,-1-12 0,-3 5 12,0 1 0,-1 0 1,0 0-1,0 1 0,-1-1 1,-1 1-1,-11-14 0,6 8 56,10 13-44,0 0-58,0 1 0,0 0 1,-1 0-1,1 0 0,-6-5 0,7 7 5,1 1 0,-1-1-1,0 1 1,0-1 0,1 1 0,-1-1 0,0 1 0,0 0-1,0-1 1,1 1 0,-1 0 0,0 0 0,0-1 0,0 1 0,0 0-1,0 0 1,1 0 0,-1 0 0,0 0 0,0 0 0,0 1-1,0-1 1,0 0 0,0 0 0,1 1 0,-1-1 0,0 0-1,0 1 1,0-1 0,1 1 0,-1-1 0,0 1 0,1-1-1,-1 1 1,0 0 0,0 0 0,-4 4-23,1 1 0,0-1 0,0 1 0,0 0 0,1 0 0,-4 8 0,1 20 69,-7 10 7,8-28-4,-5 24-1,4 11-2,1-25-32,2-9 4,0 0 0,0 25 0,2-15-7,0-14-4,1 0 0,0 0-1,3 18 1,-2-28-9,0 1 1,0-1-1,0 1 1,0-1-1,0 1 1,1-1-1,0 0 0,-1 1 1,1-1-1,0 0 1,1 0-1,-1-1 1,0 1-1,1 0 1,0-1-1,5 5 0,-7-7-3,4 4-36,-1-1 0,1 0 1,0 0-1,0 0 0,1-1 0,-1 0 0,0 0 0,1 0 0,-1-1 0,1 0 0,7 1 0,25-7-194,-16 2 120,-11 1 60,1 1 0,-1-1 0,0-1 0,1 0 0,-1 0 0,0-1 0,-1-1 0,1 0 0,11-7 0,67-52-251,-45 31 166,-26 20 120,-2-1 0,1-1 0,-2 0-1,17-22 1,-25 29 26,16-19 68,23-37-1,-38 52-20,0-1 1,-2-1-1,1 1 0,-2-1 0,6-19 1,-5-11 79,-3 22-62,0 2-6,2-17 150,-6 26-27,0 0 0,-3-12 0,2 9 9,0-2 24,-3-8 217,5 23-397,-1 0 1,1 0-1,-1 0 0,0 0 0,1 1 0,-1-1 1,0 0-1,1 0 0,-1 0 0,0 1 0,0-1 1,0 0-1,0 1 0,1-1 0,-1 1 1,0-1-1,0 1 0,-2-1 0,-19-4 300,20 5-307,1 0-1,-1 0 1,1 0-1,-1 0 0,1 0 1,-1 1-1,1-1 0,0 0 1,-1 1-1,1-1 1,-1 0-1,1 1 0,0 0 1,-1-1-1,1 1 0,-2 2 1,-17 25 135,-9 9-91,6 8-37,-5-5-27,23-30-5,0 0 0,1 0 0,0 0 0,0 1 0,1 0 0,-3 17 0,3-3 5,0 42 1,2-7 45,0-27-63,6 62 0,-3-85-29,1 0 0,0 0 0,0 0 0,1 0 0,6 10 0,-5-9-163,0 0 0,5 19-1,-7-17-264,-2-10 330,-1 1 0,1-1 0,0 1 1,0-1-1,3 6 0,-3-8 28,0 0 0,-1 0-1,1 0 1,0 0 0,-1-1 0,1 1-1,0 0 1,0-1 0,0 1-1,0 0 1,0-1 0,0 1-1,0-1 1,0 0 0,0 1-1,0-1 1,0 0 0,0 1-1,0-1 1,0 0 0,0 0 0,0 0-1,2 0 1,2-3-1921,9-11-2021,3-3 1237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8320,'0'-17'3744,"17"17"-3232,0 0 1120,17 0-992,-17 0 352,18 0-576,16 0-97,0 0-191,0 0-96,0 17 0,-17-17-2015,17 0 1087,-34 0-3872,17 17 2688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19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342 120 4320,'0'-14'1392,"0"11"-400,0 0 16,0-8-208,-1 11-782,1 0 1,0 0-1,0 0 1,0 0-1,0 0 1,0 0-1,0-1 1,0 1-1,0 0 1,0 0 0,0 0-1,0 0 1,0 0-1,0 0 1,0 0-1,0 0 1,0 0-1,0-1 1,0 1-1,0 0 1,0 0-1,1 0 1,-1 0-1,0 0 1,0 0-1,0 0 1,0 0-1,0 0 1,0 0 0,0 0-1,0-1 1,0 1-1,0 0 1,0 0-1,0 0 1,0 0-1,0 0 1,1 0-1,-1 0 1,0 0-1,0 0 1,0 0-1,0 0 1,0 0-1,0 0 1,0 0-1,0 0 1,0 0 0,1 0-1,-1 0 1,0 0-1,0 0 1,0 0-1,0 0 1,0 0-1,0 0 1,1 0 20,0 0 1,-1 0-1,1 0 1,-1 0-1,1 0 1,-1 0-1,1 0 0,0 0 1,-1 0-1,1 0 1,-1 0-1,1-1 1,-1 1-1,1 0 1,0 0-1,-1-1 1,1 1-1,0-1 51,-1 0 1,1-1-1,-1 1 0,1 0 0,-1 0 0,0 0 1,0 0-1,1 0 0,-1 0 0,0-1 0,0 1 1,0 0-1,0-2 0,0 3-74,0-1 0,0 1-1,0 0 1,0-1 0,0 1 0,0-1-1,0 1 1,0-1 0,-1 1 0,1-1 0,0 1-1,0 0 1,0-1 0,0 1 0,-1-1 0,1 1-1,0 0 1,0-1 0,-1 1 0,1-1-1,0 1 1,-1 0 0,1-1 0,0 1 0,-1 0-1,1 0 1,0-1 0,-1 1 0,1 0-1,-1-1 1,-7-4 172,3-6 218,-10 5-108,0-2-80,10 5-76,-1 0 1,1 0-1,-1 0 1,0 1-1,0 0 1,0 0-1,0 0 1,-1 1-1,-10-1 1,-85 2 316,97 0-441,0 0 1,1 0-1,-1 1 1,0 0 0,1 0-1,-1 0 1,-5 2 0,2 1 26,0 0 0,-14 10 1,15-9-22,-4 1 8,9-5-27,-1 0-1,1 0 1,-1 1 0,1-1-1,0 1 1,-1-1 0,1 1-1,0 0 1,0 0 0,0 0-1,1 0 1,-1 0 0,0 0-1,1 0 1,-3 4 0,4-4-9,-1 0 1,1 0 0,-1 0 0,1-1 0,-1 1 0,1 0-1,0 0 1,0 0 0,0 3 0,1 10-19,1 7 99,-2-21-73,0 0 1,1 1-1,-1-1 1,1 0-1,-1 0 0,1 1 1,-1-1-1,1 0 0,0 0 1,0 0-1,-1 0 1,1 0-1,0 0 0,0 0 1,0 0-1,0-1 0,0 1 1,2 1-1,5 1-15,0 1 1,1-1-1,13 3 0,-18-5-36,-1-1-31,1 1 0,-1-1 1,1 0-1,-1 0 1,1 0-1,-1 0 1,0-1-1,1 1 0,-1-1 1,1 0-1,6-2 1,13-4-315,11 5-345,-26 3 517,0-1 0,1-1 1,14-2-1,-13-1 91,0 0 0,0 0 0,0 0 0,16-12 0,-25 15 126,0 0 1,1 0 0,-1 0 0,0 0-1,1-1 1,-1 1 0,0-1 0,0 1-1,0-1 1,0 1 0,0-1 0,0-2-1,6-7 113,1 6 150,-8 5-242,0 0 0,1-1-1,-1 1 1,1 0 0,-1 0 0,0-1 0,1 1 0,-1 0 0,0 0 0,1-1 0,-1 1 0,0 0 0,1-1 0,-1 1 0,0-1 0,0 1 0,1 0-1,-1-1 1,0 1 0,0-1 0,0 1 0,0-1 0,0 1 0,1 0 0,-1-1 0,0 1 0,0-1 0,0 1 0,0-1 0,-1 0 0,1-2 899,0 3-837,-1 0 0,0 0 0,0 0 0,0 0 0,0 0 0,1 0 1,-1 0-1,0 0 0,0 1 0,0-1 0,0 0 0,1 0 0,-1 1 0,0-1 0,-1 1 0,2 0-65,-1 0 0,1 0 0,0 0-1,-1 0 1,1 0 0,0 0 0,-1 1-1,1-1 1,0 0 0,0 0 0,0 0-1,0 0 1,0 2 0,1-1-37,0 0 0,1 0 0,-1 0 0,0 0 0,0-1 0,1 1 0,-1 0 0,1-1 0,0 1 0,-1-1 0,1 1 0,0-1 0,0 0 0,4 2 0,2 2-595,0-1 0,15 7 0,-3-9-599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0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83 4224,'0'-14'1365,"-2"8"-826,0 5-479,1 0 52,0 0 1,0 0 0,0-1 0,0 1-1,0 0 1,0-1 0,0 1-1,0-1 1,0 1 0,1-1 0,-1 1-1,1-1 1,-1 0 0,1 1 0,0-1-1,-1 0 1,1 1 0,0-1 0,0-3-1,0-23 3680,0 32-3667,0 1-1,0-1 1,-1 1-1,0-1 1,-3 9-1,3-9-77,0-1-1,0 1 0,0 0 0,1 0 0,-1 7 0,6 23 172,-2-17-142,0 2-22,-2-1 0,-1 0 1,0 1-1,-1-1 1,-6 31-1,3-22 89,-2 44 1,6 14 437,0-81-529,0 1-1,0-1 0,-1 0 1,0 0-1,0 0 1,0 0-1,0 0 0,-1 0 1,1 0-1,-5 6 1,5-8 11,1 0 0,-1 0 1,0 0-1,1-1 1,0 1-1,-1 0 0,1 0 1,0 3-1,0-4-51,0-1-1,0 1 1,0-1-1,0 1 1,0-1-1,0 1 1,0-1-1,0 1 0,0-1 1,0 1-1,0-1 1,0 0-1,0 1 1,0-1-1,0 1 1,0-1-1,-1 1 1,1-1-1,0 1 0,0-1 1,-1 0-1,1 1 1,0-1-1,-1 0 1,1 1-1,0-1 1,-1 0-1,1 1 1,0-1-1,-1 0 1,1 0-1,-1 1 0,1-1 1,-1 0-1,1 0 1,0 0-1,-1 0 1,1 0-1,-1 1 1,1-1-1,-1 0 1,1 0-1,-1 0 0,1 0 1,-1 0-1,0-1 1,1 1-10,0 0 0,0 0-1,0 0 1,0 1 0,0-1 0,-1 0 0,1 0 0,0 0 0,0 0 0,0 0-1,0 0 1,0 0 0,0 0 0,0 0 0,0 0 0,0 0 0,-1 0 0,1-1-1,0 1 1,0 0 0,0 0 0,0 0 0,0 0 0,0 0 0,0 0-1,0 0 1,0 0 0,0 0 0,0 0 0,-1 0 0,1 0 0,0 0 0,0 0-1,0 0 1,0 0 0,0-1 0,0 1 0,0 0 0,0 0 0,0 0 0,0 0-1,0 0 1,0 0 0,0 0 0,0 0 0,0 0 0,0-1 0,0 1 0,0 0-1,0 0 1,0 0 0,0 0 0,0 0 0,0 0 0,0 0 0,0 0-1,0-13-77,0 3-116,0 0 1,0 0-1,3-13 1,8-14-241,-7 10 78,-3 21 287,-1 0 0,1 0 0,0 0 0,0 0 0,1 0 0,0 0 0,0 0 0,0 1 0,5-9 0,11-2-232,-7 7 118,2-7-9,-12 14 176,0 0 0,1 0 0,-1 1 0,1-1-1,-1 0 1,1 0 0,-1 1 0,1-1 0,0 1 0,0 0-1,0-1 1,0 1 0,0 0 0,0 0 0,0 0 0,0 0 0,0 1-1,5-2 1,7 7-35,-6-1 77,3-2 61,10 4 115,-13 0-144,0 0-1,0 0 0,-1 0 1,0 1-1,7 8 0,2 2 44,-4-4 101,0 1 1,15 24-1,-25-35-126,0 0 1,0-1-1,-1 1 0,1 0 0,-1 0 1,1 0-1,-1 0 0,0 1 0,0-1 0,0 0 1,-1 0-1,1 1 0,-1-1 0,0 5 1,0-5-30,0-1 0,1 0 0,-1 0 0,-1 1 1,1-1-1,0 0 0,-1 0 0,1 0 0,-1 1 1,1-1-1,-1 0 0,0 0 0,0 0 0,0 0 1,0 0-1,-1 0 0,1 0 0,-2 2 0,-1-2-9,1 0-1,-1 0 0,1-1 1,-1 1-1,1-1 0,-1 0 1,0 0-1,0 0 0,-4 0 0,-8 2 26,0 1-17,-1-1 0,0-1 0,-22 0-1,-38-4 81,6-10-229,29 8-416,22 3 232,-24-5-1,36 4-20,1 0 0,0 0-1,0-1 1,0 0 0,0 0 0,-11-8-1,-2-6-823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1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29 5728,'-15'0'1840,"15"0"-1827,0 0-1,0 0 1,0 0 0,0 0 0,0 0 0,0 0-1,0 0 1,0 0 0,-1 0 0,1 0 0,0 0 0,0 0-1,0 0 1,0 0 0,0 0 0,0 0 0,0 0 0,0 0-1,0 0 1,-1 0 0,1 0 0,0 0 0,0 0-1,0 0 1,0 0 0,0 0 0,0-1 0,0 1 0,0 0-1,0 0 1,0 0 0,0 0 0,0 0 0,0 0-1,0 0 1,-1 0 0,1 0 0,0 0 0,0 0 0,0-1-1,0 1 1,0 0 0,0 0 0,0 0 0,0 0-1,0 0 1,0 0 0,0 0 0,0 0 0,0 0 0,0 0-1,0-1 1,0 1 0,0 0 0,0 0 0,1 0-1,-1-11 586,0 8 1674,2 3-1216,98 0 1674,-90-1-2609,-1 0 0,18-3-1,-19 2-57,1 0-1,13 0 1,-14 3 4,1 0 0,13 3 1,-12-2-22,-1-1 0,18 2 1,-15-3-25,-4-1-148,0 1 0,0 1 0,1 0-1,8 1 1,-14-1-16,-1 0-1,0 0 0,1 0 1,-1 0-1,0 0 1,0 0-1,0 0 1,0 1-1,0-1 1,0 1-1,0-1 0,-1 1 1,1 0-1,0 0 1,-1 0-1,1 0 1,-1 0-1,2 3 1,-3-4 8,0-1 0,1 1 1,-1 0-1,0 0 1,0-1-1,1 1 0,-1 0 1,0 0-1,0-1 0,0 1 1,0 0-1,0 0 1,0 0-1,0-1 0,0 1 1,-1 0-1,1 0 1,0 0-1,0-1 0,-1 1 1,1 0-1,0 0 0,-1 0 1,-1 1-140,1 0 0,-1 0-1,0-1 1,1 1 0,-1-1 0,0 1 0,-2 1 0,-28 14-3631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1 623 8384,'2'12'2723,"4"-15"-1176,2-3-1332,-6 6-88,-1-1 0,0 1 0,1-1 0,-1 1 0,1 0 0,-1 0 0,1-1 0,-1 1 1,3 0-1,-3 1-41,1-1 0,-1 0 0,1-1 1,-1 1-1,1 0 0,-1 0 0,1-1 1,-1 1-1,2-1 0,16-10 608,11 5-305,-11 1-294,-1-1 0,0-1 0,25-14 0,50-34-53,-87 51-32,139-92 102,-114 73-67,-1-1 0,-1-2 1,-1-1-1,-1-1 0,27-37 1,-46 54-24,0 1 0,-1-1 0,0 0 1,-1-1-1,7-15 0,2-4 170,-12 27-134,-1 0 1,0 0 0,0 0-1,0 0 1,-1 0 0,1-1 0,-1 1-1,0 0 1,0-1 0,0-7-1,-1-34 385,0 43-214,0 6-69,0 4 39,0-3-141,0-1 0,0 1 0,0-1 0,0 1 0,-1-1-1,1 1 1,-1-1 0,0 0 0,0 1 0,0-1 0,0 0 0,-1 0 0,0 0 0,1 0 0,-5 5 0,4-3-1,-1 1 0,1 0-1,0-1 1,0 1 0,0 0 0,1 0 0,0 0 0,0 0 0,1 0 0,-1 0-1,2 12 1,-2 10 6,0-12-5,1 1 0,0-1 0,1 0-1,3 17 1,-4-32-83,0 0-1,1 0 0,-1 0 1,1 0-1,-1 0 0,1 0 0,0 0 1,-1 0-1,1 0 0,0-1 1,-1 1-1,1 0 0,0 0 1,0 0-1,0-1 0,0 1 1,0-1-1,0 1 0,0-1 0,0 1 1,0-1-1,0 1 0,0-1 1,0 0-1,0 1 0,0-1 1,0 0-1,1 0 0,-1 0 0,0 0 1,2 0-1,0-1-124,-1 1-1,1-1 1,-1 0-1,1 1 1,-1-1-1,0 0 1,1-1-1,-1 1 1,0 0-1,0-1 1,0 1-1,4-4 1,8-8-728,-8 7 580,1-1 0,-1 1 1,10-14-1,-8 8 188,1 0 20,-1-1 0,13-26 1,-4-13 254,-15 39-8,-2 12-130,0 0-1,0 0 1,0 0-1,1 0 1,-1 0-1,0 0 1,0 0 0,1 0-1,-1 0 1,1 0-1,-1 0 1,1 1 0,-1-1-1,1 0 1,-1 0-1,1 0 1,0 1 0,-1-1-1,1 0 1,0 1-1,0-1 1,0 0 0,-1 1-1,1-1 1,0 1-1,0 0 1,2-1-1,10-10 918,-13 11-928,0-1 0,0 1 0,1 0 0,-1 0 0,0 0 0,0 0 0,0 0 0,0 0 0,0 0 0,0-1-1,0 1 1,0 0 0,0 0 0,0 0 0,1 0 0,-1 0 0,0 0 0,0 0 0,0 0 0,0 0-1,0 0 1,0 0 0,0 0 0,1 0 0,-1 0 0,0 0 0,0 0 0,0 0 0,0 0 0,0 0 0,0 0-1,1 0 1,-1 0 0,0 0 0,0 0 0,0 0 0,0 0 0,0 0 0,0 0 0,0 0 0,1 0 0,-1 0-1,0 0 1,0 0 0,0 0 0,0 0 0,0 0 0,0 1 0,0-1 0,0 0 0,0 0 0,1 0-1,-1 0 1,0 0 0,0 0 0,0 1 0,1 0 86,0 0 0,-1 0 0,1 1 0,0-1 0,0 1 0,-1-1 0,1 0 0,-1 1 0,0-1 0,1 1 0,-1-1 1,0 1-1,0-1 0,0 1 0,0-1 0,0 1 0,0-1 0,0 1 0,0-1 0,-1 1 0,1-1 0,0 1 0,-1-1 0,-1 3 0,1-1 13,0 0 0,0 1 1,1-1-1,-1 0 0,1 1 0,0-1 1,-1 0-1,2 1 0,-1-1 0,1 5 1,1-1 37,1 5-34,0 0 0,-1 0-1,0 1 1,-1 13-1,0-13-90,0 0-1,0-1 1,1 1 0,0 0-1,8 21 1,4 13-215,-13-40-206,0 0 0,1 0 0,0 0 0,1 0 1,4 9-1,-4-2-2066,-3-14 2421,0 0-1,0 0 1,0 0-1,-1 1 1,1-1-1,0 0 1,0 0-1,0 0 1,0 0 0,0 0-1,0 0 1,0 0-1,0 0 1,0 0-1,0 0 1,0 1-1,0-1 1,1 0-1,-1 0 1,0 0 0,0 0-1,0 0 1,0 0-1,0 0 1,0 0-1,0 0 1,0 0-1,0 0 1,0 1-1,0-1 1,0 0 0,0 0-1,0 0 1,0 0-1,0 0 1,1 0-1,-1 0 1,0 0-1,0 0 1,0 0-1,0 0 1,0 0 0,0 0-1,0 0 1,0 0-1,0 0 1,0 0-1,1 0 1,-1 0-1,0 0 1,0 0-1,0 0 1,0 0 0,0 0-1,0 0 1,0 0-1,2 0-195,-1 0 0,0 0 0,0 0 0,0-1 0,1 1 0,-1 0 0,0-1-1,0 1 1,0 0 0,0-1 0,0 1 0,0-1 0,0 0 0,0 1 0,0-1 0,0 0 0,0 0 0,0 1-1,0-1 1,0 0 0,0 0 0,-1 0 0,1 0 0,-1 0 0,1 0 0,0 0 0,0-2 0,0-2-797,-1 1 1,1 0 0,-1-1-1,0-7 1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1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8064,'0'0'2976,"17"0"-2304,0 0-192,0 0 1216,18 0-1024,-1 0 224,17-17-544,-17 17-160,17-17-96,-17 17-864,17 0 416,-34 0-2464,17 0 1568,0 17-2496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7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204 156 3488,'3'-2'1115,"8"-10"-673,-8 9 1387,0 0-805,8-8 70,-8 5-348,-3-22 652,-3 22-854,-9-14 16,9 16-439,1-1-1,0 1 0,-1 0 1,-6-7-1,9 10-115,-5-3 45,1 0-1,-1-1 1,1 1 0,-1 1 0,-10-7-1,13 9-8,-1 0 0,1 1 0,-1-1 0,0 0 0,0 1-1,1-1 1,-1 1 0,0 0 0,0 0 0,0 0 0,1 0-1,-1 1 1,0-1 0,0 1 0,1 0 0,-5 1 0,-4 2 146,0 1 0,1 0 0,0 1 1,0 0-1,0 1 0,1 0 0,-1 0 1,-8 11-1,3-4-219,15-14 31,0 1 0,0-1 0,0 0 0,0 0 0,-1 0 0,1 0 0,0 1 0,0-1 0,0 0 0,0 0 0,0 0 0,0 1 0,0-1 0,-1 0 0,1 0 0,0 0 0,0 1 0,0-1 0,0 0 0,0 0 0,0 1 0,0-1 0,0 0 0,0 0 0,0 0 0,0 1 0,0-1 0,0 0 0,0 0 0,1 1 0,-1-1 0,0 0 0,0 0 0,0 0 0,0 1 0,0-1 0,0 0 0,1 0 0,-1 0 0,0 0 0,0 1 0,0-1 0,2 3 13,0 0 0,0 1 0,1-1 0,-1 0 0,1-1 0,-1 1 0,1 0 0,0-1 0,0 1 0,0-1 0,0 0 0,0 0 0,1 0 0,-1-1 0,8 3 0,-7-2-57,0-1 0,0 0 0,1-1 0,-1 1 0,1-1-1,-1 0 1,1 0 0,-1 0 0,0-1 0,1 0 0,-1 1 0,5-3-1,5-2-272,0 0-1,16-10 0,15-5 38,-41 19 299,0 0-1,0-1 1,0 1-1,0-1 1,5-3-1,-9 4 17,1 0-1,0 0 0,0 0 1,-1 1-1,1-1 0,0 0 1,-1 0-1,1 0 0,-1 0 1,1 0-1,-1 0 0,0 0 1,1 0-1,-1 0 0,0 0 1,0 0-1,0 0 0,0-1 1,0 1-1,0-1 1,0 8 380,0-2-246,-1 0-1,1 0 1,0 0-1,0 0 1,1 0-1,-1 0 1,3 7-1,2-7-222,1-1-1,-1 0 1,1 0-1,6 1 1,-8-3-184,-1 0 1,0 0-1,1-1 0,-1 1 1,0-1-1,1 0 1,5 0-1,15-1-1335,-10 1 515,0 0-1,0-2 1,-1 0-1,1 0 1,25-9-1,-2-6-2481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3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34 7232,'-28'-14'2314,"22"11"-1396,4 3-198,-6 0 2155,25 0-2267,30 0-619,118 0 421,-138-1-369,41-7-1,-46 4-8,29 0-1,105 4 396,-153 0-155,-3 3-85,0-1-182,0-1 0,-1 1 1,1 0-1,-1 0 1,1-1-1,-1 1 1,1-1-1,-1 1 1,0 0-1,0-1 1,-1 2-1,1-1-2,0 0 0,0 0 0,0 0 0,0 0 0,0 0 0,0 0 0,1 0 0,-1 0 0,1 0 0,-1 0 0,1 3 0,0-3-12,0 0 0,0 0 0,-1-1-1,1 1 1,0 0 0,-1 0 0,0-1 0,1 1 0,-1 0 0,0-1 0,1 1 0,-1-1 0,0 1 0,0-1 0,-2 2-1,-3 6-15,-10 20 81,1 0 0,1 1 0,2 0 0,-12 43 0,11-30-217,-30 61 0,35-87 286,-15 32 325,23-47-377,-1 1-1,0-1 0,0 1 0,0-1 0,0 1 0,0-1 0,-1 1 1,1-1-1,-1 0 0,-1 3 0,2-5-63,1 0 0,0 0 0,-1 0 0,1 1 0,-1-1-1,1 0 1,0 0 0,-1 0 0,1 0 0,0 0 0,-1 0 0,1 0 0,-1 0 0,1 0 0,-1 0-1,1 0 1,0 0 0,-1 0 0,1 0 0,0 0 0,-1 0 0,0-1 0,-12-9 214,8 5-156,0-2 1,0 1-1,1-1 1,-1 1 0,1-1-1,1 0 1,-1-1-1,1 1 1,-2-9-1,1 3 122,-2-1 0,-12-22 0,-1 7-7,-1 1-1,-43-45 0,45 56-129,-7-6 24,0-20-12,7 27-68,7 7-8,-26-40-164,23 35-133,14 14 265,0 0-1,-1-1 1,1 1-1,0 0 1,-1 0-1,1 0 1,0-1-1,0 1 1,-1 0-1,1-1 1,0 1-1,0 0 1,0-1-1,0 1 1,-1 0-1,1-1 1,0 1-1,0 0 1,0-1-1,0 1 1,0 0-1,0-1 1,0 1-1,0 0 1,0-1 0,0 1-1,0-1 1,0 1-1,0 0 1,0-1-1,0 1 1,0 0-1,1-1 1,-1 1-1,0 0 1,0-1-1,0 1 1,1-1-1,-2 0-455,1 1 400,0 1 1,1-1 0,-1 1-1,0-1 1,0 0 0,0 1 0,0-1 0,0 1-1,1-1 1,-1 0 0,0 1 0,0-1 0,0 1 0,1-1-1,-1 0 1,0 1 0,1-1 0,-1 0 0,0 0-1,1 1 1,-1-1 0,1 0 0,27 6-2285,3 7-1967,-24-10 3591,-1 0 1,0 0-1,0-1 0,9 2 1,-3-2-132,-1-1 1,15-1-1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4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18 154 7392,'10'-11'829,"-8"9"-683,0 0 1,0-1 0,0 1 0,0 0-1,1 0 1,-1 1 0,1-1-1,0 1 1,-1-1 0,1 1-1,0 0 1,0 0 0,0 0-1,-1 0 1,1 0 0,4 0-1,2-1-135,92-27 2741,-70 15-2134,-23 10-475,-1 0 0,1 1-1,9-3 1,17 0 220,3-5-182,-15 7-148,-14 3-34,0 0 0,0-1 0,0 0 0,0 0 0,13-6 0,-16 5 6,1 0 1,-1 1-1,1 0 0,0 0 1,-1 1-1,1-1 0,0 1 1,0 0-1,11 1 0,-3 0 43,-11 0 27,-6 5-48,-28 75-427,25-68 353,1 1 1,0 0 0,0-1 0,2 2-1,-4 21 1,5-17 30,1-11 16,0 0 0,0 1 0,-3 6 0,-19 37 91,22-44-75,-1 0 0,1 1 1,-1 7-1,0 2 26,-8 30 230,-2-1 0,-31 77 0,40-118-238,1 0 0,-1 0 0,0 0 0,0 0 0,-1-1 0,1 0 0,-1 0 0,0 0 0,0 0 0,-7 5 0,-2 0 120,-1-1 0,-18 9 1,27-14-160,0 0 0,-1-1 0,1 0 0,-1 0 1,0 0-1,0-1 0,0 0 0,0 0 0,0-1 0,-8 0 0,7 0 4,-1 1 0,1-1 0,-1 1 0,1 0 0,-1 1 0,1-1 0,0 1 0,0 1 0,-9 4 0,-8 3 67,18-9-33,1 2-1,0-1 1,-1 0-1,1 1 1,-9 7-1,13-10-32,1 1 1,-1-1-1,1 1 0,0-1 1,0 1-1,-1-1 0,1 1 0,0-1 1,0 1-1,0-1 0,-1 1 1,1-1-1,0 1 0,0 0 0,0-1 1,0 1-1,0-1 0,0 1 0,0-1 1,0 1-1,1 0 0,-1-1 1,0 1-1,0-1 0,0 1 0,1-1 1,-1 1-1,0-1 0,0 1 1,1-1-1,-1 1 0,0-1 0,1 1 1,-1-1-1,1 0 0,-1 1 0,1 0 1,-1-1-1,4 3-9,0 0 1,0 0-1,1 0 1,-1-1-1,1 1 1,-1-1 0,1 0-1,0 0 1,7 1-1,-2-1 6,1 0 0,-1 0 1,18 0-1,145-2 397,-165 0-457,0 1 0,0 0-1,0 1 1,-1-1-1,14 6 1,-15-5 22,-2-1-73,1 0 1,-1 0-1,1-1 0,0 1 1,-1-1-1,1 0 0,5-1 1,-1 1-519,-6 0-184,7-1-7763,-9 1 8399,-1-1 1,1 1-1,0 0 0,0-1 1,-1 0-23,1 0-1,-1 1 1,1-1 0,-1 0-1,0 0 1,1 0 0,-1 0 0,0 0-1,0 0 1,0 0 0,0 0-1,0 0 1,0-1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4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64 6304,'0'-1'88,"0"0"0,0 1 0,0-1 0,0 0 0,0 1 0,0-1 0,0 0 0,-1 1 0,1-1 1,0 1-1,0-1 0,0 0 0,-1 1 0,1-1 0,0 1 0,-1-1 0,1 1 0,0-1 0,-1 1 0,1-1 0,-1 1 0,1-1 1,-1 1-1,1-1 0,-1 1 0,0-1 0,-16-1 1543,10 3-1054,2-4 261,3 1-724,0 1 0,1 0 0,-1 0 0,0-1 0,0 1 1,0 1-1,0-1 0,0 0 0,0 0 0,0 1 0,0-1 0,-3 0 1,-30 0 801,19 0-768,12 1-116,0 0 0,-1 0 0,1 0 0,0 1 1,-1-1-1,-4 2 0,-14 10 363,11-9-281,9-2-78,0 0 0,0-1 0,0 1 0,0 0 0,1 0 0,-1 0 0,0 1 0,1-1 1,-1 1-1,1-1 0,-1 1 0,1 0 0,0 0 0,-1 0 0,1 0 0,0 0 0,1 1 0,-4 4 1,4-6-42,1 0 0,0 0 0,-1 1 1,1-1-1,0 0 0,0 1 0,-1-1 1,1 0-1,0 1 0,1-1 0,-1 0 1,0 1-1,0-1 0,0 0 1,1 0-1,-1 1 0,1 1 0,11 17-29,-10-17 36,0 0 5,-1-1-1,1 1 1,0-1-1,1 0 1,-1 0 0,0 1-1,0-1 1,1-1-1,-1 1 1,1 0 0,4 1-1,-2 0-5,1-2 1,0 1-1,0-1 0,7 1 1,8 2-18,-2 1 1,-14-3-22,0-1 1,0 0-1,0 1 1,0-2-1,0 1 1,0 0-1,1-1 1,-1 0 0,0 0-1,7-2 1,7-3-105,-12 3 101,0 0-1,1 0 1,-1 1 0,11-1 0,-16 2 64,1 0 0,-1-1 0,1 1 0,-1-1 0,1 0 0,-1 1 0,1-1 0,-1 0 0,0-1 0,1 1 0,-1 0 0,0 0 0,0-1 0,0 0 0,0 1 0,0-1 0,3-4 0,-4 5 28,0 0 0,0-1 1,0 1-1,0-1 0,0 0 0,0 1 1,0-1-1,-1 0 0,1 1 1,-1-1-1,1 0 0,-1 0 0,0 0 1,1 1-1,-1-1 0,0 0 1,0 0-1,0 0 0,-1 0 0,1 1 1,0-1-1,-1 0 0,1 0 1,-2-2-1,0 0 98,0-1 1,0 1-1,0 0 0,-1 1 1,1-1-1,-1 0 1,0 1-1,0-1 0,0 1 1,-1 0-1,1 0 1,-1 0-1,0 1 0,-4-3 1,3 2-44,1-1 0,-1 1 0,1-1 0,-5-6 0,4 5-109,3 0-195,4-4-897,4 12-1044,3 3 783,-8-6 1167,0 1 0,1-1-1,-1 1 1,1-1 0,-1 0 0,1 0-1,-1 1 1,1-1 0,1 0-1,-2 0 142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10400,'0'0'6143,"17"0"-5887,0 0-224,0 17-64,0-17-2943,0 0 1599,0 17-5632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5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50 480 5568,'9'-5'549,"-6"4"-386,0-1-1,0 0 1,0 1 0,1 0-1,-1 0 1,0 0 0,1 0-1,-1 0 1,0 1 0,1-1-1,5 1 1,0 1-17,-5-1-7,-1 1 0,0-1 0,0 0 0,0 0 0,1 0 0,-1-1 0,0 1 0,0-1 0,0 0 0,4-1 0,-3 0 24,0 0 0,0 0-1,-1 1 1,1-1 0,0 1 0,0 0 0,1 0 0,-1 0 0,0 1 0,8-1 0,-7 1 24,1-1 1,-1 1 0,1-1 0,-1 0-1,0-1 1,1 1 0,-1-1-1,0 0 1,0 0 0,0-1 0,0 0-1,0 0 1,-1 0 0,9-7 0,4-4 329,-16 13-493,0 1 0,0 0-1,0-1 1,0 1 0,0-1 0,-1 0 0,1 1 0,0-1-1,0 0 1,0 0 0,-1 1 0,1-1 0,0 0-1,-1 0 1,1 0 0,-1 0 0,1 0 0,-1 0 0,1 0-1,-1 0 1,0 0 0,1 0 0,-1 0 0,0 0 0,0-1-1,0 0 10,0 0 0,-1 0 0,1 0 0,-1 0 0,1 0 0,-1 1 0,0-1 0,0 0 0,0 0-1,0 1 1,0-1 0,0 1 0,-2-3 0,-1 0 17,-1 0 0,0-1 0,1 1 0,-1 1 0,0-1 0,-1 1 0,1 0 0,-9-3 0,-2 0-21,8 3-58,1 0 0,-1 1 0,0 0 0,0 0 0,0 1 1,0 0-1,-11 1 0,-24 0-30,40-1 62,-1 1-1,1 1 1,0-1 0,-1 0-1,1 1 1,0-1 0,-1 1-1,1 0 1,0 0-1,0 1 1,0-1 0,-5 3-1,-2 2 12,7-5-28,0 0 0,0 1 1,0-1-1,0 1 0,0 0 0,0 0 0,1 0 0,-1 1 0,1-1 1,-1 0-1,1 1 0,0 0 0,0-1 0,0 1 0,0 0 0,0 0 0,1 0 1,0 0-1,-2 5 0,-3 26-135,2-19 126,2-9 30,0 0 0,1 0-1,0 0 1,0 1-1,0-1 1,1 0 0,0 0-1,1 12 1,1-9 75,1-1 0,0 1 1,0-1-1,1 0 0,0 0 1,8 11-1,-9-16-103,-1 0 0,1 0 0,0 0 0,0 0 0,1-1 0,-1 1 0,1-1 0,-1 0 0,1 1 0,0-2 0,-1 1 0,1 0 0,0-1 0,0 0 0,0 0 0,1 0 0,-1 0 0,0-1 0,0 1 0,6-1 0,-3 0-2,1-1 1,-1 1-1,0-1 1,1-1-1,-1 1 1,0-1 0,0 0-1,0-1 1,0 0-1,7-3 1,25-26-5,-18 17 78,-10 7-13,-1 0 0,1-1 0,-2 0-1,12-13 1,13-23 26,-26 34-28,1 0-1,-2 0 1,0-1-1,0 1 1,6-18 0,-9 20 80,1 0 1,0 0 0,6-8-1,-8 14-54,0-1-1,0 0 0,-1 0 0,1 0 0,-1-1 0,0 1 0,0-1 0,-1 1 0,1-1 0,-1 1 0,1-9 0,-2 10-109,0 6-53,0-1 90,0 0-1,0-1 1,-1 1-1,1-1 1,-1 1-1,1-1 1,-1 1-1,0-1 1,1 1-1,-3 1 0,-4 12-80,5-7 88,1 0 0,0 0 0,1 0 0,-1 0 0,2 13-1,0 1 41,-2 6 31,2 0 1,0 0-1,2 1 0,10 42 0,-10-61-139,1 0 1,0 0-1,1-1 0,-1 0 1,2 0-1,-1 0 0,11 12 1,-14-19 57,1 3-33,-1-2-3,1 0 1,-1 0 0,1 0-1,-1 0 1,6 4-1,-6-6 34,0 0-1,1 0 0,-1 0 1,0-1-1,0 1 0,0 0 1,0-1-1,1 0 0,-1 1 1,0-1-1,4 0 1,0 0-4,0 0 1,-1-1 0,1 1-1,-1-1 1,1 0 0,-1 0-1,0-1 1,1 0 0,-1 0 0,0 0-1,0 0 1,9-7 0,-4 1-6,0-1 1,0-1-1,-1 0 1,9-13 0,3-2 13,2-5 180,-1 0 0,-1-2 1,26-55-1,-37 62 29,-2 0-1,7-29 1,-11 36-61,1 2 12,-2 1 0,0 0-1,-1-1 1,0 1-1,-1-1 1,-2-25-1,-6 7 126,4 24-200,2 0 0,-1 0 1,0-11-1,2 20-76,1 0 0,-1 0 0,0 0-1,0 1 1,0-1 0,0 0 0,-1 0 0,1 0-1,0 1 1,0-1 0,0 0 0,-1 0 0,1 0 0,0 1-1,-1-1 1,1 0 0,-1 1 0,1-1 0,-1 0-1,1 1 1,-1-1 0,1 0 0,-1 1 0,0-1-1,1 1 1,-1-1 0,0 1 0,1 0 0,-1-1 0,0 1-1,0 0 1,1-1 0,-1 1 0,0 0 0,0 0-1,0 0 1,1-1 0,-1 1 0,0 0 0,0 0-1,0 0 1,1 1 0,-1-1 0,0 0 0,0 0 0,0 0-1,1 0 1,-1 1 0,0-1 0,0 0 0,1 1-1,-1-1 1,0 1 0,0-1 0,1 1 0,-1-1 0,1 1-1,-1-1 1,0 1 0,0 1 0,-1 0-1,0 1 0,0 0 1,1 1-1,-1-1 0,1 0 1,-1 0-1,1 1 0,0-1 1,0 1-1,1-1 0,-1 1 1,1 3-1,-4 12 11,-13 39 48,3-14-32,5-14-15,1 1 1,2 0-1,-5 59 0,12-73-93,0-1-1,6 30 0,-2-20-125,-2-5 85,-2-13-21,0 0 0,1 0 1,-1 0-1,2 0 0,-1-1 0,5 10 0,-3-10 14,-3-3-8,0-1 0,1 1 0,0-1-1,0 0 1,0 0 0,0 1 0,0-2 0,1 1 0,-1 0 0,1 0 0,5 4 0,-6-7 63,-1 1 0,1-1 0,-1 1 0,1-1 1,-1 0-1,1 0 0,-1 1 0,1-1 0,1-1 1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6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8960,'-17'-34'4064,"34"34"-3520,0 0 1248,0 0-1088,0 0 63,17 0-447,1 17-160,-1 0-96,17 0-1951,-17 0 1023,0 0-4512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27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18 3552,'14'0'1147,"-14"0"-1139,0 0 0,1 0 0,-1 0 0,0 0 0,0 0 0,0 0 1,0 0-1,0 0 0,0 0 0,0 0 0,0 0 0,0 0 0,1 0 0,-1 0 1,0 0-1,0 0 0,0 0 0,0 0 0,0 0 0,0 0 0,0 0 1,0 0-1,0 0 0,0 0 0,1 0 0,-1 0 0,0-1 0,0 1 1,0 0-1,0 0 0,0 0 0,0 0 0,0 0 0,0 0 0,0 0 1,0 0-1,0 0 0,0 0 0,0 0 0,0 0 0,0-1 0,0 1 1,0 0-1,0 0 0,0 0 0,0 0 0,0 0 0,0 0 0,0 0 1,0 0-1,0 0 0,0-1 0,0 1 0,0 0 0,0 0 0,0 0 1,0-14 3462,-3 17-2761,3-3-658,-2 1 30,1 1 0,0-1 0,0 0 0,0 1 0,0-1-1,0 0 1,0 1 0,0-1 0,0 1 0,1 0 0,-1-1 0,1 1 0,-1 0 0,1-1 0,-1 1 0,1 0 0,0-1-1,0 1 1,0 3 0,0 1 58,-1 0-1,0 0 0,0 0 0,-3 7 1,-3 21 155,1 25 89,-5-2-85,5 6 69,-5-9-107,5-6 33,5-40-151,-1 1-1,-1-1 1,1 0 0,-7 13 0,-2-4 156,10-16-285,-3 7 155,4-12-170,2-21-640,-2 12 412,-1 4-89,1 1 1,0-1 0,4-17 0,7-11-377,-9 19 347,-2 15 281,0 0 1,0 0-1,1 1 1,-1-1-1,1 0 1,-1 0-1,1 0 1,0 1-1,0-1 1,0 1-1,1-1 1,-1 1-1,0-1 1,1 1-1,0-1 1,2-2-1,9-12-331,-13 16 397,0 1-1,1-1 0,-1 0 0,0 1 1,0-1-1,1 1 0,-1-1 0,0 1 0,1 0 1,-1-1-1,1 1 0,-1-1 0,0 1 0,1 0 1,-1-1-1,1 1 0,0-1 0,0 1 34,0 1 0,0-1-1,0 0 1,0 1 0,0-1-1,0 1 1,-1-1 0,1 1-1,0-1 1,0 1 0,0-1-1,-1 1 1,1 0 0,0-1-1,0 2 1,2 2 100,1-1 0,-1 1 0,-1-1 0,1 1 0,0 0 0,-1 0 0,0 0 0,0 0 0,0 1 0,-1-1 0,1 1 0,-1-1-1,1 10 1,3 6 241,23 62 1679,-27-81-2026,-1 0 0,1 0-1,-1 0 1,0 1 0,0-1 0,0 0 0,0 0 0,0 0 0,0 0-1,0 0 1,0 1 0,0-1 0,0 0 0,0 0 0,-1 0 0,1 0-1,-1 0 1,1 0 0,-1 0 0,1 0 0,-1 0 0,1 0 0,-1 0-1,0 0 1,1 0 0,-1 0 0,0-1 0,0 1 0,0 0 0,0 0-1,0-1 1,0 1 0,0-1 0,0 1 0,0-1 0,0 1 0,0-1 0,-2 1-1,0 0-181,1-1-1,-1 1 1,0 0-1,0-1 1,0 0-1,0 0 1,0 0-1,1 0 1,-1 0-1,0-1 1,0 1-1,0-1 1,0 0-1,-3-1 1,-11-9-3083,16 10 3013,-1 1 0,1-1 0,-1 1 0,1-1 0,-1 1 0,0 0 0,1 0 0,-1 0 0,-1 0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0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273 121 4992,'14'-14'1589,"-11"8"-960,-3 4-498,1 0-1,-1 0 1,0 1-1,1-1 1,0 0-1,-1 0 1,1 0-1,0 0 1,0 1-1,0-1 1,0 0-1,0 1 1,1-1-1,1-1 1,0-3 845,-3 0-403,1-1 221,-1 1 0,1-1 0,-2 0 1,0-8-1,0 14-797,1 0 0,-1 0 1,0-1-1,0 1 1,1 0-1,-1 1 0,0-1 1,0 0-1,0 0 0,-2-1 1,0 0 4,2 1-1,1 1 0,-1 0 0,1-1 0,-1 1 0,1 0-1,-1-1 1,0 1 0,1 0 0,-1 0 0,1-1 0,-1 1 0,0 0 0,1 0 0,-1 0 0,0 0 0,1 0 0,-1 0 0,1 0 0,-1 0-1,0 0 1,1 0 0,-1 1 0,0-1 0,1 0 0,-1 0 0,1 0 0,-1 1 0,1-1 0,-1 0 0,0 1 0,0 0 2,-19 10 18,-5-4-19,19-6 15,-1 1-1,1-1 0,0 1 1,0 0-1,0 1 0,1-1 0,-1 1 1,1 1-1,-1-1 0,-7 7 1,10-6 11,-1 0 0,1 1 1,0 0-1,0-1 1,-3 9-1,-11 17 170,4-15-130,9-11-50,1-1 0,0 1 0,0-1 1,0 1-1,1 0 0,-1 0 0,1 1 0,0-1 0,0 0 0,0 1 0,1-1 0,-2 7 1,-3 33 77,-8 43 149,8-59-214,2 0 0,0 1 1,2-1-1,1 1 0,4 38 1,26 137-103,-27-194 71,38 146 162,-11-53 252,-22-75-297,3 0 1,21 46-1,-28-68-81,0-1-1,-1 1 0,1 0 1,-1-1-1,-1 1 1,1 0-1,-1 0 0,0 1 1,0-1-1,0 6 0,-1-9-8,-1-1 0,1 0 0,0 1 0,-1-1 0,1 0-1,-1 0 1,0 0 0,0 1 0,0-1 0,0 0-1,0 0 1,0 0 0,0 0 0,-1-1 0,1 1-1,-4 3 1,-1 0 30,0 0-1,0-1 1,-10 6 0,2-2-14,6-2-25,2-1-47,-1-1 1,-1 0-1,1 0 1,0 0-1,-1-1 1,-15 4-1,-8 5-317,25-11 280,0 0 1,0-1 0,-10 1-1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42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34 8064,'-14'13'2592,"14"-12"-2532,-1-1-1,1 1 1,0-1 0,-1 1 0,1-1 0,0 1 0,-1 0 0,1-1 0,0 1 0,0-1 0,0 1 0,-1 0-1,1-1 1,0 1 0,0 0 0,0-1 0,0 1 0,0-1 0,0 1 0,0 0 0,0-1 0,1 1 0,-1 0-1,0-1 1,0 2 0,1-2 84,-1 3 1013,5-1-399,0 1-593,-2-1-91,0-1-1,0 0 0,0 1 1,0-1-1,0 0 0,0 0 0,0-1 1,0 1-1,1-1 0,-1 1 1,4-1-1,3 1 31,-6-1-75,0 0 0,0 0-1,0 0 1,-1 0 0,1 0-1,0-1 1,0 1 0,5-3 0,25-7 72,30-10-858,-48 13 318,1 2 0,0-1 0,0 2 0,0 0 0,1 1 0,22-1 1,80 4-3786,-111 1 3801,-1-2 0,16-1-1,1-9-1714,-21 10 1850,0 0 0,1 0 0,-1 1 0,9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5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34 7296,'0'-8'585,"0"7"-410,0-1 1,0 0-1,0 1 1,0-1 0,0 0-1,0 1 1,1-1-1,0-3 1,-1 5-133,1-1 1,-1 1-1,1-1 1,-1 1-1,1-1 1,-1 1-1,1-1 1,0 1-1,-1-1 1,1 1-1,-1-1 1,1 1-1,0 0 1,0 0-1,-1-1 1,1 1-1,0 0 1,-1 0-1,1 0 1,0 0-1,0-1 1,-1 1-1,1 0 1,0 1-1,0-1 1,167 0 5616,88 0-5475,-249 0-743,-8 0-426,-19 0-1645,-32 0-981,49 0 3383,-1 0 1,0 0-1,0 1 1,1 0 0,-1-1-1,1 2 1,-1-1-1,-3 2 1,-9 2-392,-8 1-171,18 1 508,4-3 226,-5 0 135,6-3-66,1-1 0,-1 0 0,1 0 0,-1 1 0,1-1 1,0 0-1,-1 1 0,1-1 0,0 0 0,-1 1 0,1-1 1,0 1-1,-1-1 0,1 0 0,0 1 0,0-1 0,-1 1 1,1-1-1,0 1 0,0-1 0,0 1 0,0-1 0,-1 1 1,1-1-1,0 1 0,0-1 0,0 1 0,0-1 0,0 1 1,1-1-1,-1 2 0,0 129 4679,0-122-4480,1 0-1,0 1 1,0-1 0,4 10 0,-3-9-1,0 0 1,0 0 0,-1-1 0,0 13 0,0-1 198,-1 0 114,-3 36 0,-2-30-214,1-6 120,-1 43 1,4-53-169,1 0 0,-2 0 1,-4 17-1,1-5 188,4-8-25,0-11-272,1 0 0,-1 0-1,1 0 1,-1 0 0,-3 8-1,4-11-90,-1 0 0,0 0-1,1 0 1,-1 0 0,0 0-1,1 0 1,-1 0-1,0 0 1,0 0 0,0-1-1,0 1 1,0 0 0,0 0-1,0-1 1,0 1 0,0-1-1,0 1 1,0-1-1,-1 0 1,1 1 0,0-1-1,0 0 1,0 0 0,0 0-1,-1 0 1,0 0-1,0 0 13,0 0-1,1 0 0,-1 0 1,0-1-1,0 1 0,1-1 0,-1 1 1,1-1-1,-1 1 0,0-1 0,1 0 1,-1 0-1,1 0 0,0 0 1,-2-1-1,-6-4 204,-33-18 665,31 18-715,0 0-1,0-1 0,0 0 1,-9-9-1,-8-16 248,5 13-309,14 12-109,0 0-1,-12-12 1,18 16-14,-5-4-401,0-1 0,1 0-1,0 0 1,1-1 0,-1 1 0,-7-18 0,-3-12-7013,16 34 6096,0-1-1,1 1 0,-1-1 0,1-7 1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0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53 9056,'-12'0'3442,"24"0"1003,-9 0-3938,2 0-403,-2 0-69,0 0 1,1 0 0,-1 0 0,0 0-1,0-1 1,0 1 0,4-2-1,27-9 109,12 5 80,-7-5-101,-24 9-101,0 1-1,20 1 1,-23 0-79,1 0 1,-1 0 0,14-3 0,-7-5-191,-18 7 131,1 0 0,-1 1 0,1-1 0,-1 0 1,1 1-1,-1-1 0,1 1 0,0-1 0,-1 1 0,1 0 1,2 0-1,-4 0-8,1-1 0,-1 1 0,1 0 0,-1 0 1,1 0-1,-1 0 0,1 0 0,-1 0 0,1 0 0,-1 0 1,1 0-1,-1 0 0,0 0 0,1 0 0,-1 1 0,1-1 1,-1 0-1,1 0 0,-1 0 0,0 0 0,1 1 0,-1-1 1,1 0-1,-1 1 0,0-1 0,1 0 0,-1 1 0,-8 8-4160,4-4 4281,-13 12-4775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2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5568,'0'0'4256,"17"0"-3680,-17 17 64,0 0-416,0 17-64,17-17-96,-34 0-256,17 17 96,-17-16-3552,17 16 1984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3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8800,'0'0'4000,"17"0"-1312,0 0-2304,18 0-256,-18-17 0,17 17-64,0 0-2560,0 0 1344,-17 17-4032,0-17 2912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3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9632,'0'17'4384,"51"-17"-3840,-34 0 448,17 0-672,0 0-576,18 0 128,-1 0-2784,0 17 1600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4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18 8896,'-28'0'2869,"22"0"-1744,9-3-469,-3 3-619,0-1-1,1 1 0,-1-1 1,1 1-1,-1-1 1,1 1-1,-1 0 0,1-1 1,-1 1-1,1 0 1,0-1-1,-1 1 0,1 0 1,-1 0-1,1-1 1,0 1-1,-1 0 0,1 0 1,-1 0-1,1 0 0,0 0 1,-1 0-1,1 0 1,0 0-1,-1 0 0,1 0 1,0 0-1,-1 0 1,1 1-1,0-1 0,12 2 351,10-10 226,-16 6-540,1 1 0,0 1 0,0-1 0,0 1 0,12 1-1,45 9 127,-42-6-136,29 2 118,-26-1-122,-9-2-255,1 0 1,20 0-1,-21-4-18,-14 1 44,1 0 0,0 0 0,0 0 0,0 0 0,0 0 0,0 1 0,-1-1 0,7 3 0,15 8-747,-24-11 883,-1 0 0,0 0 0,0 0-1,1 1 1,-1-1 0,0 0 0,0 0 0,1 0 0,-1 0 0,0 0-1,0 0 1,0 0 0,1 0 0,-1 0 0,0 1 0,0-1 0,0 0 0,1 0-1,-1 0 1,0 0 0,0 1 0,0-1 0,0 0 0,0 0 0,1 1-1,-1-1 1,0 0 0,0 0 0,0 0 0,0 1 0,0-1 0,0 0 0,0 0-1,0 1 1,0 0-36,0 0 0,0 0 0,0 0 0,0 1 0,0-1 0,0 0-1,0 0 1,-1 0 0,1 0 0,0 0 0,-1 0 0,1 0 0,-1 0 0,1 0-1,-1 0 1,1 0 0,-1-1 0,0 1 0,1 0 0,-1 0 0,0 0 0,0-1 0,0 1-1,1 0 1,-3 0 0,-1 1-128,0-1 0,0 0 0,1 0 0,-1-1 0,0 1 0,-5-1 0,-17 3-241,-32 14-156,14-3 129,16-7 284,15-4 170,-1 1 1,1 0-1,0 1 1,-20 9-1,23-7 92,1 0-1,0 1 1,0 0 0,-9 11-1,2-2 179,11-12-205,0 1 0,0-1 0,1 1 0,0 1 0,0-1 0,0 0 0,1 1-1,0 0 1,0 0 0,1 0 0,0 0 0,-2 13 0,3-13-30,0 1 0,0-1 1,1 0-1,1 0 0,-1 0 0,1 0 0,0 1 1,0-1-1,1 0 0,4 10 0,-1-1 10,4 21-66,7 68 0,-10-59 46,-5-36 37,0 0 1,0 0-1,-1 0 0,-1 0 1,-3 19-1,-2-6 97,-9 25 1,7-25-9,6-16-82,-1 0 0,0 0 0,-1-1 0,1 0 0,-1 1 0,0-1 0,-1-1 0,-7 9 1,-3 0 303,-29 21 0,41-32-328,0-1 16,-7 6 146,0-1 1,0 0-1,0-1 1,-1 1-1,-21 7 0,29-13-166,0-1 0,0 0-1,0 1 1,0-1 0,0 0 0,0-1-1,0 1 1,0 0 0,0-1-1,0 0 1,0 1 0,0-1-1,-5-3 1,4 3 31,0-1 0,0 1 0,0 0 0,-1 0 0,1 0 0,-9 0 0,12 1-25,-1 0 1,1 0 0,-1 0 0,0-1-1,1 1 1,-1 0 0,1-1-1,-1 1 1,-1-1 0,-11-11 295,19 17-191,-1-1 0,1 0 0,0-1 0,0 0 0,1 1 0,-1-1 0,1-1 0,-1 1 0,12 2 0,6 0-103,36 4-1,-48-7 43,66 9-53,-6-5-202,-3 5-85,-5-5-443,-31 1 212,-26-5 218,0-1 0,0 1 1,1-1-1,10 0 0,51-1-2190,-67 0 2361,-1 0 0,1 0-1,0 0 1,0 0 0,0 0 0,-1 0 0,1 0 0,0 0 0,0 0 0,0-1 0,-1 1 0,1 0 0,0-1 0,0 1 0,1-1-1,-2 0-18,1 0-1,-1 0 1,0 0-1,1 0 1,-1 0-1,0 0 0,1 0 1,-1-1-1,0 1 1,0 0-1,0 0 1,0 0-1,0-2 0,0-28-3215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4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438 51 5472,'-31'-31'2965,"23"25"-2021,3 4-785,0 0-1,0 0 0,-1 0 1,1 1-1,0 0 1,0 0-1,-1 0 1,1 0-1,-1 1 1,1 0-1,0 0 1,-1 0-1,-5 2 1,-7 3 298,12-3-270,-1 0 0,0 0-1,0-1 1,-1 0 0,-10 0 0,11-1-37,-1 0-1,0 1 0,1 0 1,0 0-1,-1 0 0,1 1 1,0 0-1,-1 1 0,-7 3 1,0 1 179,2 0 0,-1 1 1,1 1-1,0 0 1,1 0-1,0 1 1,0 1-1,-18 22 1,28-30-279,-1 1 0,1 0 0,0 0 0,0 0 0,0 0 0,1 0 0,-1 0 1,1 1-1,0-1 0,0 8 0,-3 7-11,1-6-55,-2 19-82,5-28 88,0-1-1,1 1 1,0-1-1,0 1 1,1 5-1,1 1 30,-1-3 48,0 1 0,0-1 0,5 9 0,-5-13-55,0 0 1,-1 0 0,2-1-1,-1 1 1,0 0 0,0-1-1,1 0 1,4 4 0,-2-3-33,0 0 1,0 0-1,0-1 1,0 1-1,0-1 1,1-1-1,-1 1 1,1-1-1,-1 0 1,1 0-1,-1 0 1,12-1-1,4-1-204,0-1-1,23-6 0,-5 2 32,-17 4 106,-12 1 36,0 0 1,13-4-1,-12 1 39,0-1 1,0 0-1,-1-1 0,0 0 1,12-9-1,6-3 70,-24 15-34,1 0 0,-1 1 0,0-2 0,1 1 0,-1 0 0,-1-1 0,1 0 0,5-7 0,-7 7 1,0 1 0,-1 0 0,1-1 0,-1 1 0,0-1 1,0 0-1,-1 1 0,1-1 0,-1 0 0,1 0 0,-1-4 0,0 5-12,-1 1 0,1 0 0,0 0-1,0-1 1,-1 1 0,1 0-1,-1 0 1,0 0 0,0 0 0,0 0-1,0 0 1,0 0 0,0 0-1,0 0 1,-1 0 0,1 1-1,0-1 1,-1 0 0,0 1 0,1-1-1,-4-1 1,-3-4 74,1 1 63,0-1-1,0 1 1,-1 0 0,-13-8 0,-3-1-47,21 13-166,0 0-1,0 0 1,-1 0-1,1 1 1,0-1-1,-1 1 1,0 0-1,1 0 1,-1 0-1,-7-1 0,8 2-774,6 0-1248,5 0 1066,-5 0 479,0 0 1,0 0-1,0 0 1,0 0-1,-1 0 0,1 1 1,0-1-1,0 1 1,0 0-1,5 2 0,6 11-1573,-5-2 909,-5-9 694,0 0 0,0 0 0,1 0-1,-1-1 1,6 4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 2912,'0'0'7125,"-3"3"-6570,-8 8-113,10-11-416,1 1 0,0-1-1,-1 0 1,1 0 0,0 1-1,0-1 1,0 0-1,-1 0 1,1 1 0,0-1-1,0 0 1,0 1 0,0-1-1,0 0 1,0 1 0,0-1-1,-1 0 1,1 1-1,0-1 1,0 0 0,0 1-1,0-1 1,0 1 0,1-1-1,-1 1 1,-1 7 163,0 0 0,-1-1 0,0 1 0,0 0 0,-5 11-1,2-7 30,1 1 0,-4 20 0,6 18 238,2-34-212,-3 32 0,0-35-44,-8 23 0,6-23-70,-5 23 1,9 0-10,1-29-86,0 0 0,-1 0 0,-2 16 0,2-20-13,-1 5 50,-1 0 0,0 0 0,-5 11 0,2-11 6,5-8-62,0 1 1,0-1-1,0 1 1,1 0-1,-1-1 1,0 1-1,1 0 1,-1-1-1,1 1 1,-1 0-1,1 0 1,0-1-1,-1 3 1,1 11 234,0-15-249,0 0 1,1 0-1,-1 0 1,0 0-1,0 0 1,0 0-1,0 0 1,0 0-1,0 0 1,0 1-1,0-1 1,0 0-1,0 0 1,0 0-1,0 0 1,0 0-1,0 0 1,0 0 0,0 0-1,-1 0 1,1 0-1,0 1 1,0-1-1,0 0 1,0 0-1,0 0 1,0 0-1,0 0 1,0 0-1,0 0 1,0 0-1,0 0 1,0 0-1,0 0 1,0 0-1,-1 0 1,1 0 0,0 1-1,0-1 1,0 0-1,0 0 1,0 0-1,0 0 1,0 0-1,0 0 1,0 0-1,0 0 1,-1 0-1,1 0 1,0 0-1,0 0 1,0 0-1,0 0 1,0 0-1,0 0 1,0-1-1,-12 1 36,9 0 202,3-2-278,0-27-372,3 23 175,10-14-160,-12 17 359,1 0 0,-1 0 0,0 0 0,1 0 0,0 1 0,0-1 0,0 1 0,0-1 0,0 1 0,0 0 0,1 0 0,-1 0-1,1 0 1,-1 0 0,1 0 0,3-1 0,23-3-54,-17 0 68,-11 5 12,-1 0 0,1 1 0,0-1 0,0 1 0,-1-1 1,1 1-1,0-1 0,0 1 0,0-1 0,0 1 1,0 0-1,0 0 0,0-1 0,0 1 0,0 0 0,0 0 1,0 0-1,0 0 0,0 0 0,0 0 0,-1 0 0,1 1 1,0-1-1,0 0 0,2 1 0,17 10-160,-6-7 81,-12-4 82,1 1 1,-1-1 0,1 1 0,-1 0-1,0-1 1,1 1 0,-1 1 0,0-1 0,1 0-1,-1 0 1,0 1 0,0 0 0,2 1 0,9 9 375,-9-9-270,0 0-1,-1 1 1,1-1-1,-1 1 1,0 0-1,1 0 1,-2 0-1,1 0 1,2 5-1,-4-6-48,0 0-1,-1 0 0,1-1 1,-1 1-1,0 0 1,1 0-1,-1 0 1,-1 0-1,1 0 0,0 0 1,-1 0-1,1-1 1,-1 1-1,0 0 0,0 0 1,0-1-1,0 1 1,-1 0-1,1-1 1,-1 0-1,1 1 0,-1-1 1,0 0-1,0 0 1,0 1-1,0-2 1,-1 1-1,1 0 0,-5 3 1,-10 2 202,-1 0 1,-18 4 0,7-2-94,27-8-135,-1 0-1,0-1 0,0 1 1,0 0-1,0-1 1,0 0-1,1 0 1,-1 0-1,0 0 1,0 0-1,0 0 1,0-1-1,0 1 1,0-1-1,0 0 0,1 0 1,-1 0-1,0 0 1,1-1-1,-4-1 1,-3-2 16,-5 0-66,9-7-225,-3 8-367,8 3 577,0 1-1,-1 0 0,1 0 1,-1-1-1,1 1 0,-1 0 1,1-1-1,-1 1 0,1 0 0,0-1 1,-1 1-1,1-1 0,0 1 1,-1-1-1,1 1 0,0-1 1,0 1-1,0-1 0,-1 1 1,1-1-1,0 1 0,0-1 0,0 1 1,0-1-1,0 1 0,0-1 1,0 1-1,0-1 0,0 1 1,0-1-1,0-1 0,1 0-226,-1-1-1,1 1 0,-1-1 1,1 1-1,0-1 1,0 1-1,0-1 0,0 1 1,1 0-1,-1-1 1,0 1-1,1 0 0,0 0 1,-1 0-1,1 0 1,0 1-1,0-1 0,0 0 1,0 1-1,1-1 1,2-1-1,-3 3 97,-1-1 1,1 1-1,-1-1 0,1 1 0,-1 0 1,1-1-1,0 1 0,-1 0 0,2 0 1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8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4576,'0'0'8426,"3"0"-7519,-2 0-875,-1 0-1,1-1 1,-1 1 0,1 0 0,-1 1-1,1-1 1,-1 0 0,1 0 0,-1 0-1,1 0 1,-1 0 0,1 0 0,-1 1-1,1-1 1,-1 0 0,1 0 0,-1 1-1,1-1 1,-1 0 0,1 1 0,-1-1-1,0 0 1,1 1 0,-1-1 0,0 1-1,1-1 1,-1 1 0,0-1 0,0 1-1,1-1 1,-1 1 0,0-1-1,0 1 1,0-1 0,0 1 0,0-1-1,0 1 1,0-1 0,1 1 0,-2-1-1,1 2 1,0-2-24,0 0-1,0 0 1,0 0-1,0 0 1,0 0-1,0 0 1,0 1-1,0-1 1,0 0-1,0 0 1,0 0-1,0 0 1,0 0-1,0 0 0,0 0 1,0 0-1,0 0 1,0 1-1,0-1 1,0 0-1,0 0 1,0 0-1,0 0 1,0 0-1,0 0 1,1 0-1,-1 0 1,0 0-1,0 0 1,0 0-1,0 0 1,0 1-1,0-1 1,0 0-1,0 0 1,0 0-1,0 0 1,0 0-1,0 0 1,1 0-1,-1 0 1,0 0-1,0 0 1,0 0-1,0 0 1,0 0-1,0 0 0,0 0 1,0 0-1,0 0 1,1 0-1,-1 0 1,0 0-1,0 0 1,0 0-1,0 0 1,148 0 1224,-138-1-1230,1 1 1,-1-2-1,20-4 1,-3 0 61,-4 4 37,1 1-1,28 1 0,-15 1-65,-34-1-42,-1-1 0,0 1 0,0 0 0,0-1 0,0 1 0,0-1 0,0 0 0,0 0 0,0 0 0,0 0 0,2-2 0,-2 2-40,-1 0 0,1 1 0,-1-1-1,1 0 1,0 0 0,-1 1 0,1-1 0,0 1-1,-1-1 1,1 1 0,2 0 0,-2 0-796,-4 2-127,-10 10-1094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9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136 138 5984,'14'-29'1920,"-13"28"-1847,-1-1 0,1 1 0,0 0 0,-1 0 0,1-1 0,0 1 0,0 0 0,0 0 0,0 0 0,0 0 0,0 0 0,0 0 0,0 0 0,0 0 0,0 1 0,0-1 0,1 0 0,-1 0 0,0 1 0,0-1 0,1 1 0,-1 0 0,1-1 0,1 1 0,9-3 838,-1-2-459,-7 3-258,-1 1-1,0-1 1,0 1 0,1 0-1,-1 0 1,1 1 0,-1-1 0,1 1-1,5-1 1,18 2 590,-7-1-373,0 0-1,27-4 1,-7-7-102,8 5-117,3-5 38,-3 5-108,-11-5-58,-22 8-46,-13 3-65,1-1 1,-1 1-1,1-1 0,0 0 0,-1 1 0,1-1 0,-1 0 1,1-1-1,-1 1 0,0 0 0,5-4 0,-8 5-58,0-1 0,0 1 0,0-1 0,0 1 0,1 0-1,-1 0 1,0-1 0,0 1 0,0 0 0,0 0 0,0 0 0,0 0-1,-2 0 1,-82 0-1676,79 1 1705,0 0-1,-1 0 1,1 1-1,0-1 1,0 1 0,0 1-1,0-1 1,0 1-1,0 0 1,1 1-1,-9 6 1,12-9 60,-1 1 3,0 1 0,0-1 0,0 1 0,1-1 0,-1 1 0,-3 5 0,1-1 47,1 1 1,0-1-1,0 1 1,1 0-1,0 0 1,0 0-1,1 0 0,0 1 1,0-1-1,0 12 1,-12 50 108,0 8-36,11-7 66,0 0-58,0-46-91,-3 30 16,7-36-25,4 21-1,-3-27-12,-1 0-1,0 1 1,-1-1 0,-1 14 0,-10 38 19,7-39 21,3-16-22,0 0 1,0 0 0,-2 0-1,1 0 1,-6 14-1,-7 1 18,13-15-29,-4 9-29,4-17 4,0 0 1,0 0 0,0 0-1,0 0 1,0 0-1,-4 1 1,-4 4-37,-22 22-33,30-27 90,0 0 0,0 0 0,0 0 0,0-1 0,-1 1 0,1-1 0,-1 1 1,1-1-1,-1 0 0,1 0 0,-1 0 0,0 0 0,1-1 0,-1 1 0,0-1 0,0 1 1,-5-1-1,-10 2 36,10 0 17,-1 1 1,1 0 0,0 0-1,0 1 1,-9 5-1,10-5 237,-1 0 0,0 0 0,-16 5 0,-7-3 526,5 6 426,17-4-764,9-7-474,0-1 0,-1 0 0,1 0 0,0 0 0,0 1 1,0-1-1,0 0 0,0 0 0,0 1 0,0-1 0,0 0 0,0 0 0,0 1 0,0-1 0,0 0 1,0 0-1,0 1 0,0-1 0,0 0 0,0 0 0,0 1 0,0-1 0,0 0 0,0 0 0,0 1 1,1-1-1,-1 0 0,0 0 0,0 0 0,0 1 0,1-1 0,0 1 10,1-1 0,-1 1-1,1 0 1,-1-1 0,1 0 0,0 1 0,-1-1-1,1 0 1,-1 0 0,1 0 0,0 0-1,3-1 1,5 1 25,42 1 65,-23 1-32,1-2 1,43-6-1,-46 0-29,-16 4-32,-1 0 0,1 0 0,16 0 0,72 2-202,-98 0 183,0 0 0,0 0 1,0 0-1,0 0 0,-1 0 0,1 0 1,0 0-1,0 0 0,0 0 1,0 1-1,0-1 0,-1 0 0,1 1 1,0-1-1,0 0 0,0 1 1,-1-1-1,1 1 0,0-1 0,-1 1 1,1 0-1,0-1 0,-1 1 1,1 0-1,0 1 0,0-2-11,-1 1-1,0-1 1,0 1 0,1-1 0,-1 1-1,1-1 1,-1 0 0,0 1-1,1-1 1,-1 1 0,1-1-1,-1 0 1,1 0 0,-1 1 0,1-1-1,-1 0 1,1 0 0,-1 1-1,1-1 1,-1 0 0,1 0-1,0 0 1,-1 0 0,1 0-1,0 0 1,2 0-487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3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85 4736,'0'-54'2661,"0"52"-2507,-1 0-1,1 0 1,-1 1-1,1-1 1,-1 0 0,0 0-1,1 0 1,-1 0-1,0 1 1,0-1 0,-1 0-1,1 1 1,0-1-1,-2-1 1,0 0 1211,0 6-389,-2 2-497,0 0-123,0 1 1,-1-1-1,-7 5 0,-9 4 456,10-7-228,-1 1 1,-20 17 0,11 6-90,2-10-280,-7 10 38,26-29-236,-1 0 1,1 0-1,-1 0 0,1 1 1,0-1-1,0 0 0,0 1 1,0-1-1,1 1 1,-1-1-1,1 1 0,-1 3 1,2-1 6,0 0 1,0 1 0,1-1 0,0 0-1,0 1 1,0-1 0,1 0-1,3 6 1,2 4 51,-5-10-93,0 0-1,0-1 0,1 1 0,-1-1 1,1 0-1,0 0 0,0 0 0,1 0 0,-1-1 1,1 1-1,-1-1 0,1 0 0,0-1 1,0 1-1,0-1 0,1 0 0,-1 0 0,1-1 1,-1 0-1,1 0 0,-1 0 0,1 0 1,6-1-1,-6-1-86,1 0 1,-1 0-1,1 0 1,-1-1-1,0 0 1,0 0-1,0-1 1,0 1-1,0-1 1,-1-1-1,10-6 1,-12 8 81,0 0 23,0 1 0,-1-1-1,1 0 1,-1 0 0,1-1 0,-1 1 0,0 0 0,0-1 0,0 1-1,0-1 1,0 0 0,-1 1 0,2-5 0,-1 1 29,-1-1 0,0 1 0,0 0 0,-1-1-1,0-9 1,0 12-13,0-3 40,-1 0-1,0 1 1,-1-1 0,-2-8-1,-2-11 183,4 16 14,1 0-1,1-13 1,0 21-208,0-1 0,0 1-1,0 0 1,-1 0 0,1 0 0,0-1 0,-1 1 0,0 0-1,0 0 1,1 0 0,-1 0 0,0 0 0,-3-3 0,4 3-50,-1 1-1,0 0 1,0-1 0,0 1 0,1-1-1,-1 1 1,1-1 0,-1 1 0,1-1-1,-1 0 1,1 1 0,0-1 0,0-2-1,0-3-157,1-12-638,0 18 714,-1 1 0,0-1 0,0 1 0,1-1 0,-1 1 0,0 0 0,0-1 0,1 1 0,-1-1 0,0 1 0,1 0 0,-1-1 0,1 1 0,-1 0 0,1 0 0,-1-1 1,0 1-1,1 0 0,-1 0 0,1-1 0,-1 1 0,1 0 0,-1 0 0,1 0 0,-1 0 0,1 0 0,-1 0 0,1 0 0,0 0 0,-1 0 20,1 0 0,-1 0 1,0 0-1,0 0 0,1 0 0,-1 0 0,0 0 0,0 0 0,0 1 0,1-1 0,-1 0 0,0 0 1,0 0-1,1 0 0,-1 0 0,0 0 0,0 1 0,0-1 0,0 0 0,1 0 0,-1 0 1,0 1-1,0-1 0,0 0 0,0 0 0,0 0 0,0 1 0,0-1 0,1 0 0,-1 0 1,0 1-1,0-1 0,0 0 0,0 1 0,1 1-383,0 0 0,0 1 0,1-1-1,-1 0 1,1 0 0,-1 0 0,1 0 0,0 0 0,2 1 0,24 9-2697,-25-10 2857,-1 0 0,0 1 0,0-1 0,0 0 0,0 1-1,-1 0 1,1-1 0,-1 1 0,2 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5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7648,'16'-32'3456,"17"32"-3008,-17 0 1440,17 0-1120,0 0 416,16 0-704,17 0-288,-1 16-128,1-16-4448,-17 16 2400,-16 17-3648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87 3328,'0'0'5184,"-3"0"-4726,-8 0-100,8 0 740,3-3-842,0-8 150,0 8-118,0 0-16,0 2-261,0 0 1,-1 0-1,1 0 1,0 1 0,0-1-1,-1 0 1,1 0 0,0 0-1,-1 1 1,1-1-1,-1 0 1,1 0 0,-1 1-1,1-1 1,-1 0-1,0 1 1,1-1 0,-1 1-1,0-1 1,1 1-1,-1-1 1,0 1 0,0-1-1,0 1 1,-1-1-1,-20-15 365,13 9-219,0 1 0,-1 1 0,-10-5 0,20 9-156,-4 0 48,1 0-1,0 1 1,-1-1-1,1 1 1,-1-1 0,1 1-1,-1 0 1,1 0-1,-5 1 1,-4 0 169,9-1-178,1 0-1,0 0 1,0 1-1,0-1 1,0 1 0,0 0-1,0-1 1,0 1-1,0 0 1,0 0-1,0 0 1,0 0-1,-2 3 1,-21 21 605,12-11-212,8-9-292,0 1 1,0 1-1,-6 11 0,3-6-7,6-9-106,0-1 1,0 1-1,1 0 1,-1 0-1,1 0 1,-1 0-1,1 0 0,0 0 1,0 1-1,1-1 1,-1 0-1,1 0 1,-1 1-1,1 4 1,0-6-20,0 0 1,0 0 0,0 1 0,-1-1-1,1 0 1,-1 0 0,1 0 0,-1 0-1,0 0 1,0 0 0,0-1 0,-2 5 0,2-5-11,0 1 1,0-1 0,0 1-1,1-1 1,-1 1 0,0 0-1,1-1 1,-1 1 0,1 0-1,0 0 1,-1-1 0,1 4-1,0-4 3,0 0-1,1 0 1,-1 0-1,0 0 0,0-1 1,1 1-1,-1 0 1,1 0-1,-1 0 1,1-1-1,-1 1 1,1 0-1,-1-1 1,1 1-1,0 0 1,-1-1-1,1 1 0,0-1 1,-1 1-1,1-1 1,0 1-1,0-1 1,0 1-1,-1-1 1,1 0-1,0 1 1,0-1-1,0 0 1,0 0-1,0 0 0,-1 0 1,1 0-1,1 0 1,8 1-275,0-1 1,14-1 0,-5 0-481,-17 1 681,0 0 0,0 0 0,0 0 0,-1-1 0,1 1 0,0-1 0,0 1 0,-1-1 0,1 0 0,-1 0 0,1 0 0,0 1 0,1-3 0,5-2-130,0 1-24,-5 3 205,0 0 0,0 0 0,0-1 1,0 0-1,0 1 0,-1-1 0,1 0 0,-1 0 0,1-1 0,-1 1 0,0 0 1,1-1-1,-1 0 0,2-3 0,6-19 130,0 2-26,4 6 18,-11 11 75,-3-5 64,0 8 395,0 6-64,0-2-478,0 1 0,0 0 0,1 0 0,-1-1 0,1 1 0,-1 0 1,1-1-1,0 1 0,0-1 0,-1 1 0,3 1 0,-2-1-32,0 0 1,0-1-1,0 1 0,0 0 0,0 0 0,-1 0 0,1 0 0,-1 0 0,1 1 0,-1-1 0,1 3 0,-1-3-38,0 0 0,0-1 1,0 1-1,1 0 0,-1 0 0,1-1 0,-1 1 0,1 0 1,0-1-1,0 1 0,-1 0 0,1-1 0,2 2 0,2 6 42,0 3-41,-5-11-49,1 0 1,-1 1 0,1-1-1,-1 0 1,1 0-1,-1 0 1,1 0 0,0 0-1,-1 0 1,1 0-1,0 0 1,0 0 0,0 0-1,0 0 1,0 0-1,0 0 1,2 0-1,11 5-625,-9 1-529,0-1-257,5-5-2589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1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572 2 4064,'-11'0'1067,"7"-1"-852,0 1 0,0 0 0,0 0 0,0 0 0,0 1 0,0-1 0,0 1 0,-4 1 0,-1 3 63,-19 7 831,6-3-413,-27 15 1,20-9-127,19-9-297,0 0 1,0 1-1,0 0 1,1 1-1,-1 0 1,-10 12 0,11-11-109,9-9-165,-13 13 338,0 1 1,1 0 0,-12 19-1,9-8-18,2 1 0,-11 28 0,-20 63 697,35-89-764,-22 60 469,-35 165 1,45-72-388,19-166-313,-4 52 27,3 0 1,3 1-1,12 94 0,19 9-606,-23-139 335,1 1 0,2-2 0,18 37 0,-10-34-408,1-1 0,2-1 0,1-1-1,1-1 1,36 35 0,39 23-3953,-99-88 4569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1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495 17 6304,'0'-1'123,"0"0"0,0 1 0,0-1 1,0 0-1,0 0 0,0 0 0,0 0 0,1 0 1,-1 0-1,0 0 0,1 0 0,-1 1 0,0-1 1,1-1-1,0 2-90,-1 0 1,0-1-1,0 1 0,1 0 1,-1 0-1,0 0 1,1 0-1,-1-1 1,0 1-1,1 0 0,-1 0 1,0 0-1,0 0 1,1 0-1,-1 0 0,0 0 1,1 0-1,-1 0 1,0 0-1,1 0 1,-1 0-1,0 0 0,1 0 1,-1 0-1,0 1 1,1-1-1,3 2 149,0 1 0,0-1 0,0 1 0,6 6 0,6 4 1267,-4-4-1186,1 0 0,-2 0 0,1 1 0,-2 1 0,1 0 0,-1 0 0,-1 1 0,0 0 0,-1 1 0,0 0 0,-1 0 0,6 16 0,10 27 346,-4 1 1,25 114 0,-35-126-304,7 87 1,-24 72 34,2-145-273,-1-1-1,-4 0 0,-1-1 0,-23 61 0,-31 52 275,49-126-342,-42 77 0,38-91-238,0 0 1,-2-2 0,-1-1-1,-1 0 1,-48 38-1,13-20-1367,-108 64 0,12-21-213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2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7648,'-17'-17'3456,"34"17"-448,0 0-1504,17 0-864,0 0-1,-17 0-383,34 0-608,-17 0 192,17 17-4863,18 0 2751,-35 0-3168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3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18 5568,'-17'-17'2528,"34"17"3840,0 0-5440,0 0-544,0 0 128,34 0-289,-17 0-287,17 0 33,1 0-2465,-18 17 1376,0-17-5120,-34 17 3488,-17 17 320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3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17 9152,'-34'-17'3360,"17"17"-2592,17 17-224,17 0 192,0-17-512,17 17-224,34-17-32,-17 0-352,34 0 224,1 0-3040,-18 0 1760,0 0-4000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4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268 101 8480,'-28'-28'2730,"24"22"-2028,8 3-332,3 0-252,1-1-1,0 1 0,0 1 1,12-3-1,91-23 38,-74 22 42,-20 1-126,-14 3-63,0 1 1,0 0-1,1 0 1,-1 0-1,0 0 1,0 1-1,1 0 1,-1-1-1,0 1 1,1 0-1,-1 0 1,6 2-1,17 10 25,-17-4-27,-9-8-5,0 1 0,0-1-1,0 0 1,1 0-1,-1 1 1,0-1 0,0 0-1,0 0 1,0 1-1,0-1 1,0 0 0,0 0-1,0 1 1,0-1 0,0 0-1,0 0 1,0 1-1,0-1 1,0 0 0,0 0-1,0 1 1,0-1-1,0 0 1,0 0 0,-1 1-1,1-1 1,0 0-1,0 0 1,0 0 0,0 1-1,-1-1 1,-4 4 32,-1-1 0,1 0 0,-1-1 0,-6 3 0,-22 1 5,20-3-12,-1 1 0,-14 7 0,22-8-1,0 0 1,0 0-1,0 1 0,1 0 1,-1 0-1,-8 8 1,11-7 13,-1 1 1,1 0 0,0 0-1,0 0 1,1 0 0,-6 14 0,-12 44-4,18-48-40,0 0 0,1 0 1,1 1-1,1-1 0,0 0 0,5 31 0,-3-26 5,3 70 9,1-37 17,-2-20 9,0-1 0,-3 1 0,-4 61 0,-9-41 39,10-37-24,-4 17 68,1-24-57,0 0-1,-1 0 0,0-1 1,-1 0-1,0 0 0,0 0 1,0-1-1,-1 0 0,-14 10 1,15-13-27,-1-1 0,1 1 0,-1-2 0,0 1 1,0-1-1,-1 0 0,1 0 0,-1-1 0,1 0 1,-1-1-1,0 0 0,0 0 0,1-1 0,-10 0 1,11-1 117,0 1 1,0-1 0,0 0 0,0 0 0,0-1 0,-11-4-1,9 3 13,-6 0 522,30 3-768,227 0-1544,-161 0-2052,0 0-4255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206 102 7136,'-14'-31'2309,"14"29"-2231,-1 1 0,1-1-1,0 1 1,-1 0 0,0-1-1,1 1 1,-1 0 0,0 0 0,1-1-1,-1 1 1,0 0 0,-2-2 0,2 3 25,0-1 0,-1 1 0,1 0 0,0-1 0,-1 1 1,1 0-1,0 0 0,-1 0 0,1 0 0,0 0 0,-2 0 1,-10 1 1258,10-2-1183,-1 1 0,0 1 0,0-1 0,0 0 0,1 1 0,-1 0 0,0 0 0,1 0 0,-1 0 0,1 0 0,-1 1 0,1 0 0,0-1 0,-1 1 0,-4 5 0,-15 24 450,15-21-508,1 0 0,0 0-1,1 1 1,0 0 0,-8 22 0,9-19-77,1 1 0,1 0-1,0 0 1,1 0 0,0 25-1,2-34-72,0 1 0,1-1 0,0 1 0,0-1 0,0 1 0,1-1 0,0 0 0,0 0 0,0 1 0,1-2 0,0 1 0,0 0 0,1 0 0,-1-1 0,8 8-1,-8-11-23,0 1 0,0-1-1,0 0 1,1 0-1,-1-1 1,1 1-1,-1-1 1,1 0-1,0 0 1,-1 0-1,1 0 1,0 0-1,6-1 1,0 1-77,-1-1 0,1 0 1,0-1-1,9-2 0,-12 1 96,0 0 1,-1 0-1,0-1 0,1 0 0,-1 0 1,0 0-1,-1-1 0,1 0 0,0 0 0,-1 0 1,0-1-1,0 0 0,-1 0 0,1 0 1,-1-1-1,0 1 0,5-10 0,-3 5 71,-1 0-1,0 0 0,0-1 1,5-17-1,-9 21-8,1 0 0,-1 0 0,0 0 0,-1 0 0,0 0 0,0-1 0,-2-12 0,-10-31 276,9 30-203,3 13-54,-2 0-1,1 0 1,-1 0-1,0 0 0,-1 1 1,-4-10-1,2 6-236,-1 1 0,-1 1 1,0-1-1,-16-16 0,24 26-19,-1 0 1,1 0-1,0-1 1,0 1-1,-1 0 1,1 0-1,0 0 0,-1 0 1,1 0-1,0 0 1,-1 0-1,1 0 1,0 0-1,0 0 1,-1 0-1,1 0 0,0 1 1,0-1-1,16 15-4009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5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34 3072,'14'14'976,"-11"-11"832,-3-6-1094,0 3-683,0-1-1,0 1 1,0-1-1,0 1 1,0-1-1,0 1 1,0-1-1,0 1 1,0-1-1,1 1 1,-1-1-1,0 1 1,0-1-1,0 1 1,1-1-1,-1 1 1,0-1-1,1 1 0,-1-1 1,0 1-1,1 0 1,-1-1-1,0 1 1,1 0-1,-1-1 1,1 1-1,-1 0 1,1-1-1,-1 1 1,1 0-1,-1 0 1,1 0-1,-1-1 1,1 1-1,-1 0 1,1 0-1,-1 0 1,1 0-1,-1 0 0,1 0 1,0 0-1,2 0 1645,-3-3-1120,0-8-171,0 8 346,-3 3-266,3 0-458,-1 0 0,1 0 0,-1 0 0,1 0 0,-1 0-1,1 0 1,-1 0 0,1 0 0,-1 0 0,1 0 0,-1 0-1,1-1 1,-1 1 0,1 0 0,-1 0 0,1-1 0,-1 1-1,1 0 1,-1-1 0,1 1 0,0 0 0,-1-1 0,1 1-1,-1 0 1,1-1 0,0 1 0,0-1 0,-1 1 0,1-1 0,0 1-1,0-1 1,0 1 0,-1-1 0,1 1 0,0-1 0,0 1-1,0-1 1,0 1 0,0-1 0,0 0 0,0 0 0,0-2-33,-3 3 134,-76 0 1578,70 3-1434,5-1-234,0 0 44,-1 0 0,1 1 1,0-1-1,-5 5 0,8-6-30,-1 0 0,1 0 0,0 0 0,0 1 0,0-1 0,0 1 0,0-1 0,0 0 0,0 1 0,0 0 0,1-1 0,-1 1 0,0-1 0,1 1 0,0 0 0,-1-1 0,1 1 0,0 2 0,-1 15 255,0-13-230,1 0 1,0 0-1,2 12 1,-2-16-49,1 0 0,-1 0 0,1 0 0,-1 0 0,1 0 1,0-1-1,0 1 0,0 0 0,0 0 0,0-1 0,1 1 0,-1-1 1,0 1-1,1-1 0,-1 0 0,4 3 0,2 0 30,-5-2-21,0-1-1,1 0 0,-1 1 1,0-1-1,0 1 0,-1 0 1,1 0-1,0 0 0,-1 0 1,1 0-1,-1 0 0,1 0 1,1 5-1,-1-4-29,0-1 1,1 1-1,0 0 1,-1-1-1,1 1 0,0-1 1,0 0-1,0 0 1,1 0-1,-1-1 1,0 1-1,1-1 0,3 2 1,-6-3-13,1 1 0,-1-1-1,0 0 1,0 0 0,0 1 0,1-1 0,-1 0 0,0 0-1,0 0 1,0-1 0,1 1 0,-1 0 0,0 0 0,0-1-1,0 1 1,0 0 0,1-1 0,-1 1 0,0-1 0,0 0-1,0 1 1,0-1 0,0 0 0,0 1 0,0-1 0,-1 0-1,3-2 1,-2 2-38,0 0 41,-1 1 1,0 0-1,0-1 1,1 1-1,-1 0 1,0 0-1,0 0 1,1-1-1,-1 1 1,0 0-1,1 0 0,-1 0 1,0 0-1,1 0 1,-1 0-1,0-1 1,1 1-1,-1 0 1,0 0-1,1 0 1,-1 0-1,0 0 1,1 0-1,-1 0 0,1 1 1,2-1-55,13-2-152,-15 2 222,0 0-1,-1-1 0,1 1 0,-1-1 0,1 1 0,-1 0 0,1-1 0,-1 1 1,1-1-1,-1 1 0,0-1 0,1 1 0,-1-1 0,0 1 0,1-1 0,-1 1 1,0-1-1,1 0 0,-1 1 0,0-1 0,0 1 0,0-1 0,0 0 0,0 1 1,0-1-1,0 0 0,0 0 0,0-51 44,0 51-38,0 0-1,0 0 0,-1 0 1,1 0-1,0-1 0,-1 1 0,1 0 1,-1 0-1,1 0 0,-1 0 1,0 0-1,1 0 0,-1 0 1,0 0-1,-1-1 0,-3-1 332,5 7 941,3 2-1271,0 1-172,1 0 0,-1 0 1,1-1-1,0 0 1,6 7-1,24 21-3870,-17-17-710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5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8544,'0'-34'4384,"17"34"-1888,17 0-1568,-17 0-577,34 0-159,0 17-96,0-17-2271,17 17 1183,-16-17-6560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17 3648,'0'-13'1173,"0"13"-1165,0-1 1,0 1-1,0 0 0,0 0 0,0 0 1,0 0-1,0 0 0,0 0 0,0 0 1,0 0-1,0 0 0,0 0 0,0-1 0,0 1 1,0 0-1,0 0 0,0 0 0,0 0 1,0 0-1,0 0 0,0 0 0,0 0 1,0 0-1,1 0 0,-1-1 0,0 1 0,0 0 1,0 0-1,0 0 0,0 0 0,0 0 1,0 0-1,0 0 0,0 0 0,0 0 1,0 0-1,0 0 0,0 0 0,1 0 1,-1 0-1,0 0 0,0 0 0,0 0 0,0 0 1,0 0-1,0 0 0,0 0 0,0 0 1,0 0-1,1 0 0,-1 0 0,0 0 1,0 0-1,0 0 0,0 0 0,0 0 1,14 0 3537,-14 0-3463,0 1 0,0-1-1,0 1 1,0-1 0,0 1-1,0-1 1,0 1 0,0-1 0,0 1-1,0-1 1,0 1 0,0-1 0,0 1-1,0-1 1,0 1 0,-1-1 0,1 1-1,0-1 1,0 1 0,-1-1-1,1 1 1,0-1 0,0 0 0,-1 1-1,1-1 1,-1 0 0,1 1 0,0-1-1,-1 0 1,1 1 0,-1-1-1,0 0 1,-6 5 536,2 11 80,-6 14 256,9-21-782,0-2 160,0 0 0,0 0 1,-1 0-1,-5 11 1,0-2 15,4-5 68,-2-1 0,-9 16-1,13-22-344,0-1-1,0 1 0,0 0 1,1 0-1,-1 0 0,1 0 0,0 0 1,0 0-1,0 6 0,1-5-4,-1 0-1,0 0 0,0 0 0,0-1 1,-1 1-1,0 0 0,0-1 1,0 0-1,-4 7 0,4-7-26,0 0-1,0 0 0,0 0 0,1 0 0,-1 0 0,1 1 0,0-1 0,-1 8 1,1 39-102,1-35-271,0-2-494,0-14 785,0 0-1,0 0 1,0 0-1,0 0 1,0 0-1,0 0 1,0 1-1,0-1 1,-1 0-1,1 0 1,0 0-1,0 0 1,1 0-1,-1 0 1,0 0-1,0 0 1,0 0 0,0 0-1,0 1 1,0-1-1,0 0 1,0 0-1,0 0 1,0 0-1,0 0 1,0 0-1,0 0 1,0 0-1,0 0 1,0 0-1,0 0 1,0 0-1,0 0 1,0 1-1,1-1 1,-1 0-1,0 0 1,0 0-1,0 0 1,0 0-1,0 0 1,0 0 0,0 0-1,0 0 1,0 0-1,0 0 1,1 0-1,-1 0 1,0 0-1,0 0 1,0 0-1,0 0 1,0 0-1,0 0 1,0 0-1,0 0 1,14 2-2305,3 12-2159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6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36 7872,'5'-3'2560,"3"1"-2306,-1-1 1,1 1-1,0 0 1,0 0 0,-1 1-1,15-1 1,58 2 726,-46 0-1024,-20 1 35,0 0-1,25 6 1,-25-4-8,0-1-1,27 1 0,28-3-922,-72-3 683,-5-1 176,0-1 0,0 1 0,0 0 0,-1 0-1,-12-3 1,20 7 81,-2-1-13,-1 0 1,0 0-1,0 1 0,0-1 0,0 1 0,0 0 0,0 0 0,-5 1 0,-2-1-35,7 0 38,-2 0 24,0 0 0,-1 0 0,1 1 0,0-1 0,-11 4 0,14-3-4,0 1 0,1-1 0,-1 1 0,0 0 0,1 0 0,-1 0 0,1 0 0,-1 0 0,1 0-1,0 1 1,0-1 0,0 1 0,-2 3 0,-2 5 68,1-1 1,0 1-1,0 0 0,1 1 0,-5 21 0,3-4 42,1 1-1,-2 46 1,7 65 194,1-67 85,0-40-232,-1-15 73,0 1 0,-4 29 0,-7 2 138,9-32-220,2-16-127,0 0-1,0 0 0,-1 0 1,1 0-1,-1-1 1,1 1-1,-1 0 0,0 0 1,0-1-1,0 1 1,0 0-1,-1-1 0,1 1 1,-1-1-1,1 0 0,-4 4 1,-7 7 207,9-9-206,0 0 1,-1 0 0,1-1 0,-1 1-1,0-1 1,1 0 0,-2 0-1,1-1 1,-5 4 0,0-5-25,1 0 1,-1 0 0,-16-2-1,13 1-31,4 3-95,-15 9 5,17-10 58,9 1 225,-2-2-162,1 1 0,-1-1 1,0 0-1,1 0 0,-1 0 1,1 0-1,-1 0 0,1-1 0,-1 1 1,1 0-1,1 0 0,32 1 19,178-2-3810,-212 1 3694,0-1 0,-1 0 0,1 0 0,-1 0 0,1 0-1,0 0 1,-1 0 0,1 0 0,0 0 0,-1 0 0,1 0-1,-1 0 1,1 0 0,0-1 0,-1 1 0,1 0 0,-1 0 0,1-1-1,-1 1 1,1 0 0,-1-1 0,2 0 0,-13-11-1348,7 8 531,-10-11-97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66 4800,'-2'-2'218,"0"0"1,0-1-1,1 1 0,-1 0 1,1-1-1,-1 1 0,1-1 1,0 1-1,0-1 0,0 0 1,0 0-1,1 1 0,-1-1 1,1 0-1,0 0 1,0 0-1,0 0 0,0 1 1,1-5-1,-1-2 2289,0 9-2473,0 1 0,0-1-1,0 0 1,0 1 0,0-1-1,0 1 1,0-1 0,0 1-1,0-1 1,0 0 0,-1 1-1,1-1 1,0 1 0,0-1-1,0 0 1,0 1 0,-1-1-1,1 1 1,0-1 0,0 0-1,-1 1 1,1-1 0,0 0-1,-1 1 1,1-1 0,0 0-1,-1 0 1,1 1 0,0-1-1,-1 0 1,-10 9 485,7-4-281,0 1 0,1 0 0,0 1 0,0-1 0,1 0 0,-3 11 0,-6 12 219,9-24-415,0 1 1,1 0 0,-1-1 0,1 1 0,0 0-1,1 0 1,-1 0 0,2 6 0,0 7 63,8 27-1,-7-33-67,0-5-19,-1-1 1,1 0-1,0 0 0,1 0 0,-1 0 0,1-1 1,1 1-1,-1-1 0,9 12 0,20 5-381,-28-20 276,0 0 0,0 0 1,0 0-1,1 0 0,-1 0 1,1-1-1,0 0 0,0 0 1,0 0-1,0-1 0,0 0 1,0 0-1,0 0 0,1 0 1,8-1-1,10 0-253,-16 1 187,1 0-1,0-1 0,0-1 0,-1 0 0,1 0 1,14-4-1,-18 3 92,-1 0-1,0-1 1,0 1-1,7-7 1,-2 2 21,-5 4 45,1-1 20,0 0-1,0 0 0,0 0 0,0 0 1,-1-1-1,5-5 0,-8 7 14,0 1-1,1-1 0,-1 0 1,0 0-1,0 1 1,-1-1-1,1 0 0,-1 0 1,1 0-1,-1 0 1,0 0-1,0 0 0,0 0 1,0 0-1,-1 0 1,0-4-1,-22-67 797,14 48-420,8 20-297,-2-1 0,1 1 0,-1-1 0,0 1-1,0 0 1,0 0 0,-1 0 0,0 1 0,0-1 0,-1 1 0,1 0 0,-8-6 0,-8-4 91,-45-24 0,65 42-827,0 1 35,0-1 293,-1-1 1,1 1-1,0-1 0,1 1 1,-1-1-1,0 1 1,1-1-1,1 5 0,12 10-4007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7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11 5568,'-3'-3'1786,"-7"-5"-1137,10 8-635,0 0-1,0 0 1,0 0 0,-1 0-1,1 0 1,0 0-1,0 0 1,-1 0 0,1 1-1,0-1 1,0 0-1,0 0 1,0 0 0,-1 0-1,1 0 1,0 0-1,0 0 1,0 1 0,-1-1-1,1 0 1,0 0-1,0 0 1,0 0-1,0 1 1,0-1 0,0 0-1,0 0 1,-1 0-1,1 1 1,0-1 0,0 0-1,0 0 1,0 0-1,0 1 1,0-1 0,0 0-1,0 0 1,0 1-1,0-1 1,0 0 0,0 0-1,0 0 1,0 1-1,0-1 1,1 0 0,-1 0-1,0 1 1,0 2 2359,0 0-1194,0-2-1092,0 1-1,-1-1 1,1 1 0,-1-1 0,1 1 0,-1 0 0,1-1 0,-1 0 0,0 1 0,-1 1 0,-5 13 370,5-8-374,1 0 1,0 0-1,0 0 0,1 0 1,1 13-1,0-3-12,-1 2-3,1-10 59,-1-1 0,-1 1 0,-2 15 0,1-13-46,-2 7 41,0 0 0,0 28 1,4-24-50,0-8-12,0 0 0,-3 20 0,-3-8-8,4-17 26,0 0-1,0 1 1,0 16 0,2-23-34,-1 0 1,1 1-1,-1-1 1,1 0-1,-1 0 1,0 0 0,-1 0-1,1 0 1,-1 0-1,-3 6 1,4-9-29,1 0-1,0 0 1,-1 0 0,1 0 0,-1 0-1,1 0 1,-1 0 0,1 0 0,-1 0 0,0 0-1,0-1 1,1 1 0,-1 0 0,0 0-1,0-1 1,-1 2 0,1-3-5,0 0 0,1 1 0,-1-1 0,0 0 0,0 1 0,0-1 1,1 0-1,-1 0 0,0 0 0,1 0 0,-1 0 0,1 0 0,-1 0 0,1 0 0,0 0 0,-1-1 0,-4-6 32,4 6-39,-1 1 0,1-1 0,1 0 0,-1 1-1,0-1 1,0 0 0,1 1 0,-1-1 0,1 0 0,-1 0 0,1 1 0,0-1 0,0 0 0,0-3 0,-1-4-43,1 6 19,-1-1-1,1 1 1,0 0 0,0 0-1,0 0 1,0-1 0,1 1-1,0 0 1,-1 0 0,2-4-1,10-13-92,-9 7 71,-3 12 20,0 0 0,0 0 1,0 0-1,1 0 1,-1 0-1,0 0 0,1 0 1,-1 0-1,0 1 1,1-1-1,-1 0 1,1 0-1,0 0 0,-1 0 1,1 1-1,0-1 1,-1 0-1,1 0 0,0 1 1,0-1-1,0 1 1,0-1-1,0 1 1,-1-1-1,1 1 0,2-1 1,5-4-130,-7 4 122,1 0 0,-1 0 0,1 0 1,-1 0-1,1 0 0,0 1 0,-1-1 1,1 0-1,0 1 0,-1-1 1,1 1-1,0 0 0,0-1 0,-1 1 1,1 0-1,0 0 0,0 0 0,0 0 1,-1 1-1,1-1 0,0 0 0,0 1 1,2 1-1,1 0 33,-1 2 1,1-1-1,-1 0 0,0 1 1,0 0-1,0 0 0,0 0 1,-1 1-1,0-1 0,5 10 1,-2 17 202,0-15 0,-5-12-138,1-1 0,-1 0 0,0 1 0,0-1 0,0 0-1,-1 1 1,1-1 0,-1 8 0,0-1 112,1-6-70,-1 0 0,0 0 1,0 0-1,-1 0 0,1 0 0,-1 0 1,-1 5-1,1-8-76,0 0 0,1 0 0,-1 1 0,0-1 0,0 0 0,0 0 1,1 0-1,-1 0 0,-1 0 0,1 0 0,0 0 0,0-1 0,0 1 0,0 0 0,0-1 0,-1 1 0,1-1 1,0 1-1,-1-1 0,1 1 0,0-1 0,-1 0 0,1 0 0,-1 0 0,1 1 0,0-1 0,-3-1 0,3 1-24,-74-2 716,64 1-751,0 0 0,0-1 0,1 0 0,-19-7-1,25 8-91,-31-15-662,32 15 616,0-1 1,1 1 0,-1-1-1,1 0 1,-1 1 0,1-1-1,0 0 1,-4-5-1,0-10-2179,4 9 702,-6 2-428,4 3 745,4 2 953,-1 1-1,1-1 0,0 0 0,-1 0 1,1 0-1,0 0 0,-1 0 0,1 0 1,0 0-1,0 1 0,0-1 0,0 0 1,0-2-1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4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83 3904,'-3'-4'319,"0"0"0,0 0 0,1 0 0,-5-8 0,-6-8 230,8 17 357,4 3-858,0 0 0,0 0-1,1-1 1,-1 1 0,0 0-1,1 0 1,-1 0-1,0-1 1,1 1 0,-1 0-1,0-1 1,1 1 0,-1 0-1,1-1 1,-1 1-1,1-1 1,-1 1 0,1-1-1,-1 1 1,1-1 0,-1 1-1,0-2 1,1 2-6,0-1 1,-1 0-1,1 1 0,-1-1 1,1 1-1,-1-1 0,1 1 1,-1-1-1,1 1 0,-1-1 1,0 1-1,1 0 0,-1-1 1,1 1-1,-1 0 0,0 0 1,1-1-1,-1 1 0,0 0 1,0 0-1,1 0 0,-2 0 1,2 0-32,0 0 1,0 0 0,0 0-1,0 0 1,0 0-1,0 0 1,-1 0 0,1 0-1,0 0 1,0 0-1,0 0 1,0 0 0,0 0-1,0 0 1,0 0-1,0 0 1,0 0 0,-1 0-1,1 0 1,0 0-1,0 0 1,0 0 0,0 0-1,0 0 1,0 0-1,0-1 1,0 1 0,0 0-1,0 0 1,0 0-1,-1 0 1,1 0 0,0 0-1,0 0 1,0 0-1,0 0 1,0 0 0,0 0-1,0-1 1,0 1-1,0 0 1,0 0 0,0 0-1,0 0 1,0 0-1,0 0 1,0 0 0,0 0-1,0 0 1,0 0-1,0-1 1,0 1 0,0 0-1,0 0 1,0 0-1,0 0 1,0-12 863,0 13-865,0-1 1,0 1-1,0-1 1,0 1-1,0 0 1,1-1-1,-1 1 1,0-1-1,0 0 1,0 1-1,0-1 1,1 1-1,-1-1 1,0 1-1,0-1 1,1 1-1,-1-1 1,0 0-1,1 1 1,-1-1-1,0 0 1,1 1-1,-1-1 0,1 0 1,-1 1-1,1-1 1,-1 0-1,0 0 1,1 1-1,-1-1 1,1 0-1,23 2 318,-20-2-277,121 0 1016,532 17 128,-453-3-1021,268 26 196,-296-18-393,216 18 40,-230-34 26,-34 5-107,-15-5 11,-50 1 57,28 0 109,-57-5 192,-33-2-305,-1 0 1,1 0-1,0 1 1,0-1-1,-1 0 1,1 0-1,0 0 1,-1 0-1,1 1 1,0-1-1,-1 0 1,1 1-1,0-1 1,-1 0 0,1 1-1,-1-1 1,1 1-1,0-1 1,-1 1-1,1-1 1,-1 1-1,0-1 1,1 1-1,-1 0 1,1-1-1,-1 1 1,0-1-1,1 2 1,-1-1-28,0-1 1,-1 0-1,1 1 0,0-1 1,-1 0-1,1 0 0,0 1 1,0-1-1,-1 0 0,1 0 1,0 0-1,-1 0 0,1 1 1,-1-1-1,1 0 0,0 0 1,-1 0-1,1 0 0,0 0 1,-1 0-1,1 0 0,-1 0 1,0 0-1,-7 2-272,-16 4-183,-88 19-3361,-5-5 1326,-16 11-1163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50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17 7552,'-57'-14'2448,"52"12"-1428,7 2-760,10 2-111,0 2-55,1-1-1,-1 0 1,1-1 0,0-1 0,0 0-1,16-1 1,23 0 101,151 3 239,-15 8-71,28-5-123,11 5-43,-102-7-128,233 12 209,-223-5-189,276 12 521,-221-23-685,-142 0-400,-34 2 180,-14-2 280,0 0 1,1 0-1,-1 0 0,0 0 0,0 0 1,0 0-1,0 0 0,0 0 0,1 0 1,-1 0-1,0 0 0,0 0 1,0 0-1,0 0 0,0 0 0,0 1 1,0-1-1,1 0 0,-1 0 0,0 0 1,0 0-1,0 0 0,0 0 0,0 0 1,0 0-1,0 1 0,0-1 0,0 0 1,0 0-1,0 0 0,0 0 0,0 0 1,0 1-1,0-1 0,0 0 0,0 0 1,0 0-1,-1 2-116,0-1 1,0 0-1,0 0 0,0 0 0,-1 0 1,1 0-1,0 0 0,-1 0 0,1 0 1,-4 0-1,-7 5-858,-24 6-1,-29 5-4076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36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732 53 3072,'-14'-14'976,"11"8"-587,3-8-202,0 13-168,0 0 1,0 0-1,0 0 1,0 0-1,0 0 0,0 0 1,0 0-1,-1 1 1,1-1-1,0 0 1,0 0-1,-1 0 0,0-1 1,-2 1 281,0 0 0,0 0 0,0 0 0,0 1 0,0 0 0,0-1 0,0 1 0,0 0 0,0 1 0,-4-1 0,-7 1 286,10-1-437,-1 0-1,1 1 0,0 0 1,0-1-1,-1 1 0,1 1 1,0-1-1,0 1 0,0 0 1,1 0-1,-6 3 0,-34 15 598,14 2-412,16-10-243,-10 6 22,7-6-61,0 1 0,1 1 0,0 0 0,-14 20-1,-116 187 409,51-73-1002,76-120-229,-15 30-1,2-7-1426,26-41 574,6-12 845,-1 1 736,0-1 0,1 0 0,-1 1-1,0-1 1,0 0 0,0 1 0,0-1-1,0 0 1,0 0 0,-1 1 0,1-1-1,0 0 1,-2-1 0,-1-3 408,-2-5 372,6 4-367,2-3 296,-5 8-210,-3 6 117,4-3-509,1 0-1,0 0 1,-1 0-1,1-1 0,0 1 1,-1 0-1,1 0 1,0 0-1,0 0 1,0 0-1,0 0 1,0 0-1,0 0 1,0 1-1,-3 15 1054,-28 34 434,22-35-1301,5-8-137,0 0 0,0 0 1,0 0-1,-2 13 0,5-19-93,1 0 0,-1 1 0,1-1 0,0 0 0,0 0 0,0 1 0,0-1 1,1 0-1,-1 0 0,0 0 0,1 1 0,0-1 0,-1 0 0,1 0 0,0 0 0,0 0 0,0 0 0,0 0 1,1 0-1,-1 0 0,0-1 0,3 3 0,-2-2 3,1 0 1,-1 0-1,0-1 1,1 1-1,0-1 1,-1 1-1,1-1 1,0 0-1,0 0 1,0 0-1,-1 0 1,1-1-1,0 1 0,0-1 1,0 0-1,0 0 1,0 0-1,6-1 1,1 1 43,8-1-377,-1 0 0,0-1-1,1-1 1,20-7 0,42-7-763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49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2047 4160,'-14'0'1333,"8"3"-821,-8 11 3040,14-11-2859,0-2-585,1 0 1,-1 0-1,0 0 0,0 0 0,0 1 0,0-1 0,0 0 0,0 0 0,0 0 1,-1 2-1,-2-3 462,-5 0 235,16 0-164,-5 0 121,-3-3-196,0 2-543,0 1 1,0-1-1,0 1 1,0-1-1,0 1 1,0-1-1,0 1 1,0 0-1,0-1 1,0 1-1,0-1 1,0 1-1,1-1 1,-1 1-1,0-1 1,0 1-1,0-1 1,1 1-1,-1-1 1,0 1-1,1 0 1,-1-1-1,0 1 1,1 0-1,-1-1 1,0 1 0,1 0-1,-1-1 1,1 1-1,-1 0 1,1 0-1,-1 0 1,1-1-1,-1 1 1,0 0-1,1 0 1,-1 0-1,2 0 1,10-6 109,33-19 11,-30 18-130,-7 3-4,1 0-1,13-10 1,46-43 86,15-2 0,2-18 53,-53 48-109,260-218 352,-207 191-187,-39 27 65,-35 20-152,1 0 0,-1 0-1,13-16 1,-11 12 56,-10 10-122,-1 0 1,1 0-1,-1-1 0,1 1 0,-1-1 1,2-5-1,-2 6-17,0-1 1,0 0-1,1 1 0,-1 0 1,1-1-1,3-3 0,6-4-45,-9 8-150,0 3 64,-3 0 96,0 0 0,1 0 0,0 0 1,-1 0-1,1 0 1,0 0-1,0-1 0,-1 1 1,1 0-1,0 0 0,0 0 1,-1-1-1,1 1 0,0 0 1,0-1-1,2-3 3,3 1 10,2 10-12,-8-7-2,3 3 188,-4-3-253,0-1 64,1 1 0,-1 0 0,0 0 0,1 0 1,-1 0-1,0 0 0,1 0 0,-1 0 0,0 0 0,1 1 0,-1-1 1,0 0-1,1 0 0,-1 0 0,0 1 0,1-1 0,-1 0 0,0 2 0,-5 5 19,6-7-18,0 1-1,0-1 1,0 1-1,-1-1 1,1 0 0,0 1-1,0-1 1,-1 0-1,1 1 1,0-1 0,-1 0-1,1 1 1,0-1-1,-1 0 1,1 0 0,-1 1-1,1-1 1,0 0 0,-1 0-1,1 0 1,-1 1-1,1-1 1,-1 0 0,1 0-1,0 0 1,-1 0-1,1 0 1,-1 0 0,1 0-1,-1 0 1,-2 0 11,3 0-11,0 0 10,0 1 0,0-1 0,0 0 0,1 0 0,-1 1 0,0-1 0,0 0 0,0 1 0,0-1 0,0 0 0,0 1 0,0-1 0,0 0 0,0 1 0,0-1 0,0 0 0,0 0 0,0 1 0,0-1 1,0 0-1,0 1 0,-1-1 0,1 0 0,0 1 0,0-1 0,-1 1-26,1-1 0,0 0 1,0 0-1,0 1 0,0-1 0,0 0 1,0 1-1,-1-1 0,1 0 0,0 0 1,0 1-1,0-1 0,0 0 0,0 1 1,0-1-1,0 0 0,0 1 0,0-1 1,1 0-1,-1 1 0,0-1 0,0 0 1,0 1-1,0-1 0,0 0 1,1 1-1,-4-1-122,-9 0 48,10 0-37,2 3-53,0-3 183,-1 1 0,1 0-1,0 0 1,0-1 0,0 1 0,0 0-1,-1-1 1,1 1 0,0 0-1,-1-1 1,1 1 0,-1 0 0,0 0-1,1-1-2,0 0-1,0 0 1,0 0-1,1 0 1,-1 0-1,0 0 0,0 0 1,0 0-1,0 0 1,0 0-1,0 0 0,0 0 1,0 0-1,0 0 1,1 0-1,-1 0 0,0 1 1,0-1-1,0 0 1,0 0-1,0 0 1,0 0-1,0 0 0,0 0 1,0 0-1,0 0 1,0 0-1,0 0 0,0 0 1,0 0-1,0 1 1,0-1-1,0 0 0,1 0 1,-1 0-1,0 0 1,0 0-1,0 0 1,0 0-1,0 0 0,0 0 1,0 0-1,0 1 1,0-1-1,-1 0 0,1 0 1,0 0-1,0 0 1,0 0-1,0 0 0,0 0 1,0 0-1,0 0 1,0 0-1,0 1 1,0-1-1,0 0 0,0 0 1,3 0-74,-27 0 111,19 0-76,11 0 71,-32 0-117,26 0 85,0 0 0,0 0 0,0 0 0,0 0-1,0 0 1,0 0 0,0 0 0,0 0 0,-1 0-1,1 0 1,0 0 0,0 0 0,0 0-1,0 0 1,0 0 0,0 0 0,0 0 0,0 0-1,0 0 1,-1 0 0,1 0 0,0 0-1,0 0 1,0 0 0,0 0 0,0 0 0,0 0-1,0 0 1,0 0 0,0 0 0,0 0 0,0 0-1,0 1 1,0-1 0,-1 0 0,1 0-1,0 0 1,0 0 0,0 0 0,0 0 0,0 0-1,0 0 1,0 0 0,0 0 0,0 1-1,0-1 1,0 0 0,0 0 0,0 0 0,0 0-1,0 0 1,0 0 0,0 0 0,0 0 0,0 0-1,0 1 1,1-1-1,-1 1-1,0 0 1,0 0-1,-1-1 1,1 1-1,0 0 1,0 0-1,0-1 1,0 1-1,-1 0 1,1-1-1,0 1 1,-1 0-1,1 0 1,-9 2-4,15-3-20,-15 0-92,6 0 412,3-3-300,0-8 49,0 8 432,-2 3-385,-10 0 38,9 0 43,6 0-112,-2 0-59,-1 0 1,1 0 0,-1 0-1,0 0 1,1 0 0,-1 0 0,1 0-1,-1 0 1,1 0 0,-1 0-1,1 0 1,-1 1 0,0-1-1,1 0 1,-1 0 0,1 0-1,-1 1 1,0-1 0,1 0-1,-1 1 1,0-1 0,1 0-1,-1 1 1,0-1 0,0 0-1,1 1 1,-1 0 0,9 7 17,-3-7-15,1 0 0,-1 0 0,0 0 0,1-1 0,-1 0 0,0 0 0,1-1 0,10-2 0,182-25 397,-124 21-303,52-6-77,-56 1-31,62-8 54,-47 15 5,-15-7 27,-9 7 21,-22-7 176,-9 7 10,-17-2 1,-13 6-230,1 0 0,-1 0 0,1 0 0,0 1-1,-1-1 1,1 0 0,0 1 0,-1-1 0,1 1 0,0 0 0,0 0 0,-1-1 0,4 2 0,9-1 118,-14 2-294,0-1 124,0-1-1,0 1 0,0-1 0,0 1 1,0 0-1,0-1 0,0 1 0,0-1 1,0 1-1,0-1 0,0 1 0,-1-1 1,1 1-1,0-1 0,0 1 0,-1-1 1,1 1-1,0-1 0,0 0 0,-1 1 1,1-1-1,-1 1 0,1-1 0,0 0 1,-1 1-1,1-1 0,-1 0 0,1 0 1,-1 1-1,1-1 0,-1 0 0,1 0 1,-1 0-1,1 0 0,-1 1 1,1-1-1,-1 0 0,1 0 0,-1 0 1,1 0-1,-2 0 0,-1 0 53,3 2-42,0 10 10,0-9-21,-3-3-64,-17 0 134,15 0-140,13 0-84,-19 0 218,11 0-63,0 0 0,0-1 0,0 1 0,0 0 0,-1 0 0,1 0 1,0 0-1,0 0 0,0 0 0,0 0 0,0 0 0,0 0 0,0 0 0,0 0 1,0 0-1,-1 0 0,1 0 0,0 0 0,0 0 0,0 1 0,0-1 0,0 0 1,0 0-1,0 0 0,0 0 0,0 0 0,0 0 0,-1 0 0,1 0 0,0 0 1,0 0-1,0 0 0,0 0 0,0 0 0,0 0 0,0 1 0,0-1 0,0 0 0,0 0 1,0 0-1,0 0 0,0 0 0,0 0 0,0 0 0,0 0 0,0 0 0,0 0 1,0 1-1,0-1 0,0 0 0,0 0 0,0 0 0,0 0 0,0 0 0,0 0 1,0 0-1,0 15-49,-3-15-11,-8 0 107,8 0 75,3 2-107,0 10-107,0-9 80,-3-3 1,-1 1-1,1-1 0,0 0 0,-1 0 0,-4-1 0,2 1 39,3 0-7,6 0-95,-3 0 74,1 0 0,-1 0 0,1 0 1,0 0-1,0 0 0,-1 0 1,1-1-1,0 1 1,-1 0-1,1 0 0,0 0 1,0-1-1,-1 1 0,1 0 1,0-1-1,5-11 48,5 7-37,-8 1-38,3-4-37,22 0-5,-23 5 65,-1 0 1,0 0-1,0-1 1,0 0-1,0 1 1,0-1 0,-1-1-1,5-6 1,24-42 65,-21 35-13,16-33-4,-20 37-76,15-23 1,21-17-13,-25 19 80,-10 19-10,31-49 17,-27 47-43,0 0 0,-2-1 0,13-29 0,-22 46 10,4-11 135,2 9-25,0 0-111,7-7-133,-11 5 27,-3 6 95,0-1-1,0 1 1,0-1-1,0 1 1,0-1-1,0 1 1,0-1-1,0 1 1,1-1-1,-1 1 1,0-1-1,0 1 0,0-1 1,1 1-1,-1-1 1,0 1-1,0 0 1,1-1-1,-1 1 1,1-1-1,-1 1 1,0 0-1,1-1 1,-1 1-1,1 0 1,-1-1-1,0 1 1,1 0-1,0 0 1,17-2 144,-13 2 47,-16 0-147,8 0-43,0 0-53,-4 0 106,14 0-32,-4 0-63,0 0-140,40 1 81,-13 0 60,0-1 0,35-5 0,-9-6 84,27 5-22,-44 2-34,126-6-48,-131 10 58,46-6 0,25-16 3,-78 18 0,49 2 0,6-1 11,-36-3 18,41-2 38,-80 8-51,1-1 1,-1 1-1,0-1 1,0 0-1,0-1 0,13-4 1,-12 3-4,-1 0 6,0 3 12,16 0 36,-6 0 24,-14-3-80,7-5-88,-10 8 75,0 0 0,1 0 1,-1 0-1,0 0 0,0 0 0,0 0 1,1 1-1,-1-1 0,0 0 1,0 0-1,0 0 0,1 0 0,-1 0 1,0 0-1,0 0 0,0 0 0,1 1 1,-1-1-1,0 0 0,0 0 0,0 0 1,0 0-1,0 1 0,1-1 1,-1 0-1,0 0 0,0 0 0,0 1 1,0-1-1,0 0 0,0 0 0,0 0 1,0 1-1,0-1 0,0 0 0,0 0 1,0 1-1,0-1 0,0 0 1,0 0-1,0 0 0,0 1 0,0-1 1,0 0-1,0 0 0,0 0 0,-1 1 1,1-1 0,0 0 1,0 0-1,0 0 0,0 0 1,0 0-1,0 1 1,0-1-1,0 0 1,0 0-1,0 0 1,0 0-1,0 0 0,0 0 1,0 0-1,0 0 1,0 0-1,0 1 1,0-1-1,0 0 0,0 0 1,0 0-1,0 0 1,0 0-1,1 0 1,-1 0-1,0 0 1,0 0-1,0 0 0,0 0 1,0 1-1,0-1 1,0 0-1,0 0 1,0 0-1,0 0 1,0 0-1,0 0 0,1 0 1,-1 0-1,0 0 1,0 0-1,0 0 1,0 0-1,0 0 0,0 0 1,0 0-1,0 0 1,0 0-1,0 0 1,1 0-1,-1 0 1,0 0-1,0 0 0,0 0 1,0 0-1,0 0 1,1 0 0,-1 0 1,1 0-1,-1 0 1,1 0 0,-1 0-1,0 0 1,1 0-1,-1 0 1,1 0-1,-1 0 1,1-1 0,-1 1-1,1 0 1,-1 0-1,0 0 1,1-1-1,-1 1 1,1 0 0,-1 0-1,0-1 1,1 1-1,-1 0 1,0-1-1,0 1 1,1 0 0,-1-1-1,0 1 1,0-1-1,1 1 1,-1-1-1,5-6 36,-4 6-33,0 1-1,-1-1 0,1 1 1,0 0-1,-1 0 1,1-1-1,0 1 1,-1 0-1,1 0 1,0 0-1,0 0 1,-1 0-1,1 0 1,1 0-1,-2 0-2,3 0 374,-1 0-598,-1 0 231,0 0-1,0 0 1,-1-1 0,1 1 0,0 0 0,-1 0-1,1 0 1,0-1 0,-1 1 0,1 0 0,0-1 0,-1 1-1,1 0 1,-1-1 0,1 1 0,-1-1 0,1 1-1,-1-1 1,1 1 0,-1-1 0,1 1 0,0-2-1,-1 2-10,0-1-1,1 0 1,-1 1-1,1-1 1,-1 1-1,1-1 1,-1 1-1,1-1 1,-1 1-1,1-1 1,-1 1 0,1 0-1,0-1 1,-1 1-1,1 0 1,0 0-1,-1-1 1,1 1-1,0 0 1,-1 0-1,1 0 1,1 0-1,3-3-96,0-1 112,-1 0 1,0 0 0,0 0 0,-1-1-1,1 0 1,-1 1 0,5-11-1,-7 13-11,0-1 0,0 1-1,0 0 1,0 0 0,1 0-1,-1 0 1,1 0 0,2-1-1,1-3 2,0 0 0,0 0 0,6-12 0,-3 5 22,29-52-44,-20 49-2,-3 3 14,-9 8 7,-1-1 1,1 0-1,4-10 1,-4 8 4,0 0-1,0 1 1,11-13 0,2 6 26,-14 13-23,-1-1 0,0 0-1,0-1 1,0 1-1,-1 0 1,1-1 0,0 0-1,3-5 1,1-4-2,-6 9-1,1 0-1,0 0 1,-1 0-1,1 0 1,0 1-1,0-1 1,1 1-1,-1-1 1,1 1-1,4-4 1,1 2 1,-8 4-5,1 0 1,0 0-1,-1 0 1,1-1 0,-1 1-1,1 0 1,-1 0 0,0-1-1,1 1 1,-1 0-1,1-1 1,-1 1 0,1 0-1,-1-1 1,0 1 0,1-1-1,-1 1 1,0-1-1,1 1 1,-1-1 0,0 1-1,0-1 1,0 1 0,1-1-1,-1 1 1,0-1-1,0 1 1,0-1 0,0 1-1,0-1 1,0 0 0,0 1-1,0-1 1,0 1-1,0-1 1,0 1 0,-1-1-1,1 0-1,0 1-1,0-1 0,0 1 0,0-1 1,0 0-1,0 1 0,0-1 0,0 1 1,0-1-1,0 1 0,0-1 0,0 1 1,1-1-1,-1 1 0,0-1 0,0 1 1,0-1-1,1 1 0,-1-1 0,0 1 1,1-1-1,-1 1 0,0 0 0,1-1 1,-1 1-1,0-1 0,1 1 0,-1 0 1,1-1-1,-1 1 0,2 0 0,5-5-15,-7 4 16,0 0 1,1 1-1,-1-1 1,0 0 0,1 1-1,-1-1 1,0 0-1,0 1 1,0-1-1,0 0 1,1 0 0,-1 1-1,0-1 1,0-1-1,0 0-67,0-1 32,0-5 32,0 16-12,0-5 113,0-1-170,0-2 74,-1 1-1,1 0 1,0 0 0,0-1-1,1 1 1,-1 0 0,0 0-1,0-1 1,0 1-1,0 0 1,1-1 0,-1 1-1,0 0 1,1-1 0,-1 2-1,8 3-3,-8-5 2,1 0 0,-1 0 0,0 0 0,1 1 0,-1-1 0,1 0 0,-1 1 0,1-1 0,-1 0 0,0 1 0,1-1 0,-1 1 0,0-1 0,0 1 0,1-1 0,-1 1 0,0-1 0,0 1 1,1-1-1,-1 1 0,0-1 0,0 1 0,0-1 0,0 1 0,0-1 0,0 1 0,0-1 0,0 1 0,0-1 0,0 1 0,0-1 0,0 2 0,2 0 34,13 10-21,-14-12-9,1 1 0,-1-1 0,1 1 0,-1-1 0,1 0 0,-1 1 1,1-1-1,-1 0 0,3 0 0,0 0-34,1 1 1,0 0-1,-1 0 0,1 0 0,7 4 1,4 0 29,-11-4 15,0 0 1,0 0-1,0-1 0,0 0 1,7 0-1,8 0 14,25 3-91,-29 0 41,-9-1 18,1-1 0,-1 0 0,9 0 0,25-6 40,-17 2-6,7 0-20,50 3-1,-47 0-54,45-3 0,-53-1 46,25-1 16,-43 6-9,1-1 0,14 4-1,-4 0 1,26-1 14,58-3-1,-49 0 35,31 0 366,-84 0-424,-1-1 0,1 1 0,-1 0-1,1 0 1,-1 0 0,1 0 0,0 0-1,-1 0 1,1 0 0,-1 0 0,1 0-1,-1 0 1,1 0 0,-1 1 0,1-1-1,0 0 1,-1 0 0,1 0 0,-1 1-1,1-1 1,-1 0 0,0 1 0,1-1-1,-1 0 1,1 1 0,-1-1 0,0 1-1,1-1 1,-1 1 0,0-1 0,1 1-1,-1-1 1,0 1 0,0-1 0,1 1-1,-1-1 1,0 1 0,0-1 0,0 1 0,0-1-1,0 1 1,0-1 0,0 1 0,0 0-1,0 0 1,0 2 536,0-6-485,0-8 54,0 8-54,-10 1-348,17 4 317,-4-2 42,-3 3-193,0 8 166,0-8 262,0 0-689,0 31 843,0-26-555,-1-4 81,1 0 0,0 0 0,0 0 0,0-1 0,0 1 0,1 0 0,0 0 0,1 5 0,9 11 10,-7-7-6,-4-11 16,1 1 1,-1-1 0,1 1-1,-1-1 1,1 1 0,0-1 0,0 0-1,0 1 1,0-1 0,1 0-1,-1 0 1,0 0 0,1 0-1,0 0 1,-1 0 0,1 0 0,0 0-1,0-1 1,0 1 0,0-1-1,0 0 1,0 1 0,4 0-1,8 2-22,-11-4 33,-1 1 1,1-1 0,-1 1 0,1 0 0,-1 0 0,0 0 0,1 0-1,-1 0 1,0 0 0,0 1 0,0-1 0,0 1 0,3 1 0,2 6 33,-3-6-39,-1 1 1,1-1 0,-1 1-1,1-1 1,5 3-1,25 11-32,-20-12 32,-8 7 0,8-7 11,0 7 37,-11-9-27,0-3-63,-3-1 40,1 1-1,0 0 1,0 0 0,-1 1 0,1-1 0,0 0 0,0 0 0,-1 0-1,1 0 1,0 1 0,-1-1 0,1 0 0,0 1 0,0-1 0,-1 1 6,1-1 1,-1 1 0,0-1-1,1 1 1,-1 0 0,0-1-1,0 1 1,1-1 0,-1 1 0,0 0-1,0-1 1,0 1 0,0-1-1,0 1 1,0 0 0,0-1-1,0 1 1,0 0 0,0 2 82,3-3-61,2 0-43,13 1-39,-18-1 55,1 0 1,-1 1-1,1-1 0,-1 0 0,0 0 1,1 1-1,-1-1 0,1 0 0,-1 1 1,1-1-1,-1 0 0,0 1 0,1-1 1,-1 1-1,0-1 0,0 0 0,1 1 0,-1-1 1,0 1-1,0-1 0,0 1 0,1-1 1,-1 1-1,0-1 0,0 1 0,0-1 1,0 1-1,0-1 0,0 2 0,0-2 0,0 0 0,0 0 0,0 0-1,0 0 1,0 0 0,0 0 0,0 0 0,0 1-1,0-1 1,0 0 0,0 0 0,0 0 0,0 0-1,0 0 1,0 0 0,0 0 0,0 0-1,0 0 1,0 1 0,0-1 0,0 0 0,0 0-1,0 0 1,0 0 0,0 0 0,0 0-1,0 0 1,0 0 0,0 0 0,0 0 0,1 0-1,-1 0 1,0 1 0,0-1 0,0 0 0,0 0-1,0 0 1,0 0 0,0 0 0,0 0-1,0 0 1,0 0 0,1 0 0,-1 0 0,0 0-1,0 0 1,0 0 0,0 0 0,0 0-1,0 0 1,0 0 0,0 0 0,0 0 0,0 0-1,1 0 1,-1 0 0,17 0 118,-16 0-118,-1 0-1,1 0 0,0 0 0,0 0 0,-1 0 1,1 0-1,0 0 0,0 0 0,-1 0 1,1 1-1,0-1 0,-1 0 0,1 1 0,0-1 1,5 12-5,-3-11-3,0 0 0,0-1 0,0 1 0,0 0 0,0-1 0,0 0 0,0 0 0,0 0 0,0 0-1,4-1 1,4 1-3,6 0 55,-8 0-48,0 0 0,0 0-1,15-3 1,-6-2-15,-11 3 17,0 0 0,0 0 0,0 1 0,0 0 0,11 0 0,2 0 5,-1 0-1,0-2 0,0 0 1,0-1-1,-1 0 0,1-2 1,22-9-1,4-2 39,75-15 0,-95 27-31,-1-1-1,1-1 1,-1-2-1,31-15 1,-39 16 17,33-12 1,5 8 21,-5-10 27,-26 14-49,-19 7-32,0 0 0,0-1 0,0 1 0,0-1 0,0 0 0,5-4 0,17-8-37,-6 1-63,-20 12 105,1 0 0,0 1 0,0-1 1,-1 0-1,1 1 0,0-1 0,0 1 0,0 0 0,0-1 1,0 1-1,0 0 0,0-1 0,0 1 0,0 0 0,0 0 1,0 0-1,0 0 0,0 0 0,2 0 0,62 0-25,-51-1-26,-12 1 84,1 0 1,0 0 0,0 0-1,0 0 1,6 1 0,-9-4 36,0-8-32,0 8 171,0 0-261,0 3 55,0-1-1,0 0 1,0 1-1,0-1 1,0 1-1,0-1 1,0 1-1,0-1 1,0 1-1,0-1 1,1 1-1,-1-1 1,0 1-1,0-1 1,1 1-1,-1-1 1,0 1-1,0-1 1,1 1-1,-1 0 1,0-1 0,1 1-1,-1-1 1,1 1-1,-1 0 1,1 0-1,-1-1 1,1 1-1,-1 0 1,0 0-1,1-1 1,0 1-1,-1 0 1,1 0-1,-1 0 1,1 0-1,-1 0 1,1 0-1,-1 0 1,1 0-1,0 0 1,-1 0-2,0 0 1,0 0-1,1 0 0,-1 0 1,0 0-1,0 0 1,0 0-1,0 0 0,0 0 1,0 0-1,0 0 0,0 0 1,0 0-1,1 0 1,-1 0-1,0 0 0,0 0 1,0 0-1,0 0 0,0 0 1,0 0-1,0 0 1,0 0-1,0 0 0,0 0 1,1 0-1,-1 0 0,0 0 1,0-1-1,0 1 1,0 0-1,0 0 0,0 0 1,0 0-1,0 0 0,0 0 1,0 0-1,0 0 1,0 0-1,0 0 0,0-1 1,0 1-1,0 0 0,0 0 1,0 0-1,0 0 1,0 0-1,0 0 0,0 0 1,0 0-1,0 0 0,0-1 1,0 1-1,0 0 1,0 0-1,0 0 0,0-1-3,2-24-53,-2 24 58,1 0 0,-1-1 0,1 1 0,-1 0 0,1 0 0,-1 0 0,1 0 0,0 0 0,-1 0 0,1 0 0,0 0 0,0 0 0,0 0 0,0 0 0,0 0 0,0 1 0,0-1 0,1 0 0,1-1-3,0 1 0,-1-1 1,1 0-1,-1 0 0,1 0 0,-1 0 1,0 0-1,0 0 0,0 0 0,0-1 0,0 1 1,2-4-1,15-18-69,-5 9-36,-8 8 124,1 0 1,0 0-1,13-9 1,-8 9 29,-6 4-45,-1 0 0,-1 0 1,1 0-1,0-1 0,-1 1 0,0-1 0,0 0 1,0 0-1,6-9 0,-8 8 17,-1 4-15,-1 1 1,0-1-1,0 0 1,1 0 0,-1 1-1,1-1 1,-1 1 0,0-1-1,1 0 1,-1 1-1,1-1 1,-1 1 0,1-1-1,0 1 1,-1-1 0,1 1-1,-1 0 1,1-1-1,0 1 1,0 0 0,0-1-1,5-2 1,6-6-16,-4 1-22,6-3 10,3 8-44,-17 3 64,1 1 0,0-1 0,0 0 0,0 0 0,0-1 0,0 1 0,0 0 0,0 0 0,0 0 0,0-1 0,-1 1 0,1 0 0,0-1 0,1 0 0,4-7 45,3 10-22,-9-2-22,1 0 0,0 0-1,-1 1 1,1-1 0,0 0-1,-1 0 1,1 0-1,0 0 1,-1 0 0,1 0-1,0 0 1,-1 0-1,1 0 1,-1 0 0,1 0-1,0 0 1,-1 0 0,1-1-1,0 1 1,-1 0-1,1 0 1,-1-1 0,1 1-1,0-1 1,-1 1 0,1 0-1,-1-1 1,1 1-1,-1-1 1,1 0 0,5-2-42,5 3-16,-8 0 27,0 0 118,28 0 52,0 0-36,-28 0-97,0 0-96,2 0 113,13 2 43,-18-2-67,1 0-1,-1 0 1,1 0 0,-1 1 0,1-1 0,-1 0 0,1 0-1,-1 1 1,0-1 0,1 0 0,-1 1 0,1-1 0,-1 1-1,0-1 1,0 0 0,1 1 0,-1-1 0,0 1 0,0-1-1,1 1 1,-1-1 0,0 1 0,0-1 0,0 1-1,0-1 1,0 1 0,0-1 0,0 1 0,0 0 0,0-1 1,0 0 1,0 1-1,0-1 0,0 0 1,0 0-1,0 0 1,0 0-1,0 0 1,0 0-1,0 0 0,0 0 1,0 0-1,0 1 1,0-1-1,0 0 1,0 0-1,0 0 1,0 0-1,0 0 0,0 0 1,0 0-1,0 0 1,0 0-1,0 0 1,0 1-1,0-1 1,1 0-1,-1 0 0,0 0 1,0 0-1,0 0 1,0 0-1,0 0 1,0 0-1,0 0 0,0 0 1,0 0-1,0 0 1,0 0-1,1 0 1,-1 0-1,0 0 1,0 0-1,0 0 0,0 0 1,0 0-1,0 0 1,0 0-1,0 0 1,0 0-1,1 0 1,-1 0-1,0 0 0,0 0 1,0 0-1,0 0 1,338 0-6,-338 0 6,68-3 0,-44 0 0,18-2 0,-31 5 0,-1 1 0,14 3 0,-17-2 0,-1-1 0,0 0 0,1-1 0,-1 1 0,1-1 0,11-2 0,9-4 4,-21 4 7,1 0 0,-1 1 0,1-1 0,8 1 0,19 1 154,-31 0-154,0 0-123,-3 0 86,0 0 1,1 0-1,-1 0 0,0 0 1,0-1-1,1 1 0,-1 0 0,0 0 1,0 0-1,1 0 0,-1 0 1,0 0-1,0 0 0,1 0 1,-1 0-1,0 0 0,1 0 1,-1 1-1,0-1 0,0 0 1,1 0-1,-1 0 0,0 0 1,0 0-1,0 0 0,1 1 0,-1-1 1,0 0-1,0 0 0,0 0 1,1 0-1,-1 1 0,0-1 1,0 0-1,0 0 0,0 0 1,0 1-1,1-1 0,-1 0 1,0 0-1,0 1 0,0-1 0,0 1 1,-1 0-187,1-1 0,-1 1-1,0 0 1,1 0 0,-1-1 0,0 1 0,0 0 0,1-1 0,-1 1 0,0 0-1,0-1 1,-2 1 0,2 0-10,-1-1 0,1 1 1,-1-1-1,1 1 0,-1-1 0,1 0 0,-1 0 0,0 0 0,-1 0 1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20 4736,'0'0'2128,"0"-3"-1675,0-8 464,0 11-904,0 0-1,0-1 0,1 1 0,-1 0 0,0 0 0,0 0 1,0 0-1,0 0 0,0 0 0,0 0 0,0 0 0,0 0 1,0-1-1,0 1 0,0 0 0,0 0 0,0 0 0,0 0 1,-1 0-1,1 0 0,0 0 0,0 0 0,0 0 0,0 0 1,0-1-1,0 1 0,0 0 0,0 0 0,0 0 0,0 0 0,0 0 1,0 0-1,0 0 0,0 0 0,0 0 0,-1 0 0,1 0 1,0 0-1,0 0 0,0 0 0,0 0 0,0 0 0,0 0 1,0 0-1,0 0 0,0 0 0,-1 0 0,1 0 0,0 0 1,0 0-1,0 0 0,0 0 0,0 0 0,0 0 0,0 0 1,0 0-1,-12 0 846,9 0-314,0 0-165,-22-1 246,19 0-503,0 1 0,0-1-1,-1 1 1,1 1 0,0-1 0,0 1 0,-1 0 0,1 1-1,0-1 1,0 1 0,0 0 0,1 1 0,-10 4 0,-28 16 693,33-19-615,1 0-1,-1 1 1,1 1 0,0 0-1,0 0 1,-11 11 0,16-13-183,0-1-49,0 1-1,1 0 1,-1 0 0,-3 6 0,6-8 30,0-1 0,1 0 0,-1 1 0,0-1 0,1 1 0,-1-1 0,1 1 0,0-1 0,-1 1 0,1 0 0,0-1 0,0 1 1,0-1-1,0 1 0,0-1 0,0 1 0,1 0 0,-1-1 0,0 1 0,1-1 0,0 3 0,0-2 0,0-1-1,0 1 1,1-1 0,-1 0-1,0 0 1,0 1-1,1-1 1,-1 0 0,0 0-1,1 0 1,-1 0 0,1-1-1,-1 1 1,1 0-1,0-1 1,-1 1 0,1-1-1,0 1 1,-1-1-1,1 0 1,0 0 0,0 0-1,-1 0 1,1 0-1,0 0 1,-1 0 0,1 0-1,2-1 1,7-2-322,0 1 0,-1-1 0,15-7 0,1 0-191,49-21-1273,-65 26 1606,-1 0-1,0 0 1,1-1 0,-2 0-1,12-11 1,-11 8 327,-8 7-18,1 0 1,-1 0-1,1 0 0,0 1 1,0-1-1,0 0 0,0 1 1,0-1-1,0 1 1,0 0-1,0 0 0,0 0 1,1 0-1,-1 0 0,0 0 1,1 0-1,-1 1 1,4-1-1,-6 4 956,0 8-422,3-5-224,-1-4-403,3 3-32,0 0 0,0-1 1,7 5-1,-4-17-1159,8 6 473,-13 3 379,-1-1 1,0 0-1,1 0 0,-1 0 0,1-1 0,-1 1 0,1-1 0,-1 1 0,0-1 0,4-1 0,11-12-1561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5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4384,'0'-14'1424,"0"11"-411,3 3-53,9 0-219,-7-3 193,-4 2-843,0 0 1,1-1-1,-1 1 1,0 0 0,1 0 0,-1 0 0,0 0 0,1 0 0,-1 1 0,1-1 0,-1 0 0,1 1 0,-1-1 0,1 1 0,0-1 0,-1 1 0,1 0 0,0 0 0,-1-1 0,4 2 0,2-2 137,-3 1-172,-1 0 1,1-1 0,-1 1-1,0 0 1,1 1 0,-1-1 0,1 1-1,-1-1 1,5 3 0,-3 11 112,7 0 102,-6-11-64,-6-3-188,1 0 0,0 0 0,0 1 0,0-1 0,-1 0-1,1 1 1,0-1 0,0 0 0,-1 1 0,1-1 0,0 1 0,-1-1-1,1 1 1,-1 0 0,1-1 0,-1 1 0,1 0 0,-1-1 0,1 1-1,-1 0 1,1-1 0,-1 1 0,0 0 0,1 0 0,-1 0 0,0-1-1,0 1 1,0 0 0,0 0 0,0 0 0,0-1 0,0 1 0,0 0-1,0 0 1,0 0 0,0 0 0,0-1 0,0 1 0,-1 0 0,1 0-1,0 0 1,-1-1 0,1 1 0,0 0 0,-1-1 0,0 2 0,0-2 2,0 1 1,0-1-1,1 1 1,-1-1 0,0 0-1,0 0 1,0 1-1,0-1 1,0 0 0,0 0-1,0 0 1,0 0-1,-1 0 1,1 0 3,0 0 0,0 0 0,0 0 1,0 0-1,0 0 0,0 0 0,0 0 0,0 0 0,1 0 1,-1 1-1,0-1 0,0 0 0,-2 2 0,0 4 134,3-6-156,0 1-1,-1-1 1,1 1 0,0-1 0,0 0 0,0 1-1,0-1 1,-1 0 0,1 1 0,0-1 0,0 0 0,-1 1-1,1-1 1,0 0 0,0 1 0,-1-1 0,1 0-1,0 0 1,-1 1 0,1-1 0,-1 0 0,1 0 0,0 0-1,-1 0 1,1 1 0,-1-1 0,1 0 0,0 0-1,-1 0 1,1 0 0,-1 0 0,1 0 0,0 0 0,-1 0-1,1 0 1,-1 0 0,1 0 0,0-1 0,-1 1-1,1 0 1,-1 0 0,1 0 0,0 0 0,-1-1 0,1 1-1,0 0 1,-1 0 0,1-1 0,-15-10 44,15 10-45,0 1 0,0 0 0,-1-1 0,1 1 0,0 0 0,-1-1 0,1 1-1,0 0 1,-1-1 0,1 1 0,-1 0 0,1 0 0,0 0 0,-1-1 0,1 1 0,-1 0 0,1 0 0,-1 0 0,1 0 0,-1 0 0,1 0 0,-1 0 0,1 0 0,0 0 0,-2 0 0,2 0-3,0 0 0,0 0-1,0 0 1,-1 0 0,1 0 0,0 0 0,0 0 0,0 0 0,-1 0 0,1 0 0,0 0 0,0 0 0,0 0 0,-1 0 0,1 0 0,0 0 0,0 0 0,0 0 0,-1 0 0,1 0 0,0-1-1,0 1 1,0 0 0,0 0 0,0 0 0,-1 0 0,1 0 0,0-1 0,0 1 0,0 0 0,0 0 0,0 0 0,0 0 0,0-1 0,0 1 0,-1 0 0,1 0 0,0-1 0,0 0-3,-1 0 0,1-1 0,0 1 0,0 0 0,-1-1 0,1 1 1,0-1-1,0 1 0,0 0 0,0-1 0,1 1 0,-1 0 1,0-1-1,1-2 0,7-2-42,-4 4-27,1-5-172,-5 6 229,0 1 1,0-1 0,1 1 0,-1-1-1,0 1 1,0 0 0,1-1 0,-1 1 0,1-1-1,-1 1 1,0 0 0,1-1 0,-1 1 0,1 0-1,-1 0 1,1-1 0,-1 1 0,1 0 0,-1 0-1,1 0 1,-1-1 0,1 1 0,-1 0 0,1 0-1,-1 0 1,1 0 0,-1 0 0,1 0 0,0 0-1,-1 0 1,2 1 0,5-1-168,-6-1 200,0 1 0,0 0 1,1 0-1,-1 0 0,0 0 0,0 0 1,0 0-1,1 0 0,-1 0 0,0 0 1,0 1-1,0-1 0,1 0 0,-1 1 0,0-1 1,1 2-1,-11 9 558,7-8-107,2 0 267,0 11-235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55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121 171 5152,'15'0'1648,"-15"0"-1629,0 0 0,0 0-1,1 0 1,-1 0 0,0 0 0,0 0 0,1 0 0,-1 0 0,0 0 0,0 0 0,0 0 0,1 0-1,-1 0 1,0-1 0,0 1 0,0 0 0,1 0 0,-1 0 0,0 0 0,0-1 0,0 1-1,0 0 1,1 0 0,-1 0 0,0-1 0,0 1 0,0 0 0,0 0 0,0-1 0,0 1 0,0 0-1,0 0 1,0-1 0,0 1 0,12-23 413,-12 23-410,0 0 0,0-1 0,0 1 0,0 0 1,0 0-1,0-1 0,0 1 0,0 0 0,0 0 0,0-1 0,0 1 0,1 0 0,-1 0 0,0 0 1,0-1-1,0 1 0,0 0 0,0 0 0,1 0 0,-1 0 0,0-1 0,0 1 0,0 0 0,1 0 0,-1 0 1,0 0-1,0 0 0,1 0 0,-1 0 0,0 0 0,0-1 0,0 1 0,1 0 0,-1 0 0,1 0 25,0 0-1,0 0 1,0 0-1,0-1 1,0 1-1,-1 0 0,1-1 1,0 1-1,0 0 1,0-1-1,-1 1 1,1-1-1,0 1 1,-1-1-1,1 0 0,0 1 1,-1-1-1,1 0 1,-1 1-1,1-1 1,-1 0-1,1 0 1,-1 1-1,0-1 0,1-1 1,16-21 1124,-17 23-1146,1-1 0,-1 1 0,1-1 0,-1 1-1,1-1 1,-1 1 0,1-1 0,-1 0 0,1 1 0,-1-1 0,0 1 0,1-1 0,-1 0-1,0 0 1,0 1 0,0-1 0,1 0 0,-1 0 0,0 1 0,0-1 0,0 0 0,0 0-1,0 1 1,0-1 0,0 0 0,-1 0 0,1 1 0,0-1 0,0 0 0,0 0 0,-1 1-1,1-1 1,0 0 0,-1 1 0,1-1 0,-1 1 0,1-1 0,-1 0 0,1 1 0,-1-1-1,0 0 1,-2-5 439,3 5-437,0 0 0,0 0-1,0 0 1,0 0 0,-1 0-1,1 0 1,0 0 0,0 0-1,-1 0 1,1 0 0,-1 0-1,1 0 1,-1 0 0,1 0-1,-1 0 1,1 0-1,-2-1 1,-16-8 203,9 5-108,-5-2-29,8 3-63,0 1 0,0 0 0,-1 0 0,1 1 0,-1 0 0,1 0 0,-1 0 0,-11-1 0,17 3-34,-1 0 0,0 0-1,1 0 1,-1 0 0,0 1 0,1-1-1,-1 0 1,0 1 0,1-1 0,-1 1 0,1 0-1,-1 0 1,1-1 0,0 1 0,-1 0 0,1 0-1,0 0 1,-1 0 0,1 1 0,0-1 0,0 0-1,0 0 1,0 1 0,0-1 0,0 1-1,1-1 1,-1 1 0,0-1 0,0 3 0,-1-1-5,1 0 1,-1 0 0,0 0 0,1 0-1,-6 5 1,5-6 7,0 1 1,1-1-1,-1 1 1,0-1-1,1 1 1,-1 0 0,1 0-1,0-1 1,0 1-1,0 0 1,1 0-1,-1 0 1,0 4-1,0 6 11,2 25 0,0-12 30,-1-21-18,1 0 0,-1 0 0,1 0-1,0-1 1,0 1 0,1 0 0,-1-1-1,1 1 1,3 5 0,-4-7-22,1-1-1,0 1 1,0 0 0,0-1-1,0 1 1,0-1 0,0 0 0,1 0-1,-1 0 1,1 0 0,-1 0 0,1 0-1,0-1 1,0 1 0,3 1 0,1-1-26,-5-1 2,1 0-1,0 0 0,0 0 1,0 0-1,1-1 1,2 1-1,1-2-119,-1 0 0,1-1 0,7-2 0,22-4-325,-28 7 373,-1 0 0,0-1 0,0 1 0,0-2 0,0 1 0,0-1 0,0 0 0,-1 0 0,1-1 0,7-5 0,-14 8 93,6-3-4,0 0 1,0-1 0,-1 1 0,0-1-1,0-1 1,-1 1 0,7-10 0,-5 1 144,-3 11-100,1-3 236,-4 5-250,-1 1 0,1-1 0,-1 1 0,1-1 0,-1 1-1,1-1 1,-1 1 0,1-1 0,-1 1 0,0-1 0,1 1-1,-1-1 1,0 1 0,1 0 0,-2-1 0,1 1 13,0-1 1,0 1 0,0-1 0,0 1 0,0-1 0,0 1 0,0 0 0,0-1-1,0 1 1,0 0 0,0 0 0,0 0 0,0 0 0,0 0 0,-1 0-1,1 0 1,0 0 0,0 0 0,0 1 0,0-1 0,-1 1 0,1 0 45,-1 0 1,1 0-1,0 0 0,0 0 1,0 0-1,0 1 1,0-1-1,0 0 1,0 1-1,1-1 1,-2 2-1,-1 4 205,1-5-226,1 0-1,0 0 1,0 0 0,0 0-1,0 1 1,0-1-1,1 0 1,-1 0 0,1 1-1,-1-1 1,1 1 0,0-1-1,0 0 1,0 1 0,0-1-1,0 0 1,2 5 0,-1-2-33,1 0 0,-1 1 0,1-1 0,1 0 1,-1 0-1,1 0 0,0 0 0,0 0 1,0-1-1,0 1 0,1-1 0,0 0 0,0 0 1,0 0-1,1-1 0,-1 0 0,1 1 1,0-1-1,-1-1 0,1 1 0,1-1 0,-1 0 1,0 0-1,11 2 0,-3-2-667,1-1-1,-1-1 1,1 0 0,0 0-1,-1-1 1,1-1 0,-1 0-1,0-1 1,17-6-1,21-8-1995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7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0 263 2720,'0'-10'344,"2"-21"638,-2 29-946,0 1 0,1 0 0,-1 0 0,0-1-1,1 1 1,-1 0 0,1 0 0,-1 0 0,1 0-1,0 0 1,0 0 0,-1 0 0,1 0 0,0 0-1,0 0 1,0 0 0,0 0 0,0 1 0,2-2 0,8-3 287,-10 5-262,1-1 0,-1 1 0,0 0 1,0-1-1,0 1 0,0-1 0,0 0 0,0 1 0,0-1 0,0 0 1,0 0-1,0 0 0,0 1 0,0-1 0,-1 0 0,1 0 0,1-2 0,3-8 401,-4 9-347,0-1-1,0 1 1,0 0 0,1-1-1,-1 1 1,1 0-1,-1 0 1,3-2 0,1-1 48,-1 0 1,0-1 0,0 1-1,4-7 1,-5 6-35,1 1 1,0-1 0,0 1 0,5-5-1,0 0 292,7-6 769,-10 16-642,-4 9-189,-2 155 2755,0-157-3018,1 0 0,0 0-1,0 0 1,1 0 0,2 6 0,1 5 92,-3-5 50,-1-10-185,-1-1 1,0 1-1,1-1 1,0 0-1,-1 1 1,1-1-1,0 0 1,0 0-1,0 1 0,1-1 1,-1 0-1,1 0 1,-1 0-1,3 2 1,9 9 543,-13-13-588,0 1-1,0-1 0,1 0 1,-1 0-1,0 0 1,0 0-1,0 0 1,0 0-1,0 0 0,0 1 1,0-1-1,0 0 1,0 0-1,0 0 0,1 0 1,-1 0-1,0 0 1,0 0-1,0 0 1,0 0-1,0 0 0,0 0 1,0 0-1,1 0 1,-1 0-1,0 0 1,0 0-1,0 0 0,0 0 1,0 0-1,0 0 1,1 0-1,-1 0 0,0 0 1,0 0-1,0 0 1,0 0-1,0 0 1,0 0-1,0 0 0,1 0 1,-1 0-1,0 0 1,0 0-1,0 0 1,0 0-1,0 0 0,0-1 1,0 1-1,0 0 1,0 0-1,1 0 0,-1 0 1,0 0-1,0 0 1,0-1-1,3-3 217,0-1 0,0 0 0,0 0 0,-1 0 0,4-10-1,4-8 134,-2 6-183,-3 7-13,0-1 0,12-17 0,-6 14-73,9-14 120,29-28 0,-25 31-247,-6 6-206,1 0 0,21-15 0,-34 30-257,-1 0 0,1 0 0,0 1-1,0 0 1,0 0 0,1 0 0,-1 1 0,1 0-1,-1 0 1,1 0 0,0 1 0,10 0 0,-15 0 163,0 1 0,0 0 0,-1 1-1,1-1 1,0 0 0,-1 0 0,1 1 0,-1-1 0,1 1 0,0-1 0,-1 1 0,1 0 0,-1 0 0,1-1 0,-1 1 0,0 0 0,1 0 0,-1 1 0,0-1 0,0 0 0,2 2 0,-2-2 153,15 15-3105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52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17 768 3136,'0'-13'1239,"0"26"967,-3-13-1982,-8 0 16,8 0 741,6 0-634,11 0 832,-14 3-705,0 8-154,0-8 384,0 0-314,0 11 378,-3-14-443,-8 0 0,8 0 1841,6 0-2022,11 0 207,38-2 189,-47 2-533,0-1 0,-1 0 0,1 0 0,-1 0 0,1 0 0,-1-1 0,1 0 0,6-4 0,25-17-1,-22 15-6,-1-1 0,23-19 0,-18 5 17,-10 12 24,11-12 173,33-30-1,-27 29-245,-20 19 20,0-1 1,0 1-1,4-9 1,7-7-7,-3 10 10,-11 9-11,0 1 1,0-1 0,0 0 0,0 0 0,0 0 0,0 0-1,-1-1 1,1 1 0,-1 0 0,2-4 0,9-8-142,-7 11-112,-4 3 261,0 0 1,-1 0-1,1 0 0,0 0 1,0 0-1,-1 0 0,1 0 1,0 0-1,0-1 0,-1 1 1,1 0-1,0-1 0,-1 1 1,2-1-1,-2 1 8,0-1 0,1 0 0,-1 1 0,0-1 1,1 0-1,-1 1 0,0-1 0,0 0 0,0 0 0,0 1 1,1-1-1,-1 0 0,0 1 0,-1-2 0,1 3 10,0-1-1,0 1 0,0-1 1,0 1-1,0-1 0,0 1 1,0-1-1,1 1 0,-1-1 1,0 1-1,0-1 0,0 1 1,0-1-1,1 1 0,-1-1 1,0 1-1,1-1 0,-1 1 1,0-1-1,1 0 1,-1 1-1,0-1 0,1 1 1,-1-1-1,1 0 0,-1 0 1,0 1-1,1-1 0,-1 0 1,1 0-1,-1 1 0,1-1 1,-1 0-1,1 0 0,-1 0 1,1 0-1,0 0 0,-1 0 1,1 0-1,-1 0 1,2 0-1,1 0-22,-1 0 85,10 0-37,-9 0-138,-3 3 196,0 1-94,0 0 0,0-1 1,-1 1-1,1 0 0,-2 5 0,2-8 3,0-1-1,0 0 1,0 0-1,-1 0 1,1 1-1,0-1 1,0 0-1,0 0 1,-1 0-1,1 1 1,0-1-1,0 0 1,0 0-1,-1 0 1,1 0-1,0 0 1,0 1 0,-1-1-1,1 0 1,0 0-1,0 0 1,-1 0-1,1 0 1,0 0-1,0 0 1,-1 0-1,1 0 1,0 0-1,0 0 1,-1 0-1,1 0 1,0 0-1,-1 0 1,-3-1-22,2 1 199,4 3-122,10 8 47,-9-8-21,-1-3 5,15 3-21,-15-2-60,7 2-15,0 0 0,0-1 0,0 0 0,1-1-1,-1 1 1,0-2 0,14 0 0,-8 0 7,-3-1 3,-1 1 1,1 1 0,20 2-1,84 26-142,-107-28 139,0 0 0,0 0 0,0-1 0,11-1 0,24 1 140,-42 1-124,1-1-1,-1 0 1,1 1-1,-1-1 1,0 1-1,1 0 1,-1 0-1,0 0 1,0 0-1,0 0 0,0 1 1,0-1-1,3 3 1,1-1 212,59-3 992,-68-3-1248,1 0 41,-4-5-37,6 8 33,0-1 1,1 1-1,-1 0 0,1-1 1,-1 1-1,1 0 1,-1-1-1,1 1 1,-1 0-1,1 0 1,-1-1-1,1 1 1,-1 0-1,1 0 0,-1 0 1,1 0-1,-1 0 1,1 0-1,-1 0 1,1 0-1,0 0 1,-1 0-1,1 0 1,-1 0-1,2 0 0,-1 0 8,1 0 0,-1 0 0,1 0-1,-1 0 1,0-1 0,1 1 0,-1-1-1,0 1 1,1-1 0,-1 1 0,0-1 0,0 0-1,1 0 1,-1 0 0,0 0 0,0 0-1,0 0 1,0 0 0,0 0 0,0 0-1,0 0 1,0-2 0,2-2 19,-3 4-26,0 1 0,1-1 0,-1 0 0,0 1 0,1-1 0,-1 0 0,0 1 0,1-1 0,-1 1 1,1-1-1,-1 0 0,1 1 0,-1-1 0,1 1 0,0 0 0,-1-1 0,1 1 0,0-1 0,-1 1 1,1 0-1,1-1 0,3-1 4,1-2-1,0 1 1,0-1-1,-1 0 0,1 0 1,-1-1-1,0 0 0,0 0 1,-1 0-1,1 0 0,-1-1 1,-1 1-1,5-8 1,-8 12-10,8-11-13,-4 5 0,0 1 1,1-1-1,8-9 0,-8 11 29,0 0-1,-1-1 0,7-11 1,-7 11-24,0 0 0,0 0 0,1 0 0,5-5 0,-2 3-12,-4 5 27,-1-1 0,1 1 0,-1-1 0,0 0-1,3-4 1,-1-3 26,-4 8-16,0 1-1,0-1 1,1 1-1,-1-1 1,0 1-1,1 0 1,0 0-1,2-2 0,-3 3-10,1-1 0,-1 1-1,0 0 1,0-1-1,1 1 1,-1-1 0,0 1-1,0-1 1,0 1-1,0-1 1,-1 0 0,1 1-1,0-1 1,-1 0-1,1 0 1,-1 0 0,0 0-1,1 1 1,-1-3-1,0 3-3,0 0-1,0 0 0,0 0 0,0 1 0,0-1 1,0 0-1,0 0 0,0 0 0,1 1 1,-1-1-1,0 0 0,1 0 0,-1 1 0,0-1 1,1 0-1,-1 1 0,1-1 0,-1 0 1,1 1-1,0-1 0,-1 1 0,1-1 0,-1 1 1,2-1-1,-1 0-1,-1 1 1,1 0-1,-1-1 1,1 1-1,-1 0 1,1-1-1,-1 1 1,0-1-1,1 1 1,-1-1-1,1 1 1,-1-1-1,0 1 1,0-1-1,1 0 1,-1 1 0,0-1-1,0 1 1,0-1-1,1 0 1,-1 1-1,0-1 1,0-1-1,0 2 1,0 0 0,0 0 0,0 0-1,0 0 1,0 0 0,0 0 0,0 0 0,0 0 0,0-1 0,0 1-1,0 0 1,0 0 0,0 0 0,0 0 0,0 0 0,0 0-1,0 0 1,0 0 0,0 0 0,0-1 0,0 1 0,0 0-1,0 0 1,0 0 0,0 0 0,0 0 0,0 0 0,0 0-1,0 0 1,0 0 0,0 0 0,0 0 0,0 0 0,1 0 0,-1-1-1,0 1 1,0 0 0,0 0 0,0 0 0,0 0 0,0 0-1,0 0 1,0 0 0,0 0 0,0 0 0,1 0 0,-1 0-1,0 0 1,0 0 0,0 0 0,0 0 0,0 0 0,0 0 0,0 0-1,0 0 1,1 0 0,10 0 36,-11 1-36,0-1 0,0 0-1,0 0 1,0 0 0,0 0-1,1 0 1,-1 0 0,0 0-1,0 0 1,0 0 0,0 0-1,0 0 1,0 0 0,0 0-1,0 0 1,0 0 0,1 0-1,-1 0 1,0 0 0,0 0-1,0 0 1,0-1-1,0 1 1,0 0 0,0 0-1,0 0 1,0 0 0,0 0-1,0 0 1,1 0 0,-1 0-1,0 0 1,0 0 0,0 0-1,0 0 1,0 0 0,0-1-1,0 1 1,0 0 0,0 0-1,0 0 1,0 0 0,0 0-1,0 0 1,0 0 0,0 0-1,0 0 1,0 0-1,0-1 1,0 1 0,0 0-1,0 0 1,0 0 0,0 0-1,0 0 1,0 0 0,0-8 53,0 16-44,0-6-101,34-2 22,-34 3 37,0 9 37,0-9 43,3-1-16,-2 0-31,0-1 0,1 0 0,-1 0 0,0 0 0,1 1-1,-1-1 1,1-1 0,0 1 0,-1 0 0,1 0 0,0-1 0,-1 1 0,1-1 0,0 1-1,0-1 1,-1 0 0,4 1 0,-1-1-11,-1 0 0,1 0 0,-1 1 0,1 0 0,-1 0 0,1 0 0,-1 0 0,6 3 0,2 1 9,49 11 61,-32-9-98,-20-6 27,4 3 29,1-1 0,0-1 1,-1 0-1,16 0 0,244-2 99,-270 0-81,1-1 0,-1 1-1,0-1 1,0 1 0,0-1 0,0 0 0,0 1 0,0-1-1,3-2 1,3-1 219,-3 13-4,-4-9-243,0 1-1,-1-1 0,1 0 1,0 1-1,-1-1 1,1 0-1,0 0 1,-1 0-1,1 1 1,0-1-1,0 0 1,-1 0-1,1 0 1,1 0-1,0 0 57,1 0-171,7 0 371,-20 0-101,7 0-152,3-1-85,0 1 75,0-1 0,0 1 0,0-1 1,0 0-1,0 1 0,0-1 0,0 1 0,0-1 0,0 1 0,0-1 0,0 1 0,0-1 0,1 1 0,-1-1 1,0 1-1,0-1 0,0 1 0,1-1 0,-1 1 0,0-1 0,1 1 0,-1-1 0,0 1 0,1-1 0,-1 1 1,1 0-1,-1-1 0,1 1 0,-1 0 0,1 0 0,-1-1 0,1 1 0,-1 0 0,1 0 0,-1 0 0,1-1 1,-1 1-1,1 0 0,-1 0 0,1 0 0,-1 0 0,1 0 0,0 0 0,-1 0 0,1 0 0,0 0 0,1 1 3,0-2 0,-1 1-1,1 0 1,0 0 0,0 0-1,-1-1 1,1 1 0,3-2-1,29-27-77,-23 24 69,-9 4 7,1 0 1,-1 0-1,1 0 0,-1-1 0,0 1 1,0-1-1,1 0 0,1-1 1,2-3 33,0 1 0,0 1 0,12-8 0,-6 4-4,-9 6-25,1 0 10,0-1-1,0 1 1,1-1-1,-1 1 0,0 0 1,8-1-1,-5-1 3,1 0-1,-1 0 0,0 0 1,-1-1-1,1 0 1,-1 0-1,0-1 0,8-9 1,-13 14-21,1 0-1,-1-1 1,0 1 0,0-1 0,1 0 0,-1 1 0,0-1 0,-1 0 0,1 0-1,0 0 1,-1 1 0,1-1 0,-1 0 0,1-3 0,-1 5 4,0 0 0,0 0 1,0 0-1,0 0 0,0-1 1,0 1-1,0 0 0,0 0 1,0 0-1,0 0 0,0 0 1,0 0-1,0 0 0,0 0 1,0 0-1,0-1 0,0 1 1,0 0-1,0 0 0,0 0 1,0 0-1,0 0 1,0 0-1,0 0 0,0 0 1,0 0-1,1 0 0,-1 0 1,0-1-1,0 1 0,0 0 1,0 0-1,0 0 0,0 0 1,0 0-1,0 0 0,0 0 1,0 0-1,0 0 0,0 0 1,1 0-1,-1 0 0,0 0 1,0 0-1,0 0 0,0 0 1,0 0-1,0 0 0,0 0 1,0 0-1,0 0 0,1 0 1,-1 0-1,0 0 0,0 0 1,0 0-1,1 0 1,-1 0 1,1 0-1,-1 0 1,1 0-1,-1 0 1,1 0-1,-1 0 0,1 0 1,-1 0-1,1 0 1,-1 0-1,1-1 1,-1 1-1,1 0 0,-1 0 1,1-1-1,-1 1 1,1 0-1,-1-1 1,1 1-1,-1 0 0,0-1 1,1 1-1,-1-1 1,0 1-1,1 0 1,-1-1-1,0 1 0,0-1 1,1 1-1,-1-1 1,0 1-1,0-1 1,0 1-1,0-1 0,0 1 1,0-1-1,0 1 1,0-1-1,0 0 1,0 0-1,0-2 189,15 3-85,-13 0-17,1 0-127,7 1 60,-6-1-32,1 0-1,0 0 0,-1 0 1,1 0-1,-1-1 1,1 0-1,4-1 1,3-3 5,-9 4 5,0-1 0,0 1 0,1 0 0,-1 0-1,0 0 1,1 0 0,-1 1 0,1-1 0,5 1 0,7 0 24,1 1 10,33-5 1,1-7 39,0 5-49,-25 1-44,-9 2-1,0 0 1,25 0-1,-20 4 15,-12-1 6,-1 1-1,1-2 1,0 1 0,15-4 0,9-7 46,-3 5 0,-17-1 2,-12 6-46,-1 0 0,1 0 0,-1 1 0,1-1 0,-1 0 0,1 1 0,0-1 0,-1 1 0,1 0-1,0-1 1,-1 1 0,3 0 0,47 0-201,68 0 266,-87 0-175,-29 0 212,-6 0-239,2 0 86,1 0 0,-1 0 0,0 0 0,1 0 0,-1 0 0,1 0 0,-1 0 0,1 0 0,-1 0 0,1 0 1,-1 1-1,1-1 0,-1 0 0,0 0 0,1 1 0,0-1 0,-1 0 0,1 0 0,-1 1 0,1-1 0,-1 1 0,1-1 0,0 0 0,-1 1 0,1-1 0,0 1 0,-1-1 0,1 1 0,0-1 0,0 1 0,-1-1 0,1 1 0,0-1 1,0 1-1,0 0 0,0-1 0,0 1 0,0-1 0,0 1 0,0-1 0,0 1 0,0-1 0,0 1 0,0 0 0,0 0 0,1 0-183,-1 0 1,0 0-1,0 0 0,0 0 1,0-1-1,-1 1 0,1 0 0,0 0 1,0 0-1,0 0 0,-1 0 1,1 0-1,-1 1 0,0-1 69,0-1 1,0 0-1,0 1 0,0-1 0,1 0 1,-1 1-1,0-1 0,0 0 0,0 0 1,0 0-1,0 0 0,0 0 0,-2 0 1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54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51 4320,'0'0'3450,"0"-3"-2639,0-2-463,-1-13 1314,1 18-1637,0-1 1,-1 1-1,1-1 0,0 1 1,0 0-1,-1-1 0,1 1 0,0-1 1,-1 1-1,1 0 0,0-1 0,-1 1 1,1-1-1,-1 1 0,1 0 0,0 0 1,-1-1-1,1 1 0,-1 0 0,1 0 1,-1 0-1,1-1 0,-1 1 0,1 0 1,-1 0-1,1 0 0,-1 0 0,1 0 1,-2 0-1,-1 0 503,3-13 199,0 26 322,3-16-852,9-8 38,-10 8 37,1 3-229,9 0-129,-10 0 6,1 0-656,12 0 390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56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18 6144,'0'-14'1978,"0"11"-767,0 6-667,0 0-448,-1 1 1,1 0-1,-1 0 1,0-1-1,0 1 0,-1-1 1,-1 5-1,-2 4 189,-11 48 621,9-32-708,-4 9-1,5 9-63,-5-9 20,5-6 12,4-24 44,-1 0 1,0-1 0,-1 1-1,0-1 1,-8 12 0,12-18-206,0 0 1,0 0 0,0 0-1,-1 1 1,1-1 0,0 0 0,0 0-1,0 0 1,0 0 0,0 0-1,0 0 1,0 0 0,0 0-1,0 1 1,0-1 0,-1 0 0,1 0-1,0 0 1,0 0 0,0 0-1,0 0 1,0 0 0,0 0 0,-1 0-1,1 0 1,0 0 0,0 0-1,0 0 1,0 0 0,0 0 0,0 0-1,-1 0 1,1 0 0,0 0-1,0 0 1,0 0 0,0 0-1,0 0 1,0 0 0,-1 0 0,1 0-1,0 0 1,0 0 0,0-1-1,0 1 1,0 0 0,0 0 0,0 0-1,0 0 1,-1 0 0,1 0-1,0 0 1,0 0 0,0-1 0,0 1-1,0 0 1,-11-11 245,10 10-252,1 1 1,-1-1-1,1 1 1,0-1-1,0 0 1,-1 1-1,1-1 1,0 1-1,0-1 1,-1 0-1,1 1 1,0-1-1,0 1 1,0-1-1,0 0 1,0 1-1,0-1 1,0 0-1,0 1 1,0-1-1,0 1 1,0-1 0,1 0-1,-1 1 1,0-1-1,0 1 1,1-1-1,-1 0 1,0 1-1,1-1 1,0 0-7,2-7-48,-1 4 20,-1 1 0,1-1 0,0 0 0,0 0 0,1 1 0,-1-1 0,1 1 0,-1 0 0,7-6 0,-4 7-101,1 0-1,-1-1 1,1 2-1,-1-1 1,1 1 0,9-2-1,-12 4 91,-1-1-1,1 1 1,-1 0-1,1-1 1,-1 1-1,0 0 1,1 1-1,-1-1 1,0 0-1,2 3 1,19 14-72,-16-9 217,-1 0 0,0 0 0,-1 0 0,0 1 0,0 0 0,-1 0 0,3 14 0,2 0 218,-4-11-9,6 27 0,-7-22-44,0-6-134,1 10 167,-6-19-215,1 0 1,0 1-1,-1-1 1,0 0-1,0 0 1,-1 3-1,-1 1 93,2-4-167,0-1 1,-1 1-1,0 0 0,1 0 1,-1-1-1,0 1 1,0-1-1,-1 1 0,1-1 1,0 0-1,-1 0 1,0 0-1,1 0 0,-1 0 1,0-1-1,0 1 1,0-1-1,0 1 0,-6 0 1,0 1-291,-1-1 0,0 0-1,1-1 1,-20 0 0,5-1-336,9 0-635,0 0-1,-19 3 1,19 1 189,-21 7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58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2832 4992,'-15'14'1589,"15"-14"-1571,0 0 0,0 1 0,0-1 0,-1 0 0,1 0 0,0 1 0,0-1 0,0 0 0,0 1 0,-1-1 0,1 0 0,0 1 0,0-1 0,0 0 0,0 1 0,0-1 0,0 0 0,0 1 0,0-1 0,0 0 0,0 1 0,0-1 0,0 0 0,0 1 0,0-1 0,1 0 0,-1 1 0,0-1 0,0 0 0,0 1 0,0-1 0,1 0-1,-1 0 1,0 1 0,18 62 1502,-15-56-1354,0 0-1,1 0 0,0-1 0,1 1 0,0-1 1,0 0-1,0 0 0,10 8 0,18 22 348,-32-35-500,6 9 124,1 0-1,1-1 0,-1 1 1,1-2-1,1 1 1,0-1-1,16 9 0,12 3 166,0-3-1,2-1 0,0-2 1,1-1-1,46 7 0,-63-18-244,0 0 0,31-3 0,-22 1-20,138 0 177,-31-11-23,-110 7-132,-1 1 15,-1-1 1,41-12-1,55-34 157,0-2-54,68-30 8,38-17-30,-75 31-113,-80 33-36,-35 18 0,54-25 9,-5-14-10,-56 35-4,92-56-17,-62 37-13,147-87-49,142-63 100,-270 147 9,13-7-4,276-162 96,-245 129-159,186-115-8,-129 97 44,51-31 0,-89 41 0,0 12 0,13-16 0,139-72 0,-180 122 0,-78 30 0,193-77 2,39-14 54,182-81-98,-400 163 42,-53 24 0,263-115 53,11 17-144,-101 56 22,4-8 38,-70 19-44,120-19 0,114 11-97,-184 24 136,74 0 154,-141 10-103,60-6-79,-11 5 11,-70 1 54,135-4 19,-139 8-59,123 5-93,-86 7 47,-61-8 52,-6 0 175,57 11 0,-43 0-2,-29-9-143,36 7-1,-27-9-14,-15-2 72,-1 1 1,1 0 0,-1 1 0,20 6 0,21 8 262,-43-15-190,0 1 0,13 6 1,-23-8-79,-1-1 1,1 1 0,0-1-1,0 1 1,0-1 0,0 0-1,0 0 1,0 1 0,0-1-1,0 0 1,0 0 0,-1 0 0,1 0-1,0 0 1,2 0 0,-2 2 45,-10 9 140,9-10-230,0-1 0,0 0 0,-1 0 0,1 1 0,0-1 1,0 0-1,-1 0 0,1 0 0,0 1 0,-1-1 0,1 0 0,0 0 0,-1 0 1,1 0-1,0 0 0,-1 0 0,1 0 0,0 0 0,-1 0 0,1 0 1,0 0-1,-1 0 0,1 0 0,0 0 0,-1 0 0,-76 0 299,64 0-268,-20-1-66,31 1 35,1-1-1,0 1 0,0 0 0,0-1 1,-1 1-1,1-1 0,0 1 0,0-1 0,0 0 1,0 1-1,0-1 0,0 0 0,0 0 0,0 0 1,0 0-1,0 0 0,0 0 0,1 0 1,-2-2-1,-15-31-79,17 33 67,-1 0 0,1 0 1,0 0-1,0 0 0,-1 0 0,1 0 0,0 0 0,0 0 0,0 0 0,0 0 1,1 0-1,-1 0 0,0 0 0,0 0 0,0 0 0,1 0 0,-1 0 0,1 0 1,-1 0-1,1 0 0,-1 0 0,1 0 0,-1 0 0,1 1 0,0-1 0,0-1 1,4-5-64,-1 0 21,0 0-46,9 2-8,-11 4 93,26-11-86,-21 9 76,0 0 1,0 0-1,0 1 0,0 0 1,0 0-1,0 0 1,0 1-1,8 0 1,-1 0-36,-10 1 31,0-1 0,0 1 0,0 0-1,0 0 1,-1 1 0,1-1-1,0 1 1,5 2 0,20 8-370,-28-11 377,1 1 0,-1-1 0,0 1 0,1-1 0,-1 1 0,0-1 1,0 1-1,0 0 0,1 0 0,-1-1 0,0 1 0,0 0 0,1 1 0,-2 0 26,1-1 1,-1 0-1,1 0 1,-1 0-1,0 1 0,0-1 1,0 0-1,0 0 1,0 1-1,0-1 1,0 2-1,0 7 84,0 4 430,0-14-515,0 0-1,0 0 0,0 0 1,0 1-1,0-1 1,0 0-1,0 0 1,0 0-1,0 0 1,0 0-1,0 0 0,0 0 1,0 0-1,0 0 1,0 1-1,0-1 1,0 0-1,0 0 0,0 0 1,0 0-1,0 0 1,0 0-1,0 0 1,0 0-1,0 0 1,0 0-1,-1 1 0,1-1 1,0 0-1,0 0 1,0 0-1,0 0 1,0 0-1,0 0 0,0 0 1,0 0-1,0 0 1,0 0-1,0 0 1,-1 0-1,1 0 1,0 0-1,0 0 0,0 0 1,0 0-1,0 0 1,0 0-1,0 0 1,0 0-1,0 0 0,0 0 1,-1 0-1,1 0 1,0 0-1,0 0 1,0 0-1,0 0 0,-2 0 31,1 0-1,-1 1 0,1-1 0,-1 1 1,0-1-1,1 1 0,-1-1 1,1 1-1,0 0 0,-3 1 0,-11 5 99,2-5 18,0 0 0,0-2 1,-25 0-1,18-1-30,19 1-113,0 0 1,0 0-1,0 0 0,-1 0 1,1 0-1,0 0 0,0 0 1,0-1-1,0 1 0,0 0 1,0-1-1,0 1 1,-2-1-1,3 0-16,0 1 0,-1-1 0,1 1 0,0-1 0,-1 1 0,1-1 0,0 1 0,0-1 0,0 1 0,0-1 0,-1 0 0,1 1 0,0-1 1,0 1-1,0-1 0,0 1 0,0-1 0,0 0 0,0-2-762,3 3-416,11 0-2043,3 0 945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59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83 3904,'-15'0'1253,"10"3"-762,-7 8-11,7-8 784,1-3-920,2 0-96,-1-1 1,1 1 0,0 0 0,0 1 0,-1-1-1,1 0 1,0 1 0,0-1 0,-3 2 0,0 5 351,5-7-573,0 1-1,0-1 1,-1 1 0,1-1-1,0 0 1,0 1-1,-1-1 1,1 1-1,0-1 1,-1 0-1,1 1 1,0-1 0,-1 0-1,1 0 1,0 1-1,-1-1 1,1 0-1,-1 0 1,1 0 0,-1 1-1,1-1 1,0 0-1,-1 0 1,1 0-1,-1 0 1,1 0-1,-1 0 1,1 0 0,-1 0-1,0 0 1,-2 0 826,3-3-672,3-27-77,3 20-144,0 2 8,-1-4-2,-5 11 30,0-1 0,1 1 0,-1 0 0,1 0 0,-1 0 0,1 0 0,0 0 0,-1-1 0,1 1 0,0 0 0,0 0 0,0 1 0,-1-1 0,1 0 0,0 0 0,1 0 0,0-1 0,4 0-14,-6 2 14,1-1 0,0 1 0,0 0-1,-1-1 1,1 1 0,0 0 0,-1-1-1,1 1 1,-1-1 0,1 1 0,-1-1-1,1 1 1,-1-1 0,1 1 0,-1-1-1,1 0 1,-1 1 0,0-1 0,1 0-1,-1 1 1,1-2 0,1-3-13,10-10 54,-12 16 19,1 0-1,-1 0 1,0 0-1,1 0 1,-1-1 0,0 1-1,0 0 1,1 0 0,-1 0-1,0 0 1,0 0-1,0 0 1,0 2 0,0-3-34,0 1 0,0-1 0,0 1 0,0-1 0,0 1 0,0-1 0,0 1 0,0-1 0,0 1 1,0-1-1,0 1 0,0-1 0,0 1 0,-1-1 0,1 1 0,0-1 0,0 1 0,0-1 0,-1 1 1,1-1-1,0 1 0,-1-1 0,1 0 0,0 1 0,-1-1 0,1 1 0,0-1 0,-1 0 0,1 1 1,-1-1-1,0 1 0,-10 6 263,-3 16 189,14-22-424,-1 1 0,1-1 0,-1 0 0,1 0 0,-1 0 0,0 0 0,1 1 0,-1-1 0,0 0 0,0 0 0,0 0 0,0-1 0,0 1 0,0 0 0,-1 1 0,-2 0 126,-1 1-53,-4-3-1030,20 0 161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5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359 114 6144,'0'-14'1978,"2"8"-1199,0 5-700,-1-1-1,1 1 1,-1-1-1,0 1 1,0-1 0,0 0-1,0 0 1,0 1-1,0-1 1,-1 0-1,1 0 1,-1 0 0,1 0-1,0-2 1,-1 3-71,0 1 0,0 0 0,0 0 0,0 0 0,0 0 1,0 0-1,0 0 0,0 0 0,0 0 0,0 0 0,0 0 0,0-1 1,0 1-1,0 0 0,0 0 0,0 0 0,0 0 0,0 0 0,0 0 1,0 0-1,0 0 0,0 0 0,0-1 0,0 1 0,0 0 0,-1 0 0,1 0 1,0 0-1,0 0 0,0 0 0,0 0 0,0 0 0,0 0 0,0 0 1,0 0-1,0 0 0,0 0 0,0 0 0,-1 0 0,1 0 0,0 0 1,0 0-1,0 0 0,0-1 0,0 1 0,0 0 0,0 0 0,0 0 1,0 0-1,-1 1 0,1-1 0,0 0 0,0 0 0,0 0 0,0 0 1,0 0-1,-1-1 32,-1 1 1,1 0-1,0-1 0,0 1 1,0-1-1,0 0 1,0 1-1,0-1 0,0 0 1,0 0-1,0 1 1,0-1-1,0 0 1,0 0-1,0 0 0,1 0 1,-1 0-1,0 0 1,1 0-1,-2-3 1,1 2-24,0-1 0,0 1 1,-1 0-1,1 0 0,-1 0 1,0 0-1,0 0 0,0 0 1,0 0-1,0 1 1,0-1-1,0 1 0,0 0 1,-4-3-1,-23-1 207,21 1-153,-6-1 66,-21 14 215,14-6-229,15-3-81,0 1-1,0 0 0,0 0 1,0 1-1,0 0 1,0 0-1,0 0 1,-10 6-1,5-1 52,0 0 0,1 1 0,-1 0 0,2 0 0,-1 1 0,-10 13 0,10-10-3,2 1 1,-1 0 0,2 1-1,-1 0 1,2 0 0,0 0-1,-6 22 1,12-34-76,-1 0-1,1 0 1,-1 0-1,1 0 1,0-1 0,0 1-1,0 0 1,0 0 0,0 0-1,0 0 1,0 0-1,1 0 1,-1 0 0,1-1-1,-1 1 1,1 0 0,0 0-1,0-1 1,0 1-1,-1 0 1,2-1 0,0 3-1,0-3 1,1 1-1,-1-1 1,0 0-1,1 0 1,-1 0 0,0 0-1,1 0 1,0-1-1,-1 1 1,1-1-1,-1 0 1,1 1-1,-1-1 1,5-1 0,-2 1-65,1 0 1,-1-1-1,1 0 1,-1 0-1,0-1 1,1 1-1,-1-1 1,0-1-1,0 1 1,0 0-1,4-4 1,9-4-232,-10 6 202,22-10-679,0-2 0,53-38 1,-15 3 192,-67 50 571,1 0 0,-1 0 0,0 0 1,0 0-1,1 0 0,-1 0 0,0 0 1,0 0-1,0 0 0,0-1 1,0 1-1,0 0 0,-1-1 0,1 1 1,0-1-1,-1 1 0,1-1 0,-1 1 1,1-1-1,-1 1 0,0-1 0,1-1 1,-1 0 526,-3 6 38,0-1-346,-1 2-61,0 0-1,0 0 0,0 1 1,0-1-1,0 1 1,1 0-1,0 0 1,0 0-1,1 0 0,-1 1 1,-2 8-1,4-6-105,1-1-1,-1 1 0,2 0 0,-1 0 1,1 0-1,0 0 0,3 12 1,0-8-74,-1-1 0,1 1 0,1-1 0,8 16 0,-10-24-127,-1 1 0,1-1 0,-1 0 0,1 1 0,0-1 0,0 0 0,1-1 0,-1 1 1,6 3-1,0-2-210,1 1 0,18 5 0,-27-9 340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0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17 7232,'0'-14'2314,"0"11"-890,0 6-800,0 71 1083,0 466 1562,0-533-3072,0-8-246,0-16-480,0-24-92,0 38 588,0 0 1,0 0 0,1-1 0,-1 1 0,1 0 0,-1 0 0,1 0 0,0 0 0,1 0 0,-1 0 0,0 0 0,1 0 0,0 0 0,2-3 0,-3 4-5,1-1-42,1 0-1,-1 0 0,1 0 1,0 1-1,0-1 1,0 1-1,0 0 0,0-1 1,1 1-1,-1 1 0,1-1 1,-1 0-1,6-1 1,-7 3 57,0-1 1,1 1 0,-1 0-1,0 0 1,0 0 0,0 0-1,0 0 1,0 0 0,0 0-1,1 1 1,-1-1 0,0 1-1,0-1 1,0 1 0,0 0-1,-1 0 1,1 0 0,0 0-1,0 0 1,0 1 0,-1-1-1,1 0 1,-1 1 0,3 2-1,3 4 168,0 0 0,-1 0 0,0 0 0,-1 1 0,1 0 0,-2 0 0,7 15 0,-10-4 64,-1-17-125,-1-1 0,1 1 0,1 0 1,-1-1-1,0 1 0,1 0 0,-1-1 0,1 1 0,1 4 1,-1-7-61,-1 1-1,1 0 1,-1 0 0,1-1 0,-1 1 0,0 0 0,1 0 0,-1 0 0,0-1 0,0 1 0,0 0 0,0 0 0,0 0 0,1 0 0,-1 0 0,-1-1 0,1 1 0,0 0 0,0 0 0,0 0 0,0 0 0,-1-1 0,1 1 0,0 0 0,-1 0 0,1 0 0,0-1 0,-2 2 0,0 0 22,-1-1 0,0 0 0,0 1 0,1-1-1,-1 0 1,0-1 0,0 1 0,0 0 0,0-1 0,0 0 0,0 0 0,0 0 0,-5 0 0,8 0-47,-19 0 162,-19 3 1,-22 8-163,-16-8-741,5-3 144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1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10 3392,'-14'0'1088,"11"0"-651,3-3-5,1-3 84,-2 5 217,1 2-660,0-1 1,-1 1 0,1 0-1,0-1 1,-1 1 0,1-1-1,0 1 1,-1-1-1,1 1 1,-1-1 0,1 0-1,-1 1 1,1-1 0,-1 0-1,1 1 1,-1-1 0,1 0-1,-1 1 1,1-1 0,-1 0-1,0 0 1,1 0 0,-1 1-1,1-1 1,-1 0 0,-1 0-1,-1 0 1874,1 0-1296,-7 2-10,12 4-80,3 3-510,-2 2 251,-2-9-240,-1 1 0,0 0-1,1-1 1,-1 1 0,1-1 0,-1 0 0,1 1 0,4 3 0,16 15 196,0 0 1,1-1 0,1-2-1,0 0 1,29 14 0,36 8-57,-62-28-143,36 11 190,-39-15-83,29 15 0,26 8 186,-62-25 273,-12-4-607,-4 7-5,-1-6-2,-3-3 122,-8 0-37,11 0-94,0 0 0,-1 0 0,1 0 0,0 0 0,0-1-1,0 1 1,0 0 0,0 0 0,0 0 0,0 0 0,0 0 0,0 0-1,-1 0 1,1 0 0,0 0 0,0 0 0,0 1 0,0-1 0,0 0 0,0 0-1,0 0 1,0 0 0,0 0 0,0 0 0,-1 0 0,1 0 0,0 0 0,0 0-1,0 0 1,0 0 0,0 0 0,0 0 0,0 0 0,0 0 0,0 1 0,0-1-1,0 0 1,0 0 0,0 0 0,0 0 0,0 0 0,0 0 0,0 0-1,0 0 1,0 0 0,0 0 0,0 1 0,0-1 0,0 0 0,0 0 0,0 0-1,0 0 1,0 0 0,0 0 0,0 0 0,0 1 0,0 5 114,0-8-61,0-18-401,0-35-4055,0 40 3276,3 10-118,8-10 432,-5 1 27,5 9 320,-5-10 166,-1 7 210,-4 6 81,0 1 0,0-1 0,0 1 0,0-1 0,0 0 0,-1 1 0,1-1 0,-1 0-1,1 0 1,-1 1 0,1-1 0,-1 0 0,0-2 0,0-27 1500,3 25-293,5-3-435,-8 8-745,0 1 0,0 0 1,0 0-1,-1-1 1,1 1-1,0 0 0,0 0 1,0 0-1,0-1 1,0 1-1,0 0 0,0 0 1,0 0-1,0-1 1,0 1-1,-1 0 1,1 0-1,0 0 0,0 0 1,0 0-1,0-1 1,-1 1-1,1 0 0,0 0 1,0 0-1,0 0 1,-1 0-1,1 0 0,0 0 1,0-1-1,0 1 1,-1 0-1,1 0 1,0 0-1,0 0 0,0 0 1,-1 0-1,1 0 1,0 0-1,0 0 0,-1 0 1,1 0-1,0 1 1,0-1-1,0 0 1,-1 0-1,1 0 0,0 0-9,0 0-1,0 0 1,0 0-1,-1 0 1,1 0-1,0 0 1,0 0-1,0 0 1,0 0-1,0 0 1,0 0-1,0 0 1,0 0-1,0 0 0,-1 0 1,1 0-1,0 0 1,0 0-1,0 0 1,0 0-1,0 0 1,0 0-1,0 0 1,0 0-1,0 0 1,0 0-1,-1 0 1,1 0-1,0 0 1,0 1-1,0-1 1,0 0-1,0 0 1,0 0-1,0 0 1,0 0-1,0 0 1,0 0-1,0 0 0,0 0 1,0 0-1,0 1 1,0-1-1,0 0 1,0 0-1,0 0 1,0 0-1,0 0 1,0 0-1,0 0 1,0 0-1,0 0 1,0 1-1,0-1 1,0 0-1,0 0 1,0 219 2949,0-215-2946,0 0 1,1 0-1,-1 0 1,1 1-1,0-1 1,0 0-1,1 0 1,-1 0-1,1 0 1,3 6 0,-4-8-160,0 0 1,-1 0-1,1 0 1,-1 1-1,0-1 1,1 0-1,-1 0 1,0 0-1,-1 5 1,1 1-3291,3-8 1077,11 0 796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2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35 3808,'0'14'1227,"0"-14"-1219,0 0 1,0 0-1,0 0 1,0 0-1,0 0 1,0 1-1,0-1 1,0 0-1,0 0 1,0 0-1,0 0 1,0 0-1,0 0 1,0 0-1,0 0 1,0 0-1,0 0 1,0 1-1,0-1 1,0 0-1,0 0 1,0 0-1,0 0 1,0 0-1,0 0 1,0 0-1,0 0 1,0 0-1,0 0 1,0 0-1,0 1 1,-1-1-1,1 0 1,0 0 0,0 0-1,0 0 1,0 0-1,0 0 1,0 0-1,0 0 1,0 0-1,0 0 1,0 0-1,-1 0 1,1 0-1,0 0 1,0 0-1,0 0 1,0 0-1,0 0 1,0 0-1,0 0 1,0 0-1,0 0 1,-1 0-1,1 0 1,-11 0 343,8 0 341,3 3-122,0 8 314,0-11-872,0 0-1,0 0 1,0 0-1,0 0 1,0 0-1,0 1 1,0-1-1,0 0 1,0 0-1,0 0 1,0 0 0,0 0-1,0 0 1,0 0-1,0 0 1,0 0-1,0 1 1,0-1-1,0 0 1,0 0-1,0 0 1,0 0-1,0 0 1,0 0 0,0 0-1,0 0 1,0 0-1,0 0 1,0 0-1,0 1 1,-1-1-1,1 0 1,0 0-1,0 0 1,0 0-1,0 0 1,0 0 0,0 0-1,0 0 1,0 0-1,0 0 1,0 0-1,-1 0 1,1 0-1,0 0 1,0 0-1,0 0 1,0 0-1,0 0 1,0 0 0,0 0-1,0 0 1,0 0-1,-1 0 1,1 0-1,0 0 1,-11 0 984,8 0-341,3 3-101,0-3-539,0 1 0,0-1 0,0 1 1,0-1-1,0 1 0,0 0 1,0-1-1,1 1 0,-1-1 0,0 1 1,0-1-1,0 1 0,1-1 0,-1 1 1,0-1-1,1 1 0,-1-1 1,0 0-1,1 1 0,-1-1 0,1 1 1,-1-1-1,0 0 0,1 1 0,-1-1 1,1 0-1,-1 0 0,1 1 1,-1-1-1,1 0 0,0 0 0,0 0 1,25 1 538,-12-1-410,28 1 135,-17-1-95,50-4 1,-9-9-85,16-2 16,-17 9 59,-28 0-100,-22 3-84,1 0 1,19 1 0,-28 1 95,0 1 1,0-1 0,0-1-1,0 1 1,8-4 0,-10 3 45,-1 1 1,1-1 0,0 1-1,8 0 1,-7 1 308,-9-3-427,-9-9-128,10 10-352,4 2-1302,13 0 492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2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 4896,'-14'-14'1584,"11"11"-976,0 3-118,-8 0 593,8 0 965,3 3-1243,0-3-778,0 1 0,0-1-1,0 1 1,0-1-1,0 1 1,0-1-1,0 1 1,0-1 0,0 0-1,0 1 1,0-1-1,0 1 1,1-1 0,-1 0-1,0 1 1,0-1-1,1 1 1,-1-1 0,0 0-1,0 1 1,1-1-1,-1 0 1,0 1 0,1-1-1,-1 0 1,1 0-1,0 1 1,7 8 396,-2 16 196,0-8-314,-5-14-228,1 1 1,-1-1-1,0 1 1,0 0-1,0 0 1,-1 0 0,1-1-1,-1 5 1,0 1 35,1 0 0,1 0 1,4 17-1,-4-18-58,0 0-1,-1 0 1,2 15 0,-3-21-31,0 0 1,0 0-1,0 0 1,1 0-1,-1 0 1,1 0 0,-1 0-1,1 0 1,0 0-1,0 0 1,0 0-1,2 3 1,-2-3-25,0-1 1,0 1-1,0-1 1,-1 1-1,1 0 1,0-1-1,-1 1 1,1 0-1,-1-1 0,0 1 1,1 0-1,-1 3 1,0 26-4833,0-45 3387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68 5472,'-9'1'1209,"7"2"-565,15 12 479,-11-13-1028,-1-1 0,0 0 0,1 0 0,-1 0 0,1 1 0,0-1 0,-1-1 0,1 1-1,0 0 1,0 0 0,0-1 0,-1 1 0,1-1 0,0 1 0,0-1 0,0 0 0,0 0 0,0 0 0,0 0 0,0 0 0,-1 0 0,1 0 0,0-1 0,0 1 0,3-2 0,6-3 132,-8 4-174,0 0 1,1-1-1,-1 1 1,0 0 0,0 0-1,1 1 1,-1-1-1,0 1 1,7-1 0,-1 2 15,-6 0-52,0-1-1,0 0 1,0 0-1,0 0 1,0 0-1,0 0 0,0-1 1,0 1-1,0-1 1,4-1-1,-7 2-15,10-5 83,-1 0 0,0 0-1,9-8 1,-15 11 162,-3-1-12,0 2-203,0 0 0,0 0-1,0 0 1,0 0 0,0 0 0,0 0-1,-1 0 1,1 0 0,0 0 0,-1 0-1,1 0 1,0 0 0,-1 0 0,1 0-1,-1 0 1,0 0 0,0 0-1,-16-9 454,7 5-129,2 0-160,7 4-154,-1 0 1,1 0 0,-1 0 0,1 0 0,-1 1-1,1-1 1,-1 0 0,0 1 0,1 0 0,-1-1-1,0 1 1,0 0 0,1 0 0,-4 0 0,-21-1 242,11 0-88,0 1-1,0 0 1,-26 4-1,8 7 51,23-9-167,8-2-59,0 1 1,-1-1 0,1 1 0,0-1-1,0 1 1,0 0 0,-3 1 0,-8 12 87,7-6-51,2-4-7,3-3-53,0-1 1,0 1-1,1-1 0,-1 1 1,0 0-1,0-1 1,1 1-1,-1 0 1,0 0-1,1 0 1,-1-1-1,1 1 0,-1 0 1,1 0-1,-1 0 1,1 0-1,0 0 1,-1 0-1,1 0 1,0 0-1,0 0 0,0 0 1,0 0-1,0 0 1,0 0-1,0 0 1,0 0-1,0 0 1,0 0-1,1 0 1,-1 0-1,0 0 0,1 2 1,1-1-133,-1 1-1,1-1 1,-1 0 0,1 0 0,0 0-1,0 0 1,0 0 0,0 0 0,0 0-1,0-1 1,0 1 0,1-1 0,-1 1-1,1-1 1,-1 0 0,5 1 0,1 2-334,25 13-2656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2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18 257 4064,'-17'17'4741,"20"-17"-4213,-1 0-417,1 0 0,0 0 0,-1 0 0,1-1 0,0 1 0,0-1 0,-1 1 0,1-1 1,-1 0-1,1 0 0,-1 0 0,1 0 0,-1 0 0,0-1 0,1 1 0,1-3 0,5-1 369,50-31 592,12-8-512,-55 37-409,21-6 1,13-7 36,4-8-44,9 6-40,-41 16-40,-1-2 1,23-10 0,7-2 58,-51 20-121,11-5 178,-2 0-1,1-1 1,9-6-1,-17 9-115,1 3-357,9 0-251,-9 0-944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3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4896,'0'0'1584,"3"-3"-976,11-11 2912,-14 16-2646,0-1-842,0-1 0,0 1-1,0 0 1,0-1-1,0 1 1,0-1 0,0 1-1,1-1 1,-1 1-1,0-1 1,0 1 0,0-1-1,0 1 1,1-1 0,-1 1-1,0-1 1,1 1-1,-1-1 1,0 0 0,1 1-1,-1-1 1,0 1 0,1-1-1,-1 0 1,1 1-1,-1-1 1,0 0 0,1 0-1,-1 1 1,1-1-1,-1 0 1,1 0 0,-1 0-1,1 1 1,0-1 0,-1 0-1,1 0 1,-1 0-1,1 0 1,-1 0 0,2 0-1,1 0 407,-1 5-6,10 18-102,-12-21-254,1-1 0,0 1-1,0 0 1,0-1 0,0 1 0,0-1-1,0 1 1,3 1 0,2 7 5,-1 18 106,-2-21-121,0 0 1,0-1 0,0 1-1,1-1 1,9 12 0,-10-12 279,-4-4-640,1 5 850,18-2-11244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3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18 273 3904,'-17'0'7552,"17"-3"-7062,0 3-473,0-1 1,-1 1-1,1-1 0,0 1 0,0-1 0,0 1 1,0-1-1,1 1 0,-1-1 0,0 1 0,0-1 0,0 1 1,0-1-1,0 1 0,1 0 0,-1-1 0,0 1 0,0-1 1,1 1-1,-1 0 0,0-1 0,0 1 0,1 0 1,-1-1-1,0 1 0,1 0 0,-1-1 0,1 1 0,-1 0 1,0 0-1,1-1 0,-1 1 0,1 0 0,-1 0 0,1 0 1,-1 0-1,1 0 0,-1 0 0,1 0 0,-1 0 0,1 0 1,-1 0-1,0 0 0,1 0 0,-1 0 0,2 0 1,0 0 38,0 0 0,-1 0 0,1 0 0,0-1 0,0 1 0,0-1 0,0 1 0,3-2 0,12-12 239,3-3-83,18-7 5,2 2 0,83-32 0,11 3-73,-122 47-130,0 0 1,21-4-1,-26 7 3,1-1-1,0 0 1,-1 0 0,0 0-1,1-1 1,9-6 0,8-5 180,-20 11-180,-1 1 0,1-1 0,-1 0 0,4-3 0,-5 3-145,14 3-9242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5728,'0'0'1840,"-3"0"-1110,-8 0 972,11-1-1667,1 1 0,-1 0 0,1 0 1,-1 0-1,1 0 0,-1 0 0,1 0 1,-1 0-1,1 0 0,-1 1 0,1-1 1,-1 0-1,0 0 0,1 0 0,-1 0 1,1 1-1,-1-1 0,1 0 0,-1 0 1,0 1-1,1-1 0,-1 0 0,0 1 1,1-1-1,-1 0 0,0 1 0,1-1 1,-1 1-1,0-1 0,0 0 0,0 1 1,1-1-1,-1 1 0,0-1 0,0 1 0,0-1 1,0 1-1,0-1 0,0 0 0,0 1 1,0-1-1,0 1 0,0-1 0,0 1 1,0-1-1,0 2 0,0-1 63,0 1 0,0 0 0,0 0 0,1 0 0,-1 0 0,1 0 0,-1 0 0,2 3 0,10 14 577,-9-15-593,-1-1 0,0 1 0,0 0 0,0 0 0,0 0-1,1 5 1,0 4 173,-2-9-152,0 0 0,0 0-1,1 0 1,-1 0-1,1 0 1,-1 0 0,1 0-1,4 5 1,1 3 32,0 0 0,-1 0 0,-1 0 0,7 24 0,-12-35-122,2 4 22,0 0 0,0 0 0,1-1 1,-1 1-1,1-1 0,0 0 0,0 1 0,1-1 1,6 6-1,-8-8-151,-1-1 1,0 0-1,1 1 1,-1 0-1,0-1 1,0 1-1,0 0 1,0-1-1,1 4 1,0 7-7541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4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34 478 4896,'-14'0'1584,"11"0"-976,0 0-128,-8 0 554,8 0 1350,3-3-1349,0-8-75,3 5-389,11-5-209,-11 10-335,-1-1 0,1 1 0,-1 0 0,0-1 0,0 0 0,0 1 0,0-1 0,0 0 0,0 0 0,2-3 0,7-8 50,20-13 24,-2-7-65,14-16 8,30-16 35,1-1 77,-6-2-44,-62 63-93,0 0 1,0 0 0,0 0 0,9-4-1,-9 5 11,-1 1-1,0-1 0,0 0 1,6-6-1,21-21-264,-27 28-245,7 3-560,-7-3 64,-3 2 723,-1 0 18,0-1-1,0 1 1,0 0 0,1 0-1,-1 0 1,1 0 0,-1 0-1,0 1 1,1-1 0,0 0-1,-1 1 1,1-1 0,-1 1-1,1-1 1,0 1 0,-1 0-1,1 0 1,0 0 0,3 0-1,9 0-1054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3648,'0'0'1173,"-3"0"-703,-11 0 5871,14 2-5728,-1 9-301,1-3 51,0 0 0,0 0 1,1 1-1,2 10 0,8 4-75,-7-10-219,-3-8-47,0-1 0,0 0 0,1 1 0,0-1 0,0 0 0,0 0 0,3 4 0,5 7-22,1 0 0,19 20 0,-29-34-138,1 1 0,-1-1 0,1 1 0,-1-1 0,0 1 0,0-1 0,0 1 0,0 0 0,0 0 0,0-1 0,0 1 0,0 0 0,-1 0 0,1 0 0,-1 0 0,1 2 0,-1-1-1062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5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18 359 6240,'-14'0'2005,"11"0"395,3-3-1685,0 3-694,0-1 0,0 1 0,0-1 0,0 1 0,0-1 1,0 1-1,0-1 0,0 1 0,0-1 0,0 1 0,0-1 1,0 1-1,1-1 0,-1 1 0,0-1 0,0 1 0,1-1 1,-1 1-1,0 0 0,0-1 0,1 1 0,-1-1 0,1 1 0,-1 0 1,0 0-1,1-1 0,-1 1 0,1 0 0,-1-1 0,0 1 1,1 0-1,-1 0 0,1 0 0,-1 0 0,1-1 0,-1 1 1,1 0-1,-1 0 0,1 0 0,-1 0 0,1 0 0,-1 0 1,1 0-1,-1 0 0,1 0 0,0 1 0,21-5 297,4-8-177,-18 8-95,0 0-1,15-4 0,13 0 34,13-4 2,42-22-97,-76 29 4,27-10 3,-33 10 22,0-1 1,11-8-1,-12 8-16,0 0 1,12-6-1,31-19-387,-41 27 165,8-7-104,-18 10 284,1 1 0,0-1 0,-1 0 0,1 0 0,0 0 0,-1 0 0,0 0 0,1 0 0,-1 0-1,1 0 1,-1 0 0,0 0 0,0 0 0,0 0 0,0-1 0,0 1 0,0-1 0,0-1-424</inkml:trace>
  <inkml:trace contextRef="#ctx0" brushRef="#br0" timeOffset="1">495 18 4992,'0'0'3797,"0"-3"-2981,0-8 155,0 8 1407,0 6-2031,1-1-279,-1 1 0,0-1-1,1 0 1,-1 1 0,1-1 0,0 0 0,0 0-1,0 1 1,2 2 0,8 20 438,-7-13-388,1-1 1,-1 1-1,2-1 0,6 11 1,-9-19-66,-1 1 0,-1-1 0,1 1 0,0 0 0,-1-1 0,0 1 0,0 0 0,1 4 0,0 14-1011,-1 4-4086,-1-11 3524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5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35 546 5216,'-7'0'728,"-13"-1"1183,20 1-1859,-1-1 1,1 1 0,-1 0-1,1 0 1,0-1 0,-1 1-1,1 0 1,-1 0 0,1-1-1,0 1 1,-1-1 0,1 1-1,0 0 1,-1-1 0,1 1-1,0-1 1,0 1 0,-1-1-1,1 1 1,0-1 0,0 1-1,0 0 1,0-1-1,-1 1 1,1-1 0,0 1-1,0-1 1,0 0 0,0 0-1,0-2 898,3 3 42,-1 0-931,0 0 1,0-1 0,0 1-1,0-1 1,0 1 0,-1-1-1,1 0 1,0 0 0,0 0-1,-1 0 1,1 0 0,2-2-1,4-3 18,172-126 123,-107 77-250,10-7-10,101-78-822,-170 129 825,15-12-45,-7 12 70,-18 10 19,1-1 1,-1 0 0,0 0-1,1-1 1,-1 1-1,0-1 1,-1 0 0,1 0-1,0 0 1,-1 0-1,1-1 1,-1 1-1,3-6 1,-3-5-102,-3 11-363,0 0-122,0-4-729,0 11-249,3-12-1641,-2 7 3056,0 1 0,0-1 0,-1 1 0,1 0 0,0-1 0,0 1 0,0 0 0,0 0 0,0 0 0,0 0 0,0 0 0,0 0 0,1 0 0</inkml:trace>
  <inkml:trace contextRef="#ctx0" brushRef="#br0" timeOffset="1">682 52 3232,'0'0'1472,"0"17"-1280,17-17 1312,0 0-992,0 0-192,0 0-1504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6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6816,'-17'0'3072,"34"0"-640,1 17-896,-1-17-864,17 0-352,17 0-192,0 0 352,17 0-256,0 0-1856,-17 0 896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6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7872,'-35'17'3584,"52"-17"-3104,18 17 864,-18-17-832,34 0 224,0 0-448,17 0 32,17 0-192,-16 0-2112,-1-17 1088,0 17-3744,0 0 2592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2 6880,'0'0'2229,"-6"0"-1349,-6 0-455,-3-1 528,0 1 1,0 0 0,-18 4 0,31-4-899,0 1 0,0 0-1,1 0 1,-1 1 0,0-1 0,0 0 0,1 1 0,-1-1-1,-1 2 1,2-1-23,-1-1-1,1 1 1,-1-1 0,0 1-1,1-1 1,-1 0-1,0 0 1,0 0-1,-2 1 1,-9 1 21,10-2-53,1-1 1,-1 1-1,1-1 1,-1 1 0,1 0-1,0 0 1,-4 2 0,5-2-1,0-1 1,0 1 0,0 0 0,1 0-1,-1 0 1,0 0 0,1 0 0,-1 0 0,0 0-1,1 0 1,-1 0 0,1 0 0,0 1-1,-1-1 1,1 0 0,0 0 0,0 0-1,0 1 1,-1-1 0,1 0 0,1 1 0,-1 0-27,0-1 0,0 0-1,0 1 1,1-1 0,-1 0 0,1 1 0,-1-1 0,1 0 0,-1 0 0,1 1 0,0-1 0,-1 0 0,1 0 0,0 0 0,0 0 0,0 0 0,0 0 0,0 0 0,0 0 0,0-1 0,0 1 0,0 0 0,1 0 0,-1-1 0,2 2 0,6 2-220,-6-2 61,0 0 0,1 0-1,-1 0 1,1 0 0,-1-1 0,1 1 0,-1-1-1,1 0 1,0 0 0,0-1 0,6 1 0,9 1-638,6 3-27,-9-2-458,0 0 0,25 0 0,8-3-782,1 0-358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7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34 6720,'-28'-28'2170,"27"28"-2133,1-1 0,0 1 0,0 0 0,0-1 0,-1 1 0,1-1-1,0 1 1,-1 0 0,1 0 0,0-1 0,-1 1 0,1 0 0,0 0 0,-1-1-1,1 1 1,-1 0 0,1 0 0,-1 0 0,1 0 0,0 0 0,-1-1-1,0 1 1,-21 0 1034,18 0-283,16 0-460,394 0 653,-380 1-937,39 7 0,-42-4-146,34 0-1,-23-4-1044,-38 1 1041,1-1-1,0 1 0,0-1 0,-1 1 1,1 0-1,-5 2 0,-15 5-74,4-6 105,1 0-1,-35-2 0,29-1 11,-30 3 0,33 1 43,0 1 0,1 1 0,-1 0 0,1 2 0,0 0 1,-25 13-1,39-15-7,-1 0 1,1 0 0,-1 1-1,1 0 1,1 0-1,-1 0 1,1 1 0,0 0-1,1 0 1,-6 10-1,0 6 37,-15 42 0,15-30 102,2-1 0,1 2 0,-4 70 0,7-61-65,-2 7 16,2-17-21,0 37 1,4-33-13,-3 87 69,-8-55 74,5-6 38,-5-11 278,9-38-361,1-10-94,1-1 1,-1 1-1,-1-1 1,-1 5-1,1-5-19,0-1-1,-1 0 0,1 0 0,-7 7 0,2-2-8,4-4-2,-1-1-1,0 1 1,1-1 0,-1 0 0,0 0 0,-1-1-1,1 1 1,-1-1 0,0 0 0,0 0-1,0-1 1,0 1 0,-7 2 0,-74 29 233,78-31-172,0 0 0,-1 0 0,0-1 0,1 0 0,-1-1 0,0 1 0,-16-1 0,18-1 52,-1 0 0,1 1-1,0 0 1,0 1 0,-1 0-1,-9 3 1,10-2 45,3-2-79,-9 5 321,12-6-382,1 1 1,0-1-1,-1 1 1,1-1-1,0 1 1,0-1-1,0 1 1,-1-1-1,1 1 1,0-1-1,0 1 1,0-1-1,0 1 1,0-1-1,0 1 1,0-1-1,0 2 1,0-2-12,0 0-1,0 1 1,0-1-1,0 0 1,0 0 0,0 1-1,0-1 1,0 0-1,1 0 1,-1 1 0,0-1-1,0 0 1,0 0 0,0 0-1,0 1 1,0-1-1,1 0 1,-1 0 0,0 0-1,0 0 1,0 1 0,1-1-1,-1 0 1,0 0-1,0 0 1,0 0 0,1 0-1,-1 0 1,0 0-1,0 0 1,1 1 0,-1-1-1,0 0 1,1 0 0,9 5 130,4 2 59,30 12 1,1-8-3,0-3 1,50 4 0,-72-11-248,0-1 1,1-1-1,30-5 1,-11 1-127,42-1-318,1-5-774,-53 8 871,-16 2-93,0-1 0,0 0 0,0-1 1,18-6-1,16-8-644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7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53 7392,'-71'-43'2373,"70"42"-2310,0 0 1,0 0-1,0 1 0,0-1 0,0 0 1,0 1-1,0-1 0,-1 1 1,1-1-1,0 1 0,-1-1 0,1 1 1,0 0-1,-3-1 0,-6 1 99,5 0 14,0 0 0,1 0 0,-1 0 1,0 0-1,0 1 0,1 0 1,-1 0-1,0 0 0,1 1 0,-1-1 1,1 1-1,-1 0 0,-6 5 1,2-2 266,0 0 1,-21 7-1,-4 2 3,22-7-274,0 0 0,1 1 1,-17 15-1,-29 32 175,43-41-301,8-8-47,1 0-1,-1 0 0,1 1 1,0 0-1,1 0 0,0 0 1,0 0-1,0 1 1,-4 14-1,7-18 3,0 1 0,0-1 0,0 0 0,1 1 0,0-1 0,0 1 1,0-1-1,1 0 0,-1 1 0,1-1 0,0 1 0,0-1 0,0 0 0,1 0 0,0 0 0,-1 0 0,1 0 0,1 0 0,3 5 1,0-1 5,0-1 0,1 0 0,0-1 0,0 0 0,1 0 0,0 0 0,0-1 0,0 0 1,0 0-1,1-1 0,0-1 0,14 5 0,-12-5-81,1 0 0,-1-1 0,1 0 1,-1-1-1,1-1 0,0 0 0,-1 0 0,1-1 0,-1 0 0,13-4 1,12-7-99,64-31 1,-51 21 247,-37 17-74,-4 2 51,0 0-1,-1-1 0,1 0 0,-1 0 0,9-7 0,-14 9-22,0 0-1,0 0 1,0-1-1,0 1 1,-1 0-1,1-1 0,-1 1 1,1-1-1,-1 0 1,0 1-1,0-1 1,0 0-1,-1 0 0,1 1 1,-1-1-1,1 0 1,-1 0-1,0-5 1,0-7 137,1 10-122,-1 1 1,0-1 0,0 0-1,0 0 1,-1 1 0,1-1-1,-1 1 1,0-1 0,-3-6-1,-24-30 524,11 17-332,14 20-238,0 0 1,0 0-1,0 1 0,0-1 1,0 1-1,0 0 1,-1 0-1,-6-3 0,10 5-14,-1 1 0,0 0 0,1 0 0,-1-1 0,0 1 0,1-1 0,-1 1 0,0 0 0,1-1-1,-1 1 1,1-1 0,-1 1 0,1-1 0,-1 0 0,1 1 0,-1-2 0,1 2-8,0-1 0,1 1 1,-1-1-1,0 0 1,1 1-1,-1-1 0,1 1 1,-1-1-1,1 1 0,-1 0 1,1-1-1,-1 1 1,1-1-1,-1 1 0,1 0 1,-1-1-1,1 1 0,0 0 1,0-1-1,0 1-60,0 0 0,0-1 0,0 1 0,0 0 0,0 0 0,0 0 0,1-1 0,-1 1 1,0 0-1,0 0 0,0 0 0,0 1 0,0-1 0,0 0 0,0 0 0,0 1 0,1-1 0,30 15-994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8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6560,'0'40'2949,"1"-10"-2403,0-14-104,0 1 0,-2-1 0,-3 25 1,-8 21 378,9-35-581,1-4 23,-2-1 0,-7 28 0,3-22-119,-15 58 395,21-75-422,0 0 1,-1 0-1,0 0 0,-1 0 1,0-1-1,0 1 0,-11 15 1,1-6 340,11-12-285,-2-1-2,-10-5 66,15-2-237,-1 0 0,1 0-1,-1 0 1,1 0-1,-1 0 1,0 0-1,1 0 1,-1 0-1,1 0 1,-1 0-1,1 0 1,-1 0 0,1-1-1,-1 1 1,1 0-1,-1 0 1,1-1-1,-1 1 1,1 0-1,-1-1 1,1 1-1,0-1 1,-1 1 0,1 0-1,0-1 1,-1 1-1,1-1 1,0 1-1,-1-1 1,1 1-1,0-1 1,0 1-1,0-1 1,-1 1-1,1-1 1,0 1 0,0-1-1,0 0 1,0 1-1,0-1 1,0 1-1,0-1 1,0 1-1,0-1 1,0 1-1,1-1 1,-1 0 0,1-4-48,1 0 0,0 0 1,0 1-1,3-7 0,-3 7 10,2-4-58,0 1-54,11 5-31,-2 2 0,-8-1 137,0 1 0,-1 0 0,1 0 0,-1 1 0,1-1 0,0 1-1,-1 0 1,1 0 0,-1 0 0,1 1 0,-1 0 0,0 0 0,0 0 0,5 3 0,-1 0 58,-1 1 0,0 0 0,0 0 0,-1 1 1,0-1-1,0 2 0,0-1 0,7 13 1,-11-17 43,0 1 0,0-1 0,-1 1 1,1 0-1,-1-1 0,1 1 1,-1 0-1,0 0 0,-1 0 1,1 0-1,-1 0 0,1 0 0,-1 0 1,-1 0-1,1 0 0,0 0 1,-1 0-1,0-1 0,0 1 1,0 0-1,0 0 0,-1 0 0,1-1 1,-1 1-1,0-1 0,0 1 1,-1-1-1,-4 6 0,3-4 13,-1 0 0,1-1 1,-1 0-1,0 1 0,-1-2 0,1 1 0,-1-1 0,1 1 0,-1-1 0,0-1 0,0 1 1,0-1-1,-1 0 0,1-1 0,0 0 0,-1 0 0,-9 1 0,8-3-56,1 0 1,-1 0-1,0 0 0,0-1 1,-13-5-1,16 5-22,4 2-29,0 0-1,-1-1 0,1 1 0,0-1 0,0 1 0,0-1 0,0 1 0,0-1 1,0 0-1,0 1 0,0-1 0,0 0 0,1 0 0,-1 0 0,0 0 1,0 0-1,1 0 0,-1 0 0,0 0 0,0-2 0,1 1-92,-1-1-1,1 1 1,0-1-1,0 1 0,0 0 1,0-1-1,0-3 1,1-5-396,-1-26-883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8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9984,'0'-17'4512,"34"34"-3936,0-17 544,-17 0-737,34 0 1,1 0-256,16 0-512,0 17 192,0-17-3487,0 0 1983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7968,'0'-15'2565,"1"13"-1902,6 2-307,170 0 1932,-105 0-2021,83-3-81,-110-2-180,92-4-49,-104 9-125,-16 1 33,0-1 1,0-1-1,-1 0 1,1-1-1,-1-1 1,21-6-1,-21 6-505,-35 3 262,-15 0 164,-50 0-329,75 1 475,-1 0-1,1 1 0,-1 0 0,1 0 1,0 1-1,-16 6 0,18-5 62,0-1-1,0 1 0,1 0 0,-1 0 0,1 1 1,0 0-1,0 0 0,0 1 0,1-1 0,0 1 1,0 0-1,-7 11 0,5-2 162,0 0 0,1 1 0,0-1 0,2 1 0,-6 32 0,5-11 40,-1 65 0,6 305 227,0-382-255,-1-1-1,-1 1 0,-1 0 1,-1-1-1,-1 0 0,-1 0 1,-1 0-1,-19 39 0,23-57-114,0 0 0,0-1 0,-1 1 0,0-1 0,0 0 0,-1 0 0,-8 8 0,4-7-6,1 0 0,-1-1 0,0 0 0,0-1 0,-10 5 0,10-6-28,1 0 0,-1 0 1,1-1-1,-1 0 0,0-1 1,0 0-1,-15 1 0,-45-2 85,44 0-145,20 0 24,7 2 17,1 1 18,0 0 0,0-1 0,1 0 0,-1 0 1,1 0-1,-1 0 0,1-1 0,0 1 1,5 1-1,48 8 170,-49-9-188,10 1-53,-1 0-60,-1 0 0,1-1 0,1-1 1,30-2-1,34-10-1586,-38 7 968,80-12-3158,-53-1 1907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9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387 170 4384,'-71'-28'1424,"68"27"-1353,0 0 0,0-1 1,0 1-1,0-1 0,0 1 1,0-1-1,-2-2 0,-83-56 2233,84 57-2035,-1 1-1,1 0 0,-1 0 0,1 0 0,-1 0 0,0 1 1,0-1-1,0 1 0,0 1 0,0-1 0,0 1 0,0 0 1,-6 0-1,7 1-136,0-1 0,1 1 0,-1 0 1,0 0-1,1 0 0,-1 0 0,0 0 1,1 1-1,0 0 0,-1 0 0,1 0 0,0 0 1,0 0-1,0 1 0,0-1 0,1 1 0,-1 0 1,-3 5-1,-2 3 84,1-1 33,-12 23 1,17-30-226,-2 5 27,-1 1 0,2 0 1,-1 0-1,1 0 1,0 0-1,-2 14 1,10 0 56,-1-12-56,-3-5-21,0-1 0,0 0 0,1-1 0,0 1 0,0 0 0,0 0 0,0-1 0,6 8 0,-6-10-20,0 0 1,0-1-1,1 1 0,-1 0 1,0-1-1,1 0 1,0 1-1,-1-1 0,1 0 1,0-1-1,-1 1 1,1 0-1,0-1 0,0 1 1,0-1-1,0 0 1,-1 0-1,5 0 0,17 0-89,-9 1 4,1-1 1,0-1-1,29-5 0,2-11-165,-26 8 126,22-5-31,-25 9 126,32-16 1,-44 18 34,0-1 0,0 0 0,0 0 0,0 0 0,-1-1 0,0 0 0,0 0 0,7-9 0,-8 10 22,-1-1 1,1 0 0,-1-1 0,0 1-1,0 0 1,-1-1 0,0 0 0,0 1-1,0-1 1,1-9 0,-8-8 58,2 12-57,1 4-10,0 0 0,0 0 0,0 0 0,-7-12 0,6 14-28,0 1 0,-1 0 0,1 0-1,-1 0 1,0 1 0,0-1 0,0 1 0,-7-4 0,7 4-92,0 1 1,-1-1 0,1 1-1,-8-2 1,12 3 51,-1 1 0,1 0 0,-1 0 0,1-1 0,-1 1 1,1 0-1,-1 0 0,1 0 0,-1 0 0,1 0 0,-1 0 0,1-1 0,-1 1 0,0 0 0,1 1 0,-1-1 0,1 0 0,-1 0 1,1 0-1,-1 0 0,1 0 0,-1 0 0,1 1 0,-1-1 0,1 0 0,-1 1 0,1-1 0,-1 0 0,1 0 0,0 1 0,-1-1 1,1 1-1,-1-1 0,1 0 0,0 1 0,-1-1 0,1 1 0,0-1 0,0 1 0,0-1 0,-1 1 0,1-1 0,0 1 0,0-1 1,0 1-1,0-1 0,0 1 0,0 0 0,0 0 0,0-1-21,0 1 0,0-1 1,0 1-1,0-1 0,0 1 0,0-1 1,0 0-1,1 1 0,-1-1 1,0 1-1,0-1 0,1 0 0,-1 1 1,0-1-1,0 0 0,1 1 0,-1-1 1,0 0-1,1 0 0,-1 1 0,0-1 1,1 0-1,28 26-2689,5-6 849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9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20 64,'2'0'54,"-1"0"1,1 0-1,-1 0 1,1 0-1,-1 0 0,1 0 1,0 1-1,-1-1 1,2 1-1,14 14 9359,-20-15-8656,-25 0 1393,22-3-1862,-22-26 533,28 29-813,-1 0 0,1 0 1,0-1-1,0 1 0,-1 0 0,1 0 0,0 0 1,-1-1-1,1 1 0,0 0 0,0 0 0,-1 0 1,1 0-1,0 0 0,-1-1 0,1 1 0,0 0 1,-1 0-1,1 0 0,-1 0 0,1 0 0,0 0 1,-1 0-1,1 0 0,-1 1 0,-5-2 84,3 1-55,0-1-1,-1 1 1,1 0 0,0 0 0,0 0-1,-1 0 1,1 1 0,0 0 0,0-1-1,-4 2 1,-2 3 75,-19 7 272,24-9-303,-1-1 1,1 0-1,0 1 0,0 0 0,1 0 0,-1 0 1,0 0-1,1 0 0,0 1 0,0 0 0,-3 4 1,-4 6 148,-15 31 0,22-40-220,0 1 1,1-1-1,0 1 1,0 0-1,1-1 1,-1 1-1,0 8 1,2-13-8,0 1 0,0-1 1,0 0-1,1 1 0,-1-1 1,0 0-1,0 1 0,1-1 1,-1 0-1,1 1 0,-1-1 1,1 0-1,0 0 0,-1 0 1,1 0-1,1 2 0,-1-2-19,0 0 0,1 0 0,-1 0 0,0-1 0,1 1 0,-1 0 0,1 0-1,-1-1 1,1 1 0,0-1 0,-1 1 0,1-1 0,-1 0 0,1 0 0,0 0 0,2 0 0,8-1-202,-1 0 0,1-1 0,13-3 0,-5 0-180,-9 2 172,0 1 0,-1-2 0,18-7 0,0 0-91,4 5 83,-16 3 175,21-8 85,-3 5 172,-18 0 116,-14 5-210,0 0 1,1-1-1,-1 1 1,0 0-1,1 1 1,-1-1 0,1 0-1,-1 1 1,1-1-1,0 1 1,-1 0-1,1 0 1,-1 0-1,1 0 1,-1 0 0,1 1-1,0-1 1,-1 1-1,4 1 1,-3 0-26,1 1 1,-1-1-1,1 1 0,-1 0 1,0 0-1,3 4 0,-1-2 26,-1 0 1,1-1-1,9 7 0,37 23-3892,-20-17 1409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1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86 357 4064,'-28'-14'1307,"25"12"-1180,0 0 1,-1 0 0,1 0-1,1 0 1,-1-1 0,0 1 0,0-1-1,1 0 1,-3-4 0,-1 1 349,0 3 248,-5 3 438,11 0-1149,0 0 1,0 0-1,0 0 1,0 0-1,0 0 1,-1 0-1,1 0 0,0 0 1,0 0-1,0 0 1,0 0-1,0 0 0,0 0 1,0 0-1,0 0 1,0 0-1,-1 0 0,1 0 1,0 0-1,0 0 1,0 0-1,0 0 0,0 0 1,0 0-1,0 0 1,0-1-1,0 1 1,0 0-1,0 0 0,-1 0 1,1 0-1,0 0 1,0 0-1,0 0 0,0 0 1,0 0-1,0 0 1,0 0-1,0 0 0,0-1 1,0 1-1,0 0 1,0 0-1,0 0 0,0 0 1,0 0-1,0 0 1,0 0-1,0 0 0,0 0 1,0-1-1,0 1 1,0 0-1,0 0 1,0 0-1,0 0 0,0-1 96,0 0 0,-1-1 1,1 1-1,0 0 0,0 0 0,0 0 0,0 0 0,0-1 0,1 1 0,-1-1 0,14 1 369,-11 2-393,1-1-22,-1 0 0,0 0 0,1 1 0,-1 0 0,1 0 0,-1 0 0,5 2 0,14 4 107,-5-5-39,1 0 1,-1-1-1,26-2 1,7 0 20,271-19 561,-40-9-394,43 7-101,878-92 234,-82 26-309,-791 71-69,61 2 54,-13 30 147,-220-1-4,-108-11-200,-14-2 180,0 2-1,50 10 1,-28 4 110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58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52 5216,'-14'-14'1696,"11"11"-1040,3 0-139,0-11 4560,0 11-4463,0-8-108,0 8 1361,0 6-1798,0-3-70,0 1 0,0-1 0,0 1 0,0-1 0,0 1 0,1-1 0,-1 1 0,0-1 0,0 1 0,0-1 0,1 1 0,-1-1 0,0 0 0,0 1 0,1-1 0,-1 1 0,0-1 0,1 0 0,-1 1 0,1-1 0,-1 0 0,1 1 0,15 4-19,29-5 32,-24-1 46,1036 1 688,-1052 0-692,1 0-1,-1 0 0,1-1 1,-1 1-1,0-1 0,1-1 1,-1 1-1,0-1 0,0 0 1,7-3-1,3 2 304,-13 3 97,-4 0-641,-6 0 98,2 0 70,0 0 1,1 0 0,-1 0-1,-9 3 1,1 4 12,12-6 7,1 0-1,-1-1 1,1 1-1,-1 0 1,1 0-1,-1-1 0,0 1 1,1-1-1,-1 0 1,0 1-1,1-1 0,-3 0 1,1 0-5,1 0 0,-1 0 0,0 1 1,0-1-1,0 1 0,1 0 0,-1 0 1,0 0-1,1 0 0,-1 0 0,1 0 0,-1 1 1,1-1-1,0 1 0,-1 0 0,1 0 1,0 0-1,0 0 0,0 0 0,0 0 0,-2 5 1,-11 9-21,4-7 3,-6 8-17,2 11-3,7-11 18,-66 116-80,34-64 137,17-27-12,-39 67-1,-6 10 325,65-112-325,0-1 0,0 1 0,-1-1 0,0 0 0,0 0 0,-1 0 0,1-1 0,-1 0 0,-1 1 0,1-2 0,-1 1 0,1-1 0,-1 1 0,-1-2 0,-11 7 0,-13 7 81,29-16-92,0 1 0,0-1 0,0 0 1,0 0-1,0 0 0,-1 0 0,1-1 1,0 1-1,0 0 0,-1-1 0,1 1 0,0-1 1,-1 0-1,1 0 0,0 0 0,-1 0 0,1 0 1,0-1-1,-1 1 0,1-1 0,0 1 1,-2-2-1,-14-2 59,6 2-56,0 0 0,0 0 0,1-1 0,-1 0 0,1-1 0,0-1 0,0 0 0,-11-6 0,-23-26-72,19 15-5,2 0 0,1-2 0,-21-27 0,20 20 89,2-1 0,-31-56 0,-1-31-158,44 101 117,7 13 12,0 1 0,1-1 0,-1 0 0,1 0 0,0-1 0,1 1 0,-1 0 0,1-1 0,0 1 0,0 0 0,0-7 0,1 5-16,2-42-188,-1 45 137,0-1 0,0 1 1,0 0-1,0 0 0,1 0 1,-1 0-1,1 0 0,3-6 1,-3 8-30,-1 0 1,1 1 0,0-1-1,-1 0 1,1 1 0,0 0-1,0-1 1,0 1-1,0 0 1,0 0 0,0 0-1,0 0 1,0 0-1,0 0 1,1 1 0,-1-1-1,0 1 1,1 0 0,-1-1-1,0 1 1,1 0-1,1 1 1,13-3-820,-7 0-149,1-1 0,14-7 0,-17 7-49,0 0 1,0 0 0,10-1-1,-5 2-648,25 1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59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85 8960,'-29'-14'2896,"29"14"-2864,0 0 1,0 0-1,-1 0 0,1 0 1,0 0-1,0 0 1,-1 0-1,1 0 1,0 0-1,0 0 1,0 0-1,-1-1 1,1 1-1,0 0 0,0 0 1,0 0-1,-1 0 1,1 0-1,0-1 1,0 1-1,0 0 1,0 0-1,0 0 1,-1-1-1,1 1 0,0 0 1,0 0-1,0-1 1,0 1-1,0 0 1,0 0-1,0 0 1,0-1-1,0 1 1,0-1-14,0 0 0,0 1 1,0-1-1,0 0 0,1 1 1,-1-1-1,0 0 0,0 1 1,1-1-1,-1 0 0,0 1 0,1-1 1,-1 1-1,1-1 0,-1 1 1,1-1-1,-1 1 0,1-1 1,-1 1-1,1 0 0,0-1 1,-1 1-1,1 0 0,-1-1 1,1 1-1,0 0 0,-1 0 1,1-1-1,0 1 0,-1 0 1,1 0-1,0 0 0,0 0 1,35 0 109,-17 0 103,-7 0-104,24-2 0,-21-1-69,-8 1-18,0 0 0,15 0 0,32 8 92,-12-11-14,-18 1-57,112-2 232,-71-5-214,-11 5-139,-30 1 21,6-3-80,-28 8 96,0 0 0,0-1 1,0 1-1,0 0 0,0 0 1,0 0-1,0 1 0,0-1 1,-1 0-1,1 1 1,3 0-1,-5-1 5,1 1 0,0-1 0,-1 1 0,1-1 0,-1 1 0,1-1 0,-1 1 0,1-1 1,-1 1-1,0 0 0,1-1 0,-1 1 0,0 0 0,1-1 0,-1 1 0,0 0 0,0-1 0,1 1 0,-1 0 0,0 0 0,0-1 1,0 1-1,0 0 0,0-1 0,0 1 0,0 0 0,0 0 0,-1-1 0,1 1 0,0 0 0,0-1 0,0 1 0,-1 0 0,1-1 1,0 1-1,-1 0 0,-1 3-74,0 0 1,-1-1 0,1 1 0,0-1-1,-6 6 1,-17 16-164,0 1 13,-28 23 0,43-41 199,4-4 13,-1 1-1,1 1 1,-7 8-1,9-9 0,0 1 0,1-1 0,-5 12 0,1-2-15,-21 39-78,18-28 51,2 1 1,-7 35-1,11-41 52,-11 81-20,10-53 48,-7 19 40,7-3 43,-7-13 181,12-48-229,-1 1-1,0-1 1,0 1 0,0 0-1,-1-1 1,0 0 0,0 1-1,0-1 1,0 0 0,-1 0-1,1 0 1,-1 0 0,0-1-1,0 1 1,-5 4 0,3-3 4,0 0-11,0-1 0,0 1 0,0-1 0,0 1 0,-1-1 0,1-1 0,-1 1-1,0-1 1,0 0 0,-9 3 0,-113 42 55,117-44-50,-1 0 0,1-1 1,0 0-1,-1-1 0,-21 2 0,3-1 117,-24 8 210,35-8-73,13-3-211,1 1 1,0-1-1,-1 1 1,1 0-1,0 1 1,0 0-1,0-1 1,-1 1 0,2 1-1,-1-1 1,0 1-1,1 0 1,-1 0-1,-4 4 1,9-7-83,0 0 1,0 0 0,0 0-1,-1 0 1,1 0 0,0 1-1,0-1 1,0 0-1,0 0 1,0 0 0,0 0-1,0 0 1,0 0 0,-1 0-1,1 0 1,0 0-1,0 1 1,0-1 0,0 0-1,0 0 1,0 0-1,0 0 1,0 0 0,0 0-1,0 1 1,0-1 0,0 0-1,0 0 1,0 0-1,0 0 1,0 0 0,0 0-1,0 1 1,0-1 0,0 0-1,0 0 1,0 0-1,0 0 1,0 0 0,0 0-1,0 1 1,0-1 0,0 0-1,1 0 1,-1 0-1,0 0 1,0 0 0,0 0-1,0 0 1,0 0-1,0 0 1,0 1 0,0-1-1,1 0 1,-1 0 0,0 0-1,4 5 81,-2-3-62,1 1 1,-1-1 0,0 0-1,0 1 1,1-1-1,0-1 1,-1 1-1,1 0 1,0 0-1,0-1 1,0 0-1,5 2 1,5 1 13,1-1-1,0-1 1,17 1 0,56 1 38,-5 0-61,-49 0-8,22 1-46,17-11-159,12 0-307,130 6-3582,-175 0 3002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8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33 4736,'-16'-32'2144,"-1"48"-1856,1 0 1312,16 1-928,-17-1 288,17 17-576,-16 0 64,0 0-288,-1-1-1280,1 1 608,0 0-2560,16-17 1728,0 17-1728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4:59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18 6464,'-43'0'2090,"43"0"-2031,-1 0 0,0 0 1,0 0-1,0 0 0,0 0 0,0 0 0,0 0 0,0 0 0,0 0 0,0-1 0,1 1 0,-1 0 0,-2-2 0,-2 0 155,0 0 0,0 0-1,0 0 1,-1 0 0,1 1 0,0 0-1,-1 0 1,1 0 0,-1 1 0,1 0 0,-8 0-1,-24 0 1318,32 0-1353,0 0-1,0 0 1,0 0 0,0 1 0,0 0-1,1 0 1,-1 0 0,-7 3 0,-8 2 217,10-4-237,0 1 0,0 0 0,0 0 0,1 1 0,-16 8 0,11-5-29,-1 0-19,9-4-71,0 0 0,0 0 0,-9 7 0,5 0-42,1 0-1,0 1 0,0 0 0,1 1 0,1 0 1,-9 19-1,12-24-8,1 0-1,1 0 1,-1 1 0,1-1 0,0 1-1,1 0 1,0-1 0,0 1 0,1 0 0,0 0-1,1 9 1,0-12 6,-1 0 0,1 0 0,0-1 0,1 1 0,-1 0 0,1-1 0,0 1 0,0-1 0,1 0 0,-1 0 0,1 0 0,0 0 0,0 0 0,0 0 0,0-1 0,1 0 0,0 1 0,-1-1 0,6 2 0,-4-2-1,1 0 0,0-1 1,0 1-1,-1-1 0,1-1 0,1 1 0,-1-1 0,0 0 1,0-1-1,0 1 0,11-2 0,3-1-211,-1 0 0,27-9 0,-20 5 91,-1-2 0,0-1-1,-1 0 1,0-2 0,0-1 0,30-21 0,-10-2 83,-28 21 111,26-16 0,-41 29-62,3-1 91,0 0 0,0-1-1,0 1 1,-1-1-1,8-7 1,-11 9-68,1 0-1,0-1 1,0 1-1,-1 0 1,1-1-1,-1 1 1,1-1-1,-1 1 1,0 0-1,0-1 1,1 1 0,-1-1-1,0 1 1,0-1-1,0 1 1,-1-1-1,1 1 1,0-1-1,0 1 1,-1-2 0,-1-3 94,0 1 1,0-1 0,-1 1 0,0 0-1,1 0 1,-2 0 0,1 1 0,0-1-1,-1 1 1,0-1 0,0 1 0,0 0-1,-1 1 1,1-1 0,-7-3 0,-3-1 194,-1 0-1,0 1 1,-29-10 0,40 16-301,0 0-1,0 0 0,0 1 1,1-1-1,-1 1 0,0 0 1,0 0-1,-6 1 0,0-1-57,-7 0-1872,31 0 804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0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9632,'-34'17'4384,"34"0"-3840,-17-17 1759,17 18-799,0-1-1312,17 0-320,0-17-1696,17 0-4095,-17 17 3679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0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207 471 7040,'29'0'2282,"-29"0"-2247,0 0-1,1 0 1,-1 0-1,0 0 1,1 0-1,-1 0 1,0 0-1,1 0 1,-1 0-1,0 0 0,1 0 1,-1 0-1,0 0 1,1 0-1,-1 0 1,0-1-1,1 1 1,-1 0-1,0 0 1,1 0-1,-1 0 1,0-1-1,0 1 0,1 0 1,-1-1-1,29-27 1876,-27 22-1052,-2-39 780,0 43-1621,0 1 1,0-1 0,0 1 0,0 0 0,0-1-1,-1 1 1,1 0 0,0-1 0,-1 1 0,1 0 0,-1 0-1,0-1 1,1 1 0,-1 0 0,0 0 0,0 0-1,0 0 1,0 0 0,0 0 0,0 0 0,0 0 0,0 0-1,0 0 1,0 1 0,0-1 0,-1 0 0,1 1-1,-2-1 1,-6-4 116,2 0-18,1 0 1,-1-1-1,1 0 0,-8-9 0,0 1 77,4 3-49,-1 0 1,0 1 0,-1 1 0,0 0 0,-17-10 0,-22-12 191,50 31-347,0-1 0,0 1 0,0-1 0,0 1 0,0-1 0,0 1 0,0 0 0,0-1 0,0 1 0,0 0 0,0 0 0,0 0 0,0 0 0,0 0 0,0 0 0,0 0 0,0 0 0,0 0 0,0 1 0,0-1 0,0 0 0,0 1 0,0-1 0,1 0 0,-1 1 0,0-1 0,0 1 0,0 0 0,0-1 0,0 1 0,1 0 0,-1-1 0,0 1 0,1 0 0,-2 1 0,0 2-37,0 1 1,-1 0-1,2-1 0,-1 1 1,-1 9-1,2-10 42,-1 6-32,0 1 1,1-1-1,0 0 0,1 0 1,2 13-1,-1 6 34,-2 11 70,2 53 105,0-81-180,0 1 0,1-1 0,0 0-1,1 0 1,5 13 0,-5-17-143,1 1 1,0 0-1,0-1 0,1 0 1,0 0-1,7 8 0,-11-14 97,1 0 0,0 0 0,0 0 0,1-1 0,-1 1 0,0-1 0,0 1 0,1-1 0,-1 0 0,1 0 0,-1 0 0,1 0 0,0 0 0,-1-1 0,1 1 0,0-1 0,-1 0 0,1 0 0,0 0 0,-1 0 0,1 0 0,0 0 0,-1-1 0,5 0 0,5-3-29,0 0 0,-1 0 0,1-1 0,-1-1 0,0 0 0,-1 0 0,1-1 1,-1 0-1,-1-1 0,16-15 0,-8 5 122,0-1 0,-1-1 0,-1 0-1,20-36 1,-10 16 34,-7 11 32,5-7 258,-1-1 0,28-66 0,-27 38 214,3 14 266,-18 14-234,3 6 53,-6 18-396,-5 13-203,-5 7-106,-9 1-9,10-2 60,1-1 0,-1 1 1,1-1-1,0 1 0,1 0 0,0 0 1,-3 7-1,-6 17 20,-9 16 27,-25 61 47,11-10-21,27-78-91,0 0 0,2 1 1,0 0-1,1 0 0,1 0 1,0 35-1,3-53 9,-1 13-67,1 0 0,1 0 0,0 0 0,1 0 0,1 0 0,8 27 0,-9-37-6,1 0 1,0 0-1,0 0 1,0 0-1,0 0 1,1-1-1,0 0 1,0 0-1,0 0 0,0 0 1,1 0-1,0-1 1,-1 0-1,9 4 1,-12-6 61,3 1-40,0 0-1,0 0 0,0 0 1,0-1-1,0 0 1,0 0-1,0 0 0,1 0 1,-1 0-1,0-1 1,1 0-1,-1 0 1,0 0-1,1 0 0,-1-1 1,0 0-1,8-2 1,7 0-129,-5 1 33,0-1-1,16-4 1,-24 5 97,0-1-1,-1 0 0,1 0 1,-1 0-1,1 0 0,8-8 1,0-3 9,1-1 0,-2-1 0,0 0 0,20-33 0,-19 28 50,2-2 79,-2-1 0,0 0 0,-1-1 0,-2-1 0,0 0 0,12-50 0,-17 45 500,-1 0-1,-1 0 0,-2-61 0,-2 88-488,0 0 1,0 0-1,-1 0 0,1 0 0,-1 0 0,0 0 0,0 0 0,0 0 0,-1 1 0,1-1 0,-4-5 0,4 7-40,-2-5 81,3 7-127,0-1-1,0 1 1,0 0 0,0-1-1,0 1 1,0-1-1,0 1 1,-1-1-1,1 1 1,0 0 0,0-1-1,0 1 1,-1-1-1,1 1 1,0 0-1,0-1 1,-1 1 0,1 0-1,0-1 1,-1 1-1,1 0 1,0 0-1,-1-1 1,1 1-1,-1 0 1,1 0 0,0 0-1,-1 0 1,1-1-1,-1 1 1,1 0-1,-1 0 1,1 0 0,0 0-1,-1 0 1,1 0-1,-1 0 1,1 0-1,-1 0 1,1 0 0,0 0-1,-1 0 1,1 1-1,-1-1 1,1 0-1,-1 0 1,1 0-1,0 1 1,-1-1 0,1 0-1,-1 1 1,-1 0 9,0 0 0,-1 1 0,1-1 0,0 1-1,0-1 1,1 1 0,-1 0 0,0 0 0,0-1 0,1 1 0,-1 1 0,1-1 0,0 0 0,0 0 0,-1 0 0,2 1 0,-1-1 0,0 0 0,0 4 0,-1 4-5,1-1 0,0 1 0,2 18 0,-1-7-10,0 24-151,10 76 0,-8-108-8,1 0-1,0 1 0,0-1 0,2 0 0,0-1 0,0 1 1,1-1-1,0 0 0,1 0 0,9 11 0,-11-18-87,0 0 1,1 1-1,0-2 0,0 1 0,11 6 1,20 9-735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1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8128,'-17'0'8863,"34"0"-8063,0 0 64,17 0-512,0 0-160,-17 0-96,17 0-352,0 0 128,0 0-2144,0 0 1249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1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751 35 6560,'-29'-14'2117,"10"1"-848,18 12-1219,0 0 1,1 1-1,-1-1 1,0 1-1,0-1 0,0 1 1,0-1-1,0 1 1,0-1-1,0 1 1,0 0-1,0-1 0,0 1 1,0 0-1,0 0 1,0 0-1,0 0 0,0 0 1,-1 0-1,-5 1 79,1 0 0,0 0-1,0 0 1,0 1-1,0 0 1,0 0 0,0 1-1,1-1 1,-1 1-1,1 1 1,-6 3 0,-2 1 18,3-1-33,0 1-1,0 0 1,0 0 0,1 1 0,-14 18 0,-35 57 254,47-65-295,1 1-1,1 0 1,1 1 0,0 0 0,-8 41 0,7-24 28,-16 59 115,-16 133 0,10 205-8,36-302-156,-1-65-18,1 143 94,1-94-71,3 127 136,-9-170-144,-3 121 158,-1-169-36,0-2 0,-2 1 0,0 0 0,-16 37 0,18-53-71,0 2 11,0 0 0,-1 0 1,0-1-1,-1 0 0,0 0 0,-1 0 0,0-1 1,0 1-1,-1-2 0,-1 1 0,1-1 1,-1-1-1,-11 8 0,17-12-96,-1-1 0,0 0 0,0 0 0,0 0 1,0 0-1,0-1 0,0 1 0,0-1 0,0 0 0,-1 0 0,1-1 0,0 1 0,-1-1 0,-6 0 0,2-1-239,-1-1 0,1 0-1,0 0 1,0-1 0,-10-4-1,-18-10-665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205 131 5312,'-14'0'1701,"14"0"-1689,0 0 0,0 0 0,0 0 0,0 0 0,0 0-1,0 0 1,-1 0 0,1 0 0,0 0 0,0 0 0,0 0 0,0 0 0,0 0-1,0 0 1,0 0 0,0 0 0,0 0 0,-1 0 0,1 0 0,0 0 0,0 0 0,0 0-1,0 0 1,0 0 0,0 0 0,0 0 0,0 0 0,0 0 0,0 0 0,0-1-1,-1 1 1,1 0 0,0 0 0,0 0 0,0 0 0,0 0 0,0 0 0,0 0 0,0 0-1,0 0 1,0 0 0,0-1 0,0 1 0,0 0 0,0 0 0,0 0 0,0 0-1,0 0 1,0 0 0,0 0 0,0 0 0,0 0 0,0-1 0,0 1 0,0 0 0,0 0-1,0-48 3515,0 46-3477,0 0 1,0 0-1,0 1 1,-1-1 0,1 0-1,-1 0 1,1 1-1,-1-1 1,0 0 0,0 1-1,1-1 1,-1 1-1,-2-3 1,-2-4 104,0-4 114,5 11-249,-1-1 0,1 1-1,-1 0 1,1 0-1,-1 0 1,1 0-1,-1-1 1,0 1-1,1 0 1,-1 0-1,0 0 1,0 0 0,0 1-1,0-1 1,0 0-1,0 0 1,-2-1-1,-11-3 132,12 1-118,2 4-30,0 0-1,-1-1 0,1 1 0,0 0 1,0 0-1,0-1 0,0 1 1,0 0-1,-1 0 0,1-1 1,0 1-1,0 0 0,0 0 1,-1 0-1,1-1 0,0 1 1,0 0-1,-1 0 0,1 0 0,0 0 1,0 0-1,-1 0 0,1-1 1,0 1-1,-1 0 0,1 0 1,-1 0-1,0 0 0,-1 1 1,0-1-1,0 0 1,0 1-1,1 0 1,-1-1-1,0 1 1,1 0-1,-1 0 1,0 0-1,1 0 1,-1 0-1,1 0 1,-1 0-1,1 0 0,-2 2 1,-22 30 141,14-18-34,-17 22 57,22-26-151,0 0 1,1 1-1,1 0 1,0 0-1,1 1 1,0-1-1,0 1 1,2-1-1,-1 1 1,2 13-1,0-24-9,0 0 0,0 0-1,0-1 1,0 1 0,0 0 0,1 0-1,-1-1 1,1 1 0,-1 0-1,1-1 1,0 1 0,0 0 0,1 1-1,-1-2 6,-1 0 1,1 0-1,0-1 0,0 1 0,-1 0 1,1-1-1,0 1 0,0-1 0,0 1 1,0-1-1,0 1 0,0-1 0,0 0 0,0 0 1,0 1-1,0-1 0,1 0 0,1 0 6,-1 0 0,1-1-1,-1 1 1,1 0 0,-1-1-1,1 0 1,-1 0 0,0 0-1,1 0 1,-1 0 0,0 0-1,0 0 1,0-1 0,0 1-1,0-1 1,2-2 0,3-4-24,0 0 1,-1-1 0,-1-1 0,1 1 0,4-13 0,6-8-85,13-9 11,-22 30 80,0-1 0,0 0 0,5-10 0,-9 14 53,3-4 60,-6 10-109,0 0 0,0-1 0,0 1 0,1 0-1,-1 0 1,0 0 0,0 0 0,1 0 0,-1 0 0,0 0-1,0 0 1,1 0 0,-1 0 0,0 0 0,0-1 0,1 1-1,-1 1 1,0-1 0,0 0 0,1 0 0,-1 0 0,0 0-1,0 0 1,1 0 0,-1 0 0,0 0 0,0 0 0,0 0-1,1 1 1,-1-1 0,0 0 0,0 0 0,0 0 0,1 0-1,-1 1 1,0-1 0,0 0 0,0 0 0,0 1 0,1 0 37,0 1 1,-1-1-1,1 1 1,-1-1-1,1 1 1,-1-1-1,0 1 1,0 0-1,0-1 1,0 1 0,0 0-1,0 2 1,-1 7 111,1-7-87,0 0 1,1 0 0,-1 1-1,1-1 1,0 0-1,0 0 1,3 8 0,1-1 178,15 19 0,-19-27-207,0-1-55,0-1 1,0 1-1,0 0 0,0-1 1,1 1-1,-1-1 0,0 0 0,1 1 1,-1-1-1,1 0 0,-1 0 1,1 0-1,2 2 0,-1-3-138,-1 0 1,1 0-1,0 0 0,0 0 1,0 0-1,-1-1 0,1 1 0,0-1 1,3-1-1,-1 1-142,1 0-1,0 0 1,11 1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05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35 4896,'-28'-29'1584,"28"29"-1558,0 0 1,-1-1-1,1 1 1,0 0-1,-1-1 0,1 1 1,0 0-1,0-1 1,-1 1-1,1 0 1,0 0-1,-1-1 0,1 1 1,-1 0-1,1 0 1,0-1-1,-1 1 1,1 0-1,-1 0 0,1 0 1,-1 0-1,0 0 1,-10 0 373,8 0 277,0 0-138,-8 0 319,11 0-846,0 0-1,0 0 0,-1 0 1,1 0-1,0 0 1,0 0-1,0 0 0,0 0 1,0 0-1,-1 0 0,1 0 1,0 0-1,0 0 0,0 0 1,0 0-1,0 0 0,0 1 1,-1-1-1,1 0 1,0 0-1,0 0 0,0 0 1,0 0-1,0 0 0,0 0 1,0 1-1,0-1 0,0 0 1,-1 0-1,1 0 0,0 0 1,0 0-1,0 0 1,0 1-1,0-1 0,0 0 1,0 0-1,0 0 0,0 0 1,0 1-1,0-1 0,0 0 1,0 0-1,0 0 0,0 0 1,0 0-1,1 1 1,-1-1-1,0 0 0,0 0 1,0 0-1,0 0 0,0 0 1,0 10 243,1 1-74,-1 0 1,-1 0-1,-2 12 1,1-11-49,0-5-42,0-1-1,1 1 1,0 9 0,2-6-2,0 0 1,4 15-1,-4-19-64,2 20 50,-1 0 0,-3 34 0,0-21-28,1 80 748,0-116-534,0-6-85,0-4-153,0 4-76,-1 0 0,1 0 0,0 0 1,0 0-1,1-1 0,-1 1 0,1 0 0,-1 0 1,1 0-1,0 0 0,0 0 0,0 0 0,1 0 1,-1 1-1,1-1 0,0 0 0,3-4 0,-1 3-33,-1 0-1,1-1 1,-1 1-1,5-9 1,-7 9 33,1 0-1,1 1 1,-1-1 0,0 1-1,1 0 1,0 0 0,0 0 0,0 0-1,0 0 1,4-2 0,-1 1 5,-1 0 0,1 1 0,0 0 0,0 0 0,0 0 0,0 1 0,1 0 0,11-3 0,-15 6 33,1-1 1,-1 1 0,1 0 0,-1 0-1,0 0 1,6 3 0,-2-1-4,8 2-40,47 22 542,-56-24-414,0 1 0,0-1 0,0 1 0,0 0 1,-1 1-1,0-1 0,6 8 0,-7-7 13,0 1-1,-1-1 1,5 12 0,-1-2 39,9 13 43,-12-21-70,0-1-1,0 0 1,-1 1 0,0 0-1,0 0 1,0 0 0,-1 0 0,0 0-1,-1 1 1,1-1 0,-1 8 0,-1-11-18,0 1 1,0-1-1,-1 0 1,1 0-1,-1 0 1,0 0-1,0 0 1,0 0-1,-1 0 1,0 0-1,1-1 1,-1 1 0,-1 0-1,1-1 1,-3 4-1,1-3-25,0-1-1,0 0 0,0 0 1,0 0-1,0 0 1,0-1-1,-1 1 1,0-1-1,1 0 1,-1-1-1,0 1 0,-9 1 1,4-2-1,0 0 1,-12 0 0,20-1-50,0 0 0,1 0 1,-1 0-1,0 0 1,1 0-1,-1-1 1,0 1-1,1 0 1,-1-1-1,0 1 1,1-1-1,-1 0 1,1 1-1,-2-2 1,-28-24-136,26 23 143,1 0-88,1 1-1,0 0 1,0-1-1,0 0 0,-4-5 1,6 6-31,0 0 0,0 0 1,0 0-1,1 0 0,-1 0 1,1 0-1,-1-1 0,1 1 0,0 0 1,-1 0-1,2-5 0,-1-44-3613,0 34 2122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4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36 156 4800,'-28'-14'1557,"28"14"-1541,-1 0 0,1 0 0,0 0 0,0 0-1,-1 0 1,1 0 0,0 0 0,-1-1 0,1 1 0,0 0 0,0 0-1,0 0 1,-1 0 0,1-1 0,0 1 0,0 0 0,-1 0 0,1-1-1,0 1 1,0 0 0,0 0 0,0-1 0,0 1 0,-1 0 0,1 0-1,0-1 1,0 1 0,0 0 0,0-1 0,0 1 0,0 0 0,0 0-1,0-1 1,0 1 0,0 0 0,0-1 0,0 1 0,0-6 92,-1 2 9,1 1 0,0 0 0,0 0 1,0-1-1,0 1 0,0 0 0,1-1 0,-1 1 1,1 0-1,1-4 0,10-10 496,-11 14-557,1-1 0,0 1 0,1 0 0,-1 0 0,0 0-1,1 0 1,0 0 0,0 0 0,0 1 0,0-1 0,0 1 0,0 0-1,5-2 1,7-6 64,-9 7-104,-1 0 0,1 1 0,-1-1 0,1 1 0,0 0 0,0 1 1,0 0-1,0 0 0,0 0 0,0 0 0,1 1 0,-1 0 0,0 1 0,0-1 1,6 2-1,4 1 27,-1 1 0,-1 0 1,1 1-1,26 13 0,-4 2 52,0 2 1,-2 1-1,0 1 0,-2 2 0,43 44 0,-70-64-44,0 0 0,-1 0 0,0 1 0,0 0 0,0 0-1,-1 0 1,0 0 0,0 1 0,-1 0 0,4 11 0,-6-15-24,1 0 1,-1 1-1,0-1 1,0 0-1,0 1 1,-1-1-1,0 1 0,0-1 1,0 1-1,-1 5 1,-1-5 3,1 1 1,-1-1 0,-1 1-1,1-1 1,-1 1-1,0-1 1,-4 5 0,0-1 11,1 0 0,-2-1 1,1 1-1,-1-1 0,0-1 1,-17 12-1,1-4 93,-37 18 1,49-27-78,-1 0 0,0-1 0,0 0 1,0-1-1,-28 5 0,36-9-74,0 1 1,0-1-1,0 0 0,0 0 0,0-1 0,0 0 0,0 1 0,0-1 1,0-1-1,0 1 0,0-1 0,1 0 0,-1 0 0,0 0 1,1-1-1,0 0 0,0 0 0,0 0 0,-5-5 0,7 6-33,0 0 0,0 0 0,1-1 0,-1 1 0,1-1 0,-1 0 0,1 1 0,0-1-1,0 0 1,0 0 0,1 0 0,-1 0 0,1 0 0,-1 0 0,1 1 0,0-1 0,0 0 0,1-4 0,-1 0-95,0 5 97,0 1 0,-1-1 0,2 0-1,-1 1 1,0-1 0,0 0 0,0 1 0,1-1-1,-1 0 1,1 1 0,-1-1 0,1 1-1,0-1 1,1-1 0,1-1-132,1-1 0,0 1 0,1 0 0,-1 0 0,1 0 0,0 1 0,0-1 0,8-3 0,-3 2-163,-1 1 0,1 0 0,-1 0 0,15-2 0,-12 4-275,-1 1 0,0 0 0,22 1-1,-14 1-352,17-1-519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4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35 5888,'-25'0'1625,"22"0"-557,19 0 169,436 0 1494,-241-8-2578,-10-1-157,-70 7 95,-21-10 5,159 8 274,-168 5-1780,-115-1 669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5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5728,'0'0'1840,"14"-3"-1110,20-4-514,69-14 395,-89 19-559,0 1 0,1 1 0,-1 1 0,0 0 0,1 0 1,-1 2-1,14 3 0,-6-1 11,-3-1-31,-1 1 1,0 1-1,0 1 1,0 1-1,21 12 0,-10-5-13,-4-3-5,-8-4 11,24 15 0,-25-11 30,21 20 0,-19-16-15,0-1-4,-5-4 23,18 19 0,-23-19 17,0 0-1,10 19 0,-12-19-29,0 0 65,0 0-1,-1 0 0,0 0 1,5 20-1,-9-25-26,1 1 0,-2-1 0,1 0 1,-1 1-1,0-1 0,0 0 0,-1 1 0,0-1 0,0 0 0,-4 12 1,2-11 9,0 1 0,0-2 0,-1 1 0,-1 0 0,1-1 0,-1 1 0,0-1 1,-8 8-1,4-6 21,-1 0 0,1-1 1,-1 1-1,-20 10 1,14-12-20,1 0 0,-1 0 0,-1-2 0,1 0 0,0-1 0,-22 2 0,-68-2 336,76-3-304,23 0-127,1 0 0,-1-1 0,0 0 0,1 0 0,-1 0 0,1 0 0,-1-1 0,1 0 0,0-1 0,0 1 0,0-1 0,0-1 0,0 1 0,-5-5 1,10 7-26,-1 0 1,0-1 0,0 1 0,1-1 0,-1 0 0,0 1-1,1-1 1,0 0 0,-1 0 0,1 0 0,0 0-1,0 0 1,0 0 0,1 0 0,-2-4 0,1 2-60,1 0 0,0 0 1,0 0-1,0 0 0,1 0 1,1-5-1,-1 3-2,0-1-21,1-1-1,0 1 1,1 0 0,0-1 0,0 1-1,0 0 1,5-6 0,3-3-309,18-20 0,22-21-284,-39 42 539,-2 3-88,22-21 0,-21 25 151,0 0 0,13-7-1,-5 4 28,47-32-74,-15 18 101,-36 14 39,10-4 3,-17 13 101,1 0 1,0 1 0,0-1 0,0 2-1,0 0 1,14 1 0,-3-1 271,-16 0-289,-1 0 0,1 1 0,-1-1-1,1 1 1,-1-1 0,0 1 0,1 0 0,-1 0 0,0 1-1,0-1 1,0 1 0,0-1 0,5 4 0,-2 0 97,-1 0 0,0 1 0,0-1 0,6 10 0,14 16 235,21 8 326,42 61 128,-63-75-745,-8-6-7,2-1 0,25 19 0,16 0-160,-18-5-725,-16-19 328,-14-8-831,18 13 1,2-1-127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9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5632,'0'-14'1834,"0"14"-1820,0 0-1,0 0 0,0-1 0,0 1 0,0 0 0,0 0 0,0 0 1,0 0-1,0 0 0,0-1 0,1 1 0,-1 0 0,0 0 0,0 0 0,0 0 1,0 0-1,0 0 0,0 0 0,0-1 0,0 1 0,0 0 0,0 0 1,1 0-1,-1 0 0,0 0 0,0 0 0,0 0 0,0 0 0,0 0 1,0 0-1,1 0 0,-1-1 0,0 1 0,0 0 0,0 0 0,0 0 0,0 0 1,1 0-1,-1 0 0,0 0 0,0 0 0,0 0 0,0 0 0,0 1 1,1-1-1,-1 0 0,0 0 0,0 0 0,0 0 0,0 0 0,0 0 0,0 0 1,1 0-1,512 0 3037,-507 0-2500,-9 0 47,1 1-440,0-1 0,1 0 0,-1 1 0,0-1 0,1 1 0,-1-1 0,0 1 0,1 0-1,-1 0 1,-2 2 0,-5 2 224,-2 0 119,9-4-434,-1 0 0,1 0-1,0 0 1,-1 1 0,1-1 0,0 1 0,0-1 0,-2 3 0,-3 3 52,5-6-98,0 0 1,1 1-1,-1 0 0,0 0 1,0-1-1,1 1 1,-1 0-1,1 0 0,0 0 1,0 0-1,-2 5 1,4-3-54,0 1 0,1-1 0,0 0 0,-1 0 0,2 0 0,-1 0 0,0 0 0,1 0 1,0 0-1,-1-1 0,6 5 0,-4-4-82,-1 0 1,1 0 0,1 0-1,-1-1 1,0 1 0,1-1-1,0 0 1,0-1 0,0 1-1,0-1 1,0 0-1,1 0 1,-1 0 0,0-1-1,1 0 1,-1 0 0,9 0-1,66-1-1415,-80 0 1524,1 0 0,0 0 0,0 0 0,-1 0 1,1 0-1,0 0 0,0 0 0,-1 0 0,1 0 1,0 0-1,0-1 0,-1 1 0,1 0 1,0-1-1,-1 1 0,1 0 0,0-1 0,-1 1 1,1-1-1,-1 1 0,1-1 0,-1 1 0,1-1 1,-1 1-1,1-1 0,-1 0 0,1 1 0,-1-1 1,1-1-1,-1-1 15,1 1 0,-1-1 0,0 0 0,0 0 0,0 0 0,-1-4 0,1-7-42,0 12 24,0 0 1,-1 0-1,1 1 1,0-1-1,-1 0 0,1 0 1,-1 0-1,0 1 1,0-1-1,1 0 1,-1 1-1,-1-3 1,0 3-5,1-1 1,1 1 0,-1-1-1,0 0 1,0 1-1,1-1 1,-1 0 0,1 0-1,-1 0 1,1 1-1,0-1 1,-1-2 0,1 1-10,-1 1 0,1 0 1,-1-1-1,0 1 0,0 0 1,0 0-1,-2-4 0,2 5 9,1 0 0,-1 0 1,0 0-1,1 1 0,-1-1 0,1 0 0,-1 0 0,1 0 0,0 0 1,-1 0-1,1 0 0,0 0 0,0 0 0,0 0 0,-1 0 0,1 0 1,0 0-1,0-1 0,1 1 0,-1 0 0,0 0 0,1-2 0,10-2-115,-6-6 16,0 8 97,0 0 0,1 0 1,-1 0-1,7-1 0,-9 3 15,0 0 0,0 0 0,0 1 0,0-1 0,0 1 0,0 0 0,0 0 0,0 0 0,0 0 0,0 0 0,0 1 0,0 0 0,4 1 0,12 9 117,-5-8 117,-12-3-184,1 1-1,-1-1 1,0 1-1,1 0 1,-1-1-1,0 1 1,1 1 0,-1-1-1,0 0 1,0 0-1,0 1 1,0-1-1,2 3 1,3 4 149,-3-5-120,-1 1-1,0-1 1,1 0 0,0 0 0,4 3 0,-7-6-57,-1 0 0,1 1 0,0-1 0,0 1 0,0-1 0,0 1 0,0-1 0,-1 1 0,1-1 0,0 1 0,-1 0 0,1 0 0,0-1 0,-1 1-1,1 0 1,-1 0 0,1 0 0,-1-1 0,1 1 0,-1 0 0,0 0 0,1 0 0,-1 0 0,0 0 0,0 1 0,4 9 84,3-3 44,-6-8-145,-1 0-1,1 1 1,-1-1 0,1 0 0,-1 1-1,0-1 1,1 1 0,-1-1 0,0 0 0,1 1-1,-1-1 1,0 1 0,0-1 0,1 1-1,-1-1 1,0 1 0,0-1 0,0 1 0,1-1-1,-1 1 1,0-1 0,0 1 0,0-1-1,0 1 1,0-1 0,0 1 0,0-1-1,-1 2 1,1 11 171,0-10 838,2-3-945,-1 0 0,0 0 0,0 0 0,1-1 1,-1 1-1,0 0 0,0-1 0,0 1 0,0-1 0,0 1 1,0-1-1,1 0 0,-1 1 0,0-1 0,0 0 1,-1 0-1,1 1 0,0-1 0,0 0 0,0 0 1,-1 0-1,2-2 0,-1 1-29,0 1 1,0-1-1,1 1 0,-1-1 1,0 1-1,1 0 0,-1-1 1,1 1-1,-1 0 0,1 0 1,-1 0-1,1 0 0,0 0 1,-1 0-1,1 1 0,2-2 1,75-30 444,-62 23-500,16-7-61,-27 14 9,1 1 0,0 0 0,7-1 0,4 0-379,44-9-2434,4 8 795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7552,'0'0'3424,"-17"52"-2976,0-18 896,0 17-832,-17-17 224,17 34-448,-34-17 160,17 0-224,-17 0-1536,16-16 704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6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322 522 6464,'15'0'2090,"-15"0"-2054,0 0 0,1-1 0,-1 1 0,1 0 0,-1 0 0,1 0 0,-1 0 0,0 0 0,1-1 0,-1 1 0,1 0 0,-1 0 0,0 0 0,1-1 0,-1 1-1,0 0 1,1-1 0,-1 1 0,0 0 0,0-1 0,1 1 0,-1-1 0,23-22 561,-23 23-546,0-1 0,0 1 0,1 0-1,-1-1 1,0 1 0,1 0 0,-1-1 0,0 1-1,1 0 1,-1 0 0,0-1 0,1 1 0,-1 0-1,0 0 1,1-1 0,-1 1 0,1 0-1,-1 0 1,0 0 0,1 0 0,-1 0 0,1 0-1,2-1 52,-1 1 0,1-1 1,-1 0-1,0 0 0,1 0 0,-1 0 0,0 0 0,0 0 0,0 0 0,0-1 0,0 1 0,0-1 0,0 1 0,0-1 0,0 0 0,-1 0 0,1 0 1,-1 0-1,0 0 0,1 0 0,-1 0 0,0 0 0,0-1 0,0 1 0,0 0 0,-1-1 0,1 1 0,0-5 0,-1-3 177,1 8-247,-1-1 1,0 1 0,1 0-1,-1-1 1,0 1-1,0-1 1,-1 1 0,1 0-1,0-1 1,-1 1-1,0 0 1,1 0-1,-1-1 1,0 1 0,-2-4-1,1 5-23,0-1 0,-1 0 0,1 1-1,0 0 1,-1-1 0,1 1 0,-1 0 0,1 0-1,-1 1 1,1-1 0,-1 0 0,-3 1 0,-39-3-76,40 3 63,-1 1 0,1 0-1,0 0 1,-1 0-1,1 0 1,0 1 0,-1 0-1,1 0 1,0 0 0,0 1-1,-4 3 1,-9 3 14,-37 16 138,-6 4 317,-9 15-123,63-38-337,-1 1 0,1-1 0,0 1 1,0 1-1,-9 14 0,14-20-5,0 0 1,1 0-1,-1 0 0,1 0 0,0 0 0,0 1 1,0-1-1,0 1 0,0-1 0,1 0 1,-1 1-1,0-1 0,1 1 0,0-1 0,0 4 1,0-5 4,0-1 1,0 1 0,1 0 0,-1-1 0,0 1 0,1-1 0,-1 1 0,1 0-1,-1-1 1,0 1 0,1-1 0,-1 0 0,1 1 0,-1-1 0,1 1 0,0-1-1,-1 0 1,1 1 0,0-1 0,2 1 23,-1 0 0,0 0 0,1-1 0,-1 0 0,1 1-1,-1-1 1,4 0 0,10 0-77,1 0-1,0-1 1,0 0-1,-1-2 1,1 0-1,-1 0 0,0-2 1,0 0-1,23-11 1,-29 10-75,0 0 0,17-14-1,14-11-247,-26 23 283,-11 6 74,0 0 0,0 0 0,0 0 1,0-1-1,4-3 0,-3-1 22,0 1 1,-1-1-1,0 0 1,0-1 0,0 1-1,-1-1 1,4-12-1,-1 0 102,6-35 0,-10 38-75,-1-1-1,-1 1 1,0-1 0,-1 1 0,-7-34-1,2 13 73,5 0 159,2 29-151,-1-1 1,-1 1-1,1-1 0,-4-14 0,-2 7 120,4 14-192,1 0 1,0 0 0,0-1 0,0 1 0,0-1 0,0 1 0,1 0 0,0-5-1,0-1-237,0 12 84,0 24 88,0-11 103,-1 9-28,4 70 182,1-61-183,1-3 29,-2 1 1,-1 0 0,-4 54 0,-4-50-28,3-20-31,0 0 0,1 22-1,2-7-105,0 41-737,0-22-2660,0-39 1841,0-19-952,0 5 869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7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18 137 6816,'-17'0'3072,"17"68"-2656,17-51 1376,-17 17-1056,34 0 480,-17 17-704,34 0-96,-17-16-256,0-1 256,17 0-224,-17 0-32,18-17-96,-18 0-2016,17-17 1056,-34 0-2880,17 0 2112</inkml:trace>
  <inkml:trace contextRef="#ctx0" brushRef="#br0" timeOffset="1">273 17 7456,'-17'-17'3392,"0"34"-2944,17 17 256,0-16-480,-17 33 960,17 0-640,-17 0 224,0 17-448,-17-17 320,17 17-384,-17-16-1952,0 16 896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699 360 3808,'0'-43'1712,"0"35"-1575,0 1 0,-3-15-1,-5-1 819,13 4-203,-5 16-634,0 0 0,-1 0 0,1 0-1,-1 0 1,0 0 0,-1-3 0,-7-24 742,4 5-375,2 8-129,-1 1 0,-1-1 0,-9-22 1,7 23-206,4 10-37,1-1 1,-1 1-1,-1 0 1,-7-11 0,11 16-112,-1 0 0,0 1 0,0-1 0,0 0 0,0 0 0,0 0 0,0 0 0,0 1 0,0-1 0,0 0 0,0 1 0,-1-1 0,1 1 0,0 0 0,0-1 0,-1 1 0,1 0 0,0 0 0,0 0 0,-1-1 0,1 1 1,0 1-1,0-1 0,-1 0 0,1 0 0,0 0 0,0 1 0,-1-1 0,1 0 0,0 1 0,-2 1 0,1-2-10,1 1 0,0 1 0,-1-1 0,1 0 0,0 0 0,0 0 0,0 0 0,0 1 0,0-1 0,0 1 0,0-1 0,0 1 0,1-1 0,-1 1 0,0 1 0,-9 25 55,1 0 0,-6 38 0,6-7 74,1 64 0,5-69-41,0-10 10,-3 71 170,16 29-23,-8-123-209,12 170 195,-9-15-85,1-91-56,-1-16 46,-4 81 0,-13-34 378,10-87-375,2-12 58,-6 25 0,2-29 152,-10 25 0,6-18-56,2-1-66,3-11-103,1 0 0,-2-1 0,-6 14 0,5-15-44,-1 1 0,0-1 0,0-1 0,0 1 0,-1-1 0,1 0 0,-1 0 0,-1-1 0,1 0 0,0 0 0,-1-1 0,-15 5 0,10-6-5,-23 2-1,11-1-15,-17 3 18,31-4-44,0 0 1,1-1-1,-1 0 1,0-1 0,-16-1-1,8-3-268,0-1-1,0 0 0,-26-12 1,41 15-25,0 0 1,0 0-1,0 0 1,1 0-1,-1-1 1,1 0-1,-1 1 0,1-1 1,0 0-1,0-1 1,0 1-1,0 0 1,1-1-1,-4-5 1,5 7 72,-16-18-1923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8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0 5888,'-14'0'1898,"9"3"-1135,0 1-616,2-1-44,1-1-1,-1 0 0,1 1 0,-1 0 0,1 0 0,0 0 0,0 0 1,-3 5-1,4 0 50,-1-1 0,1 1 0,1 0 1,0 0-1,1 13 0,-1 4 231,-8 80 389,2-59-542,0 36 48,1-36-79,1-17-62,-1 33 1,5 142 1921,0-211-1931,0 3-268,-1-1 1,1 1 0,0-1-1,1 1 1,-1-1 0,1 1 0,1-6-1,9-7-169,-10 16 246,0-1 0,-1 1 0,1 0 1,0 0-1,-1-1 0,1 1 0,0 0 0,0 0 0,0 0 1,0 0-1,0 0 0,2-2 0,-1 3 51,-1 0 0,1-1 0,-1 1 0,1 0 0,0 0 0,-1 0 0,1 0 0,-1 0 1,1 0-1,0 1 0,-1-1 0,1 0 0,-1 1 0,1-1 0,1 2 0,1 0 33,0-1-1,0 2 1,-1-1-1,1 0 1,-1 1-1,1-1 1,-1 1-1,0 0 1,3 4-1,27 35 360,-24-30-325,-2-3 57,0 1 1,-1-1 0,0 1-1,0 0 1,-1 0-1,-1 1 1,1 0-1,-2 0 1,5 18-1,-7-27-59,-1 1 0,1 0 0,0 0 0,-1 0 0,0 0-1,1 0 1,-1 0 0,-1 0 0,1 0 0,0 0 0,-1 0 0,1 0 0,-2 4-1,-1-3 15,1 0 0,0-1 0,-1 1 0,0-1 1,0 0-1,0 1 0,0-2 0,-1 1 0,1 0 0,-8 4 0,7-5-45,0 0 1,0 0 0,0 0-1,0-1 1,0 1 0,0-1-1,0 0 1,-7 1 0,-39 0-1095,43-2 729,4 0 186,-18-2-818,20 2 847,1 0 0,-1 0 0,1 0 0,-1-1 0,1 1 0,-1 0 0,1 0 0,-1-1 0,1 1 0,0 0 0,-1-1 0,1 1 0,-1 0 0,1-1 1,0 1-1,-1-1 0,1 1 0,0-1 0,0 1 0,-1 0 0,1-1 0,0 1 0,0-1 0,0 1 0,0-1 0,-1 1 0,1-1 0,0 1 0,0-1 0,0 0 0,0-2-2346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8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70 5568,'-14'-14'1786,"11"11"-1071,3 1-235,0 1-449,0 1 0,0-1 0,0 1 0,0-1 0,0 1 0,0-1 0,0 1 0,0-1 0,0 1-1,0-1 1,0 1 0,0-1 0,-1 1 0,1 0 0,0-1 0,0 1 0,0-1 0,-1 1 0,1 0 0,0-1 0,0 1 0,-1-1 0,1 1 0,0 0 0,-1-1 0,1 1-1,-1 0 1,1 0 0,0-1 0,-1 1 0,1 0 0,-1 0 0,1 0 0,-1 0 0,1-1 0,-1 1 0,1 0 0,0 0 0,-1 0 0,1 0 0,-1 0 0,1 0 0,-1 0-1,1 0 1,-1 0 0,0 1 0,-1-1 102,0 0 0,0-1 0,0 1 0,0 0 0,0-1 0,1 1 0,-1-1 0,-3-1 0,3 1-38,0 0 1,0 0 0,0-1-1,0 0 1,0 1 0,-3-4-1,4 3-60,0 1-1,-1-1 1,1 1-1,-1 0 0,1 0 1,-1-1-1,1 1 1,-1 0-1,0 0 0,0 0 1,0 1-1,0-1 0,0 0 1,1 1-1,-1-1 1,0 1-1,0-1 0,0 1 1,0 0-1,-4 0 1,-59 0 386,54 0-305,7-1-68,0 1 0,0 0 1,0 0-1,1 0 0,-1 0 0,0 1 0,0 0 0,-5 1 0,3 0-48,1 0-1,0 1 1,0-1 0,1 1-1,-1 0 1,0 0-1,1 1 1,0 0 0,0-1-1,0 1 1,0 1-1,-4 5 1,8-8-5,-1-1 0,1 0 1,0 0-1,0 1 0,0-1 0,0 0 1,0 0-1,0 1 0,0-1 0,0 0 1,0 0-1,1 0 0,-1 1 0,1-1 1,-1 0-1,0 0 0,1 0 0,0 0 1,-1 0-1,1 0 0,0 0 0,0 0 1,1 2-1,-1-2 9,0 0-1,0 1 1,0-1-1,1 0 1,-1 0-1,0 0 1,1 0-1,-1 0 1,1 0 0,-1 0-1,1 0 1,-1-1-1,1 1 1,0 0-1,-1-1 1,3 1 0,27-10 28,57-11-843,-61 13 586,0 0-77,0-1 0,43-21 0,-65 26 320,25-9-204,-28 11 248,0 1-1,0-1 1,0 1-1,0-1 1,0 1-1,0 0 1,0 0-1,0 0 1,0 0-1,0 1 1,0-1-1,0 0 1,-1 1-1,1 0 1,2 0-1,-1 1 178,0 1 0,0-1 0,0 1 1,-1 0-1,1 0 0,-1 0 0,0 0 0,4 6 0,1 3-71,1-7 15,-1 1 2,-5 2-101,-2-7-81,0 1 0,1-1 0,-1 0 0,0 1 0,1-1 0,-1 0 0,1 0 0,0 0 0,-1 0 0,2 2 1,-1-2-16,0-1 1,0 1 0,1 0 0,-1-1 0,0 1 0,0-1 0,1 1 0,-1-1 0,0 0 0,3 1 0,6 1-75,-8-1-100,0 0 0,0 0 0,0-1 0,1 1 0,-1-1 0,0 0 0,0 1 0,1-1 0,-1 0 0,0 0 0,0-1 0,1 1 0,-1 0 0,0-1 0,0 0 0,1 1 0,-1-1 0,0 0 0,0 0 0,0 0 0,0 0 1,0 0-1,0-1 0,2-1 0,8-5-1053,25-12-2185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19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360 291 3712,'0'0'1221,"3"-3"-757,8-9-107,-8 10 385,0-1-172,8-9 182,-8 7-186,-3-115 3172,0 118-3701,1-1 0,-1 1 0,-1-1 1,1 1-1,0-1 0,0 1 0,-1-1 0,0 1 0,1-1 0,-1 1 0,0 0 0,0-1 0,0 1 0,-1 0 0,1 0 0,0 0 0,-1 0 0,-3-4 0,-3-2 88,4 5-55,1-1 1,-1 1 0,1-1 0,0 0 0,-3-4 0,5 5-34,-1 1 1,1-1 0,0 1 0,-1 0-1,0-1 1,-3-3 0,-10 0 104,-10-4 70,20 8-173,1-1 0,-1 1 0,1 1 0,-1-1 0,0 1 0,0 0 0,0 0 0,0 0 0,0 0 0,0 1 0,0 0 0,-5 1 0,-2-1 41,7-1-74,0 1 1,0 0-1,0 1 0,0-1 0,-7 3 0,-10 8-6,-4-8 91,25-3-84,1 0 0,-1 0 0,0 0 0,0 0 0,1 0 1,-1 0-1,0 0 0,0 0 0,1 1 0,-1-1 0,0 0 0,1 1 0,-1-1 0,0 1 1,-10 5 144,0 1 1,1 0-1,0 1 1,-11 11-1,15-13-114,0 0-1,0 0 0,1 0 1,0 1-1,1-1 0,-1 1 1,1 0-1,-3 8 0,6-11-32,0 0-1,0 0 1,0 0-1,1 0 1,0-1-1,-1 1 1,2 0-1,-1 6 0,1 0 4,-1 0-4,-1-8-3,1-1-1,0 0 1,0 1 0,0-1-1,0 0 1,0 1-1,0-1 1,0 1 0,0-1-1,1 0 1,-1 1 0,1-1-1,-1 0 1,1 1 0,-1-1-1,1 0 1,0 0 0,1 2-1,26 17-64,-19-13 38,-5-3-103,0-1 0,0-1 0,0 1-1,8 4 1,-7-6-275,1 1-1,-1-1 1,0 0-1,1-1 0,-1 1 1,9-1-1,22 0-1669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22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341 240 5216,'0'-68'5029,"0"61"-4683,-1-1 0,0 1 0,0-1 0,-1 1 1,0 0-1,-3-8 0,3 9-220,1 3-101,0 0 0,-1 0 0,1 1 1,0-1-1,-1 0 0,0 1 0,1-1 0,-1 1 0,0 0 0,-1 0 0,1-1 0,0 1 0,0 1 0,-1-1 0,1 0 0,-1 0 0,-4-1 0,-11-8 42,6 3-11,0 1 0,0 1 1,0 0-1,-1 1 1,0 0-1,-27-6 0,32 9-33,0 1 0,0 0 0,0 1 0,-1 0 0,1 0-1,0 0 1,-1 1 0,1 0 0,0 1 0,0 0 0,0 0 0,0 1-1,-8 4 1,11-5-49,-15 10-115,19-12 131,1 1 1,-1 0-1,0-1 1,1 1-1,-1 0 1,0-1-1,1 1 1,-1 0-1,1 0 1,-1 0-1,1-1 1,0 1-1,-1 0 1,1 0-1,0 0 1,-1 0-1,1 0 1,0 0-1,0 1 1,3 4-76,-2-5 87,0-1 1,-1 1 0,1 0-1,0-1 1,0 1 0,0-1-1,0 1 1,1-1 0,-1 1 0,0-1-1,0 0 1,0 1 0,0-1-1,0 0 1,0 0 0,1 0 0,0 0-1,24-4 154,-19 2-123,0 1 0,0-1 0,11 1 0,-10 1-39,-1 0 1,1-1 0,-1 0-1,1 0 1,-1 0 0,0-1-1,1 0 1,-1-1 0,9-3-1,-9 2 14,0 1-1,1 1 0,-1-1 0,17-2 1,-17 4-28,0 0-1,1-1 1,-1 0 0,13-6 0,-18 7 33,1 0 0,-1 0-1,1 1 1,-1 0 0,1-1-1,-1 1 1,1 0-1,4 1 1,-3-1 92,-4 0-94,1 0-1,-1 0 1,0 0 0,0 0-1,0 0 1,1 0 0,-1 0-1,0 0 1,0 0 0,1 0-1,-1 0 1,0 1 0,0-1-1,0 0 1,1 0 0,-1 0-1,0 0 1,0 0 0,0 1-1,0-1 1,1 0 0,-1 0-1,0 0 1,0 1 0,0-1-1,0 0 1,0 0 0,0 1-1,0-1 1,1 0 0,-1 0-1,0 0 1,0 1 0,0-1-1,4 11 447,0-1 0,2 15 0,11 29 508,-12-42-885,1 1 0,1-1 0,-1-1 0,2 1 0,11 13 0,-15-19-70,-1-3-27,0 1 1,-1-1-1,1 0 1,0 0 0,1 0-1,-1 0 1,0 0-1,1-1 1,7 5-1,-4-5-121,1 0 0,0 0 0,0-1 0,15 1 0,-3 0-110,6 2-81,21 1-1043,-27-6-290,-1-2 1,25-5 0,-44 8 1642,85-17-3538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24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309 71 2816,'0'0'917,"0"-3"-565,0-8 27,0 11-360,0-1-1,0 1 1,0 0 0,0 0-1,0 0 1,0 0 0,0 0 0,0 0-1,0 0 1,0 0 0,0 0-1,0 0 1,0-1 0,0 1 0,0 0-1,0 0 1,0 0 0,0 0-1,0 0 1,0 0 0,0 0 0,0 0-1,0 0 1,1-1 0,-1 1-1,0 0 1,0 0 0,0 0 0,0 0-1,0 0 1,0 0 0,0 0-1,0 0 1,0 0 0,0 0 0,0 0-1,0 0 1,0 0 0,1 0-1,-1 0 1,0 0 0,0 0 0,0 0-1,0 0 1,0 0 0,0 0-1,0 0 1,0 0 0,0 0 0,1 0-1,-1 0 1,0 0 0,0 0-1,0 0 1,0 0 0,0 0-1,8 0 821,-16 0 45,8 0-872,0 0-1,0 0 0,0 0 1,0 0-1,0 0 1,0 0-1,0 0 0,-1 0 1,1 0-1,0 0 1,0 0-1,0 0 1,0 0-1,0 0 0,0 0 1,0 0-1,0 0 1,0 0-1,-1 0 0,1 0 1,0 0-1,0 0 1,0 0-1,0 0 0,0 0 1,0 0-1,0 0 1,0-1-1,0 1 1,0 0-1,0 0 0,0 0 1,0 0-1,-1 0 1,1 0-1,0 0 0,0 0 1,0 0-1,0 0 1,0 0-1,0-1 1,0 1-1,0 0 0,0 0 1,0 0-1,0 0 1,0 0-1,0 0 0,0 0 1,0 0-1,0 0 1,0-1-1,0 1 1,0 0-1,0 0 0,0 0 1,0-11 820,-2 5-256,-3 1-325,3 2-173,0 1-1,0 0 1,0 0-1,0 0 0,0 1 1,0-1-1,0 0 1,-1 1-1,1-1 1,0 1-1,-1 0 0,0 0 1,1 0-1,-1 0 1,1 0-1,-6 0 1,-17 0 177,20 0-233,0 1 1,0 0 0,0 0 0,1 0-1,-1 0 1,0 1 0,0 0 0,1 0-1,-1 0 1,0 0 0,1 1-1,-1 0 1,1 0 0,0 0 0,-6 4-1,-20 12 212,22-14-180,0 0 0,1 1 0,-1 0 0,1 0 1,0 1-1,0 0 0,-7 9 0,5-4 40,1 1 0,0 0 0,1 0-1,-10 26 1,15-28-42,0-1-1,1 1 0,0 0 0,0-1 1,1 1-1,1 10 0,0 4 97,-2-18-128,2-1-1,-1 0 1,1 0 0,-1 1-1,2-1 1,-1 0 0,0 0-1,1 0 1,0 0 0,0-1-1,1 1 1,-1 0 0,1-1-1,0 1 1,6 6 0,-6-7 14,0 1 1,1-1 0,0 0-1,0 0 1,0 0 0,0 0-1,1-1 1,-1 0 0,1 0-1,0 0 1,0 0 0,0-1-1,8 3 1,-2-1 56,1-1-1,0 0 1,-1 0 0,1-1-1,0-1 1,0 0 0,24-1 0,-18 0-28,-10 0-17,0-1 0,-1 0 0,1 0 0,0-1 0,-1 0 0,0 0 0,1-1 0,-1 1 0,0-2 0,0 1 0,-1-1 0,9-5 0,-12 6-3,0 1 1,0-1 0,0 0-1,0 0 1,-1 0 0,1 0-1,-1 0 1,0-1 0,1 1-1,-2-1 1,4-5 0,-1 1 56,1-3-12,-3 8-68,0 0 0,-1 0 0,1 0-1,-1 0 1,0-1 0,0 1-1,0-1 1,1-5 0,-2 4-47,-1 1 0,1-1 0,-1 0-1,0 0 1,0 0 0,0 1 0,-1-1 0,1 1 0,-1-1 0,-4-5 0,4-4-928,2 11 262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2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221 666 5056,'-39'0'2282,"32"-1"-2263,1 0 262,1 1 0,-1 0 0,1 0 1,-1 0-1,1 0 0,-1 1 0,1 0 0,-7 2 1,-10 10 1010,-4 2-446,13-11-231,1 1 0,-15 8 1,25-12-558,-12 10 230,13-11-283,1 0-1,0 0 0,0 0 1,0 0-1,0 0 1,0 0-1,0 1 0,0-1 1,-1 0-1,1 0 1,0 0-1,0 0 0,0 0 1,0 0-1,0 0 1,0 0-1,0 0 0,0 1 1,0-1-1,0 0 1,0 0-1,0 0 0,0 0 1,0 0-1,0 0 1,-1 1-1,1-1 0,0 0 1,0 0-1,0 0 1,0 0-1,1 0 0,-1 0 1,0 1-1,0-1 1,0 0-1,0 0 0,0 0 1,0 0-1,0 0 1,0 0-1,0 1 0,0-1 1,0 0-1,0 0 1,0 0-1,0 0 0,0 0 1,1 0-1,-1 0 0,0 0 1,0 0-1,0 0 1,0 1-1,0-1 0,1 0 1,0 1 21,1 0-1,-1 1 1,1-1 0,0 0 0,-1 0-1,1 0 1,0 0 0,0 0 0,0-1-1,0 1 1,0-1 0,3 1 0,29 1 352,-26-2-302,367-17 1060,-122-3-885,42-11-59,-25 6 10,244-24 44,-36-8-108,-12 12 28,-119 3 139,-203 24-173,805-70 257,-446 42-354,185-10 85,-362 39 99,177-1 197,-503 18-416,202-2 165,-43-10 0,-63 11-67,32-3 204,-106 1-196,-2-1-1,1-1 0,33-12 1,-41 10 21,-13 7-125,0 0 0,0 0 0,0 0-1,0-1 1,0 1 0,0 0 0,0 0 0,0 0-1,0-1 1,0 1 0,0 0 0,0 0-1,0 0 1,0 0 0,0-1 0,0 1 0,-1 0-1,1 0 1,0 0 0,0 0 0,0-1-1,0 1 1,0 0 0,0 0 0,0 0 0,-1 0-1,1 0 1,0 0 0,0-1 0,0 1-1,0 0 1,0 0 0,-1 0 0,1 0 0,0 0-1,0 0 1,0 0 0,-1 0 0,-28-8 21,18 5-35,-7-2-64,11 3 30,0 0 0,0 1 0,0-1 0,0 1 0,-11 0 0,-1 2-125,7-1 8,1 1 1,-1-2-1,-20-3 0,12 0-117,10 1 60,-1 1 1,0 0 0,-19-1 0,26 3 124,0 0-1,-1-1 1,1 1-1,0-1 1,0 0-1,0 0 1,0 0-1,0-1 1,0 0-1,-6-3 0,8 4 55,1 1-1,-1-1 0,1 1 0,-1 0 0,1-1 0,-1 1 0,1 0 0,-1 0 0,-1 0 0,1 0 15,1 0-1,-1 0 1,1 0-1,-1 0 1,0 0 0,1-1-1,-1 1 1,1-1 0,-2 0-1,-11-10-238,11 8 84,6 0-143,-2 2 331,0-1 0,1 1 0,-1-1 0,0 1 0,0-1 0,0 0 0,0 1 0,0-1 0,0 0 0,-1 0 0,1 0 0,0 1 0,-1-1 0,1-3 1,2-1 25,8-5 5,-8 5 16,-3-22 70,0 28-123,0 0 1,0-1-1,0 1 1,0 0-1,0 0 1,0 0-1,0 0 1,0 0-1,0 0 1,0 0-1,0 0 0,0 0 1,0-1-1,0 1 1,0 0-1,0 0 1,0 0-1,0 0 1,0 0-1,0 0 1,0 0-1,0 0 1,0 0-1,0 0 1,0-1-1,0 1 0,0 0 1,-1 0-1,1 0 1,0 0-1,0 0 1,0 0-1,0 0 1,0 0-1,0 0 1,0 0-1,0 0 1,0 0-1,0 0 1,0 0-1,-1 0 0,1 0 1,0 0-1,0 0 1,0 0-1,0 0 1,0 0-1,0 0 1,0 0-1,0 0 1,0 0-1,-1 0 1,1 0-1,0 0 1,0 0-1,0 0 1,-2 0 0,0 0 1,0 0 0,0 0 0,0 0 0,0 0-1,1 0 1,-1 1 0,0-1 0,0 1 0,-3 1-1,4-1 10,0-1-1,1 1 0,-1 0 0,1-1 0,-1 1 1,1 0-1,-1 0 0,1 0 0,0-1 1,-1 1-1,1 0 0,0 0 0,0 0 0,0 0 1,-1 1-1,-2 11-1,-3 3 4,4-12-13,1 0-1,0-1 1,0 1 0,0 0-1,0-1 1,0 1 0,1 0-1,0 4 1,-1 7 37,1-11-22,-1 0-1,1 0 1,0 0 0,0 0-1,1 0 1,-1 0-1,1 0 1,0 0-1,0 0 1,2 6 0,12 4 100,-4-5-33,-2 3-19,5 2 39,4-8 75,-8-4-82,13 10 65,-1-8-89,-21-4-65,1 0-1,-1 0 0,1 0 0,-1 0 0,1 0 1,-1 0-1,1 0 0,-1-1 0,1 1 1,-1-1-1,0 1 0,1-1 0,-1 1 0,0-1 1,1 0-1,1-1 0,9-16 101,-11 17-98,0-1 1,-1 1-1,1 0 1,-1 0-1,1-1 1,-1 1-1,0 0 1,0-1-1,1 1 1,-1 0-1,0-1 1,0 1-1,-1-1 0,1 1 1,0 0-1,0-1 1,0 1-1,-2-3 1,-9-10 103,0 8-80,-114-22-192,121 27 25,0 1 0,0-1 0,1 1 1,-1 0-1,0 0 0,0 0 0,1 1 0,-1 0 1,0-1-1,1 1 0,-1 0 0,1 0 0,-1 1 0,1-1 1,-1 1-1,1 0 0,-4 2 0,-13 13-1331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9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17 5568,'-13'-14'1786,"13"14"-1727,1 0 0,-1-1-1,1 1 1,-1 0 0,1-1-1,-1 1 1,1 0 0,-1 0-1,1 0 1,-1 0-1,1-1 1,0 1 0,-1 0-1,1 0 1,-1 0 0,1 0-1,0 1 1,0-1 96,-1-1-138,0 1-1,0 0 1,0 0-1,0 0 1,0 0-1,0 0 1,0 0 0,0 0-1,0 0 1,0 0-1,1 0 1,-1 0-1,0 0 1,0 0-1,0 0 1,0 0 0,0 0-1,0 0 1,0 0-1,0 0 1,0 0-1,0 1 1,1-1 0,-1 0-1,0 0 1,0 0-1,0 0 1,0 0-1,0 0 1,0 0-1,0 0 1,0 0 0,0 0-1,0 0 1,0 0-1,0 0 1,0 0-1,0 1 1,0-1 0,0 0-1,0 0 1,1 0-1,-1 0 1,0 0-1,0 0 1,0 0-1,0 0 1,0 0 0,0 1-1,0-1 1,0 0-1,-1 0 1,1 0-1,0 0 1,0 0-1,0 0 1,0 3 108,0-1 0,-1 0-1,1 0 1,-1 1 0,1-1 0,-1 0-1,0 0 1,0 0 0,-2 3 0,-8 19 760,6-6-344,1-1-1,-3 33 1,-26 119 848,19-103-1221,1-4-61,-4 23-6,17-82-104,-11 68 48,8-59-148,-1 0 1,0-1-1,-9 17 1,-1 2-1327,13-28 1360,1-1-37,0 0-1,0-1 0,0 1 0,0 0 0,0 0 1,0-1-1,0 1 0,-1 0 0,1-1 0,0 1 1,-1 0-1,1-1 0,0 1 0,-1 0 0,1-1 1,-1 1-1,1-1 0,-1 1 0,1-1 1,-1 1-1,0-1 0,1 1 0,-1-1 0,1 1 1,-1-1-1,-1 1 0,-5 2-1059,-9 11-652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22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17 6464,'-28'-15'2090,"27"15"-2070,1 0-1,0 0 0,0 0 0,0 0 1,0-1-1,-1 1 0,1 0 0,0 0 0,0 0 1,0 0-1,0 0 0,-1 0 0,1-1 1,0 1-1,0 0 0,-1 0 0,1 0 0,0 0 1,0 0-1,0 0 0,-1 0 0,1 0 1,0 0-1,0 0 0,-1 0 0,1 0 0,0 0 1,0 0-1,0 0 0,-1 0 0,1 1 1,0-1-1,0 0 0,0 0 0,-1 0 0,1 0 1,0 0-1,0 0 0,0 1 0,0-1 1,-1 0-1,1 0 0,-5 7 235,2-4-88,1 0-1,0 0 1,-1-1-1,1 1 1,-1-1-1,0 1 1,0-1-1,0 0 1,-5 2-1,4-2-12,1-1-84,1 0-1,-1 0 1,0 1-1,1-1 0,-1 1 1,1-1-1,0 1 1,-1 0-1,1 0 1,0 0-1,0 0 1,0 0-1,0 0 0,1 1 1,-4 4-1,0 21 284,-2-11-213,6-16-136,0 1 0,0 0 0,1-1 0,-1 1 0,0 0 0,1-1 0,0 1 0,-1 0 0,1 0 0,0 0-1,0-1 1,0 1 0,0 0 0,0 0 0,0 0 0,0-1 0,1 4 0,0-4 0,-1 0 0,1 0 0,-1 1 0,1-1 0,-1 0 0,1 0-1,0 0 1,-1 0 0,1 0 0,0-1 0,0 1 0,0 0 0,0 0 0,0 0 0,0-1-1,0 1 1,0 0 0,0-1 0,0 1 0,0-1 0,0 0 0,0 1 0,0-1 0,1 0-1,1 1 1,7 2 72,-2 0-45,-1-1 19,-1 0-1,1 0 0,0 0 0,0-1 0,0 0 0,15 0 1,-3-2 54,35-5 0,-48 5-46,0 0-1,0 0 0,0-1 1,0 1-1,-1-2 1,1 1-1,-1 0 0,1-1 1,-1 0-1,7-5 0,-12 7-38,1 0-1,0 0 0,-1 0 0,1 0 1,-1 0-1,1-1 0,-1 1 0,1 0 1,-1 0-1,0 0 0,1 0 1,-1-1-1,0 1 0,0 0 0,0 0 1,0-1-1,0 1 0,0 0 1,-1 0-1,1 0 0,0-1 0,-1 1 1,1 0-1,-2-2 0,-3-1-99,0 1 0,-1 0 0,0 0 0,-6-1 0,8 3 21,-1 0 0,1 0 0,-1 1 0,-8 0 1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23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0 4896,'-9'2'2028,"15"3"-1551,-5-4-435,1 0-1,-1 0 0,1-1 0,-1 1 0,0 1 0,0-1 0,1 0 0,-1 0 0,0 0 1,0 1-1,0-1 0,0 0 0,-1 1 0,1-1 0,0 1 0,-1-1 0,1 1 1,-1-1-1,1 4 0,0 32 896,-4 68 488,-9-9-502,8-44-590,-12 98 262,3-87-436,-5 30 263,15-63-302,3-19-1,-1 0 1,-1-1 0,1 1 0,-2-1 0,1 0-1,-1 0 1,-1 0 0,0 0 0,-10 18 0,9-20 94,3-7-147,1 1-1,0-1 1,0 1 0,0 0 0,0-1 0,0 1-1,0 0 1,1 0 0,-1-1 0,0 1 0,1 0-1,-1 4 1,1-3-29,-3-6-156,3 2 101,-1 1 0,1 0-1,-1-1 1,1 1 0,-1-1-1,1 0 1,-1 1 0,1-1-1,-1 1 1,1-1 0,0 0 0,-1 1-1,1-1 1,0 0 0,0 1-1,0-1 1,-1 0 0,1 1-1,0-1 1,0 0 0,0 0 0,0 1-1,0-1 1,0 0 0,0 1-1,0-1 1,1 0 0,-1 0-1,0 1 1,0-1 0,1 0 0,-1 1-1,0-1 1,1 1 0,-1-2-1,4-8-121,-1-3-60,-3 12 174,0-1 1,0 0-1,0 1 1,0-1-1,1 0 1,-1 1-1,1-1 1,-1 0-1,1 1 1,0-1 0,0 1-1,-1 0 1,1-1-1,0 1 1,0-1-1,0 1 1,1 0-1,-1 0 1,0 0-1,0 0 1,1 0-1,-1 0 1,0 0-1,4-1 1,9-5-167,1 1 0,0 0 0,26-6 0,-33 11 190,0-1 0,0 1 0,0 0 0,1 1 0,-1 0 1,0 0-1,0 1 0,0 0 0,16 4 0,10 12 277,-17-8-126,-6-4-7,-1 1 0,18 12-1,-24-15-81,0 1-1,0-1 0,-1 1 0,0 0 1,1 0-1,-1 0 0,-1 1 1,4 6-1,-2-3 74,-1 1 0,0 0 0,0 0 0,-1 0 0,0 1-1,0-1 1,-1 0 0,-1 18 0,0-24-87,0 0-1,0 0 0,-1 1 1,1-1-1,-1 0 0,1 0 1,-1 0-1,0 0 0,-1-1 1,1 1-1,0 0 0,-1 0 1,1-1-1,-1 1 0,0-1 1,-2 3-1,-1 0 36,0-1 1,0 0-1,0 0 0,-1-1 1,-6 4-1,4-2 33,-4 1-86,-1-1 0,1 0 0,-1 0 0,0-1 0,0-1 0,0 0-1,-1-1 1,-13 1 0,20-3-43,-27 3-472,-1-1 1,-63-7 0,78 3-278,0-2 1,0-1-1,1-1 0,-32-13 1,27 10-497,-32-11-1322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25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84 206 2816,'0'0'917,"0"-3"-565,0 2-326,0 1-1,0-1 0,0 1 1,0-1-1,0 0 1,0 1-1,0-1 0,0 1 1,0-1-1,0 1 1,0-1-1,-1 1 0,1-1 1,0 1-1,0-1 1,-1 1-1,1 0 0,0-1 1,-1 1-1,1-1 1,0 1-1,-1 0 0,1-1 1,0 1-1,-1 0 1,1-1-1,-1 1 0,1 0 1,-1-1-1,1 1 0,-1 0 1,1 0-1,-1 0 1,1 0-1,-1-1 0,1 1 1,-1 0-1,1 0 1,-1 0-1,0 0 0,0 0 1,1 1-15,0-1 1,0 0-1,0 0 1,0 0-1,-1 0 0,1 0 1,0 0-1,0 0 1,0 0-1,0 0 0,0 0 1,0 0-1,0 0 1,0 0-1,0 0 0,-1 0 1,1 0-1,0 0 1,0 0-1,0 0 1,0 0-1,0-1 0,0 1 1,0 0-1,0 0 1,0 0-1,0 0 0,0 0 1,-1 0-1,1 0 1,0 0-1,0 0 1,0 0-1,0 0 0,0 0 1,0 0-1,0-1 1,0 1-1,0 0 0,0 0 1,0 0-1,0 0 1,0 0-1,0 0 1,0 0-1,0 0 0,0 0 1,0 0-1,0-1 1,0 1-1,0 0 0,0 0 1,0 0-1,0 0 1,0 0-1,0 0 0,0-1 29,0 1-1,0-1 1,0 1-1,0-1 1,0 1-1,0-1 1,0 1-1,0 0 0,0-1 1,0 1-1,0-1 1,0 1-1,-1-1 1,1 1-1,0 0 0,0-1 1,0 1-1,-1-1 1,1 1-1,0 0 1,-1-1-1,1 1 1,0 0-1,-1-1 0,1 1 1,0 0-1,-1 0 1,1-1-1,-1 1 1,0 0-1,-6-5 488,1-7 497,-6 5-336,11 7-639,0-1 0,0 1 0,0-1 0,0 1 0,0-1 0,-1 1 0,1-1 0,1 0 0,-1 0 0,0 0 0,0 1 0,0-1 0,0 0 0,0 0 0,0-2 0,-16-31 687,16 33-727,1 0 1,0 0 0,0 0 0,-1 0 0,1 0-1,0 0 1,0 0 0,0 0 0,0 0-1,0 0 1,0 0 0,1 0 0,-1 0-1,0 0 1,0 0 0,1 0 0,-1 0 0,1 0-1,-1 0 1,1 0 0,-1 0 0,1 0-1,-1 1 1,1-1 0,0 0 0,0-1 0,4-5 56,0-4-14,-4 8-65,0 1 0,1 0 0,-1-1 0,0 1 1,1 0-1,-1-1 0,1 1 0,2-2 0,4-4-39,-7 6 58,1 0 0,0 0 0,0 0 0,0 0 0,0 0-1,0 0 1,0 1 0,0-1 0,1 1 0,-1-1 0,0 1 0,1 0 0,-1 0 0,1 0 0,0 0-1,2 0 1,1 4 138,5 8-16,-10-11-118,-1 1-1,0-1 1,0 0-1,1 0 0,-1 1 1,0-1-1,0 0 1,0 1-1,1-1 1,-1 0-1,0 0 1,0 1-1,0-1 0,0 0 1,0 1-1,0-1 1,0 0-1,1 1 1,-1-1-1,0 1 0,0-1 1,0 0-1,-1 1 1,1-1-1,0 1 1,0 58 875,0-56-807,0 0 0,-1 0-1,0 0 1,1-1 0,-1 1 0,0 0-1,0-1 1,-1 1 0,1 0 0,0-1 0,-1 0-1,0 1 1,-2 3 0,-5 3 280,-16 14 0,11-10-131,11-11-286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29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6048,'0'0'2752,"17"0"-800,0 0-1248,0 0-416,0-17 256,0 17-320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29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 6656,'0'0'3008,"17"0"-2624,0 0 832,17-17-960,-16 0-160,16 17-3264,17-17 1760</inkml:trace>
  <inkml:trace contextRef="#ctx0" brushRef="#br0" timeOffset="1">801 18 7456,'0'0'3392,"35"0"-1760,-18 0-1184,0 0-32,17 0-256,0-17-768,17 17 352,17 0-2880,-17 0 1728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30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7456,'0'0'6560,"17"0"-6400,0-17-992,0 17 448,34 0-4896,0 17 2880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30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2 4576,'-65'0'6437,"62"0"-5856,6 0-357,25 0-139,-7-1-133,0 1 0,25 4 1,-20 1 3,-9-2 89,0 0 0,25 0-1,-29-2-27,0 0-1,0 1 1,0 0-1,13 4 0,-18-4-18,-2-1-2,0 0 0,0 0 0,9-1-1,-10 0 3,-1 0 0,1 0 0,-1 0 1,10 3-1,0 4 131,-12-6-85,-1 0 0,1 0-1,-1-1 1,1 1 0,-1 0 0,1-1 0,0 1-1,-1-1 1,1 1 0,0-1 0,-1 0-1,3 0 1,10 0 1487,-14 0-1515,-1 0 0,1 0 0,-1 0 1,1 0-1,-1 1 0,1-1 0,-1 0 0,1 0 0,-1 0 1,1 0-1,-1 1 0,1-1 0,-1 0 0,1 1 0,0-1 1,-1 0-1,1 1 0,-1-1 0,1 0 0,0 1 0,-1-1 1,1 1-1,0-1 0,-5 16 49,5 28-315,1-25 228,-1-11-15,0-6 56,1 1 0,-1-1 0,0 0 1,-1 1-1,1-1 0,0 0 0,-1 1 0,1-1 1,-2 3-1,-2 4 45,2-5-28,1 0-1,-1 0 1,0-1 0,0 1 0,-1 0 0,1-1 0,-1 0 0,1 1 0,-1-1 0,-5 4 0,-5 1 43,0 1 5,0 0-1,-28 13 1,-10-5-569,33-14-841,16-3 545,2-3-707,0 2 1379,0 1 0,0 0 0,0-1 0,0 1 0,0-1 0,0 1-1,0-1 1,1 1 0,-1-1 0,0 1 0,0-1 0,0 1 0,1-1 0,-1 1-1,0-1 1,0 1 0,1 0 0,-1-1 0,0 1 0,1-1 0,-1 1 0,0 0-1,1 0 1,-1-1 0,1 1 0,2-1-168,1 0-1,-1 0 1,1 1 0,-1 0-1,0 0 1,5 0 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31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5824,'0'-17'2624,"0"51"-1056,17-17-1088,0 17 352,17 0-480,0 17 160,0-17-288,-17 0 64,17 1-160,-17-18 160,17 17-192,-34-17-384,17 0 160</inkml:trace>
  <inkml:trace contextRef="#ctx0" brushRef="#br0" timeOffset="1">342 52 7808,'-34'34'3520,"0"17"-3040,16-17 576,1-17-672,-17 17 192,0 0-320,0 1-1792,0-1 832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32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1364 2240,'0'0'720,"0"-3"-448,0 2-250,0 1-1,0-1 1,-1 1 0,2-1-1,-1 1 1,0-1 0,0 1 0,0-1-1,0 1 1,0-1 0,0 1-1,0-1 1,1 1 0,-1-1 0,0 1-1,0-1 1,1 1 0,-1-1-1,0 1 1,1 0 0,-1-1 0,1 1-1,-1-1 1,0 1 0,1 0-1,-1-1 1,1 1 0,-1 0 0,1 0-1,-1-1 1,1 1 0,-1 0-1,1 0 1,-1 0 0,1 0 0,-1 0-1,1 0 1,-1 0 0,1 0-1,-1 0 1,2 0 0,4-3 501,5-8 202,-8 5-139,-2-53 1962,-5-107-1474,1 132-1078,-25-196-56,-23-34-180,36 146 234,10 57-10,-7-10-122,7 6 20,-2 31 48,5 24 37,0 0 0,0 0 0,0-14 0,2-59-314,3 77 384,11-5 1,1 8 10,-13 3 357,-4 0-240,-10 0 107,7 3-138,-38 28-289,42-30 152,0 0-1,1 0 1,-1 0 0,1 0 0,-1 0-1,0 0 1,1 0 0,0 0-1,-1 0 1,1 0 0,-1 2 0,-1 3 5,-2 3 30,0 0 0,-1 0 1,-8 10-1,-9 18-33,19-30 25,-1-1 0,0 1 0,0 0 0,0-1 0,-11 12 0,12-15 42,0 1 0,0 0 1,0 0-1,-3 9 1,-7 7 161,10-17-255,6-3 22,-1 0 4,1-1 0,-1 1 0,0-1 0,1 1-1,-1-1 1,0 0 0,0 0 0,1 0 0,2-2 0,20-8-47,-16 8 49,6-2-32,0 0 1,26-13-1,-21 6 50,-17 11 18,-1 0 1,1 0 0,-1 0-1,1-1 1,-1 1-1,0-1 1,1 0-1,-1 0 1,0 0 0,0 0-1,3-3 1,-5 3 31,1 1 1,0-1-1,-1 0 1,0 1-1,1-1 1,-1 0-1,0 1 0,0-1 1,0 0-1,0 0 1,0 1-1,0-1 1,0 0-1,-1 1 1,1-1-1,0 0 1,-1 1-1,0-1 1,1 1-1,-1-1 1,0 1-1,0-1 1,-1-1-1,-3-3 300,1 0-1,-2 1 1,-10-10-1,6 5-240,-7-6 127,13 14-247,1-1-1,-1 0 1,1 0-1,0-1 1,0 1-1,0-1 1,1 1 0,-1-1-1,-3-8 1,5 5-279,0-1-1,0 1 1,1-1 0,0-11 0,0 3-1595,0-1 464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32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34 3968,'-14'-14'1285,"11"8"-768,3-5-69,0 8 651,0 6-272,0 76 1274,0-76-2079,0 0 0,1-1 0,-1 1 1,1-1-1,0 1 0,0-1 0,0 1 0,0-1 0,0 1 1,0-1-1,1 0 0,-1 0 0,1 0 0,-1 1 0,1-2 1,0 1-1,0 0 0,2 2 0,1-1-23,-1 1 1,1-1-1,0 0 0,0-1 0,0 1 1,7 2-1,-8-4-93,0 0 0,0 0 0,-1-1 0,1 1 1,0-1-1,0 0 0,0 0 0,0 0 0,0-1 0,-1 1 0,1-1 0,0 0 1,0 0-1,-1 0 0,5-2 0,18-5-575,-8 6 377,-13 1 198,-1 1 0,0-1-1,0 1 1,0-1 0,-1-1-1,1 1 1,0 0 0,0-1-1,-1 0 1,1 0 0,3-3-1,56-29-635,-61 33 725,0-1 1,-1 1-1,1-1 0,0 1 1,-1-1-1,1 0 0,-1 0 1,0 0-1,3-4 0,-4 5 24,0 1-1,1-1 0,-1 0 1,0 1-1,1-1 0,-1 0 1,1 1-1,-1-1 0,0 0 1,1 1-1,0-1 0,-1 1 0,1-1 1,-1 1-1,1-1 0,0 1 1,-1-1-1,1 1 0,0 0 1,-1-1-1,1 1 0,0 0 1,0 0-1,-1 0 0,1-1 0,1 1 1,4 3 695,-6-2-671,1 0-1,0 0 0,0 0 0,-1 0 1,1 0-1,-1 0 0,1 0 1,-1 0-1,1 0 0,-1 0 0,0 0 1,1 0-1,-1 0 0,0 0 0,0 1 1,0-1-1,0 1 0,-4 24 671,2-19-528,1 0 0,-1 0 0,1 11 0,1 318 2476,0-332-2598,0 0 0,0 0-1,-1 0 1,1 0 0,-1 0 0,0-1 0,0 1-1,-1 0 1,1 0 0,-1 0 0,-2 4 0,3-5-1,-2 3 93,3-5-155,0-1 0,0 1 1,0-1-1,0 0 0,-1 1 1,1-1-1,0 1 0,0-1 1,0 1-1,0-1 0,-1 0 0,1 1 1,0-1-1,0 0 0,-1 1 1,1-1-1,0 0 0,0 1 1,-1-1-1,1 0 0,0 1 1,-1-1-1,1 0 0,-1 0 0,1 0 1,0 1-1,-1-1 0,1 0 1,-1 0-1,1 0 0,0 0 1,-1 0-1,1 0 0,-1 0 0,1 0 1,-1 0-1,1 0 0,-1 0 1,1 0-1,0 0 0,-1 0 1,1 0-1,-1 0 0,1 0 0,0 0 1,-1-1-1,1 1 0,-1 0 1,1 0-1,0-1 0,-1 1 1,-5-4-53,0 0 1,1-1 0,0 1 0,0-1-1,-6-7 1,-2-3-79,6 9 25,2-1 1,-1 0-1,-7-13 0,11 16 41,0 1 1,0-1-1,0 0 0,1 0 1,-1 1-1,1-1 1,0 0-1,-1-8 0,3 9-66,-1 0-1,1 0 0,0 0 1,0 0-1,0 0 0,1 0 1,-1 0-1,1 0 0,-1 1 1,1-1-1,2-2 0,0 2-15,1 0 0,-1 0 0,1 0 0,6-2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7:59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4480,'41'-14'1445,"-41"14"-1423,1-1-1,-1 1 1,1 0-1,-1 0 1,1 0-1,-1-1 1,1 1-1,-1 0 1,1 0 0,-1 0-1,1 0 1,-1 0-1,1 0 1,-1 0-1,1 0 1,-1 0-1,1 0 1,-1 0-1,1 0 1,-1 1-1,1-1 1,-1 0 0,1 0-1,-1 0 1,1 1-1,5 2 173,-1-1 0,1 0-1,0 0 1,0-1 0,-1 0 0,1 0 0,0 0-1,11 0 1,-1 0 165,1 2 0,-1 0 0,0 1 0,-1 0 1,31 13-1,33 16 94,-76-31-431,-1-1 0,1 1-1,-1 0 1,1 0 0,-1 0 0,0 0 0,0 0-1,0 1 1,0-1 0,0 0 0,0 1-1,-1 0 1,1-1 0,-1 1 0,0 0 0,0 0-1,1 4 1,-1-6-9,-1 0 13,0 0-1,1 0 1,-1 0-1,0 0 1,0 1 0,0-1-1,0 0 1,0 0-1,0 0 1,0 1-1,0-1 1,0 0-1,-1 0 1,1 0-1,0 0 1,-1 1 0,1-1-1,-1 0 1,0 0-1,1 0 1,-1 0-1,0 0 1,1 0-1,-1 0 1,0 0-1,-2 1 1,-1 1 54,0 0-1,0-1 1,0 1 0,-9 3-1,5-2 55,-7 4 28,8-4-110,-1 0 0,1-1 0,-1 0 0,1 0 0,-9 2 0,-28 0 39,6 6-11,24-9-76,-1-1-1,-17-1 1,16 0-31,15 0-36,-1 0 0,0 0 1,1 0-1,-1 0 0,1-1 1,-1 1-1,0 0 0,1-1 0,-1 1 1,1-1-1,-1 0 0,1 1 0,-1-1 1,1 0-1,-1 0 0,1 0 1,0 0-1,-1 0 0,-1-2 0,3 2 1,-1 1-30,1-1 1,0 1 0,-1 0 0,1-1-1,0 1 1,0-1 0,-1 1 0,1 0-1,0-1 1,0 1 0,0-1 0,-1 1-1,1-1 1,0 1 0,0-1 0,0 1 0,0-1-1,0 1 1,0-1 0,0 1 0,0-1-1,0 1 1,0-1 0,1 1 0,-1-1-1,0 1 1,0-1 0,0 1 0,0 0-1,1-1 1,-1 1 0,0-1 0,1 1-1,-1 0 1,1-1 0,18-5-1851,25-7-1567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39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19 5152,'-17'-17'5434,"19"17"-4996,7 0-251,-2 0-79,-1 0 0,1 0-1,13 3 1,-10 0-44,-6-2-46,-1 0 1,1 0 0,-1 0 0,1 0 0,5-1-1,21-4 91,-12 0-52,12 1 100,0 1 0,36 3 1,-27 0-44,97-1 846,-284 0-2789,140 0 1711,-1 1 1,1 0-1,-1 0 1,1 1 0,-1 0-1,-14 6 1,9-3-117,10-4 192,0 1 1,0 0-1,1 0 1,-1 0-1,0 0 0,1 1 1,-1 0-1,1-1 1,0 1-1,0 0 0,0 0 1,0 1-1,1-1 1,-1 1-1,1-1 0,0 1 1,0 0-1,0 0 1,-2 7-1,-2 23-11,-5 3 138,5 9-5,-5-6 5,9-27-72,1 1 0,1 0 0,1 21 0,0-22 73,0 1 0,-1 0-1,-1-1 1,-4 24-1,-23 46 806,27-80-865,0-1-9,0 1-1,0 0 1,0-1-1,0 1 1,0-1-1,0 1 0,0-1 1,-1 1-1,1-1 1,-1 0-1,0 0 1,-2 2-1,2-2-10,1-1-1,-1 0 1,1 1 0,0-1-1,0 1 1,-1 0 0,1-1-1,0 1 1,0 0-1,0 0 1,1-1 0,-1 1-1,0 0 1,1 0 0,-1 0-1,1 3 1,0-5-8,0 0 1,0 0-1,0 0 1,0 0-1,0 0 0,0 0 1,0 0-1,0 1 1,0-1-1,0 0 0,0 0 1,0 0-1,0 0 1,0 0-1,0 0 1,0 0-1,0 0 0,0 0 1,0 1-1,0-1 1,0 0-1,0 0 0,0 0 1,0 0-1,0 0 1,0 0-1,-1 0 0,1 0 1,0 0-1,0 0 1,0 0-1,0 0 0,0 0 1,0 1-1,0-1 1,0 0-1,0 0 1,0 0-1,0 0 0,0 0 1,-1 0-1,1 0 1,0 0-1,0 0 0,0 0 1,0 0-1,0 0 1,0 0-1,0 0 0,0 0 1,0 0-1,-1 0 1,1 0-1,0 0 0,0 0 1,0 0-1,-9 1-177,7 2 127,3-2 65,-1 0-1,1 0 1,0-1 0,0 1 0,-1 0-1,1 0 1,0-1 0,0 1 0,0 0 0,-1-1-1,3 2 1,3 1 105,0 1 1,1-1-1,11 4 0,67 10 319,-71-16-350,24 1 0,-25-2-139,24 3 0,15 8-791,-39-10 520,25 1 1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40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18 4800,'-15'0'1557,"13"0"38,-1 0-1163,-43 0 1381,44 0-1616,-1 3 38,1-2-204,1 0 1,0 1-1,-1-1 0,1 1 0,0 0 1,0-1-1,0 1 0,0 0 1,1 0-1,-1-1 0,0 1 0,1 0 1,-1 0-1,0 3 0,-1 1 199,1-6-209,0 1 1,1 0-1,-1-1 1,1 1 0,-1 0-1,1-1 1,-1 1 0,1 0-1,-1 0 1,1 0-1,0-1 1,0 1 0,-1 0-1,1 0 1,0 0-1,0 0 1,0 0 0,0-1-1,0 1 1,0 0 0,0 0-1,0 1 1,12 26 241,-12-27-261,3 3 20,0 1 0,0-1 0,0 0 0,0-1 0,0 1 0,1 0 0,0-1 1,0 0-1,0 0 0,6 3 0,-4-2 19,1 0 0,-1-1 1,1 0-1,0 0 1,13 2-1,-16-4-25,-1-1 0,1 1 0,0-1 0,-1 0 0,1 0 1,0 0-1,0-1 0,-1 0 0,1 1 0,0-1 0,4-2 0,20-4 90,-4 4-55,-13 2-56,0 0 0,0-1 0,-1-1 0,1 0 0,10-4 0,-10 3-8,1 1 0,14-3 0,7-1 73,-31 7-50,0-1 0,0 1 0,0-1 0,0 1 0,0-1 0,0 0 0,-1 0 0,1 0 0,0 0 0,0 0 0,-1 0 0,1 0 0,-1-1 0,1 1 0,-1-1 0,0 1 0,0-1 0,1 1 0,-1-1 0,0 0 0,0 1 0,0-1 0,0-3 0,0 3 5,0 1-9,0 0 0,-1 0 0,1 1 1,-1-1-1,0 0 0,1 0 0,-1 0 0,0 0 0,1 0 0,-1 0 0,0 0 0,0 0 0,0-2 0,-1 2 4,1 0-1,-1 0 1,0 1-1,0-1 0,0 0 1,0 0-1,0 0 0,0 1 1,0-1-1,0 0 1,-2 0-1,-18-12 200,12 8-83,0 0 0,-1 0 0,1 1 0,-1 0 1,-20-4-1,13 3 131,10 3-167,-1 0-1,1 0 1,0 1-1,0 0 1,-8 0 0,-50 1-778,62 0-139,6 0-1130,11 0 597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4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1279 5312,'-28'-14'1701,"27"14"-1669,1 0 1,-1-1-1,1 1 0,-1 0 0,1 0 1,-1-1-1,1 1 0,-1 0 0,1-1 1,-1 1-1,1-1 0,0 1 0,-1 0 1,1-1-1,0 1 0,-1-1 0,1 1 1,0-1-1,0 1 0,-1-2 0,1 2-32,-1-2 63,-1-1 0,1 0-1,0 1 1,0-1 0,0 0-1,1 0 1,-1-3 0,5-8 552,0 5-238,5-25 321,-6 27-577,1-1-1,0 1 0,0 1 0,1-1 0,6-7 1,36-35 333,-43 45-424,21-20 186,2 1 0,0 1 0,53-31 0,403-229 232,-325 193-384,264-146-6,-118 82-218,-258 129-266,-1-2-1,0-2 0,60-50 1,-68 44-310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5:41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33 189 6304,'-28'-14'2032,"23"11"-1513,7 0-244,9-11 216,-10 13-454,-1 0 0,0 0 0,1 0 0,-1 0 0,1 0 0,-1 0 0,1 0 1,0 1-1,-1-1 0,1 0 0,0 0 0,-1 1 0,1-1 0,0 0 0,0 1 0,0-1 0,0 1 0,-1-1 0,1 1 0,0-1 0,0 1 0,0 0 0,0-1 0,0 1 1,0 0-1,2 0 0,9-3 151,14-11 362,88-35-145,-76 37-402,0 2 1,49-8-1,-15 4-2,-43 8 23,0 1 0,36-1 1,-53 5 50,1 1 1,-1 1-1,1 0 1,-1 1-1,0 0 1,0 1-1,18 6 1,-27-8-33,0 1-1,0-1 1,0 0 0,0 1-1,0 0 1,0 0 0,0-1-1,-1 2 1,1-1 0,-1 0 0,0 0-1,1 1 1,2 4 0,-3-2 67,1 1 0,-1 0 1,0 0-1,0 0 1,1 11-1,-1-6 59,0-1-78,-1-6-69,0 0-1,0 0 1,0 1 0,-1-1-1,1 0 1,-1 0 0,0 0-1,0 0 1,-1 1 0,1-1-1,-1 0 1,0 0 0,0 0-1,0 0 1,-4 7 0,-21 51-2330,18-42 792,-9 17-788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07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66 3648,'-3'0'148,"-18"2"716,20-2-844,1 0 1,-1 0-1,1 0 0,-1 0 1,1 1-1,-1-1 0,1 0 1,-1 0-1,1 1 0,0-1 1,-1 0-1,1 1 0,-1-1 1,1 1-1,0-1 0,-1 0 1,1 1-1,0-1 0,0 1 1,-1-1-1,1 1 0,0-1 1,0 1-1,0-1 0,0 1 1,-1-1-1,1 1 0,0-1 1,0 1-1,0 0 1,0 2 474,2-4-434,0 1-1,0 0 0,1-1 1,-1 1-1,0 0 0,0 0 1,0 0-1,0 0 0,2 1 1,10 0 258,-8-1-88,0-1 0,0 0-1,-1 0 1,11-3 0,-11 2-67,1 0 1,0 1 0,0-1-1,-1 1 1,1 1 0,0-1-1,0 1 1,0 0-1,8 2 1,49 9 544,-12-5-113,54 8 190,164 20 495,-265-34-1266,195 17 758,62-3-149,40-11 272,-301-3-896,367-6 571,-112-9-322,-104 5-136,278-13 74,34-5-86,29 5-16,-40-5 43,-35 8-53,285 6-144,-412 28-518,329 37-4138,-463-34-1152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58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547 63 4736,'0'0'1530,"2"-3"-932,10-8-28,-9 8 870,-18 3 608,10-3-1381,4 2-586,-1 0 1,1 0-1,-1 0 0,1 0 1,-1 0-1,1 0 1,-1 0-1,1 0 0,-1 0 1,-3 0-1,-26-2 261,14 4-338,5-1 78,0 0 0,0 0-1,-18-4 1,12-1-90,11 3 6,0 0 0,0 1-1,0-1 1,0 1 0,-8 0 0,-99 1 391,111 0-389,-1 0 0,0 0 0,1-1 0,-1 1 0,0-1 0,1 0 0,-1 0 0,-4-2 1,-9-1-45,14 4 22,-1 1 0,1 0 0,-1 0 0,1 0 0,0 1 0,-1-1 0,1 1 0,0 0 0,0-1 0,0 2 0,0-1 0,0 0 0,1 0 0,-5 5 0,6-4 26,0-1 1,1 1-1,-1-1 1,0 1-1,1-1 1,0 1-1,-1 0 1,1-1-1,1 6 1,-2 15 72,-3-7-30,1 0 0,0 1 0,1 0 0,-1 22 0,3-25-31,-2 86 92,1-80-70,-1 1 1,-10 37 0,-2 14 36,11-55-25,0-1-1,-11 33 1,0-12 222,11-23-173,3-11-77,-1-1-1,1 1 1,-1-1-1,1 1 1,-1-1-1,0 0 1,0 1-1,0-1 0,0 0 1,-1 1-1,1-1 1,0 0-1,-1 0 1,-2 2-1,2-2-8,1-1-13,-1 0 0,1 0 0,0 1-1,0-1 1,0 0 0,0 1 0,0-1 0,0 0 0,0 1 0,0-1 0,1 1 0,-1 0 0,1-1 0,-1 1 0,1-1-1,-1 1 1,1 0 0,0-1 0,0 1 0,0 0 0,0 2 0,0 7-219,0-8 49,42-4-157,-16 0 301,1 1-1,32 5 1,-33 1 37,-16-4-128,1 0-1,-1 0 1,21 0 0,34-2-1279,0 0-3336,-45 0 2940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58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5728,'-34'-17'2592,"51"17"-2240,0 0 704,0 17-640,0-17 768,35 0-704,-18 0-96,0 0-224,17 0 32,-17 0-128,0-17-1632,0 34 832,0-34-2656,0 17 1888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59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6400,'-17'0'2880,"51"17"-2496,-17-17 576,0 17-608,0-17 192,17 0-288,17-17 96,-17 17-192,35 0-1472,-18 0 704,17 0-3392,-17 0 2240</inkml:trace>
  <inkml:trace contextRef="#ctx0" brushRef="#br0" timeOffset="1">853 188 7232,'17'0'3264,"34"17"-2848,-17-17 224,-16 0-448,33 0-928,-17 0 384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59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6880,'-34'17'3136,"34"17"-1920,17-17-928,0-17 192,0 0-320,34 0-128,0 0-64,1-17-2496,16 17 1344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6:59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835 155 5728,'-14'-43'1840,"13"41"-1755,0 0 0,1 0 1,-1 0-1,0 0 0,1 0 1,0 0-1,-1-1 1,1 1-1,0 0 0,0 0 1,0-3-1,-1-6 160,0 8-61,-1 0 1,0 1-1,0-1 0,0 1 0,0 0 1,0 0-1,0-1 0,-1 1 0,1 1 1,-1-1-1,1 0 0,-1 1 0,0-1 0,-5-1 1,5 2-160,-34-19 1293,34 18-1281,0 0 0,1 0 0,-1 0 0,0 0 1,0 1-1,-1-1 0,1 1 0,0 0 0,0 0 1,-1 0-1,1 1 0,0-1 0,-1 1 0,1 0 1,-1 0-1,-6 1 0,-3-1 13,-5-1-93,8 0-16,-1 1 1,-12 2-1,21-2 45,-1 1 1,0-1-1,0 1 0,1 0 1,-1-1-1,0 2 0,1-1 1,-1 0-1,1 0 0,0 1 1,-1-1-1,1 1 0,-2 2 1,-5 3-31,7-5 34,-1 1 0,1-1 1,-1 1-1,1-1 1,0 1-1,0 0 1,0 0-1,0 0 0,0 0 1,-1 5-1,-5 14 1,1 1 0,1-1-1,-5 45 1,6 29-108,-9 19 112,-1 9 223,11 162-32,5-163-137,0-67 50,1-20 35,-3 0 0,-6 55 0,2-71 148,-8 22 0,5-16-30,-1 7-11,4-15 36,0 0 0,-1 0 0,-1-1 0,-18 32 1,16-35-108,-1 0 0,-1-1 1,0 0-1,0-1 1,-22 17-1,24-22-83,0 0 0,-1-1 1,0 0-1,0 0 0,0-1 0,-1-1 0,1 1 0,-1-2 0,-15 4 0,20-6-84,0-1 1,0 0 0,0 0-1,1-1 1,-1 0-1,0 0 1,1 0-1,-1 0 1,0-1 0,1 0-1,0 0 1,-1-1-1,-8-5 1,5 3-54,4 3-175,0 0 1,0 0 0,0-1-1,0 0 1,0 0-1,1 0 1,-1-1 0,-4-5-1,3 4-112,6 4 318,-16-17-1746,15 18 1619,1-1-1,0 1 0,-1 0 0,1-1 1,0 1-1,0-1 0,-1 1 0,1-1 1,0 1-1,0-1 0,0 1 0,0-1 0,-1 1 1,1-1-1,0 1 0,0-1 0,0 1 1,0-1-1,0 1 0,0-1 0,0 1 0,1-1 1,-1 1-1,0-1 0,0 1 0,0-1 1,0 1-1,1-1 0,-1 1 0,0-1 0,1 0 1,0 1-73,0 0 1,-1-1 0,1 1 0,0-1-1,0 1 1,0 0 0,0 0-1,0 0 1,0-1 0,0 1 0,-1 0-1,1 0 1,2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43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34 5728,'0'-14'1840,"0"11"474,-3 1-1471,-7-9 378,7 8-298,2 3-861,1 0 1,-1-1-1,1 1 0,-1 0 0,1 0 1,-1 0-1,1 0 0,-1 0 1,1 0-1,-1 0 0,0 0 0,1 0 1,-1 0-1,1 1 0,-1-1 1,1 0-1,-1 0 0,1 0 1,-1 1-1,1-1 0,0 0 0,-1 1 1,1-1-1,-1 0 0,1 1 1,0-1-1,-1 0 0,1 1 1,0-1-1,-1 1 0,1-1 0,0 1 1,-1-1-1,1 1 0,0-1 1,0 1-1,0-1 0,0 1 0,-1-1 1,1 1-1,0-1 0,0 1 1,0-1-1,0 1 0,0-1 1,0 2-1,-2 3 509,0-3-521,1 0 1,-1 0-1,1 0 1,0 0 0,0 0-1,0 0 1,0 1-1,0-1 1,0 0 0,1 1-1,-1-1 1,1 0-1,-1 3 1,1 39 329,0-25-290,0-16-89,0 1 0,1-1 0,-1 1 0,1-1 0,0 0 0,-1 1 0,2-1 0,-1 1 0,0-1 0,1 0 0,2 5 0,0-3 14,0-1-1,-1 1 1,1-1-1,1 0 1,-1 0-1,1-1 1,5 5-1,-6-6 28,0 0 0,0 0 0,1-1 0,-1 1 0,0-1 0,1 0 0,-1 0 0,7 1 0,37 0 300,-47-2-329,0 0 0,1 0-1,-1 0 1,1 0 0,-1 0 0,0 0-1,1 0 1,-1 0 0,0-1 0,0 1-1,1-1 1,-1 1 0,0-1 0,0 1 0,1-1-1,-1 0 1,0 1 0,0-1 0,0 0-1,0 0 1,0 0 0,0 0 0,0 0-1,0 0 1,-1 0 0,1 0 0,1-1-1,3-12 212,-1 10-158,-4 4-63,0 0 0,1 0 0,-1 0 1,0 0-1,0 0 0,0 0 0,0-1 0,0 1 1,1 0-1,-1 0 0,0 0 0,0 0 0,0 0 0,0 0 1,0 0-1,0-1 0,0 1 0,0 0 0,0 0 1,0 0-1,1 0 0,-1 0 0,0-1 0,0 1 0,0 0 1,0 0-1,0 0 0,0 0 0,0 0 0,0-1 1,0 1-1,0 0 0,0 0 0,0 0 0,0 0 0,0-1 1,0 1-1,-1 0 0,1 0 0,0 0 0,0 0 1,0 0-1,0 0 0,0-1 0,0 1 0,0 0 0,0 0 1,0 0-1,-1 0 0,1 0 0,-5-9 73,4 6-60,0 0-1,0 0 1,1 0-1,-1 0 1,1 0-1,0 0 1,0-1-1,0 1 1,0 0-1,1-4 1,-1-2 16,0 8-32,0 0-1,0-1 1,0 1 0,0 0-1,0 0 1,-1-1 0,1 1-1,0 0 1,-1 0 0,1-1-1,-1 1 1,1 0 0,-1 0-1,0 0 1,1 0 0,-1 0-1,0 0 1,0 0 0,0 0-1,0 0 1,0 0-1,0 0 1,0 1 0,0-1-1,0 0 1,-2 0 0,-6-5-39,9 6 38,0 0 0,-1-1 0,1 1 1,0 0-1,0 0 0,0 0 0,-1 0 0,1 0 0,0-1 0,0 1 1,0 0-1,0 0 0,-1 0 0,1 0 0,0-1 0,0 1 0,0 0 0,0 0 1,0-1-1,0 1 0,0 0 0,0 0 0,0 0 0,0-1 0,0 1 1,0 0-1,0 0 0,0-1 0,0 1 0,0 0 0,0 0 0,0-1 0,-2-1 0,-16-4-153,5 2 34,-1-3-488,12 6 468,1 0 0,0 0 0,-1 0 0,1 1 0,-1-1-1,1 1 1,-1-1 0,1 1 0,-1 0 0,-1-1 0,3 1 85,0 0 1,-1 0 0,1 0-1,0 0 1,0 0 0,0 0-1,0 0 1,0 0 0,0 0-1,0 0 1,0 0-1,0 0 1,0 0 0,-1 0-1,1 0 1,0 0 0,0 0-1,0 0 1,0 0 0,0 0-1,0 0 1,0 0 0,0 0-1,0 0 1,0 0-1,-1 0 1,1 0 0,0 0-1,0 0 1,0 0 0,0 1-1,0-1 1,0 0 0,0 0-1,0 0 1,0 0-1,0 0 1,0 0 0,0 0-1,0 0 1,0 0 0,0 0-1,0 0 1,0 1 0,0-1-1,0 0 1,0 0-1,0 0 1,0 0 0,0 0-1,0 0 1,0 0 0,0 0-1,0 0 1,0 1 0,0-1-1,0 13-2115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00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5568,'12'0'1623,"-17"0"306,4 0-1702,-1 0-1,0 0 1,0 0 0,0 0-1,0 0 1,1 1-1,-1-1 1,0 1 0,-2 0-1,-2 16 1209,-7 10-555,11-24-848,0-1 1,0 1-1,0 0 0,0 0 1,1 1-1,0-1 0,0 0 1,0 0-1,0 1 0,0-1 1,0 0-1,1 1 1,0-1-1,0 1 0,0-1 1,0 1-1,0-1 0,1 0 1,-1 1-1,1-1 0,0 0 1,0 1-1,0-1 0,1 0 1,-1 0-1,1 0 0,-1 0 1,1 0-1,4 5 1,22 25-97,-23-25-152,2 0 1,-1-1-1,1 0 1,0 0-1,1 0 1,-1-1-1,16 10 0,-17-13 13,-1-1-1,1 0 0,0 1 0,0-2 0,0 1 0,0-1 0,0 0 0,0 0 0,0-1 0,0 1 0,0-1 0,0-1 0,1 1 0,8-3 0,-10 2 149,0 0 1,0 0 0,0-1 0,0 0-1,0 0 1,-1 0 0,1 0 0,0-1-1,-1 0 1,0 0 0,0 0-1,0 0 1,0-1 0,0 1 0,-1-1-1,5-6 1,-5 6 100,-2 2-21,0 1 1,1-1-1,-1 0 1,0 1 0,0-1-1,0 0 1,0 0-1,0 0 1,-1 0-1,1 0 1,-1 0-1,1 0 1,-1 0 0,0 0-1,0-1 1,1 1-1,-2 0 1,1 0-1,0 0 1,0 0-1,-1-2 1,-6-10 715,0 0 1,-17-23-1,15 25-192,5 6-320,0 0 0,0 1-1,-1-1 1,0 1 0,0 0-1,-1 1 1,-10-8 0,9 9-546,-1-3 353,7-1-3638,1 7 3433,0 1 0,0 0-1,0-1 1,0 1 0,0 0 0,0 0-1,0-1 1,0 1 0,1 0 0,-1-1-1,0 1 1,0 0 0,1-1 0,0 1-1,-1 0-130,1-1 0,0 1 0,0-1 0,0 0 0,-1 1-1,1-1 1,0 0 0,0 0 0,0 0 0,0 0-1,0 0 1,0 0 0,1 0 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1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5472,'0'0'1760,"-3"3"-1051,1-2-678,-3 4 188,0 0 0,0 1-1,0-1 1,1 1 0,0 0 0,0 0-1,0 0 1,1 1 0,-5 11 0,4-3 191,-6 29 1,8-25-205,-4 19 127,-17 28 72,17-21-227,3-22-89,0-2 35,-2 1 0,0-1 0,-13 31 0,4-15 62,8-6-31,3-23 9,0 0 0,-9 13-1,2-4 221,7-5-134,6-21-138,-3 9-114,1-1-1,0 1 1,-1 0-1,1-1 1,0 1-1,0 0 1,-1 0-1,1 0 1,0-1-1,-1 1 1,1 0-1,0 0 1,0 0-1,0 0 1,5-2-414,-5 0 379,0 1-1,0 1 1,0-1 0,0 0 0,0 0-1,0 0 1,0 0 0,0 1 0,1-1-1,-1 1 1,0-1 0,1 1-1,-1-1 1,0 1 0,1 0 0,1-1-1,-1 1-1,0 1 0,-1-1 0,1 1 0,0-1 0,-1 1 0,1-1 0,-1 1 0,1 0 0,-1 0 0,1 0 0,-1 0 0,1 0-1,-1 0 1,0 0 0,2 2 0,2 2 18,1 0 0,-2 0-1,1 0 1,-1 0 0,1 1-1,-2-1 1,1 1 0,-1 0-1,1 0 1,2 9 0,-1 19 239,0-17-79,-3-10-74,0 0 0,0 1 0,-1-1 0,0 0-1,0 8 1,0 2 256,-1-9-138,0-1 0,-1 14 0,0-18-121,1-1 1,-1 1-1,0-1 0,0 0 1,0 1-1,0-1 0,0 0 1,0 0-1,-1 1 0,1-1 1,-1 0-1,-2 2 0,-2 3 19,2-3-69,0 0 1,0-1-1,0 1 0,-7 4 0,9-7-119,1 0-1,0-1 1,-1 1 0,1 0 0,-1-1-1,1 0 1,-1 1 0,1-1-1,-1 0 1,1 0 0,-1 0 0,1 0-1,-1 0 1,1 0 0,-1 0-1,1 0 1,-1-1 0,1 1-1,-1 0 1,1-1 0,-3-1 0,-9-10-1519,13 12 1478,-1-1 0,1 1 0,0-1 0,-1 1-1,1-1 1,0 1 0,0-1 0,-1 1 0,1-1 0,0 1-1,0-1 1,0 1 0,0-1 0,0 1 0,0-1 0,0 1-1,-1-1 1,2 1 0,-1-1 0,0 1 0,0-1 0,0 1-1,0-1 1,0 1 0,0-1 0,0 1 0,1-1 0,-1 1-1,0-1 1,1 0 0,0 0-65,0 1 0,-1 0 0,1-1 0,0 1 0,0 0 0,0-1 1,0 1-1,0 0 0,0 0 0,0 0 0,0 0 0,-1 0 0,3 0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7552,'-29'0'2448,"24"0"-944,7 3-758,0-1-687,0-1 0,0 1 0,0-1 0,0 0-1,0 0 1,0 0 0,1 0 0,-1 0 0,0 0-1,0 0 1,1-1 0,3 1 0,37 1 282,2-1-183,2 6-83,54 1 0,222-8 1109,-321 0-1155,-1 0 0,0 0 1,0 0-1,0 0 1,0 0-1,0-1 0,1 1 1,-1 0-1,0 0 1,0-1-1,0 1 1,0-1-1,1 0 0,-1 1-9,-1-1 0,0 1 0,1-1 0,-1 1 0,0-1 0,0 1-1,1-1 1,-1 1 0,0-1 0,0 0 0,0 1 0,0-1 0,0 1 0,0-1-1,0 1 1,0-1 0,0 0 0,0 0 0,0-2 279,0 4-273,-1-1 0,1 0 0,-1 0 0,1 0 0,-1 0 0,1 0 0,-1 0 0,0 0 0,1 0 0,-1 0 0,1 0 0,-1-1 0,1 1 0,-1 0 0,1 0 0,-1 0 0,1-1 0,-1 1 0,1 0 0,0-1 1,-1 1-1,1 0 0,-1-1 0,1 1 0,0 0 0,-1-1 0,1 1 0,0-1 0,-1 0 0,-7-7 14,5 7-62,0 1 0,1-1 0,-1 1 0,1-1 0,-1 1 0,0 0 0,1 0 0,-1 0 0,0 0 0,1 1 0,-1-1 0,0 1 0,1-1 0,-1 1 0,1 0 0,-1 0 0,1 0 0,-1 1 0,1-1 0,0 0 0,0 1 0,0 0 0,-3 1 0,-4 6-109,5-6 89,0 1 1,0 0-1,1 1 1,-1-1-1,1 0 1,-3 6 0,-6 13-10,1 1 1,-9 30 0,-16 58 126,28-86-50,4-10-4,-10 25-1,7-27-8,-13 18 0,7-10-1,-12 32 46,-4-3 92,7-3 74,-27 20 815,48-66-998,-1 0 0,0 0-1,1-1 1,-1 1 0,0 0-1,0-1 1,0 0-1,0 1 1,-1-1 0,1 0-1,0 0 1,0 0-1,-1-1 1,1 1 0,0 0-1,-1-1 1,1 0 0,-1 1-1,1-1 1,0 0-1,-1 0 1,1 0 0,-5-1-1,-2 0 41,7 1-59,0 0-1,0 0 1,0 0-1,0 0 1,0-1-1,0 1 1,0-1-1,0 1 1,0-1-1,0 0 1,0 0-1,0 0 1,1 0-1,-3-1 1,0-2 27,0 0 1,-1-1 0,-5-9 0,7 10-33,-1-1 10,0-1-1,0 0 1,1 0 0,-1 0-1,2 0 1,-1-1 0,1 1-1,-1-1 1,2 0 0,-1 0-1,0-9 1,-35-123 40,26 99-118,6 27 14,2-1 0,0 1 0,0-1 0,0-23 0,3 32-142,0 0-1,1-1 1,0 1-1,0 0 1,0 0-1,1 1 0,-1-1 1,1 0-1,0 0 1,0 1-1,1-1 1,0 1-1,-1 0 1,1 0-1,1 0 0,5-6 1,-4 4-622,1 1-1,0 0 1,11-7 0,-8 7 60,1 0 1,18-5 0,-27 10 721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2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35 9568,'0'0'3066,"6"0"-1855,13 1-755,-3 0-173,-1-1 1,0-1-1,19-3 0,-19 1-198,2 0-9,0 0 0,1 0 0,17 1 1,119 2-67,-143 0-117,1-1-1,-1-1 1,0 0-1,0 0 0,12-5 1,-18 6-41,-1 0 0,0 0 0,1 1 1,6-1-1,-8 2-506,-17-1 10,12 0 608,0 1 1,0-1 0,0 0 0,0 1-1,0-1 1,1 1 0,-1 0 0,0-1-1,1 1 1,-1 0 0,0 0 0,1 0-1,-3 2 1,-22 23-262,10-9 112,14-14 155,-4 3-30,0 0 1,0 0-1,1 0 1,0 1-1,1 0 1,-1 0-1,1 1 1,-4 10-1,-2 8-67,1 0 1,-7 36-1,-6 63 302,13-67 408,-27 94-1,26-123-168,-26 53 1,27-67-218,0 0 0,-1 0 0,0-1 0,-23 23 0,26-30-123,0-1 0,-1 0 0,0 0 0,0 0 0,-1-1 0,0-1 0,-17 7 0,18-7-40,-1-1 1,0 0 0,0-1-1,1 0 1,-1-1 0,-1 0-1,-10 0 1,15 0-60,0-1 0,0 0 1,0-1-1,1 1 0,-1-1 0,0 0 1,1 0-1,-1-1 0,-5-1 0,-6-3-148,10 4 76,-1 0 1,0 0 0,1-1 0,0 0 0,-1 0 0,1-1 0,-9-6 0,4 2 17,-6-6-204,18 14 294,0 0 0,-1-1 1,1 1-1,0 0 0,-1 0 0,1 0 1,0 0-1,0-1 0,-1 1 0,1 0 0,0 1 1,-1-1-1,1 0 0,0 0 0,-1 0 1,1 0-1,0 0 0,1 1 0,17 10 304,13-5 234,56 25 70,-63-25-435,48 4 0,-38-6 13,33 7-7,-35-5-376,48 3 1,-77-9 66,1-1 0,-1 1 0,0-1 1,8-2-1,2-1-204,4 2 2,-14 1 159,0 1 1,0-1 0,0 1 0,0-1-1,0-1 1,0 1 0,0 0 0,-1-1-1,1 0 1,0 0 0,3-3 0,5-2-323,-5 3-200,-1 0-1,1-1 1,9-9-1,1-3-637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2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340 239 4736,'0'0'1530,"-2"-6"-932,0 3-530,0 0 90,0-1 0,1 0-1,-1 0 1,1 1 0,-1-1 0,1 0-1,1 0 1,-2-6 0,2 10-120,0 0-1,0-1 1,0 1 0,0-1 0,0 1 0,0-1-1,0 1 1,-1 0 0,1-1 0,0 1-1,0-1 1,-1 1 0,1 0 0,0-1 0,0 1-1,-1 0 1,1-1 0,0 1 0,-1 0 0,1 0-1,0-1 1,-1 1 0,-22-26 1333,21 23-1186,0 0 0,0 0 0,0 0 0,0 0 0,0 1 0,-1-1 0,1 1 1,-1-1-1,0 1 0,-5-3 0,2 0 67,-21-16 795,24 18-955,-1 0 0,1 0 0,-1 0 0,1 1 0,-1-1 0,0 1 0,0 0 0,-1 0 0,-5-2 1,3 3 9,1-1 1,-1 1 0,1 1 0,-1-1-1,0 1 1,0 1 0,1-1 0,-1 1 0,1 0-1,-13 4 1,14-2-77,0 1-1,0 0 1,1 0 0,0 0-1,0 1 1,0-1 0,0 1-1,1 0 1,-4 7-1,1-2 39,-1-1-23,2 1-1,-1-1 1,-7 22-1,9-22-26,1-2-9,0 1 1,1-1-1,0 1 0,0 0 1,-1 8-1,3-13-2,0-1 1,0 1-1,0 0 0,0-1 1,1 1-1,-1-1 1,1 1-1,0-1 0,0 1 1,-1-1-1,2 0 0,-1 1 1,0-1-1,0 0 1,1 0-1,-1 0 0,1 0 1,2 3-1,25 18 258,-21-14-187,-7-7-68,1 0-1,-1 0 0,1-1 1,-1 1-1,1 0 1,0-1-1,0 1 1,2 0-1,1 0-31,1 0 1,-1-1-1,0 0 0,1 0 0,-1-1 0,9 1 1,42-2-414,-33 0 77,-20 1 337,1 0 0,-1 0 0,0 0 0,0 0 0,0-1 0,0 1 0,0-1-1,0 0 1,0 0 0,0 0 0,0 0 0,0-1 0,-1 1 0,1-1 0,2-1 0,-1 0 10,-1 1 31,0-1 0,0 1 0,0-1 0,0 0 0,-1 0 0,1 0 0,-1 0 0,0 0 0,0-1 0,0 1 0,0-1 0,-1 1 0,2-6 0,-2 7-2,-1 0-1,1 0 1,-1 0 0,0 0 0,1-1 0,-1 1-1,0 0 1,-1 0 0,1 0 0,0 0-1,-2-4 1,1 1 18,-1-6 41,0 0-1,-1 0 0,-1 0 1,0 1-1,0-1 0,-10-15 1,-2-1 324,-1 1 0,-2 1 1,-25-28-1,39 48-392,0 0-1,-1 1 1,1 0 0,-1 0-1,0 0 1,-8-3-1,12 6-25,-3-2-214,8 6 38,11 11 79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2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8896,'0'17'4032,"0"0"-1504,0 0-769,0 0-1087,17 0-576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122 529 7136,'0'-14'2309,"0"13"-2292,0 1-1,0 0 1,0 0-1,0 0 1,0 0 0,0 0-1,0-1 1,0 1-1,0 0 1,0 0 0,0 0-1,0 0 1,0 0-1,0-1 1,0 1 0,0 0-1,0 0 1,1 0-1,-1 0 1,0 0-1,0 0 1,0 0 0,0-1-1,0 1 1,0 0-1,1 0 1,-1 0 0,0 0-1,0 0 1,0 0-1,0 0 1,0 0 0,0 0-1,1 0 1,-1 0-1,0 0 1,0 0 0,0 0-1,0 0 1,0 0-1,1 0 1,-1 0 0,0 0-1,0 0 1,0 0-1,0 0 1,0 0-1,1 0 1,-1 0 0,0 0-1,0 0 1,0 0-1,0 1 1,3-1 40,13-2 338,-15 2-355,-1 0 0,1 0 0,-1-1 0,1 1-1,-1 0 1,1 0 0,-1-1 0,1 1 0,-1 0 0,1-1 0,-1 1-1,0 0 1,1-1 0,-1 1 0,0-1 0,1 1 0,-1 0 0,0-1-1,1 1 1,-1-1 0,0 1 0,0-1 0,0 1 0,1-1 0,-1 1 0,0-1-1,0 1 1,0-1 0,0 0 0,0 0-27,0 1-1,0 0 1,0 0-1,0 0 1,0 0 0,0 0-1,0 0 1,0 0 0,0 0-1,0 0 1,0-1 0,0 1-1,0 0 1,0 0-1,0 0 1,0 0 0,0 0-1,0 0 1,0 0 0,0 0-1,0 0 1,0 0-1,0-1 1,0 1 0,0 0-1,0 0 1,0 0 0,0 0-1,0 0 1,0 0 0,0 0-1,0 0 1,1 0-1,-1 0 1,0 0 0,0 0-1,0 0 1,0 0 0,0 0-1,0 0 1,0-1-1,0 1 1,0 0 0,0 0-1,1 0 1,-1 0 0,0 0-1,0 0 1,0 0 0,0 0-1,0 0 1,0 0-1,0 1 1,0-1 0,0 0-1,1 0 1,-1 0 27,1 0-1,-1 0 1,1 0 0,0 0 0,-1 0 0,1 0-1,-1 0 1,1 0 0,-1-1 0,1 1-1,0 0 1,-1 0 0,1 0 0,-1-1 0,1 1-1,-1 0 1,1-1 0,0 1 0,-1-1-4,1 0 1,-1 0 0,0-1-1,1 1 1,-1 0 0,0 0-1,1 0 1,-1 0 0,0 0-1,0 0 1,0-1 0,0 1 0,0-1-1,0-3 47,-1 1 0,1-1 0,-1 1 0,0-1 0,0 1 0,-1-1 0,-2-6 0,-6-14 80,7 19-127,0 0-1,0 0 1,0 0 0,-1 1-1,0 0 1,0 0 0,0 0-1,-1 0 1,0 1 0,0-1-1,0 1 1,0 0 0,-1 1-1,1-1 1,-11-3 0,15 7-35,0-1 1,0 1-1,0 0 1,-1 0-1,1-1 1,0 1-1,0 0 1,-1 0-1,1 0 1,0 1-1,0-1 1,-1 0-1,1 0 1,0 1 0,0-1-1,0 1 1,0-1-1,-1 1 1,1-1-1,0 1 1,0 0-1,0-1 1,0 1-1,0 0 1,0 0-1,-1 2 1,-1 1-11,0 0 0,0 1-1,0-1 1,-3 10 0,3-7 24,-1 4 21,0-1-1,1 0 1,0 1 0,1 0-1,1 0 1,-1-1 0,2 1-1,-1 0 1,3 16-1,-2 1 63,0-26-85,1 0 0,-1 0 0,0 0 0,0 0 0,1 0 0,-1 0 0,1 0 0,0 0 0,0 0 0,-1 0 1,1 0-1,0-1 0,1 1 0,-1 0 0,0-1 0,0 1 0,1 0 0,-1-1 0,1 0 0,-1 1 0,1-1 1,0 0-1,-1 0 0,1 0 0,0 0 0,0 0 0,0 0 0,0 0 0,4 0 0,3 1-229,1 0 0,0 0 0,1-1 0,16-1 0,-26 0 195,5 0-104,0 0 0,0 0 1,1 0-1,-1-1 0,0 0 0,0 0 1,0-1-1,0 0 0,0 0 0,-1 0 0,1-1 1,6-3-1,7-5-155,44-29-656,-60 37 909,0 0-1,0 1 1,0-2 0,-1 1-1,1 0 1,-1 0 0,0-1-1,0 1 1,0-1 0,0 0-1,-1 1 1,1-1-1,-1 0 1,0 0 0,0 0-1,-1 0 1,1-5 0,5-20-73,17-28-23,-20 38 199,0-1 0,-2 1 0,0-1 0,-3-27 0,1 8 803,2 34-762,-1 0 0,0 1 0,-1-1 0,1 1 0,-1-1 0,0 1 0,0-1 0,0 1 0,0-1 0,-1 1 0,0 0 1,0 0-1,0-1 0,0 2 0,-1-1 0,0 0 0,0 0 0,-4-4 0,3 19 191,2-5-211,-1 5 56,0-1 0,1 1 0,0 0 0,0-1 0,0 23 0,2 97 257,1-107-443,1-1 0,6 31 0,-5-34 26,-1-11 12,-1 0 1,1 0 0,0 0 0,1-1-1,-1 1 1,2 0 0,-1-1 0,9 12-1,-8-12 2,-1-1-70,1 1-1,0-1 1,1-1-1,0 1 1,0-1-1,0 1 1,0-1 0,1-1-1,0 1 1,0-1-1,7 4 1,-7-4-253,-1-1 183,0-1 0,0 1 0,0-1 0,0 0-1,0-1 1,0 1 0,0-1 0,1 0 0,-1 0 0,0-1 0,1 1 0,9-2 0,-10 1 56,-1-1-1,1 1 1,-1-1 0,0 0 0,1-1-1,-1 1 1,0-1 0,0 0 0,1 0 0,-2 0-1,1-1 1,0 1 0,0-1 0,-1 0 0,1 0-1,-1 0 1,5-7 0,-1-1 49,0 0 0,0 0 0,-1-1 1,6-18-1,-2 0 87,6-32 0,-13 50-43,14-56 160,9-3 384,-18 20-185,-6 36-120,1-1 1,6-21-1,-4 24-137,-3 7-5,1 1 1,-1-1-1,-1 1 1,1-1-1,-1 0 1,0 0-1,0 0 1,-1 0-1,1 0 1,-1 0-1,-1 0 1,1 0-1,-3-10 1,-9-10 232,12 25-333,-1 1-1,1-1 1,-1 1 0,1-1-1,0 0 1,-1 0-1,1 1 1,0-1 0,-1 0-1,1 0 1,0 1 0,0-1-1,0 0 1,0 0-1,0 0 1,0 1 0,0-1-1,0 0 1,0 0-1,0 1 1,1-3 0,-1 1 24,0 2-36,0 0 0,0 0 0,1 0 0,-1 0 0,0 0 1,0 0-1,0-1 0,0 1 0,0 0 0,0 0 0,0 0 0,0 0 0,0 0 1,0 0-1,0 0 0,0 0 0,0 0 0,0-1 0,-1 1 0,1 0 0,0 0 1,0 0-1,0 0 0,0 0 0,0 0 0,0 0 0,0 0 0,0 0 0,0 0 1,0 0-1,0 0 0,0-1 0,0 1 0,0 0 0,0 0 0,-1 0 0,1 0 1,0 0-1,0 0 0,0 0 0,0 0 0,0 0 0,0 0 0,0 0 0,0 0 0,0 0 1,0 0-1,-1 0 0,1 0 0,0 0 0,0 0 0,0 0 0,0 0 0,0 0 1,0 0-1,0 0 0,-1 1 2,0-1 0,0 0 0,0 0 1,0 1-1,0-1 0,0 1 0,0-1 0,0 1 1,0-1-1,0 1 0,0-1 0,1 1 0,-1 0 1,0-1-1,1 1 0,-1 0 0,0 0 0,1 0 1,-1 0-1,1-1 0,-1 1 0,1 0 0,-1 2 1,-12 14 137,12-15-131,0-1-1,-1 0 0,1 1 0,0-1 0,0 1 0,0 0 0,0-1 1,0 1-1,0 0 0,0-1 0,1 1 0,-1 0 0,0 3 0,-5 55 151,-7 4-25,7-40-32,-3 27 1,6 109 12,3-104-115,0-49 0,0 1 0,0-1 0,1 1 0,0-1 0,0 1 0,0-1 0,1 1 0,1-1 0,-1 0 0,4 7 0,-2-7-213,-1-1 1,4 15-1,-6-16 49,1-1 1,-1 1-1,1 0 0,4 7 1,-5-10 48,0 0 1,0-1-1,1 1 1,-1-1-1,0 0 1,1 1-1,-1-1 0,1 0 1,0 0-1,-1 0 1,4 1-1,-5-1 73,0-1 1,1 0-1,-1 0 0,0 0 0,1 1 1,-1-1-1,0 0 0,1 0 0,-1 0 0,0 0 1,1 0-1,-1 0 0,0 0 0,1 0 1,-1 0-1,1 0 0,-1 0 0,0 0 1,1 0-1,-1 0 0,0 0 0,1 0 0,-1 0 1,0 0-1,1 0 0,-1 0 0,1-1 1,-1 1-1,0 0 0,1-1 0,27-10-1873,-22 10 1594,0 0 0,0 0 0,11 1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3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52 7552,'-17'-17'3424,"17"0"-736,17 17-1760,-17-17 768,17 17 159,0 0-1375,17 0-192,-16 0-160,16 0 32,0 0-96,-17 0-1280,0 0 640,0 0-3071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4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5728,'-14'0'1840,"9"-3"-1110,-10-11 7926,15 17-8192,0-2-430,0-1-1,1 1 1,-1-1 0,0 1-1,0-1 1,0 1 0,0-1-1,1 1 1,-1-1-1,0 1 1,0-1 0,1 0-1,-1 1 1,0-1 0,1 1-1,-1-1 1,1 0 0,-1 1-1,0-1 1,1 0-1,-1 1 1,1-1 0,-1 0-1,1 0 1,0 1 0,21 3 777,31-4 279,-37-1-975,72 1 551,-74 0-538,-11 0-298,14 17-7835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9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4736,'0'0'7594,"-3"0"-7098,-5 0-72,19 0 1659,-11 3-2227,0-3 154,0 1 0,0 0 0,1-1 0,-1 1 0,0 0 0,0 0 0,1-1 0,-1 1 1,0-1-1,1 1 0,-1 0 0,1-1 0,-1 1 0,1-1 0,-1 1 0,1-1 0,-1 1 0,1-1 0,-1 1 0,1-1 1,0 0-1,-1 1 0,1-1 0,-1 0 0,1 0 0,0 1 0,-1-1 0,1 0 0,0 0 0,0 0 0,-1 0 0,1 0 0,1 0 1,33 1 233,-20-2-282,13 0 43,-16 0 6,0 1 1,-1 0 0,1 1 0,16 3 0,-12 0 9,-9-1-12,0-1 0,0-1 0,1 1 0,-1-1 0,9 0 0,35-1 71,-51-3-1307,0-8-842,0 8 298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09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2976,'-14'0'971,"11"0"-603,0 0-48,2 0-289,1 0 0,-1 0 0,1 0 0,-1 0 0,1 0 0,-1 0 0,1 0 0,-1 0 1,1 0-1,-1 0 0,1 0 0,-1 1 0,1-1 0,-1 0 0,1 0 0,-1 1 0,1-1 1,-1 0-1,1 0 0,-1 1 0,1-1 0,0 1 0,-1-1 0,1 0 0,0 1 0,-1-1 1,1 1-1,0-1 0,0 1 0,-1-1 0,1 1 0,0-1 0,0 1 0,0-1 0,0 1 0,0-1 1,0 1-1,0-1 0,0 1 0,0-1 0,0 2 0,0 1 2108,-3-3-1627,-2 0-265,-13 1 1438,17-1-1652,1 1-1,-1-1 1,1 0 0,0 0-1,-1 1 1,1-1 0,-1 0-1,1 0 1,-1 1 0,1-1-1,0 1 1,-1-1 0,1 0-1,0 1 1,-1-1-1,1 1 1,0-1 0,0 1-1,-1-1 1,1 1 0,0-1-1,0 1 1,0-1 0,0 1-1,0-1 1,0 1 0,0-1-1,0 1 1,0 0 0,0 2 1668,14-3-1278,-7-1-247,1 1-1,-1 0 1,1 0 0,13 4-1,2 7 87,-10-9-183,1 0 1,0-1 0,-1-1-1,20-1 1,-7 0 2,77 1 323,-101 0-208,1 0 225,9 0-129,-9 0-107,-1-3-90,0 2-111,-1-1 0,1 1 0,-1 0-1,1 0 1,-1 0 0,1 0-1,0 0 1,0 0 0,-1 0 0,1 0-1,0 1 1,0-1 0,0 1-1,3-1 1,0-2-1190,7-8-123,-7 8-1307,10 3 817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00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34 7040,'-1'-2'276,"-1"0"0,0 0 0,1 0 0,-1 1 0,1-1 0,0-1 0,-1 1-1,0-4 1,1 6-240,1 0 0,0-1 0,0 1 0,0 0 0,0-1-1,0 1 1,0 0 0,0-1 0,0 1 0,0 0-1,0-1 1,0 1 0,0 0 0,0-1 0,1 1-1,-1 0 1,0-1 0,0 1 0,0 0 0,0-1 0,1 1-1,-1 0 1,0 0 0,0-1 0,1 1 82,0-1-1,0 1 1,-1-1 0,1 1 0,0 0 0,0-1 0,-1 1-1,1 0 1,0 0 0,0 0 0,0 0 0,0 0 0,-1 0-1,2 0 615,-4 2-1826,0 0 875,1-1-1,0 1 0,0 0 0,0-1 1,0 1-1,0 0 0,0 0 0,0-1 1,1 1-1,-1 0 0,0 0 0,1 3 1,-2 29-3030,2-31 3056,0 1 149,-1-1 0,1 1-1,-1-1 1,1 0 0,-1 1 0,0-1 0,0 0 0,-3 6-1,-1 2 251,4-8-22,1-1 3,-1 1 0,0-1 0,0 1 0,0-1-1,0 1 1,0-1 0,0 0 0,-1 1 0,1-1 0,-1 0-1,0 0 1,-2 2 0,2-2 31,1 0 1,-1 1-1,1-1 1,-1 0-1,1 1 0,0-1 1,0 1-1,0-1 0,0 1 1,1-1-1,-1 4 0,0-4-94,1 0 0,0-1 0,0 1 0,-1 0 0,1-1 0,-1 1 0,0 0 0,1-1 0,-1 1 0,0-1-1,0 1 1,0-1 0,0 0 0,0 1 0,0-1 0,0 0 0,-1 0 0,1 0 0,-3 2 0,-9 3 926,8 1-419,5-7-607,-1 0-1,1 1 0,0-1 1,0 1-1,0-1 0,-1 0 1,1 1-1,0-1 0,-1 0 1,1 1-1,0-1 0,-1 0 1,1 0-1,0 1 0,-1-1 1,1 0-1,0 0 0,-1 1 1,1-1-1,-1 0 0,1 0 1,-1 0-1,1 0 0,0 0 1,-1 0-1,1 0 0,-1 0 1,1 0-1,-1 0 1,0 0-1,-1 0 233,2 1-283,1 0-1,0 0 1,-1 0 0,1 0-1,0 0 1,0 0 0,0 0 0,0 0-1,0 0 1,1 1 0,1 0-105,-3-2 66,1 1-1,-1-1 1,0 0 0,1 1 0,-1-1-1,0 0 1,1 0 0,-1 1 0,0-1-1,1 0 1,-1 0 0,1 1-1,-1-1 1,1 0 0,-1 0 0,0 0-1,1 0 1,-1 0 0,1 0 0,-1 0-1,1 1 1,-1-1 0,1 0 0,-1-1-1,0 1 1,2 0 0,3 1-694,0 10-1000,-4-10 1522,0-1 0,-1 0 1,1 1-1,0-1 0,0 0 0,0 1 1,0-1-1,0 0 0,-1 0 1,1 0-1,0 0 0,0 0 0,2 0 1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12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4160,'0'0'3093,"2"-3"-2389,10-8 363,-7 8-294,436 3 2150,-394-2-2793,56-10 1,-74 9 6,56 2 1,-42 2 302,-33-3-212,-8-2-165,-3 4-79,1-1 0,0 1 0,-1 0 0,1-1 0,0 1 0,-1-1 0,1 1 1,0 0-1,-1 0 0,1-1 0,0 1 0,-1 0 0,1 0 0,-1-1 0,1 1 0,-1 0 1,1 0-1,-1 0 0,1 0 0,-2-1 0,-6 10-501,0-7 183,0-1 1,-1 0-1,1-1 1,0 0-1,-11-1 1,-1 1 72,14-1 213,0 1-1,-1 0 1,1 1 0,0 0-1,-1-1 1,1 2-1,0-1 1,0 1-1,0 0 1,0 0-1,-8 5 1,-26 27 112,35-31-37,0 1 0,0 0 0,0 0 0,1 0 0,-1 1 0,1-1 0,0 1 0,1 0 0,-1 0 0,1 1 0,0-1 0,0 1 0,0-1 0,1 1 0,-2 8 0,-4 22 100,-4 13-14,-7 5-8,9-29 11,-7 30-1,7 16 21,9-57-126,-1 0 0,-1 0 0,-6 24 0,-20 21-15,15-19 28,10-27 41,0 0-1,-1-1 1,0 0 0,-1 0-1,-12 20 1,-11 2 149,26-30-194,0 0 0,0 1-1,0-1 0,-1 1 0,0-1 0,0 0 0,0-1 0,0 1 1,0-1-1,-1 1 0,-8 3 0,-7 6-6,15-10-10,0 0 0,0 0 0,0 0-1,-9 3 1,-17 0-66,14 0 47,14-5 56,0 1 0,-1-1 1,1 0-1,-1 0 0,1 0 0,0-1 1,-1 1-1,-3-1 0,6 0-28,1 0 0,-1 0 0,0 0-1,1 0 1,-1 0 0,0 0 0,1 0 0,-1 0-1,0 0 1,1 0 0,-1 1 0,1-1-1,-1 0 1,0 0 0,1 1 0,-1-1 0,1 0-1,-1 1 1,1-1 0,-1 1 0,1-1 0,-1 1-1,1-1 1,-1 1 0,0 0 0,1 1 14,-1 0 1,1 0-1,0-1 0,-1 1 1,1 0-1,0 0 1,1 4-1,-1 2 62,0-7-69,0 0 1,0-1-1,0 1 0,0-1 0,0 1 1,0 0-1,0-1 0,0 1 1,0 0-1,1-1 0,-1 1 1,0-1-1,0 1 0,1 0 1,-1-1-1,0 1 0,1-1 1,-1 1-1,1-1 0,-1 1 0,0-1 1,1 1-1,0-1 0,14 4 200,-2-2-96,-6 0-52,0 1 1,-1 0 0,1 0 0,0 0 0,6 5-1,-7-4-32,0 0 0,1 0-1,0-1 1,8 3 0,-5-4 32,0 0 0,13 0 0,-1 0 24,88 21 339,2 0-23,-47-18-496,-30 2-10,-28-5-76,-1 0 0,1-1 0,1 1 0,-1-1 0,0-1 0,0 0-1,0 0 1,0 0 0,0-1 0,8-1 0,4-10-1375,-17 12 1442,-1-1 0,1 1 0,-1-1 0,1 1 0,0 0 0,-1 0 0,1-1 0,-1 1 0,3 1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13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394 154 5152,'0'-28'1648,"0"27"-1623,0 1 1,0 0-1,0-1 1,0 1-1,0-1 0,0 1 1,0 0-1,0-1 1,0 1-1,0 0 1,0-1-1,0 1 0,0 0 1,0-1-1,0 1 1,-1 0-1,1-1 1,0 1-1,0 0 0,0 0 1,0-1-1,-1 1 1,1 0-1,0 0 1,-1-1-1,-5-5 516,0 0 0,-1 0 0,0 0 0,0 1 0,-1 0 0,-13-6 0,-33-7 835,50 18-1322,0-1 0,0 1 0,0 0 0,0 0 1,0 0-1,0 1 0,0-1 0,0 1 0,1 0 1,-1 0-1,0 0 0,0 0 0,1 1 0,-4 2 1,-3 0 54,4-2-58,0 0-7,0 1 0,0-1 0,0 1 0,1 0 0,-6 4 0,-1 5 82,1-1 1,0 2-1,-9 13 0,3-5 14,3-4-11,0 2 0,2-1 0,-14 27 0,23-38-118,0 0-1,0 0 0,0 0 1,1 1-1,0-1 1,1 1-1,-1-1 0,2 1 1,-1 0-1,1-1 1,0 1-1,0 0 0,1-1 1,2 9-1,-3-14-3,1 0 0,0 0 0,0 1 0,0-1 0,0 0-1,0 0 1,0 0 0,1 0 0,-1 0 0,1 0 0,-1-1 0,1 1-1,0 0 1,-1-1 0,5 3 0,1 0 15,-1-1 1,1 0-1,13 4 1,-19-6-20,10 2-3,1 0 0,-1 0 1,1-1-1,-1 0 0,1-1 1,13-1-1,-6-1-38,-1-1 0,1-1 0,19-5 1,-15 2-27,1 1 4,1-2 0,-1-1 0,26-12 0,-42 16 97,0 0 0,-1 0 1,0-1-1,0 0 0,0-1 1,-1 0-1,0 0 0,0 0 1,0-1-1,-1 1 0,0-1 1,0-1-1,4-9 0,-7 13-13,0-1 0,0 0 0,-1 0 0,0 0 0,0 0 0,0 0 0,-1 0 0,1 0 0,-1 0 0,0 0 0,-1 0 0,1 0 0,-1 0 0,0 0 0,0 0 0,-1 0 0,-3-7 0,2 1 18,-2 1 1,1 0-1,-1 0 0,-1 1 0,0 0 0,0 0 1,-8-10-1,12 18-33,-20-25 69,-28-24 0,20 21-922,13 12 343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13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69 4064,'0'0'1307,"0"-3"-801,0-8-101,0 8 2065,3 3-1830,9 0-107,-12 0-527,0 0 0,0 0-1,0 0 1,0 0 0,0 0 0,0 0 0,0 0-1,0 0 1,0 1 0,0-1 0,1 0 0,-1 0-1,0-1 1,0 1 0,0 0 0,0 0 0,0 0-1,0 0 1,0 0 0,0 0 0,0 0 0,1 0-1,-1 0 1,0 0 0,0 0 0,0 0 0,0 0-1,0 0 1,0 0 0,0 0 0,0 0 0,0 0-1,0 0 1,0 0 0,0-1 0,0 1 0,0 0-1,0 0 1,1 0 0,-1 0 0,0 0 0,0 0-1,0 0 1,0 0 0,0 0 0,0-1 0,0 1-1,0 0 1,0 0 0,0 0 0,0 0 0,0 0-1,0 0 1,0 0 0,-1 0 0,1-1 0,0-10 298,0 11-300,0 0 1,0 0-1,1 0 1,-1 0 0,0 0-1,0-1 1,0 1-1,0 0 1,0 0 0,0 0-1,0 0 1,0 0-1,0 0 1,0 0-1,0 0 1,0 0 0,0-1-1,0 1 1,-1 0-1,1 0 1,0 0 0,0 0-1,0 0 1,0 0-1,0 0 1,0 0-1,0 0 1,0 0 0,0 0-1,0-1 1,0 1-1,0 0 1,0 0 0,0 0-1,0 0 1,-1 0-1,1 0 1,0 0-1,0 0 1,0 0 0,0 0-1,0 0 1,0 0-1,0 0 1,0 0 0,0 0-1,-1 0 1,1 0-1,0 0 1,0 0 0,0 0-1,0 0 1,0 0-1,0 0 1,0 0-1,0 0 1,-1 0 14,0 0-1,1 0 1,-1 0-1,1 0 1,-1 0-1,1 0 1,-1 0-1,1 0 1,-1 0-1,1 0 1,-1 0-1,1-1 1,-1 1 0,1 0-1,-1 0 1,1-1-1,-1 1 1,1 0-1,-1-1 1,1 1-1,0 0 1,-1-1-1,1 1 1,0 0-1,-1-1 1,1 1 0,0-1-1,0 1 1,-1-1-1,1 1 1,0-1-1,0 1 1,0-1-1,-1 1 1,1-1-1,0 1 1,0-1 0,0 1-1,0-1 1,0 1-1,0-2 1,-3-4 279,2 5-270,0 0 0,0 0 0,0 0 1,0 0-1,-1 0 0,1 0 0,-1 0 0,1 0 1,-1 0-1,1 0 0,-1 1 0,1-1 1,-1 1-1,1-1 0,-1 1 0,0-1 0,1 1 1,-1 0-1,0 0 0,-3 0 0,-2 0 113,4 0-113,0-1-1,0 1 0,0 0 0,0 0 0,0 1 0,-1-1 0,1 1 0,0-1 0,0 1 1,0 0-1,0 0 0,0 0 0,1 1 0,-1-1 0,0 1 0,0 0 0,-4 3 1,-6 7 215,9-9-190,0 0 0,0 1 0,1-1 0,0 1 0,-1 0 0,1 0 0,1 0 0,-1 0 0,-2 5 0,-1 22 70,1-13-74,3-10-26,0-1 0,0 0 0,1 1 1,-1 10-1,2 56 185,0-74-208,0 2 3,0 0 0,0 0 0,0 0-1,0 0 1,0 0 0,0 0 0,1-1 0,-1 1 0,1 0 0,0 0 0,0 2 0,0-3-7,-1-1 1,1 1 0,-1-1 0,1 1 0,-1-1 0,1 0 0,-1 1-1,1-1 1,-1 1 0,1-1 0,0 0 0,-1 0 0,1 1 0,-1-1-1,1 0 1,0 0 0,0 0 0,2 0-19,-1 0-1,0 0 1,0 0-1,0 0 1,0-1-1,0 1 1,1-1-1,1 0 1,1-1-141,0 0 0,0-1 0,0 0 0,0 0 0,0 0 0,-1 0 0,1-1 0,4-4 0,20-16-950,-26 22 1059,0 0 0,0 0 0,0 0 0,0 0 1,-1-1-1,1 0 0,-1 1 0,1-1 1,-1 0-1,0 0 0,0 0 0,-1 0 0,3-6 1,2-10-163,-4 15 178,-1 0 0,0 0 0,1 0 1,0 0-1,4-8 0,-4 10 126,0-1 0,0 1 0,0-1-1,-1 0 1,1 0 0,-1 0 0,0 0 0,0 0 0,0 0-1,0 0 1,-1 0 0,1 0 0,-1 0 0,1 0 0,-1 0-1,-1-5 1,-1 8 819,0 0-860,1 0 0,0 0 1,0 1-1,-1-1 0,1 0 0,0 0 1,0 1-1,0-1 0,-1 1 0,1-1 0,0 1 1,0-1-1,0 1 0,0 0 0,0-1 1,0 1-1,0 0 0,0 0 0,0 0 0,1 0 1,-1 0-1,0 0 0,0 0 0,1 0 1,-1 0-1,1 0 0,-1 0 0,1 0 0,-1 1 1,1-1-1,-1 2 0,0 4 72,0 1 0,1-1 0,-1 1 0,2 9-1,-1-3-74,2 2 2,0 0 0,1 0-1,0 0 1,1-1 0,1 1-1,10 22 1,-13-33-187,-1-1 0,1 0 1,0 1-1,0-1 0,1 0 0,-1 0 0,1 0 0,0-1 0,0 1 1,0-1-1,0 1 0,1-1 0,0 0 0,-1 0 0,1-1 0,6 4 1,20 1-1650,-14-5 812,-10-1 603,0 1 0,-1 0-1,1 1 1,7 3 0,-12-6 347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13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8544,'0'0'3872,"17"17"-2336,0-17-1184,17 0 192,17 0-288,17-17-736,1 17 256,-1-17-3296,0 17 1920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14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 7392,'-12'0'3115,"22"0"-2063,32 0-174,242 0-1593,-276-1 503,1 2 0,-1-1 0,0 1 0,1 1 0,-1-1 0,0 1 0,14 6 0,-14-5-374,-2-3 307,-9 0 88,-18 0 1,-29 0 119,37-1 60,9 1 0,1 0-1,-1 0 1,1 0 0,-1 0 0,1 0-1,0 1 1,-1 0 0,1-1 0,0 1-1,-1 0 1,1 1 0,0-1-1,0 0 1,0 1 0,0 0 0,-5 4-1,6-5 15,-2 1 9,1 0-1,-1 1 1,1-1-1,-1 1 1,1 0-1,0 0 1,0 0 0,0 1-1,0-1 1,1 1-1,-1-1 1,1 1-1,0 0 1,-2 6-1,-1 3 68,2 0-1,0 0 0,0 1 0,-1 17 0,2-10 1,-10 50 269,-5 42-46,15-25-213,-1 29 110,-13-24 315,3-21 7,10-41-32,2-21-285,0 1-1,-5 16 1,5-23-127,0 0 1,-1 0 0,0 0 0,0 0 0,0 0-1,-1-1 1,1 1 0,-1-1 0,-5 6-1,-1 1 104,8-8-160,0-1 1,-1 1-1,0 0 0,1 0 1,-1-1-1,0 1 1,0-1-1,0 1 0,0-1 1,0 0-1,0 0 0,0 0 1,0 0-1,0 0 0,-1 0 1,1-1-1,0 1 1,-1-1-1,1 1 0,-4-1 1,4 0-16,-1 0 1,1 0 0,-1 0 0,0 0-1,1 0 1,-1-1 0,1 1-1,-1-1 1,1 0 0,-1 0 0,1 0-1,0 0 1,-1 0 0,1 0 0,0-1-1,0 1 1,0-1 0,-3-2 0,-1-1-60,0 1 0,0-1 1,0 1-1,-1 1 1,-7-4-1,8 4-21,-5 0-27,12 3 92,3 0 58,-1-1 0,0 2 1,1-1-1,-1 0 0,1 1 1,5 1-1,20 9 187,-16-6-13,24 7 1,69 5 394,-61-13-623,58-4 0,-50-1-411,4 1-1168,8 0 432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14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36 7456,'-29'-14'2421,"28"14"-2327,0-1 0,0 0 0,0 1 0,0-1 0,0 1 0,0 0 0,0-1 0,0 1 0,0 0 0,0 0 0,0 0 1,0 0-1,-2 0 0,-6-2 216,-17-9 1007,26 11-1236,-1-1-1,0 1 1,0-1 0,0 1-1,1-1 1,-1 1 0,0 0-1,0-1 1,0 1 0,0 0-1,0 0 1,0 0 0,0 0-1,1 0 1,-1 0 0,0 0 0,0 0-1,0 0 1,-1 0 0,-2 1 214,-10-1 105,12 0-364,-1-1 0,0 1-1,1 0 1,-1 0-1,0 0 1,1 0-1,-1 1 1,0-1-1,1 1 1,-1 0-1,1 0 1,-1-1 0,1 2-1,-1-1 1,1 0-1,0 0 1,-1 1-1,1-1 1,0 1-1,-3 2 1,4-2-36,-11 9 25,-18 24 1,27-30 3,0 0 0,0-1 1,1 1-1,0 0 0,-1 1 1,2-1-1,-1 0 0,-1 10 1,1-2 8,0 1 0,1 0 0,1 0 1,0-1-1,1 1 0,0 0 1,1 0-1,0-1 0,2 1 1,5 16-1,-7-24-25,1 0 0,0-1 0,0 1-1,0-1 1,1 1 0,-1-1 0,1 0 0,0-1 0,1 1 0,-1-1 0,1 0 0,6 5 0,-7-7-11,1 1 0,0-1 0,0 0 0,-1 0 1,2 0-1,-1-1 0,0 0 0,0 0 0,0 0 0,1 0 1,-1-1-1,0 0 0,0 0 0,1-1 0,6-1 0,16-2-343,-1-3 0,46-16 0,-19-5 63,-41 22 231,-9 4 37,1 0 1,-1 0 0,0 0 0,0-1 0,0 0-1,4-3 1,-6 3 16,1 0 1,0-1-1,-1 0 0,0 0 1,0 0-1,2-5 0,0 1 17,-2 5-20,-1 1 0,0 0 0,0-1 1,1 1-1,-2 0 0,1-1 0,0 1 0,0-1 0,-1 0 0,0 1 1,1-1-1,-1 1 0,0-1 0,0 0 0,0 1 0,-1-1 1,1 0-1,-1 1 0,1-1 0,-1 1 0,0-1 0,0 1 1,-2-4-1,0-1 3,1 2 11,0 0 0,0 0 1,-1 1-1,1-1 0,-1 1 1,0 0-1,-1 0 0,1 0 1,-1 0-1,-4-4 0,-2 2 74,0-1-1,0 1 1,-12-5-1,8 5-8,3 0-175,-2-1 330,-26-9 0,34 15-775,0-1-1,-1 1 0,1 0 1,-10 0-1,29 1-624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15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16 5408,'-14'-14'1728,"12"12"-1283,1 7-208,-1 20 323,-4-8 288,4-14-699,1 1 1,-1-1-1,1 1 1,0 0-1,1 0 0,-1-1 1,1 1-1,-1 4 0,1 1 104,-1-1-1,0 0 0,-1 0 0,0 0 0,0 0 1,-5 11-1,3-8-9,0 0 1,-4 21-1,5-2-21,2-16-117,-1-1 0,0 1 0,-1-1 0,-6 17 0,-15 46 501,20-57-250,-2-1 0,-8 20 1,11-33 155,0-5-224,-4 1-200,14-4-150,0-9-228,-6 10 267,-1 1 0,1 0 0,-1 0 0,1 0 1,-1 0-1,1 0 0,0 0 0,-1 0 0,1 0 0,0 0 0,0 0 1,0 0-1,0 0 0,0 1 0,1-2 0,10-4-402,-9 6 337,-1-2 0,0 1 1,1 0-1,-1 0 0,0-1 0,3-2 0,-4 4 65,-1 0 0,0-1 0,0 1 0,1 0 0,-1 0 0,0-1 0,0 1 0,1 0 0,-1 0 0,0 0 1,1 0-1,-1-1 0,0 1 0,1 0 0,-1 0 0,0 0 0,1 0 0,-1 0 0,0 0 0,1 0 0,-1 0 0,0 0 0,1 0 0,-1 0 0,1 0 0,7 0-146,-6 0 207,0-1 1,1 1 0,-1 0-1,1 0 1,-1 0-1,1 0 1,-1 1 0,0-1-1,1 0 1,-1 1-1,0 0 1,1 0 0,-1 0-1,0 0 1,0 0-1,0 0 1,1 0 0,-1 1-1,-1-1 1,1 1-1,0-1 1,0 1 0,1 2-1,0 2 153,0-1 0,-1 1-1,0 0 1,0 0 0,0 0-1,-1 0 1,0 0 0,0 0-1,0 0 1,-1 0-1,-1 11 1,2-16-164,-1 0 1,0-1-1,0 1 0,0 0 0,0-1 0,0 1 1,0 0-1,-1-1 0,1 1 0,0 0 0,0-1 1,0 1-1,-1-1 0,1 1 0,0 0 1,-1-1-1,1 1 0,0-1 0,-1 1 0,1-1 1,-1 1-1,1-1 0,0 1 0,-1-1 0,-1 1 1,1 0 55,-1-1 1,0 0 0,0 1 0,0-1-1,0 0 1,0 0 0,-3 0 0,-4 0 47,7-1-126,1 1-1,-1 0 0,0 0 0,0-1 0,0 1 0,0-1 1,0 0-1,1 1 0,-1-1 0,0 0 0,1 0 0,-1 0 1,0 0-1,1 0 0,-1-1 0,1 1 0,0 0 0,-2-3 0,-15-10-941,11 11 588,6 3 253,1 0 0,-1 0 0,1-1-1,-1 1 1,1 0 0,-1 0 0,1-1-1,-1 1 1,1 0 0,-1-1 0,1 1 0,-1 0-1,1-1 1,0 1 0,-1-1 0,1 1-1,0 0 1,-1-1 0,1 1 0,0-1-1,0 1 1,-1-1 0,1 1 0,0-1 0,0 1-1,0-1 1,0 0 0,0 1 0,0-1-1,-1 1 1,1-1 0,1 1 0,-1-1 0,0 1-1,0-1 1,0 0 0,0 0 0,0-16-1840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2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86 4224,'-14'-28'1365,"11"22"-826,3 3-139,0-42 3530,0 47-3911,0 0-1,0 1 0,0-1 0,-1 0 1,1 1-1,-1-1 0,0 0 0,1 1 1,-1-1-1,-2 4 0,1-3-16,1-1-1,0 1 1,-1 0 0,1 0-1,1 0 1,-1 0-1,0 0 1,1 0 0,-1 1-1,1 5 1,1-2 51,0 1 1,0-1-1,0 0 0,1 1 1,0-1-1,1 0 0,0 0 1,0-1-1,0 1 0,1 0 1,6 9-1,-9-16-51,-1 1-1,1-1 1,0 0-1,-1 1 1,1-1-1,0 1 1,-1-1-1,1 0 1,0 0-1,-1 1 1,1-1-1,0 0 1,-1 0-1,1 0 1,0 0-1,0 0 1,-1 0-1,1 0 1,0 0-1,-1 0 1,1 0 0,0 0-1,0 0 1,-1 0-1,1-1 1,0 1-1,0-1 1,5-1 14,-1 0 1,0 0-1,0-1 1,0 0 0,-1 0-1,1-1 1,-1 1-1,6-6 1,17-13 127,-22 19-117,0-1-1,-1 1 1,0-1 0,7-7-1,-10 9-10,1 0 0,-1 0 0,0 0 0,0-1 0,0 1 0,0 0 0,0-1 0,0 1 0,-1-1 0,1 0 0,-1 1 0,1-1 0,-1-4 0,0 5 6,-1 0 1,1 0-1,0 0 0,-1 0 0,1 0 1,-1 0-1,0 0 0,0 1 0,1-1 0,-1 0 1,0 0-1,0 1 0,-1-1 0,1 1 0,0-1 1,-1 1-1,1-1 0,-1 1 0,1 0 0,-1 0 1,-1-2-1,0 2 63,-1-1 0,1 0 0,0 0 0,-1 1 0,1 0 0,-1 0 0,1 0 0,-1 0 0,0 1 0,-6-1 0,8 1-40,0 0 0,0 0 0,0 0 1,1 1-1,-1-1 0,0 1 0,0-1 0,1 1 0,-1 0 0,0 0 0,1 0 0,-1-1 0,-1 3 0,-6 2 140,5-3-101,-7 4 73,11-5-155,-1-1 1,1 0-1,0 0 0,0 0 1,0 1-1,0-1 0,0 0 0,0 0 1,0 0-1,0 1 0,0-1 0,0 0 1,0 0-1,0 1 0,0-1 1,0 0-1,0 0 0,0 1 0,0-1 1,0 0-1,0 0 0,0 0 1,0 1-1,0-1 0,0 0 0,0 0 1,0 1-1,0-1 0,1 0 1,-1 0-1,0 0 0,0 0 0,0 1 1,0-1-1,1 0 0,-1 0 1,0 0-1,0 0 0,0 0 0,1 1 1,-1-1-1,0 0 0,0 0 1,0 0-1,1 0 0,-1 0 0,0 0 1,0 0-1,1 0 0,-1 0 1,17 3 55,-5-3-36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35 4320,'-14'0'1392,"11"0"-848,3-3-107,0-9 523,0 9 256,3 3-859,369 0 961,-371 1-1334,-1-1 1,1 0 0,-1 0-1,1 0 1,0 0-1,-1 0 1,1-1 0,-1 1-1,1 0 1,0 0-1,-1 0 1,1 0 0,-1-1-1,1 1 1,-1 0-1,1 0 1,0-1 0,-1 1 5,0-1 1,0 1-1,0 0 1,0 0-1,0 0 1,0-1-1,0 1 1,0 0-1,0 0 1,0 0 0,0-1-1,0 1 1,0 0-1,0 0 1,0 0-1,0-1 1,-1 1-1,1 0 1,0 0-1,0 0 1,0-1-1,0 1 1,0 0 0,0 0-1,-1 0 1,1 0-1,0 0 1,0-1-1,0 1 1,0 0-1,-1 0 1,0-1-37,-1 0 0,0 0 0,1 0 0,-1 0 0,0 0-1,0 1 1,1-1 0,-1 1 0,0-1 0,0 1 0,0 0 0,-2-1 0,-84 1-525,79 1 519,0 0-1,1 1 0,-1 0 0,-16 6 0,22-7 51,-7 2-8,9-3 13,0 0 0,-1 1 1,1-1-1,-1 0 0,1 1 0,0 0 1,-1-1-1,1 1 0,0 0 1,0 0-1,-1 0 0,1-1 1,0 1-1,0 0 0,0 1 1,0-1-1,0 0 0,1 0 1,-1 0-1,0 0 0,0 1 0,1-1 1,-2 2-1,-4 14 73,0 1 0,0-1 0,2 1 0,0 0 0,1 1 0,0 20 1,-1-3-34,-8 35 16,10-16 9,3-33 2,-6 37 0,0-29 22,2-16-31,1-1 0,0 1 0,0 15 0,2-23-36,0 0 0,-1 0 0,0 0 0,0 0 0,0 0 0,-1 0 0,0 0 0,0 0 0,-5 8 0,4-7-28,0 0-1,-5 13 1,8-17-4,-1 0-1,0 0 1,0 0 0,0 0 0,0 0 0,0-1 0,-2 4 0,2-5-5,-1 0 0,1 0 0,0 0 0,-1 0 0,1-1 0,-1 1 0,1 0 0,0-1 0,-1 1 0,0-1 0,-1 1 0,-3 1-22,4-1 23,0 0 0,0 0-1,0 0 1,0 0 0,0 1 0,1-1 0,-1 0-1,0 1 1,-1 1 0,-14 12-37,14-14 158,-1-1 0,1 1 0,0 0 0,-1-1 0,1 1 0,-1-1 0,1 0 0,-1 0 1,-3-1-1,-6 0 218,16 4-56,0 1-156,0-1-39,0 0 1,1 0-1,-1 0 0,1 0 0,-1-1 1,1 1-1,0-1 0,0 0 0,0 0 0,8 2 1,30 14 207,-30-12-192,0 0-1,1-1 1,24 6 0,14-6 93,-23 1-152,-17-3-356,-1-1 1,1 0-1,12 0 0,-3-2-515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153 148 4736,'-28'-15'1530,"26"15"-1434,0-1 0,0 0 0,0 0 0,0 1 0,0-1-1,0 1 1,0 0 0,0 0 0,0 0 0,0 0 0,0 0-1,0 0 1,0 0 0,-2 1 0,-1 0 349,5-1-434,0 0 1,0 0-1,-1 0 0,1 0 1,0 0-1,0 0 0,0 0 1,0 0-1,0 0 0,0 0 1,0 0-1,0 0 0,0 0 1,0 0-1,-1 0 0,1 0 1,0 0-1,0 0 0,0 0 1,0 0-1,0 0 0,0 0 0,0 0 1,0 0-1,0-1 0,0 1 1,-1 0-1,1 0 0,0 0 1,0 0-1,0 0 0,0 0 1,0 0-1,0 0 0,0 0 1,0 0-1,0 0 0,0 0 1,0-1-1,0 1 0,0 0 1,0 0-1,0 0 0,0 0 1,0 0-1,0 0 0,0 0 0,0 0 1,0 0-1,0-1 0,0 1 1,0 0-1,0 0 0,0 0 1,0 0-1,0 0 0,0-1 22,0 1 0,0-1-1,0 1 1,0-1 0,0 1-1,0-1 1,0 0-1,0 1 1,0-1 0,0 1-1,-1-1 1,1 1 0,0-1-1,0 1 1,-1-1 0,1 1-1,0 0 1,0-1-1,-1 1 1,1-1 0,0 1-1,-1 0 1,1-1 0,-1 1-1,1 0 1,-1-1 0,1 1-1,0 0 1,-1 0-1,1-1 1,-1 1 0,1 0-1,-1 0 1,0 0 0,1 0-1,-1-1 1,1 1-1,-1 0 1,1 0 0,-1 0-1,0 1 1,-5 1 580,-1 5-314,2-3-161,0 0 0,1 0 0,-1 1 0,1 0 0,0 0 0,1 0 0,-5 8 0,2 15 102,-1-11-95,6-16-135,0 1 0,1 0 1,-1-1-1,0 1 0,1 0 1,-1-1-1,1 1 0,-1 0 1,1 0-1,0-1 0,0 1 1,0 0-1,0 0 0,0 0 1,0 0-1,0-1 0,2 4 1,-2-4-3,0 0 0,1 0 0,-1 0 0,1 0 0,-1 0 0,1 0 0,0 0 0,-1 0 0,1 0 0,0 0 0,-1-1 0,1 1 0,0 0 0,0 0 0,0-1 0,0 1 0,0-1 0,0 1 1,0-1-1,0 1 0,0-1 0,0 1 0,2-1 0,8 5 71,11 8 123,4 2-90,-24-14-107,0-1-1,0 1 0,1-1 1,-1 0-1,0 0 0,0 0 1,0 0-1,0 0 0,0 0 1,1-1-1,-1 1 0,0-1 1,0 1-1,0-1 0,0 0 1,0 0-1,0 0 0,0 0 1,1-1-1,11-5 5,29-7-3,-40 13-10,0 1-1,-1-1 1,1 0 0,0 1 0,0-1 0,0-1 0,0 1 0,-1 0 0,1-1 0,-1 1 0,1-1 0,-1 0 0,0 0 0,1 0 0,3-4 0,2-3-17,-6 7 32,0 0 0,0-1 0,-1 1 0,1 0 0,0-1 0,-1 1 0,0-1 0,1 0-1,-1 1 1,0-1 0,0 0 0,0 0 0,-1 0 0,1 0 0,-1 1 0,0-1 0,1 0 0,-1 0 0,-1 0-1,1-4 1,-1-4 0,2 4-4,-2 0-1,1 0 0,-1 1 0,0-1 1,0 0-1,-1 1 0,0-1 1,0 1-1,-1-1 0,-4-9 1,-7-5-60,-7-12-129,6 10-268,15 22 419,0 1-1,0 0 1,-1-1 0,1 1 0,0 0-1,0 0 1,-1-1 0,1 1 0,0 0-1,-1 0 1,1 0 0,0-1 0,-1 1-1,1 0 1,0 0 0,-1 0 0,1 0-1,0 0 1,-1 0 0,1 0 0,-1 0-1,1 0-19,-1 0-1,1 1 0,0-1 1,-1 0-1,1 1 0,0-1 1,0 1-1,0-1 1,-1 1-1,1-1 0,0 1 1,0-1-1,0 0 0,0 1 1,0-1-1,0 1 0,0-1 1,0 1-1,0-1 1,0 1-1,0-1 0,0 1 1,0 0 36,0-1 0,0 0-1,0 0 1,0 1 0,0-1 0,0 0 0,0 0 0,0 1 0,0-1 0,0 0 0,0 0 0,0 1 0,0-1 0,0 0-1,0 1 1,0-1 0,0 0 0,1 0 0,-1 0 0,0 1 0,0-1 0,0 0 0,0 0 0,1 1 0,-1-1 0,0 0 0,1 0-1,0 1-398,0 0 0,0 0-1,0 1 1,0-1-1,0 0 1,0 0-1,0 1 1,0-1-1,0 1 1,0 1-1,13 25-1835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0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33 6656,'0'0'89,"1"0"1,-1-1-1,0 1 1,0-1-1,0 1 0,0-1 1,0 1-1,0 0 1,0-1-1,0 1 1,0-1-1,0 1 0,0-1 1,0 1-1,-1 0 1,1-1-1,0 1 1,0-1-1,0 1 0,0 0 1,-1-1-1,1 1 1,0 0-1,0-1 1,-1 1-1,1 0 1,-1-1-1,-7 7 880,6-3-1082,1-3 121,1 0 1,0 1-1,-1-1 1,1 0 0,0 1-1,-1-1 1,1 0-1,0 1 1,-1-1 0,1 0-1,0 0 1,-1 1-1,1-1 1,-1 0 0,1 0-1,-1 0 1,1 0-1,0 0 1,-1 0-1,1 0 1,-1 0 0,1 0-1,-1 0 1,1 0-1,-1 0 1,0 0 0,-4 1-7,0 10 46,-7-4-27,11-7-23,0 1-1,0-1 1,0 1-1,0-1 0,0 1 1,0-1-1,0 1 0,0 0 1,0 0-1,0-1 0,0 1 1,0 0-1,1 0 0,-1 0 1,-1 1-1,1 1 3,1 0 1,-1 0-1,0 0 0,1 0 1,-1 0-1,1 0 0,0 0 1,0 1-1,0-1 0,1 4 1,0 2 16,-1 40-97,0-46 71,0 1 0,0-1 0,1 0 0,-1 1 0,1-1 0,0 0-1,0 0 1,0 1 0,3 4 0,0 3-1,2 8 5,7-3 133,1-2 442,-14-14-504,1-1-1,-1 1 1,0-1-1,0 1 1,0-1-1,0 1 1,0-1 0,0 1-1,1-1 1,-1 1-1,0-1 1,0 1-1,-1-1 1,1 1-1,0-1 1,0 1-1,0-1 1,0 1-1,0-1 1,-1 0-1,-2 0 64,1 0-1,-1 1 0,0-1 1,0 1-1,0-1 0,0 1 1,0 0-1,0 0 0,0 0 1,-4 1-1,-3-1 140,-14 1 108,17 0-333,0-1 0,0 0 0,0 0 0,0-1 0,0 0 0,-6-1 1,-2-5-26,13 6-333,1 0-1,0 0 1,-1 0 0,1 1-1,-1-1 1,1 1-1,-1-1 1,1 1 0,-1 0-1,-1-1 1,16 1-3386</inkml:trace>
  <inkml:trace contextRef="#ctx0" brushRef="#br0" timeOffset="1">359 1 6656,'-6'-1'281,"0"1"0,1 0 0,-1 1 1,1-1-1,-1 1 0,1 0 0,-1 0 0,1 1 0,0 0 1,-1 0-1,1 0 0,0 0 0,0 1 0,0 0 0,1 0 1,-1 0-1,-7 7 0,12-9-272,-1-1 0,1 1 1,-1-1-1,1 1 0,-1-1 0,1 1 1,-1 0-1,1-1 0,0 1 0,-1 0 0,1-1 1,0 1-1,-1 0 0,1 0 0,0-1 1,0 1-1,0 1 0,5 12 38,-4-11-41,0 0-3,1-1 1,-1 0 0,0 0-1,1 0 1,-1 0 0,1 0 0,-1 0-1,1 0 1,0 0 0,0-1-1,0 1 1,4 2 0,5 4-4,24 19-43,-9-14-340,-1-2 0,42 13 0,-10-4-351,-5-1 457,-51-18 279,-1-1 0,1 0-1,-1 0 1,1 0 0,-1 0 0,1 0-1,-1 1 1,1-1 0,-1 0-1,1 1 1,-1-1 0,0 0 0,1 1-1,-1-1 1,1 0 0,-1 1 0,0-1-1,1 1 1,-1-1 0,0 0 0,0 1-1,1-1 1,-1 1 0,0-1 0,0 2-1,0-2 39,-1 1 0,1-1 0,-1 1 0,0-1 0,1 0 0,-1 1 0,0-1 0,1 0 0,-1 0 0,0 1 0,1-1 0,-1 0 0,0 0-1,0 0 1,1 0 0,-2 0 0,-49 0 1772,36 0-1436,-34 0 339,-46 0 473,31 0-4595,64 0 3367,0 0 0,0 0 0,0 0 0,0 0 0,0 0 0,0 0 0,0 0 0,0 0 0,-1 0 0,1 0 1,0 0-1,0 0 0,0 0 0,0 0 0,0 0 0,0 0 0,0 0 0,0 0 0,0 0 0,0 0 0,-1 0 0,1 0 0,0 0 0,0 0 0,0 0 0,0 0 0,0 0 0,0 0 0,0 0 0,0 0 0,0 0 1,0 0-1,0-1 0,0 1 0,0 0 0,0 0 0,0 0 0,-1 0 0,1 0 0,0 0 0,0 0 0,0 0 0,0 0 0,0 0 0,0-1 0,0 1 0,0 0 0,0 0 0,0 0 0,0 0 0,0 0 0,0 0 1,0 0-1,0 0 0,0 0 0,1-1 0,-1-12-4712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5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165 188 2080,'0'-14'667,"0"11"533,3 0-614,8-8 278,-8 8-219,-3 0 166,0-8-267,3 5-117,8-5-171,-8 5-11,-3-57 854,-3 58-987,-8-14-7,10 17-101,1 1 0,-1-1 0,0 0 0,1 1 0,-1-1 0,0 1 0,0 0 0,0-1 0,0 1 0,0-1 0,0 1 0,0 0 1,-1 0-1,1 0 0,0 0 0,-1 0 0,1 0 0,-1 0 0,1 0 0,-1 1 0,1-1 0,-1 0 0,0 1 0,1-1 0,-1 1 0,0 0 0,-2-1 0,4 1 2,-46 3 552,44-3-512,-1 0-1,1 1 1,-1-1 0,1 1-1,-1 0 1,1 0 0,0 0-1,-1 0 1,1 0 0,0 1-1,0-1 1,-4 3 0,-5 16 359,4-9-228,1-4-88,1 0 0,1 1 0,0-1 0,0 1 0,0 0 0,-5 16 0,4 13 92,1-26-143,-1 12 36,10 0 44,-1-12-60,-2 0-45,-1-6 50,0 0 0,1 0 1,-1 0-1,4 7 0,-4-10-57,0 0 0,0-1-1,1 1 1,-1-1 0,0 1 0,1-1-1,-1 1 1,1-1 0,-1 0 0,1 0-1,0 0 1,-1 0 0,1 0 0,0 0-1,0 0 1,1 0 0,5 1-201,-1-1-1,1 0 1,-1-1-1,13-1 1,-7 1-39,-10 0 179,0 0-1,0 0 1,0 0-1,-1-1 1,1 1-1,0-1 1,0 0-1,-1 0 1,1 0 0,0 0-1,-1 0 1,1-1-1,-1 1 1,1-1-1,-1 1 1,0-1-1,1 0 1,-1 0-1,0 0 1,-1 0-1,1-1 1,2-3-1,8-7-182,5 1 56,-15 10 177,0 0-1,-1-1 0,1 1 0,-1-1 0,0 1 1,1-1-1,-1 0 0,-1 0 0,1 0 0,0 1 1,-1-1-1,1-4 0,1-40 1141,-2 39-440,0 21-197,-1-8-441,1-1 0,0 1 0,0-1 1,1 1-1,-1 0 0,1-1 0,0 1 0,0-1 0,1 1 0,-1-1 0,1 1 0,0-1 0,0 0 1,3 5-1,15 19-511,8-5-714,-18-12-290,3 4-998,-11-14 2221,1 0 0,-1-1 1,0 1-1,1 0 0,-1-1 1,0 1-1,1-1 0,-1 0 1,1 1-1,-1-1 1,3-1-1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6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3712,'0'-14'1221,"2"8"-757,10-5-48,-9 8 587,-3 0-262,0-8 54,0 8 1146,0 6-1589,-1 10-138,0-8-155,1 0 1,-1 0-1,1 0 0,1 0 0,-1 0 0,1 1 0,0-1 0,1 6 1,10 6-12,-9-10 41,-3-6-82,0 0 0,0-1 0,1 1 0,-1-1 0,0 1 0,0-1 0,1 1 0,-1-1 0,0 0 0,1 1 0,-1-1 1,0 1-1,1-1 0,-1 1 0,1-1 0,-1 0 0,0 1 0,1-1 0,-1 0 0,1 0 0,-1 1 0,1-1 0,-1 0 0,1 0 0,0 0 0,-1 0 0,1 1 0,-1-1 0,1 0 1,-1 0-1,1 0 0,-1 0 0,1 0 0,-1 0 0,1-1 0,0 1 0,0 0 0,0 0 5,0 0 1,0 0-1,0-1 0,0 1 1,0 0-1,0 0 0,0-1 0,0 1 1,0-1-1,0 1 0,0-1 1,0 1-1,-1-1 0,1 0 1,0 1-1,0-1 0,0 0 1,-1 0-1,1 1 0,0-1 1,-1 0-1,1 0 0,-1 0 1,1 0-1,-1 0 0,1-1 0,11-15 125,-11 16-137,1-1 0,-1 1-1,1-1 1,-1 1 0,0-1-1,0 1 1,0-1 0,0 0-1,0 1 1,0-1 0,0 0 0,0 0-1,-1 0 1,1 0 0,-1 0-1,1-2 1,-4-2 32,1 4 79,-1 0 1,1 0-1,-1 1 1,0-1-1,-5-1 1,7 2-66,1 1 1,-1-1 0,0 1-1,0 0 1,0-1-1,0 1 1,0 0-1,0 0 1,0 0 0,0 0-1,0-1 1,0 2-1,0-1 1,0 0-1,0 0 1,0 0 0,0 0-1,0 1 1,0-1-1,0 0 1,0 1-1,0-1 1,-2 2 0,3-2-28,0 1 0,-1 0 0,1-1 0,0 1 1,-1 0-1,1-1 0,0 1 0,0 0 0,0 0 1,0-1-1,0 1 0,0 0 0,0-1 0,0 2 1,0 1 33,2 0-416,13 11 65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6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154 137 6560,'-28'-28'2117,"27"27"-2061,0 1-1,0-1 0,1 0 1,-1 0-1,0 0 1,1 1-1,-1-1 1,1 0-1,-1 0 1,1 0-1,-1 0 1,1 0-1,0 0 1,-1-1-1,-10-32 590,10 32-526,1 1 0,-1 0 0,1 0-1,-1-1 1,1 1 0,0 0-1,-1-1 1,1 1 0,0 0 0,0-1-1,0 1 1,0 0 0,0-1 0,1 1-1,-1 0 1,0-1 0,1 1 0,-1 0-1,1 0 1,-1-1 0,2-1-1,-1 2-93,1 0 0,-1 0 0,1-1-1,-1 1 1,1 1 0,-1-1-1,1 0 1,0 0 0,-1 0 0,4 0-1,5-3 292,-6 2-278,-1 0 0,1 0 0,0 1 0,0-1-1,0 1 1,0 0 0,0 0 0,0 0 0,0 1-1,8-1 1,-6 1 21,0 1 0,0 0 0,0 0 1,0 0-1,7 4 0,-8-3-42,1-1 0,0 1 1,0-1-1,0 0 1,7 0-1,4-1-24,-9-1 5,0 1-1,1 0 0,-1 1 0,10 2 0,-7 0 5,-10-3-15,1 1-1,0 0 1,0-1 0,0 0 0,0 1 0,0-1 0,0 0-1,0 0 1,0 0 0,0 0 0,0 0 0,0 0-1,0-1 1,-1 1 0,1-1 0,0 1 0,0-1 0,0 0-1,3-1 1,-3 1-18,0 0-1,1 1 0,-1-1 0,1 1 1,-1 0-1,1-1 0,0 1 1,4 1-1,-3-1-40,-1 0-104,-6 0-443,0 0 590,0 0-1,1 0 0,-1 0 0,0 0 1,0 0-1,1 1 0,-1 0 1,0-1-1,1 1 0,-1 0 0,1 0 1,-1 0-1,1 1 0,-1-1 1,1 0-1,0 1 0,0 0 0,-1 0 1,1-1-1,1 1 0,-1 0 1,0 0-1,0 1 0,1-1 0,-1 0 1,1 1-1,-2 4 0,-1 2-36,1 1 1,0-1-1,1 1 0,0 0 0,-1 15 0,0 1 13,-10 32 25,7-33 42,-4 29 0,7 28 100,1 0-9,-10-8 44,9 28-25,3-70-72,0-19-75,-1 0-1,-1 0 0,0 0 0,-5 13 0,5-19-22,0 4 24,1-6-82,-1 0 1,1 0-1,0 0 1,-4 7-1,4-10 64,-1 0 0,1-1 0,0 1 0,0-1 0,0 1 0,-1-1 0,1 1 0,-1-1 0,1 0-1,-1 0 1,0 0 0,1 0 0,-1 0 0,0 0 0,0 0 0,-2 0 0,1 0-10,-1-1 1,0 1-1,0-1 1,1 0-1,-1 0 1,0-1-1,0 1 1,1-1-1,-1 0 1,0 0-1,1 0 1,-1-1 0,1 1-1,-5-3 1,-1 0 23,0 1 32,0-1 1,0 0 0,0-1-1,1 0 1,-1-1 0,1 1-1,-13-14 1,7 7 158,0 0 1,-24-15-1,37 26-94,0 0-1,-1 0 0,1 0 1,0 0-1,0 0 1,-1 0-1,1 0 1,0 0-1,0 0 1,0-1-1,0 1 1,1 0-1,-1-1 1,0 1-1,0-1 1,1 1-1,-1-1 1,1 1-1,-1-1 1,1 1-1,0-1 1,0-1-1,0 1 350,5 4-13,109 46 1182,-92-40-1410,32 18 0,-32-15-33,33 12 1,-32-16-584,-1 0-1,1-2 1,43 5 0,-63-11 275,1 1 0,-1 0 1,0-1-1,1 0 1,-1 0-1,5-2 0,-2 1-125,-4 1 213,11-4-838,-9-1-273,0-2 449,10-9-394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7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52 5472,'0'0'1760,"-5"-6"-1051,-18-16-192,23 21-471,0 1-1,-1 0 0,1-1 0,0 1 0,0-1 1,-1 1-1,1 0 0,0 0 0,-1-1 1,1 1-1,0 0 0,-1-1 0,1 1 0,0 0 1,-1 0-1,1 0 0,-1 0 0,1-1 1,-1 1-1,1 0 0,0 0 0,-1 0 0,-1 0 71,0 0 0,1-1-1,-1 1 1,1 0 0,-1-1-1,1 1 1,-1-1 0,1 1 0,0-1-1,-1 0 1,-2-1 0,2 0 21,0 1 1,1 0 0,-2 0-1,1 0 1,0 0 0,0 1 0,0-1-1,0 0 1,0 1 0,-1-1 0,1 1-1,-4 0 1,2 0 5,0 0 0,0 0 0,0 1 0,-8 1 0,-11 9 257,13-8-262,4-1-96,1-1 1,0 1 0,0 0-1,0 0 1,-6 4 0,10-5-45,-1 0 1,1 1 0,0-1-1,-1 0 1,1 0-1,0 1 1,0-1-1,0 1 1,0-1-1,0 1 1,0-1 0,0 1-1,1-1 1,-1 1-1,1 0 1,-1 0-1,1-1 1,-1 1 0,1 0-1,0 0 1,0 2-1,0-1 18,0 1-1,1-1 0,-1 0 1,1 0-1,0 0 0,0 0 1,0 1-1,1-1 0,-1-1 1,0 1-1,1 0 0,0 0 1,0 0-1,0-1 1,0 1-1,0-1 0,1 0 1,-1 0-1,0 0 0,1 0 1,0 0-1,4 2 0,-1 0 3,0-1 0,1-1 0,-1 1 0,1-1 0,-1 0 0,1 0 1,0-1-1,0 0 0,12 0 0,-5 0-38,-4-1-15,1 0 0,-1 0 0,0-1 0,18-4 0,-26 5 45,-1-1 0,1 1 0,0-1-1,0 0 1,0 1 0,0-1 0,-1 0 0,1 0 0,0 0 0,-1 0 0,1-1 0,-1 1-1,1 0 1,-1-1 0,0 1 0,0-1 0,1 1 0,-1-1 0,0 0 0,0 0 0,0 1 0,-1-1-1,1 0 1,0 0 0,-1 0 0,1 0 0,-1 0 0,0 0 0,0 1 0,1-5 0,-1-1 46,0 4-47,0 1 0,0 0-1,0-1 1,0 1 0,0 0 0,0-1-1,-1 1 1,1 0 0,-2-4 0,-1 2-134,1 0 0,0 0 0,1 0 1,-1-1-1,1 1 0,0 0 1,0-1-1,0 1 0,0-1 0,1 1 1,0-1-1,1-8 0,-1 10-749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7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 6048,'-14'0'1952,"14"0"-1939,0 0 1,0 0-1,0-1 1,0 1 0,0 0-1,0 0 1,-1 0-1,1 0 1,0 0-1,0 0 1,0 0 0,0 0-1,0 0 1,0 0-1,0 0 1,0 0-1,0 0 1,-1 0 0,1 1-1,0-1 1,0 0-1,0 0 1,0 0-1,0 0 1,0 0-1,0 0 1,0 0 0,0 0-1,0 0 1,0 0-1,0 0 1,-1 0-1,1 0 1,0 0 0,0 0-1,0 1 1,0-1-1,0 0 1,0 0-1,0 0 1,0 0 0,0 0-1,0 0 1,0 0-1,0 0 1,0 0-1,0 1 1,0-1 0,0 0-1,0 0 1,0 0-1,0 0 1,0 0-1,0 0 1,0 0 0,0 0-1,1 10 335,-1-4-15,0 0 0,0-1 1,0 1-1,-1-1 0,-2 11 0,0-3-109,0-3-75,1 0 0,0 0 1,0 1-1,1-1 0,0 12 1,1 123 751,0-138-867,0 0 0,-1 1 0,0-1-1,-1 0 1,0 0 0,-3 11 0,2-11-15,2-4 42,0 1-1,1 0 1,-1-1 0,1 1-1,0 0 1,0 4-1,-1 9 511,0-16-563,1-1 1,0 0-1,0 1 0,-1-1 1,1 1-1,0-1 0,-1 0 1,1 1-1,0-1 0,-1 0 1,1 1-1,-1-1 1,1 0-1,-1 1 0,1-1 1,0 0-1,-1 0 0,1 0 1,-1 1-1,1-1 0,-1 0 1,1 0-1,-1 0 0,1 0 1,-1 0-1,1 0 0,-1 0 1,0 0-1,1 0-6,0 0 0,0 0-1,0 0 1,0 0 0,0 0-1,-1 0 1,1 0 0,0 0-1,0 0 1,0 0 0,0 0-1,0 0 1,0 0 0,0 0-1,0 0 1,0 0 0,-1 0 0,1 0-1,0 0 1,0 0 0,0 0-1,0 0 1,0 0 0,0 0-1,0 0 1,0 0 0,0-1-1,0 1 1,0 0 0,-1 0-1,1 0 1,0 0 0,0 0-1,0 0 1,0 0 0,0 0 0,0 0-1,0 0 1,0 0 0,0 0-1,0-1 1,0 1 0,0 0-1,0 0 1,0 0 0,0 0-1,0 0 1,0 0 0,0 0-1,0 0 1,0 0 0,0-1 0,0 1-1,0 0 1,0 0 0,0 0-1,0-9 0,0 4-128,0 1 0,0-1 0,0 1 0,0-1 0,1 1 0,2-7 0,-3 10 96,1 0 0,-1-1 0,1 1 1,0 0-1,-1 0 0,1 0 0,0 0 0,0 0 1,0 0-1,-1 1 0,1-1 0,0 0 1,0 0-1,1 1 0,-1-1 0,0 0 0,0 1 1,0-1-1,0 1 0,0 0 0,1-1 0,-1 1 1,0 0-1,0 0 0,1-1 0,-1 1 1,0 0-1,2 1 0,2-1-25,4-1 93,0 1-1,-1 1 1,1 0-1,10 2 0,-16-2 10,0 0 1,0 0-1,0 1 0,0-1 0,0 1 0,-1-1 0,1 1 0,0 0 0,-1 0 0,1 0 0,-1 0 1,0 1-1,1-1 0,-1 1 0,2 3 0,13 19 258,-7-17-38,-9-8-251,-1 0-1,1 1 0,-1-1 1,0 0-1,1 1 0,-1-1 1,1 0-1,-1 1 0,0-1 1,1 0-1,-1 1 0,0-1 1,1 1-1,-1-1 0,0 1 1,0-1-1,0 1 0,1-1 1,-1 1-1,0-1 0,0 1 1,0-1-1,0 1 0,0-1 1,0 1-1,0-1 1,0 1-1,0-1 0,0 1 1,0-1-1,0 2 0,0 12 706,0-14-713,0 0 0,0 0 0,0 0 0,0 0 0,0 1 0,0-1 0,0 0 0,0 0 0,0 0 0,0 0 0,0 0 0,0 0 0,0 0 0,0 0 0,0 0 0,0 1 0,0-1 1,0 0-1,0 0 0,0 0 0,0 0 0,0 0 0,0 0 0,0 0 0,0 0 0,-1 0 0,1 0 0,0 0 0,0 1 0,0-1 0,0 0 0,0 0 0,0 0 0,0 0 0,0 0 0,0 0 0,0 0 0,0 0 0,-1 0 0,1 0 0,0 0 0,0 0 0,0 0 0,0 0 0,0 0 0,0 0 0,0 0 0,0 0 0,0 0 0,0 0 0,-1 0 0,1 0 0,0 0 0,0 0 0,0 0 0,0 0 0,-83 0-1852,49 0 880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8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35 5472,'0'-15'1760,"0"15"-1748,0 0 1,0 0-1,0 0 1,0 0-1,0 0 0,0 0 1,0 0-1,0 0 1,0-1-1,0 1 1,0 0-1,0 0 1,0 0-1,0 0 0,0 0 1,0 0-1,0 0 1,0 0-1,0 0 1,0 0-1,0-1 1,0 1-1,0 0 0,0 0 1,0 0-1,0 0 1,0 0-1,0 0 1,0 0-1,0 0 1,0 0-1,0 0 0,0 0 1,1 0-1,-1 0 1,0-1-1,0 1 1,0 0-1,0 0 1,0 0-1,0 0 0,0 0 1,0 0-1,0 0 1,0 0-1,1 0 1,-1 0-1,0 0 1,0 0-1,0 0 0,0 0 1,0 0-1,0 0 1,0 0-1,0 0 1,1 1-1,0-2 49,1 1-1,-1 0 0,1 0 1,-1-1-1,1 1 1,-1-1-1,1 1 1,-1-1-1,1 1 0,-1-1 1,3-2-1,-2 2 8,0 0-1,0 0 0,0 0 0,0 0 1,0 0-1,0 0 0,0 0 1,0 1-1,1-1 0,-1 1 0,0 0 1,4-1-1,7 2 31,0 0-1,24 6 1,-22-4-32,0-1 0,28 2 0,-38-4-58,27-1 68,0 1 0,0 2 1,0 2-1,34 8 0,22 7 25,-85-18-86,0 0 1,-1 0-1,1 0 0,0 0 0,-1 0 0,1 0 0,-1 1 0,0-1 0,4 3 0,-6-3-10,1 0 0,0 0 0,0 0 0,-1 0-1,1 0 1,-1 0 0,1 0 0,-1 0 0,1 0-1,-1 0 1,0 0 0,1 1 0,-1-1 0,0 0 0,0 0-1,0 0 1,0 0 0,0 0 0,0 1 0,0-1-1,0 0 1,-1 0 0,1 0 0,0 0 0,-1 0-1,1 0 1,0 0 0,-1 0 0,0 0 0,1 0 0,-1 0-1,0 0 1,0 2 0,-3 1-31,1-1 0,-1 1 0,1-1 0,-1 1 0,-8 4 0,-21 20-90,22-16 107,1 1 0,1 0 1,0 0-1,1 1 0,0 0 0,1 1 0,0 0 1,-6 23-1,3-3 71,1 1 0,-6 64 0,11 78 44,5-123-68,-1-42 17,-1 0 1,0 0 0,0 0-1,-2-1 1,1 1-1,-7 18 1,-6 17-173,15-44 88,-1 1-1,0-1 1,0 0 0,0 0 0,-1 0 0,-2 6 0,2-8-5,0 0 0,0 0 0,0-1 1,0 1-1,0 0 0,0-1 0,0 1 0,0-1 0,-1 0 1,-3 2-1,-1 0-25,-1 0 0,1 0 0,-1-1 0,0 0 0,-14 1 0,0 1-9,8 0 29,-12 0 36,-8-9 135,24 3-30,0 1-1,-18-2 1,10 3 211,11-1-127,0 1 0,-15 2 0,20-2-172,-1 1 1,1-1 0,0 1-1,-1 0 1,1 0 0,0 0-1,-1 0 1,1 1 0,0-1-1,0 0 1,0 1 0,-2 2-1,-1 1-15,-1 2 33,10-2 73,3 1-6,-1 2-43,8 7 21,-12-14-64,0 0-1,0 0 0,0-1 1,1 1-1,-1 0 0,0-1 0,5 1 1,5 1 22,39 10-224,28 4-1057,-8-13 329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9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35 5152,'-57'-14'1648,"52"12"-1482,0 1 0,0-1 1,0 1-1,1-1 0,-8-4 1,11 5-74,-1 0 0,0 0 1,1 1-1,-1-1 0,0 0 0,1 1 1,-1-1-1,0 1 0,0 0 1,1 0-1,-1-1 0,0 1 0,-3 1 1,4-1 7,-1 0-1,0 0 1,1 0 0,-1 1 0,0-1-1,1 1 1,-1-1 0,0 1 0,1-1 0,-1 1-1,1 0 1,-2 1 0,-12 5 701,2-3-377,8-3-291,1 0 1,0 0 0,0 1 0,-1 0 0,1 0 0,0 0 0,-4 3 0,-1 1 19,4-3-98,0 0 0,0 0 0,0 1 0,0 0 0,1 0 0,-1 0 0,1 0 0,0 1 0,-4 6 0,6-8-36,1 0 0,0 1 0,0-1-1,0 0 1,0 6 0,-1 3 5,-3 6-5,3-13-17,1 0 0,-1 0 0,1 1 0,0-1 0,1 0 0,-1 0 0,1 0 0,0 1 0,0-1 1,2 7-1,-1-7 18,0 0 0,1-1 0,0 1 0,0 0 1,0-1-1,0 0 0,1 1 0,0-1 1,0 0-1,0 0 0,0-1 0,0 1 0,1-1 1,0 1-1,7 4 0,-3-4-67,0 1 1,1-2-1,-1 1 0,1-1 0,0 0 0,0-1 1,18 3-1,-11-3-78,0-1 0,-1 0-1,1-1 1,0 0 0,0-2 0,20-3 0,-28 2 74,0 0 1,-1-1 0,9-4 0,-1 0-16,2 0 0,-11 6 79,0-1 0,0 0 0,-1 0 0,1 0 0,-1-1 0,1 0 0,-1 0 0,0 0 0,7-9 0,-10 11 0,-1-1 0,0 1 0,0-1 0,0 1 0,-1-1 0,1 1 0,-1-1 1,1 0-1,-1 1 0,0-1 0,0 0 0,0 1 0,0-1 0,-1 0 0,1 1 0,-1-1 0,-1-4 0,1 4 0,-1-3-11,0 0 0,0 0 0,-1 1 0,0-1 0,0 1 0,-1 0 0,0-1 0,1 2 0,-2-1 0,1 0 0,-6-4 0,-7-6-95,-32-20-1,47 34 82,-18-16-69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2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34 3904,'-32'0'2144,"30"0"-1238,-1 0-212,-4 1-152,4-1-418,-1 1 0,1-1 0,-1 0 0,1 0 0,-1-1 0,1 1-1,-1-1 1,1 1 0,-5-2 0,3-6 37,5 8-151,0-1-1,0 1 1,-1 0 0,1-1-1,0 1 1,0-1-1,-1 1 1,1 0 0,0-1-1,-1 1 1,1 0-1,0-1 1,-1 1 0,1 0-1,0 0 1,-1-1-1,1 1 1,-1 0 0,1 0-1,0 0 1,-1 0-1,1-1 1,-1 1 0,1 0-1,-1 0 1,1 0-1,-1 0 1,1 0 0,-1 0-1,0 0 1,-4-2 112,-7-10-58,7 9 0,-7 3 86,7 3 4,0 0-62,1 0 0,0 0 0,-1-1 0,0 1 0,-8 2 0,-14 7 316,6 0-70,19-11-292,-1 0 1,1 0 0,-1 1-1,1-1 1,-1 1-1,1-1 1,0 1-1,0 0 1,0 0-1,0 0 1,-3 4-1,4-5-31,1 0-1,-1 0 0,1 0 0,-1 0 1,1 1-1,-1-1 0,1 0 0,0 0 0,0 1 1,0-1-1,0 0 0,0 0 0,0 1 1,0-1-1,0 0 0,0 1 0,1 1 1,-1-3-10,1 1 0,-1 0 1,1-1-1,-1 1 0,0 0 1,1-1-1,-1 1 0,1-1 1,0 1-1,-1-1 0,1 1 1,-1-1-1,1 0 0,0 1 0,-1-1 1,1 0-1,0 1 0,-1-1 1,1 0-1,0 0 0,0 0 1,-1 1-1,1-1 0,0 0 1,0 0-1,0 0 0,81 0-2159,-80 0 2124,0 0 0,0-1 0,0 1 0,0 0 0,0 0 0,0-1 1,0 1-1,0-1 0,0 0 0,-1 0 0,1 1 0,0-1 0,2-2 0,-3 2 46,1 0 0,0 0 0,0 0 0,-1 0-1,1 1 1,0-1 0,0 0 0,0 1-1,0-1 1,0 1 0,0 0 0,0 0 0,2 0-1,4 0 208,-16 0 370,8 0-584,0-1-1,0 1 0,0 0 0,0 0 0,0 0 1,0 0-1,0 0 0,0 0 0,-1 0 1,1 0-1,0 0 0,0 0 0,0 0 1,0 0-1,0 0 0,0 0 0,0 0 1,0 0-1,0 0 0,-1 0 0,1 1 0,0-1 1,0 0-1,0 0 0,0 0 0,0 0 1,0 0-1,0 0 0,0 0 0,0 0 1,0 0-1,0 0 0,0 0 0,0 0 1,-1 0-1,1 0 0,0 1 0,0-1 0,0 0 1,0 0-1,0 0 0,0 0 0,0 0 1,0 0-1,0 0 0,0 0 0,0 0 1,0 1-1,0-1 0,0 0 0,0 0 0,0 0 1,0 0-1,0 0 0,0 0 0,0 0 1,0 7 167,0-4-137,0 1 0,0-1 0,0 0-1,0 0 1,0 0 0,0 0 0,1 0-1,0 0 1,0 1 0,-1-1 0,2-1 0,-1 1-1,0 0 1,1 0 0,-1 0 0,1-1 0,4 6-1,7 6-602,-9-9-340,1 0 0,0 0 0,0 0 0,0 0-1,9 4 1,-13-8 630,1-1 0,-1 1 0,1-1 0,-1 0 0,1 1-1,-1-1 1,1 0 0,-1 0 0,3 0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30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 5408,'-14'0'1728,"11"0"-1046,0 0-250,-7 0 201,21-1-87,-7 1-444,1 0 0,-1 0 0,1 0 0,-1 1 0,0 0 1,6 1-1,8 13 37,1 2-33,9-1 45,36 16 0,-23-12 16,-36-18-145,0 0-1,-1 1 0,0-1 1,1 1-1,4 5 0,13 20 225,3-10-79,-21-15-120,0-1 1,-1 1 0,1 0 0,0 0 0,-1 0 0,0 0-1,0 0 1,0 1 0,4 5 0,-2 3 279,-4-10-216,0 1 0,0-1-1,0 0 1,1 0 0,-1 1 0,1-1 0,-1 0 0,1-1 0,0 1 0,2 2 0,-4-4-86,1 1 1,-1-1 0,1 1-1,0-1 1,-1 1 0,1 0-1,-1-1 1,0 1 0,1 0-1,-1-1 1,1 1 0,-1 0-1,0-1 1,0 1-1,1 0 1,-1 0 0,0-1-1,0 1 1,0 1 0,0 0 26,-1 0-1,0 0 1,0 0 0,0 1 0,0-1 0,0 0 0,-3 3 0,1 1 41,-1 0 1,2 0 0,-4 11 0,4-10-27,-1 0 0,0 0 0,0 0 1,0-1-1,-5 7 0,-20 24 168,15-14-147,8-14-34,0 0 0,-1 0-1,0 0 1,0-1 0,-7 8 0,-19 18 79,29-30-124,0 0-3,0 1 0,0-1 0,-1 1 0,0-1 0,0 0 0,0-1 0,0 1 0,0-1 0,-1 1 0,-8 3 0,8-5-127,-1 2 38,0-1 0,-1 0 1,-5 6-1,11-9-22,0 1 0,0 0 0,0 1 0,0-1 0,0 0 1,0 0-1,0 0 0,0 1 0,0-1 0,0 0 0,1 1 0,-1-1 0,0 1 1,1-1-1,-1 0 0,1 1 0,0 0 0,-1-1 0,1 2 0,0 0-913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31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34 7136,'-15'-14'2309,"15"14"-2293,0 0-1,0 0 1,0 0 0,0 0 0,0 0-1,0 0 1,0 0 0,-1-1 0,1 1-1,0 0 1,0 0 0,0 0-1,0 0 1,0 0 0,0 0 0,0 0-1,0 0 1,0-1 0,0 1-1,0 0 1,0 0 0,-1 0 0,1 0-1,0 0 1,0 0 0,0-1-1,0 1 1,0 0 0,0 0 0,0 0-1,0 0 1,0 0 0,0 0 0,0-1-1,0 1 1,1 0 0,-1 0-1,0 0 1,0 0 0,0 0 0,0 0-1,0-1 1,0 1 0,0 0-1,0 0 1,0 0 0,0 0 0,0 0-1,0 0 1,1 0 0,-1 0-1,0 0 1,0 0 0,0-1 0,0 1-1,0 0 1,2-1 48,0 0 0,-1-1 0,1 1 1,0 0-1,-1 0 0,1 0 0,0 0 0,0 1 0,0-1 0,0 0 0,0 1 1,3-1-1,30-1 590,-31 2-638,3 0 52,1 1-1,-1 0 1,1 1 0,-1-1-1,0 1 1,8 3-1,-9-3-60,-3-1 8,0 0 1,1 0-1,-1 0 0,0-1 0,0 1 1,0-1-1,1 0 0,-1 0 0,6-1 1,10 0 162,-12 0-180,-14 5-268,2 3 108,5-6 151,0-1 0,0 0 0,-1 1 0,1-1 0,0 1 0,-1-1 0,1 1 0,0-1 0,-1 0 0,1 1 1,-1-1-1,1 0 0,-1 1 0,1-1 0,0 0 0,-1 1 0,1-1 0,-1 0 0,1 0 0,-1 0 0,0 0 0,1 1 0,-1-1 0,1 0 0,-1 0 0,1 0 0,-1 0 0,1 0 0,-1 0 1,1 0-1,-2-1 0,-2 1-41,-1 0 0,1 0 0,-1 0 0,1 1 0,-1-1 0,1 1 0,0 0 0,-1 1 0,1-1 0,0 1 0,0 0 0,0 0 0,0 0 0,0 0 0,1 0 0,-1 1 0,0 0 0,1 0 0,-4 4 0,5-5 27,0 0-1,1 0 1,-1 0 0,1 0 0,0 0 0,-1 0 0,1 1 0,0-1 0,0 0 0,0 1 0,1-1 0,-1 1 0,0-1-1,1 1 1,0 3 0,-3 8-69,-2 14 88,1 1 1,-1 51 0,5 306 463,-2-353-299,-10 62-1,12-89-123,-13 50 502,9-39-295,1-3-94,3-13-130,0 1 0,0-1-1,0 1 1,0-1 0,0 1 0,0-1 0,-1 1 0,1-1-1,0 1 1,-1-1 0,0 0 0,1 1 0,-1-1 0,0 0-1,0 1 1,1-1 0,-1 0 0,0 0 0,0 0 0,0 0-1,-1 0 1,1 0 0,0 0 0,0 0 0,0 0-1,-3 1 1,-5 0-2,1-1 0,-1 0 0,0 0 0,1-1 0,-1 0 0,0-1 0,0 0 0,1 0 0,-1-1 0,1 0 0,-1 0 0,1-1 0,-11-4 0,2-8-5,14 12-27,6 3-245,4 0 263,0 0 0,0 1 0,1-1 0,-1 1 0,0 1 0,0-1 1,-1 1-1,1 0 0,12 7 0,-11-6 2,0 0 1,-1-1-1,1 1 1,0-2-1,14 3 1,0-1-5,18 9-251,-22-10-296,0 0 1,0-2-1,21-1 0,-2 1-1837,-17 0 806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0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5568,'-16'0'4437,"16"3"-3568,0-2-811,0 1 0,1 0 0,-1 0 0,0-1 0,1 1-1,0 0 1,-1-1 0,1 1 0,0-1 0,2 4 0,2 4 31,0 1-13,-4-7-70,0-1 0,0 1-1,1-1 1,-1 0 0,1 0-1,-1 0 1,1 0 0,1 2 0,0 0-38,0-1 0,0 1 1,-1 0-1,0 0 1,0 0-1,0 0 1,1 5-1,-2-6-55,1 0-1,-1 0 1,0 0 0,1 0-1,0 0 1,2 3 0,7 1-262,-5-5 180,2 2-118,-7-3 238,0 0 0,1 0 0,-1 0 0,1 0-1,-1 0 1,1 0 0,-1-1 0,1 1 0,0-1 0,-1 1 0,1-1-1,0 0 1,-1 1 0,1-1 0,0 0 0,-1 0 0,1 0 0,0-1-1,0 1 1,-1 0 0,1 0 0,0-1 0,2 0 0,-2-1 39,1 1 0,-1-1 0,0 0 0,0 0 1,0 0-1,0 0 0,0 0 0,0 0 0,0-1 1,-1 1-1,1 0 0,-1-1 0,1 0 0,-1 1 1,0-1-1,0 0 0,-1 1 0,1-1 0,0 0 0,-1 0 1,1 0-1,-1 1 0,0-1 0,0-3 0,-1 4 45,1 0-1,0 1 0,0-1 0,0 1 0,-1-1 1,1 0-1,-1 1 0,1-1 0,-1 1 0,0-1 1,0 1-1,0-2 0,-6-11 188,6 6 123,0 1 0,0-1 0,1-11 0,0 15-178,0-26 318,0 27-688,0 0 70,0 3 131,0-1 1,0 1-1,0-1 1,0 1-1,0-1 1,0 1-1,0-1 0,0 1 1,0 0-1,1-1 1,-1 1-1,0-1 1,0 1-1,0-1 1,1 1-1,-1-1 0,0 1 1,0 0-1,1-1 1,-1 1-1,0 0 1,1-1-1,-1 1 0,0 0 1,1-1-1,-1 1 1,1 0-1,-1 0 1,1-1-1,20 0 58,-13 1 74,-8 0-118,1 0 0,-1 0 0,1 0 0,0 0 0,-1 0 0,1 0 0,-1 0 0,1 1 1,0-1-1,-1 0 0,1 0 0,-1 1 0,1-1 0,-1 0 0,1 1 0,-1-1 0,1 0 1,-1 1-1,0-1 0,1 1 0,-1-1 0,1 1 0,0 0 0,-1 0 7,0-1-1,1 1 1,-1 0-1,1-1 0,-1 1 1,1-1-1,-1 1 1,1-1-1,0 1 1,-1-1-1,1 1 1,0-1-1,-1 0 1,1 1-1,0-1 1,0 0-1,-1 1 0,1-1 1,0 0-1,0 0 1,-1 0-1,1 0 1,0 0-1,1 0 1,-2 0 8,1 0 0,0 0 0,-1 0 0,1 0 0,-1 0 0,1 0 0,0 0 0,-1 0 0,1 0 0,0 0 0,-1 1 0,1-1 0,-1 0 0,1 0 0,-1 1 0,1-1 0,-1 0 0,1 1 0,0-1 0,-1 0 0,0 1 0,1-1 0,-1 1 0,1-1 0,0 2 0,0 14 686,-1-14-643,-1 0 0,1 0 1,0 1-1,0-1 0,0 0 0,1 0 0,-1 0 0,1 0 0,-1 0 0,2 3 0,3 4 87,-4-8-135,0 0 0,0 1 0,0-1 0,-1 1 0,1 0-1,0-1 1,-1 1 0,1-1 0,-1 1 0,1 0 0,-1 0 0,0-1 0,0 3 0,0 3 57,0-4-63,0-1 0,0 0 0,0 0 1,0 1-1,0-1 0,1 0 0,-1 0 0,0 0 0,2 4 0,3 2 3,-4-6-17,0-1-1,0 0 0,0 1 1,0 0-1,0-1 0,-1 1 0,1-1 1,-1 1-1,1 0 0,-1-1 1,0 1-1,1 0 0,-1 2 1,0 26-210,0-28 143,3-4-4,16-11-189,-15 11 172,0 0 0,0 0 0,0-1 0,7-5 0,-9 6 55,0 0-1,0 1 1,0 0-1,0-1 1,0 1-1,0 0 1,0 0-1,0 0 1,1 0 0,-1 0-1,3 0 1,13-6-61,4-18 113,-16 21-17,0-1-1,-1 1 0,2 1 1,-1-1-1,11-4 0,-1 1-17,-9 3 6,1 2 1,-1-1 0,12-2-1,3-1 6,2-5 322,-21 9-185,-1 0 0,1 1 0,0 0 0,-1-1 0,1 1 0,3-1 0,-5 2-88,0 0 0,0 0 0,1 0 0,-1 0 0,0 0 0,0 0 0,0 1 0,0-1 0,0 0 0,0 1 0,0-1 0,0 0 0,0 1 0,-1-1 0,1 1-1,0-1 1,0 1 0,0 0 0,0-1 0,-1 1 0,2 1 0,4 5 403,0 0 0,-1 0 0,5 9-1,-4-7-419,-4-6 16,0-1 0,0 1 0,-1 0 0,1 0 0,-1 0 0,0 0 0,0 0 0,0 0 0,0 0 0,0 0 0,0 0 0,-1 0 0,0 0 0,1 1 0,-2 3 0,2 0-1,-1 0 0,1 0 0,1 0 1,-1 0-1,3 7 0,1 3 4,0 13 42,3-15-72,-8-14-49,1 0 0,0 1 1,0-1-1,-1 0 0,1 1 0,-1-1 0,1 1 0,-1-1 0,1 1 1,-1 2-1,0-2-328,-3-2-383,-8 0 80,11 0 642,0 0 0,0 0 1,0 0-1,0 0 0,0 0 1,0 0-1,0 0 0,0 0 0,0 1 1,0-1-1,-1 0 0,1 0 1,0-1-1,0 1 0,0 0 0,0 0 1,0 0-1,0 0 0,0 0 1,0 0-1,0 0 0,0 0 0,-1 0 1,1 0-1,0 0 0,0 0 1,0 0-1,0 0 0,0 0 0,0 0 1,0 0-1,0 0 0,0 0 1,0 0-1,0-1 0,0 1 0,0 0 1,0 0-1,0 0 0,0 0 1,0 0-1,0 0 0,0 0 0,0 0 1,-1 0-1,1 0 0,0-1 1,0 1-1,1 0 0,-1 0 0,0 0 1,0 0-1,0 0 0,0 0 1,0 0-1,0 0 0,0-9-565,1 6 254,-1-1 0,0 0 1,0 1-1,0-1 0,-1 0 0,1 0 1,-1 1-1,-1-6 0,-3 1-806,4 6 892,0 1 1,0-1-1,0 1 1,0-1 0,1 1-1,-1-1 1,0 1 0,1-1-1,-1 0 1,1 0 0,0 1-1,0-1 1,-1-2-1,1-12-3686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3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10 6048,'-5'0'714,"-3"0"-71,0 0-1,-1 0 1,-10-3 0,10 0-263,8 2-321,0 1 1,0 0-1,0-1 0,0 1 0,0 0 1,0-1-1,0 1 0,0 0 0,0 0 1,0 0-1,0 0 0,0 0 0,0 0 0,0 0 1,0 0-1,0 0 0,0 1 0,0-1 1,0 0-1,0 1 0,0-1 0,1 1 1,-1-1-1,0 1 0,0-1 0,-1 2 1,2-2-45,-15 2 1019,14-2-981,0 0 1,0 0-1,0 0 0,0 0 0,0 0 0,0 1 0,0-1 0,-1 0 0,1 0 0,0 1 0,0-1 0,0 1 0,1-1 0,-1 1 0,0-1 0,0 1 0,-2 1 0,0 2-14,-1 0 1,1 0-1,0 1 0,0-1 1,0 1-1,0 0 0,1 0 1,0 0-1,0 0 0,0 0 1,-1 9-1,2-5 24,0 0 0,0 0 0,1 0-1,0 0 1,1 0 0,0 0 0,2 9 0,-1-9-27,0 1 0,1-1 0,0 0 0,0 0 0,1 0 0,1-1 0,-1 1 0,1-1 0,1 0 0,-1 0 1,2-1-1,-1 0 0,1 0 0,0 0 0,9 7 0,-10-10-124,-1-1 0,1 1 1,0-1-1,0 0 0,0-1 1,0 1-1,1-1 0,11 2 1,-14-4 19,-1-1 0,1 0 1,0 1-1,0-2 0,3 0 1,1 0-45,-5 1 93,-1 1 0,1-1 0,0 1 0,0-1 0,-1 0 0,1 0 0,-1 0 0,1 0 0,-1-1 0,1 1 0,-1-1 0,0 0 0,1 1 0,-1-1 0,0 0 0,0 0-1,-1 0 1,1 0 0,0-1 0,2-3 0,-2 2 29,1 0 0,-1 1 0,0-1-1,-1 0 1,1 0 0,-1 0 0,1 0-1,0-7 1,1-1 36,-2 7-39,1 1 0,-1-1 0,0 1 0,-1-1 0,1 1 0,-1-1 0,0 1 0,0-1 0,0 1 0,0-1 0,-1 1 0,0-1 0,0 1 0,0-1 0,-4-7 0,-7-11-40,9 18-11,0 0-1,0-1 1,1 1 0,0-1 0,0 0-1,0 0 1,0 0 0,1 0 0,0 0-1,0 0 1,1-1 0,0-8 0,0 14-20,0 1 1,-1-1 0,1 1-1,0-1 1,0 1 0,0-1 0,0 0-1,0 1 1,0-1 0,0 1-1,1-1 1,-1 0 0,0 1-1,0-1 1,0 1 0,0-1 0,1 1-1,-1-1 1,0 1 0,1-1-1,-1 1 1,0-1 0,1 1-1,-1-1 1,1 1 0,-1-1 0,0 1-1,1 0 1,-1-1 0,1 1-1,-1 0 1,1 0 0,-1-1 0,1 1-1,0 0 1,-1 0 0,1 0-1,-1-1 1,1 1 0,-1 0-1,1 0 1,0 0 0,6-2-735,24-12-1058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32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4576,'-28'0'1450,"22"0"-500,6 3-412,0 130 1537,0-126-1989,1-1-1,0 1 1,3 10 0,1 14 142,-5-28-195,0 0 1,0-1 0,-1 1 0,0-1 0,1 1-1,-3 3 1,2-2 28,0-1-1,0 0 1,0 0-1,0 1 0,1-1 1,-1 7-1,1 3 279,0 13 501,0-25-821,-1-1-1,1 1 0,0-1 1,0 1-1,0-1 0,0 1 1,-1-1-1,1 1 0,0-1 1,0 1-1,-1-1 0,1 1 0,-1-1 1,1 1-1,0-1 0,-1 0 1,1 1-1,-1-1 0,1 1 1,-1-1-1,1 0 0,-1 0 1,1 1-1,-1-1 0,1 0 1,-1 0-1,1 0 0,-1 0 1,1 1-1,-1-1 0,0 0 1,0 0-1,1 0-19,0 0 0,0 0 0,0 0 0,-1 0 0,1 0 0,0 0 0,0 0 0,0 0 0,0 0 0,0 0 0,0 0 0,0 0 0,0 0 0,0 0 0,-1 0 0,1 0 0,0 0 0,0 0 0,0 0 0,0 0 0,0 0 0,0 0 0,0 0 0,0 0 0,0 0 0,0 0 0,-1-1 0,1 1 0,0 0 0,0 0 0,0 0 0,0 0 0,0 0 0,0 0 0,0 0 0,0 0 0,0 0 0,0 0 0,0 0 0,0-1 0,0 1 0,0 0 0,0 0 0,0 0 0,0 0 0,0 0 0,0 0 0,0 0 0,0 0 0,0 0 0,0-1 0,0 1 0,0 0 0,0 0 0,0 0 0,0 0 0,0-29-149,0 29 144,0 0 0,0 0 0,0 0 1,0 0-1,0 0 0,0 0 0,0 0 0,0 0 1,0 0-1,0-1 0,0 1 0,0 0 1,0 0-1,0 0 0,0 0 0,0 0 1,0 0-1,0 0 0,0 0 0,0 0 0,0 0 1,0-1-1,0 1 0,0 0 0,0 0 1,0 0-1,0 0 0,0 0 0,0 0 0,0 0 1,1 0-1,-1 0 0,0 0 0,0 0 1,0 0-1,0 0 0,0 0 0,0 0 1,0-1-1,0 1 0,0 0 0,0 0 0,1 0 1,-1 0-1,0 0 0,0 0 0,0 0 1,0 0-1,0 0 0,0 0 0,0 0 1,0 0-1,0 0 0,1 0 0,-1 1 0,0-1 1,5-1-66,18 1-359,-22 0 433,0 0 0,0 0 1,0 0-1,0 0 0,0 0 1,-1 0-1,1 0 1,0 1-1,0-1 0,0 0 1,0 1-1,0-1 0,-1 1 1,1-1-1,0 1 1,0-1-1,0 1 0,0 0 1,5 22 251,5-12 170,-5 12-111,5-12 58,-7 9 29,-4-18-341,0-1 0,0 1 0,0-1 0,0 1-1,0-1 1,0 1 0,0-1 0,0 1 0,-1-1-1,1 1 1,-1-1 0,1 1 0,-2 1 0,-2 0-82,0-1 1,-1 1 0,0-1-1,-8 2 1,-7-12-1142,16 7 789,-1 0 1,0 0-1,0 1 1,0-1 0,-7 2-1,0-1-1611,-5 0-21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3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2976,'0'0'5701,"3"0"-5301,523 0 752,-524 1-1137,0-1 0,0 0 0,0 1 1,0-1-1,0 1 0,0-1 0,0 1 0,0 0 0,0 0 0,0 0 1,3 2-1,-4-2 10,1 0 1,-1 0 0,1-1 0,-1 1-1,1 0 1,0-1 0,-1 1 0,1-1-1,0 1 1,-1-1 0,3 0 0,-1 0 134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38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18 4896,'-14'-14'1584,"11"11"-976,3 6-198,0 11 822,3-11-656,1 1-419,-1-2-86,0 1 0,-1-1 0,1 1 0,-1-1-1,0 1 1,0 0 0,0 0 0,3 6 0,-2 5 73,-2-12-116,-1 1-1,1-1 1,0 1-1,-1-1 0,1 1 1,0-1-1,0 0 1,1 1-1,-1-1 0,0 0 1,1 0-1,-1 0 1,3 2-1,1 2 31,-1 0 0,1 0 0,-1 0 0,-1 1 0,4 7 0,-4-8-11,-2-4-17,0 0 0,-1 0 1,1 0-1,-1 0 0,0 0 1,1 1-1,-1-1 1,0 0-1,0 0 0,0 0 1,0 0-1,-1 0 0,1 0 1,-1 0-1,-1 4 0,0-1 9,0 0 0,0 0-1,-6 9 1,4-9-77,0 0 0,-1 0 0,-8 8 0,8-8-135,1-1 1,-1 1-1,-6 9 0,3-1-342,3-6-129,1 1-1,-10 10 1,11-12-2001,3 8 821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38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0 4800,'0'0'3616,"-3"0"-2907,-19 0 951,18 0-774,22 0-765,311 0 295,-325 0-419,-1 0 0,0 0 0,0 1 0,1-1 0,-1 1 1,0-1-1,0 1 0,1 0 0,-1 0 0,0 0 0,4 3 1,-5-3 5,0 0 1,0 0 0,0 0-1,0 0 1,0-1 0,0 1 0,0-1-1,1 1 1,-1-1 0,0 0 0,3 0-1,-2 0-109,-6 3-508,-11 11 156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39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5568,'0'0'1786,"0"3"-1071,0 8-235,0-11-465,0 0 1,0 0-1,0 0 0,0 1 1,0-1-1,0 0 0,0 0 1,0 0-1,-1 0 1,1 0-1,0 0 0,0 0 1,1 0-1,-1 0 0,0 1 1,0-1-1,0 0 0,0 0 1,0 0-1,0 0 0,0 0 1,0 0-1,0 0 0,0 0 1,0 0-1,0 0 0,0 0 1,0 1-1,0-1 0,0 0 1,0 0-1,0 0 0,0 0 1,0 0-1,1 0 0,-1 0 1,0 0-1,0 0 1,0 0-1,0 0 0,0 0 1,0 0-1,0 0 0,0 0 1,0 0-1,1 0 0,-1 0 1,0 0-1,0 0 0,0 0 1,0 0-1,0 0 0,0 0 1,0 0-1,0 0 0,1 0 1,-1 0 13,1 0 1,-1 0 0,1 0 0,-1 0-1,1 0 1,-1 0 0,1 0 0,-1 0-1,1 0 1,-1 0 0,1 0-1,0 1 1,-1-1 0,0 0 0,1 0-1,-1 1 1,2 0 0,3 12 362,-3-9-327,0 0-40,0 0 1,0 0-1,0-1 1,1 1-1,0-1 1,-1 1-1,1-1 1,1 0-1,-1 0 1,0 0-1,1 0 1,0-1-1,4 3 1,-6-4-13,-1 0-1,1 0 1,-1 1-1,0-1 1,1 0-1,-1 1 1,0-1-1,0 1 1,0-1-1,0 1 1,0 0-1,0-1 1,0 1 0,-1 0-1,1 0 1,0 0-1,-1-1 1,0 1-1,1 0 1,-1 2-1,3 9 125,4 1 18,-6-12-122,-1-1 1,1 1-1,0-1 1,0 1-1,0 0 1,-1-1-1,1 1 1,-1 0-1,0 0 1,1 0-1,-1-1 1,0 1-1,0 2 1,-1 2 12,0 0 1,0-1-1,0 1 0,-1-1 1,0 1-1,0-1 0,0 0 1,0 0-1,-1 0 1,0 0-1,0 0 0,-8 8 1,-6-2-143,0 12-278,3-14-986,13-9 1292,1 1-1,-1 0 0,1 0 0,0 0 0,-1 0 0,1-1 1,0 1-1,0 0 0,0 0 0,0 0 0,0 0 1,0 0-1,0 2 0,0-3 62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39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31 119 6144,'-31'0'3936,"32"1"-3919,-1-1-1,1 0 1,-1 0 0,1 0 0,-1-1 0,1 1-1,-1 0 1,1 0 0,-1 0 0,1 0 0,-1 0 0,1-1-1,-1 1 1,1 0 0,-1 0 0,0-1 0,1 1 0,-1 0-1,1-1 1,-1 1 0,0 0 0,1-1 0,-1 1 0,0 0-1,1-1 1,-1 1 0,1-1 0,-1 0-9,1 0 0,-1 0-1,1 0 1,-1 1 0,1-1 0,0 0 0,0 1 0,-1-1-1,1 1 1,0-1 0,0 1 0,0-1 0,0 1 0,0-1-1,-1 1 1,1 0 0,0-1 0,0 1 0,0 0 0,0 0-1,0 0 1,0 0 0,0 0 0,0 0 0,0 0 0,2 0-1,7 0 29,0 0-1,13-2 1,16-10 33,-24 10-54,-1 1 0,21 0 0,15 0-12,-18-6-37,-22 5 22,0 0 1,1 0 0,17 0-1,103 2 439,-130 0-422,-1 0 1,1 0-1,0 0 0,0 0 1,0 0-1,0 0 0,0 0 1,0 0-1,0 1 1,-1-1-1,1 0 0,0 1 1,0-1-1,0 0 0,-1 1 1,1-1-1,0 1 0,0-1 1,-1 1-1,1-1 1,0 1-1,-1 0 0,1-1 1,0 1-1,0 1 0,-1-1 1,0-1 1,1 1-1,-1-1 0,0 1 0,1-1 0,-1 0 0,1 1 0,-1-1 0,0 1 1,1-1-1,-1 0 0,1 0 0,-1 1 0,1-1 0,-1 0 0,1 1 0,-1-1 1,1 0-1,-1 0 0,1 0 0,0 0 0,-1 0 0,1 0 0,-1 0 1,2 0-1,1 0-188</inkml:trace>
  <inkml:trace contextRef="#ctx0" brushRef="#br0" timeOffset="1">355 0 5728,'0'0'1840,"0"3"-1110,0 8-319,0-11-403,0 0 1,0 1-1,0-1 0,0 0 1,0 0-1,0 0 0,0 0 1,0 0-1,0 0 0,0 0 1,0 0-1,0 0 0,0 1 1,0-1-1,0 0 0,0 0 1,0 0-1,0 0 0,0 0 1,0 0-1,0 0 0,0 0 1,0 0-1,0 0 0,0 1 1,0-1-1,0 0 0,1 0 1,-1 0-1,0 0 0,0 0 1,0 0-1,0 0 0,0 0 1,0 0-1,0 0 0,0 0 0,0 0 1,0 0-1,0 0 0,1 0 1,-1 0-1,0 0 0,0 0 1,0 0-1,0 0 0,0 0 1,0 0-1,0 0 0,0 0 1,0 0-1,1 0 0,-1 0 1,0 0-1,0 0 0,0 0 1,1 0 7,24 2 587,-24-1-583,0-1 0,1 0 1,-1 1-1,0-1 0,0 1 0,0-1 0,0 1 0,0 0 1,0-1-1,0 1 0,0 0 0,0 0 0,0 0 1,0 0-1,0 0 0,-1 0 0,1 0 0,1 1 0,3 10 66,-5-11-81,0 0 0,1 1-1,-1-1 1,1 0 0,-1 0 0,1 0-1,-1 0 1,1 0 0,0 1-1,0-1 1,0-1 0,0 1 0,-1 0-1,1 0 1,0 0 0,0 0-1,2 0 1,8 4 6,-10-4-1,1-1 0,-1 0-1,0 1 1,0-1 0,0 1-1,0-1 1,1 1 0,-1 0 0,0-1-1,0 1 1,0 0 0,0 0-1,-1 0 1,1-1 0,0 1-1,0 0 1,0 0 0,-1 0-1,1 1 1,0-1 0,-1 0-1,1 0 1,-1 0 0,0 0-1,1 0 1,-1 1 0,0-1-1,1 0 1,-1 0 0,0 1-1,0-1 1,-1 2 0,1-1 14,-2 26 252,2-27-269,0 0 1,-1 0-1,1 0 1,-1 1-1,1-1 1,-1 0-1,1 0 1,-1 0-1,0 0 1,1 0-1,-1 0 1,0-1-1,0 1 1,0 0-1,0 0 1,0-1-1,0 1 1,-2 1-1,-8 3 111,9-4-120,-1 0 1,1 0-1,-1 0 0,1 1 0,0-1 0,0 1 0,0 0 0,-3 2 1,4-3-91,0 0 0,0 1 0,-1-1 1,1 0-1,0 1 0,-1-1 1,0 0-1,1 0 0,-1 0 0,1-1 1,-1 1-1,0 0 0,0 0 0,1-1 1,-1 1-1,0-1 0,0 0 1,0 0-1,-2 1 0,-7-1-2409,22 0 757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40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5984,'0'0'1920,"3"-3"-1174,-2 2-674,0 0-1,1 0 0,-1 0 0,1 0 0,-1 0 0,1 0 0,-1 0 1,1 0-1,-1 1 0,4-2 0,27-1 1034,5 4-642,-12 0-306,-1-1 0,38-5 0,-37-1-53,-18 4-72,0 0-1,-1 1 0,1 0 1,12-1-1,35 2 172,-54 0-204,0 0 0,0 1 0,0-1 0,1 0 0,-1 0 0,0 0 0,0 0 0,1 0 0,-1 0 0,0 0 1,0 0-1,0 0 0,1 0 0,-1 0 0,0 0 0,0 0 0,0 0 0,1 0 0,-1 0 0,0 0 0,0 0 0,1 0 0,-1-1 1,0 1-1,0 0 0,0 0 0,0 0 0,1 0 0,-1 0 0,0-1 0,0 1 0,0 0 0,0 0 0,0 0 0,1 0 0,-1-1 1,0 1-1,0 0 0,0 0 0,0 0 0,0-1 0,0 1 0,0 0 0,0 0 0,0 0 0,0-1 0,0 1 0,-7-10-50,1 7 29,-22 3 444,25 0-390,6 3-256,0 0 353,25 22-2669,-27-24 2383,1 0-1,-1-1 1,1 0 0,-1 1-1,1-1 1,-1 0 0,1 0-1,0 0 1,1 0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40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18 5152,'14'0'1648,"-11"0"741,-3-3-1520,0-8 38,0 11-897,0 0-1,0 0 1,0 0-1,0 0 1,0 0-1,0-1 1,0 1-1,0 0 1,0 0-1,0 0 1,0 0 0,0 0-1,0 0 1,0 0-1,0 0 1,0 0-1,0-1 1,0 1-1,0 0 1,0 0-1,0 0 1,0 0 0,0 0-1,0 0 1,0 0-1,0 0 1,0 0-1,0 0 1,0 0-1,0-1 1,0 1-1,0 0 1,0 0-1,-1 0 1,1 0 0,0 0-1,0 0 1,0 0-1,0 0 1,0 0-1,0 0 1,0 0-1,0 0 1,0 0-1,-1 0 1,1 0 0,0 0-1,0 0 1,0 0-1,0 0 1,0 0-1,0 0 1,0 0-1,0 0 1,0 0-1,-1 0 1,-6 0 262,1-1-221,1 1 0,0 0 0,0 0 0,-1 1 0,1 0 0,-7 1 0,1 3-71,8-4 13,0 1 0,-1-1 0,1 0 0,0 0 0,-1 0 0,1 0 0,-1 0 0,1-1 0,-7 0 0,2 1 22,0 0 1,0 0-1,-14 4 1,13-2 10,0-1-1,0 0 1,-17 0 0,-131-2-314,156 0 277,1 1 0,-1-1 0,0 0 1,0 0-1,0 1 0,0-1 0,1 0 0,-1 1 0,0-1 1,0 1-1,1-1 0,-1 1 0,0 0 0,1-1 0,-1 1 0,0-1 1,1 1-1,-1 0 0,1 0 0,-1 0 0,-12 23-241,11-19 266,-1 0 0,1 0 1,-1 0-1,0-1 0,-4 6 0,4-7 2,0 0 1,0 0-1,0 0 0,0 1 0,1 0 0,-1-1 0,1 1 1,0 0-1,0 0 0,1 1 0,-1-1 0,-1 6 0,-2 7 14,3-12-29,0 2-5,-1 1 1,1-1-1,0 1 0,1 0 1,-1 14-1,2 60 36,0 21 1072,0-101-1120,0 1-43,0 9-69,0-12 127,0 0-1,0 0 1,0 0-1,0 0 1,0 0-1,0 0 1,0 0-1,0 0 1,0 0-1,0 1 1,0-1-1,0 0 1,0 0-1,0 0 1,0 0-1,0 0 1,0 0-1,0 0 1,0 0-1,0 0 1,0 1-1,0-1 1,0 0-1,0 0 1,0 0-1,0 0 1,0 0-1,0 0 1,0 0-1,0 0 1,0 0-1,1 0 1,-1 0-1,0 0 1,0 0-1,0 0 1,0 1-1,0-1 1,0 0-1,0 0 1,0 0-1,0 0 1,0 0-1,1 0 1,-1 0-1,0 0 1,0 0-1,0 0 1,0 0-1,0 0 1,0 0-1,0 0 1,0 0-1,0 0 1,0 0-1,1-1 1,3 1-4,-1 0 6,-1 0 0,1 0 1,-1 0-1,1 0 0,-1 0 0,1 1 0,-1-1 0,5 2 0,-3 1 1,1-1-1,0 0 0,-1 0 0,1-1 0,0 0 1,0 1-1,0-1 0,0-1 0,0 1 1,0-1-1,0 0 0,5 0 0,50 0-1094,-3 0-4166,-54 0 3857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4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35 3904,'-14'-14'1253,"8"11"-762,5 3-458,0 0-1,1 0 1,-1 0 0,0 0-1,0 0 1,1 0 0,-1 0 0,0-1-1,1 1 1,-1 0 0,0 0-1,1-1 1,-1 1 0,0-1-1,-2-7 1280,3 8-1274,0 0 0,0 0 0,0 1-1,0-1 1,0 0 0,0 0 0,0 1-1,0-1 1,0 0 0,0 0 0,0 0-1,0 1 1,0-1 0,0 0 0,1 0-1,-1 1 1,0-1 0,0 0 0,0 0-1,0 0 1,1 0 0,-1 1 0,0-1-1,0 0 1,1 0 0,10-8 980,-5 5-335,141 3 1408,-143 0-2057,-1 0-1,1 0 1,-1 1 0,1-1 0,-1 1 0,1 0 0,-1 0 0,7 3 0,6 2 45,-6-4-70,0-1 0,0 0 0,0-1 0,12 0 0,4-1-1340,-18 1 882,-18 0-4520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02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8544,'0'16'3168,"-16"17"-2464,16-16-192,0-1 448,0 0-2528,16 1 864,0 15-7296,-16-15 5696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41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5152,'-31'0'2778,"28"0"-1108,6 0-668,-1 0-907,-1 0 0,1 1 0,0-1 0,-1 1-1,1-1 1,0 1 0,-1-1 0,1 1-1,0 0 1,-1 0 0,2 1 0,-1-1-10,0 0 0,0 0 0,0 0 1,-1 0-1,1 0 0,1 0 0,-1-1 0,0 1 1,0-1-1,0 1 0,3-1 0,-1 0-29,-1 0-1,1 1 1,-1-1-1,1 1 0,-1 0 1,0 0-1,1 0 1,2 2-1,11 3 60,-10-5-51,0 0 0,1 0 1,-1-1-1,0 0 1,0 0-1,0-1 1,0 0-1,0 0 0,12-5 1,-10 4-20,0 0 1,0 0 0,15 0-1,16 2-2530,-26 0 1552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44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5472,'0'0'2496,"18"0"-2176,-18-17 896,17 34-736,0-17 576,17 0-608,-17 0 320,17 0-448,17 0-32,-17 0-160,-17 0-1280,17 17 608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44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6656,'0'17'3008,"17"-17"-2624,0 17 576,0-17-608,17 0 64,0 0-256</inkml:trace>
  <inkml:trace contextRef="#ctx0" brushRef="#br0" timeOffset="1">478 0 7040,'0'0'3200,"17"17"-1952,0-17-960,0 0 384,34 0-384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45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11 5984,'0'0'91,"0"-1"0,-1 1 0,1 0 0,0 0 0,-1 0 0,1 0 0,-1 0 1,1 0-1,0 0 0,-1 0 0,1 0 0,0 0 0,-1 0 0,1 0 0,0 1 0,-1-1 0,1 0 0,0 0 0,-1 0 1,1 0-1,0 1 0,-1-1 0,1 0 0,0 0 0,0 0 0,-1 1 0,1-1 0,7 6 416,-3-4-407,0-1-1,0 1 1,0-1 0,0 0-1,0-1 1,8 2-1,-4-2 104,0 1-1,0 0 0,0 0 1,11 4-1,-11-3-124,0 0 0,0 0 1,1-1-1,12 1 0,178-2 642,-189-1-680,0 0-1,0 0 1,-1-1-1,12-3 1,-14 3 28,-1 0 0,1 1-1,13-1 1,-15 2 231,-5-3-75,1 2-209,-1 1-1,0-1 1,0 1-1,-1-1 1,1 1 0,0-1-1,0 1 1,0-1-1,0 1 1,0-1 0,0 1-1,-1-1 1,1 1-1,0-1 1,0 1 0,-1 0-1,1-1 1,0 1-1,-1-1 1,1 1 0,0 0-1,-1-1 1,1 1-1,-1 0 1,1-1 0,0 1-1,-1 0 1,1 0-1,-2-1 1,-16 0 313,13 1-246,0-3 41,4 2-125,0 1 1,1-1-1,-1 0 1,1 1-1,-1-1 1,1 1 0,-1 0-1,0-1 1,0 1-1,1-1 1,-1 1-1,0 0 1,1-1 0,-1 1-1,0 0 1,0 0-1,-1 0 1,-13 5-73,12-3 62,-4 1-42,0 2-45,2 7 9,4-9 82,-9 20-103,4-13 77,2 1 0,-7 18 0,-29 136 161,-5 17-4,25-94 176,19-83-248,-1 0-1,0-1 1,0 1-1,0-1 1,0 0 0,-1 1-1,1-1 1,-1 0 0,-6 6-1,7-8-26,0 0 1,1-1-1,-1 1 0,0-1 1,0 0-1,0 1 0,0-1 1,0 0-1,0 0 1,0 0-1,-1 0 0,1-1 1,0 1-1,0-1 0,-1 1 1,1-1-1,0 0 0,-1 0 1,1 0-1,0 0 0,-1 0 1,1-1-1,0 1 0,-4-2 1,2 1-14,0 0 0,0-1 0,1 1 0,-1-1 0,1 0 0,-1 0 0,1 0 0,0-1 0,0 1 0,0-1 0,0 0 0,0 0 0,1 0 0,-3-3 0,-27-37 69,24 33-66,4 5 1,-1-1 0,1 0 0,-6-10 1,-13-43 154,-5 2-106,24 48-97,1-1 0,0 1 0,0-1-1,1 1 1,0-1 0,0 0 0,2 0 0,-1-15 0,1-21-197,0 9 76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45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6976,'4'-4'370,"-1"0"1,1 1 0,1 0-1,-1 0 1,0 0 0,1 1-1,0-1 1,-1 1 0,9-3-1,8 4 195,-19 1-471,1 0 1,0 0-1,-1 0 1,1 0-1,-1 0 1,1-1-1,0 1 1,-1-1-1,5-1 1,-3 0-17,0 0 0,-1 0 0,1 0 0,0 1 0,0-1 0,0 1 0,0 0 0,0 1 0,1-1 0,6 0 0,111 1 600,12 0-700,-124 0-73,-17 3 57,2 4 22,5-6 10,0-1 0,-1 1 0,1-1 0,0 1 0,-1-1 0,1 1 0,0-1 0,-1 0 0,1 1 0,0-1 0,-1 0 0,1 1 0,-1-1 0,1 0 0,-1 1 0,1-1 0,-1 0 0,1 0 0,-1 0 0,1 1 0,-1-1 0,1 0 0,-1 0 0,1 0 0,-1 0 0,1 0 0,-1 0 0,1 0 0,-1 0 0,0 0 0,0-1 0,-1 2-7,0-1 0,1 0 0,-1 0 0,0 1 0,0-1 0,0 0 0,1 1 0,-1 0 0,0 0 0,1-1 0,-1 1 0,1 0 0,-2 1 0,-6 4-40,5-5 7,1 1 0,0 1 0,-1-1-1,1 0 1,0 1 0,1-1 0,-1 1 0,0 0-1,1 0 1,-1 0 0,1 0 0,0 0 0,-2 5-1,-6 7-122,2 0 131,1 0 1,0 0-1,2 0 0,0 1 0,0 0 0,-3 28 0,2-15 95,-17 82 249,-23 85 466,15-108 86,28-73-660,3-13-142,0 1-1,-1-1 1,1 1-1,-1-1 0,0 0 1,0 1-1,0-1 1,0 0-1,0 1 0,0-1 1,-1 0-1,1 0 1,-1 0-1,-2 2 1,-2 3 108,4-5-137,0 1-1,0-1 1,0 0 0,0 0 0,0 0-1,-1-1 1,1 1 0,0-1 0,-1 1-1,-3 1 1,5-4-51,-1 1 0,1 0 0,0-1 0,-1 1 0,1-1 0,0 1 0,0-1 0,-1 0 0,1 0 0,0 0 0,0 1-1,0-1 1,-1-2 0,-19-19-280,6 6-95,14 15 367,-1 0 0,1-1 0,0 1 0,0-1 0,0 0 0,0 1 0,0-1 0,0 0 0,0 0 0,0 1 0,1-1 0,-1 0 0,1 0 0,-1-3 0,1 3-107,3 4-4,1 1 112,0 0 1,0 0 0,0 0 0,6 2 0,15 9 143,-18-9-42,0-1 0,1 0 0,0 0 0,0-1 0,0 0 0,0 0 0,0-1 0,0 0 0,1 0 0,-1-1 0,1 0 0,14-1 0,74 0-1351,-86 0 823,-1-1 0,1 0 0,-1-1 0,13-3 0,-3 0-405,-12 4 432,-1 0 0,15 0 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46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85 5568,'-28'0'1786,"27"0"-1738,1 0 0,-1 0-1,0 0 1,0 0 0,1 0-1,-1 0 1,0 0 0,0 0-1,1-1 1,-1 1 0,0 0-1,1-1 1,-1 1-1,0-1 1,-45-27 1451,35 23-1008,8 4-374,1 0 0,0-1-1,-1 1 1,1 0-1,0-1 1,-1 1 0,1-1-1,-2-2 1,2 2-51,0 1 0,0-1 0,0 0 0,0 1 0,0 0 0,0-1 0,0 1 0,-1 0 0,1 0 0,-1 1 0,1-1 0,0 0 0,-1 1 0,-3-1 0,-8-2 208,1-2-67,11 4-180,1 0 0,-1 0-1,0 0 1,1 0 0,-1 0 0,0 1-1,0-1 1,0 1 0,0-1-1,0 1 1,0 0 0,0 0-1,1 0 1,-1 0 0,0 0 0,0 0-1,0 1 1,-3 0 0,3 0-15,0-1 1,0 1 0,0 0 0,0 0 0,1 1-1,-1-1 1,0 0 0,1 1 0,-1-1 0,1 1-1,-1-1 1,1 1 0,0 0 0,-1-1 0,1 1-1,0 0 1,0 0 0,1 0 0,-1 0 0,0 0-1,1 0 1,-1 0 0,1 0 0,-1 0 0,1 0-1,0 0 1,0 0 0,0 0 0,1 5 0,30 89 595,-29-89-561,1-1 1,0 1-1,0-1 1,0 0-1,1 0 1,0 0-1,9 10 1,0-3 120,27 20 0,-23-19-31,-11-9-91,1 0 0,0 0 0,0 0 0,1-1 0,-1 0-1,1 0 1,0-1 0,0 0 0,0 0 0,0-1 0,0 0 0,1 0 0,-1-1 0,1 0 0,-1-1 0,1 0 0,9-1 0,-6-1 31,0-1 0,-1-1 0,1 0 0,20-9 0,-29 11-60,1 0 0,0 0 0,0 0 1,-1 0-1,1-1 0,-1 1 0,0-1 0,0 0 0,0 0 1,0 0-1,0-1 0,-1 1 0,1-1 0,-1 1 0,0-1 1,3-7-1,-4 6-11,0 0 0,0 1 0,0-1 0,-1 0 1,0 0-1,0 1 0,0-1 0,-1 0 0,1 1 0,-1-1 1,0 0-1,-3-7 0,-12-10 30,7 10-19,-14-19-17,-1 13-171,18 14 159,1 0 0,-1 0 0,-5-6 0,9 9-184,1-1 0,0 1 0,0-1 0,0 1 0,0-1 0,0 0 0,0 1 0,0-1 0,0 0 0,1 0 0,-1 0 0,1 0 0,-1 1 0,1-1 1,0-4-1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57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3328,'51'0'1723,"-49"0"-1696,0 0 1,0 0 0,-1 1 0,1-1 0,0 0 0,-1 1 0,1-1 0,-1 1 0,1 0-1,0 0 1,-1-1 0,2 2 0,11 5 207,-10-6-133,-1 0 1,1 0 0,0 0-1,-1-1 1,1 0-1,0 1 1,0-1-1,-1-1 1,1 1-1,0 0 1,-1-1 0,7-2-1,4-1 96,-4 2-68,-1-1 0,1 1-1,0 1 1,0 0-1,18 0 1,12 1 112,136-3 364,-123 0-451,207-8 415,-42 11-106,16-1-180,396 5 142,-474 0-347,316 6 76,375-10-171,-609 3 38,-158 1 58,45 0 96,43-9 5,-76 10-106,-59-2-54,101 0-82,-98-3-38,-26 0-20,0 0 0,18 3 0,-27-3 60,0 0 0,1 0 0,-1 1-1,0-1 1,0 0 0,0 1 0,0-1 0,0 1 0,0-1 0,0 1 0,0 0 0,-1-1 0,1 1 0,0 0 0,1 1 0,-4 2-613,-10-3-421,-19-1-3157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7:57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120 151 5056,'-74'-28'1642,"67"25"-1461,-18-6 348,16 2-260,8 6-229,-2-2 520,6 0-245,-1 1-296,0 1 1,0-1 0,1 1 0,-1-1-1,1 1 1,-1 0 0,1 0-1,0 0 1,0 0 0,-1 0-1,1 1 1,0 0 0,5-1 0,5-1 72,126-29 996,-72 22-834,70 0 1,-94 7-183,170-12 349,350-1 171,-234 27-426,4-6-49,4 7-17,19 2 77,-21-9-113,-31 5-213,-45-8-11,-259-3 160,542 0-1573,-457 3 501,-79-3 740,-1 1 1,0 0-1,0 0 1,5 3-1,-10-4 306,0 0 0,0 0 0,1 0 0,-1 0 0,0 0 0,0 0 0,0 0 0,0 0 0,0 0-1,1 0 1,-1 0 0,0 0 0,0 0 0,0 1 0,0-1 0,0 0 0,0 0 0,0 0 0,0 0 0,0 0 0,1 0 0,-1 0-1,0 1 1,0-1 0,0 0 0,0 0 0,0 0 0,0 0 0,0 0 0,0 1 0,0-1 0,0 0 0,0 0 0,0 0 0,0 0-1,0 0 1,0 0 0,0 1 0,0-1 0,0 0 0,0 0 0,-11 6-1477,-20 8-1281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8:18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5888,'-17'0'2688,"34"0"-2336,0 0 416,0 0-480,0-17 256,0 17-320,18 0-128,-1 0-64,0-17-256,0 17 128,0 0-1920,0 0 1088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8:18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5312,'-17'0'2400,"17"17"-2080,17 0 640,0-17-448,0-17-288,17 17-640,17-17 224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02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 7872,'-1'0'207,"-1"0"0,1 0 0,0 0 0,-1 0 1,1 0-1,0 0 0,0 0 0,-1 1 0,1-1 0,0 1 1,0-1-1,-1 1 0,1-1 0,0 1 0,0 0 1,0-1-1,0 1 0,0 0 0,0 0 0,0 0 0,0 0 1,0 0-1,0 0 0,1 0 0,-2 2 0,-4 11 519,3-12-515,-4 4 90,5 2-271,1 0 0,0 0 0,1 0 0,0 0 0,0 0 0,0 0 0,4 12 0,6 13 12,7 30 1,-16-59-22,0-1 0,0 1 1,-1 0-1,1 0 0,-1-1 0,0 1 0,0 0 1,-1 5-1,1-2 49,0-6-66,0-1 0,0 0-1,0 1 1,0-1 0,0 0-1,0 1 1,0-1 0,0 0-1,0 1 1,0-1 0,0 0 0,0 1-1,-1-1 1,1 0 0,0 1-1,0-1 1,0 0 0,0 1-1,0-1 1,-1 0 0,1 0-1,0 1 1,0-1 0,-1 0 0,1 1-1,-2 0-47,0 1-1,0-1 0,0 0 1,0 0-1,0 1 1,0-1-1,0-1 0,0 1 1,0 0-1,-1 0 1,1-1-1,0 1 0,-1-1 1,1 0-1,0 0 1,-1 0-1,-2 0 0,-6-1-468,1-1 0,-17-4 0,8 2 178,6 1-174,5 2 117,0-1-1,0 0 1,0 0-1,0-1 1,-8-4-1,9 3-314,4 3 266,-1-1 0,1 0 0,0 1 1,0 0-1,0 0 0,-1 0 0,1 0 0,-1 0 0,1 1 0,-6-1 0,-7 1-1975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8:18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86 4736,'-14'0'1530,"14"0"-1519,0 0-1,-1 0 1,1 0-1,0 0 1,0 0-1,0 0 1,0 0-1,0 0 1,0 0-1,0 0 1,0 0-1,0 0 1,-1 0-1,1 0 1,0 0-1,0 0 1,0 0-1,0 0 1,0 0-1,0 0 1,0 0-1,0 0 0,0 0 1,0 0-1,-1 0 1,1 0-1,0 0 1,0 0-1,0 0 1,0 0-1,0 1 1,0-1-1,0 0 1,0 0-1,0 0 1,0 0-1,0 0 1,0 0-1,0 0 1,0 0-1,0 0 1,0 0-1,0 1 1,0-1-1,0 0 1,0 0-1,0 0 0,0 0 1,0 0-1,0 0 1,0 0-1,0 0 1,0 0-1,0 1 1,0-1-1,0 0 1,0 1 13,0-1 1,0 1-1,0 0 1,0 0-1,0-1 1,0 1 0,-1 0-1,1-1 1,0 1-1,0 0 1,0 0-1,-1-1 1,1 1-1,-1 0 1,-7 5 513,13 8-132,-10 6 175,9 5-213,-2-18-189,0 0 0,-1 0-1,1 15 1,-2 0 34,-1-3-94,1 0 0,4 21 0,7 11-12,-8-30-41,-2-13-23,0 0 0,1 0 0,-1 0 1,2-1-1,-1 1 0,5 9 0,-4-10 118,1 0 0,0 0 0,0-1 0,0 0-1,11 12 1,-2 0 394,-13-17-530,0-1 0,1 1 0,-1-1-1,0 1 1,0-1 0,1 1 0,-1-1 0,0 1 0,1-1-1,-1 0 1,1 1 0,-1-1 0,1 1 0,-1-1 0,1 0-1,-1 1 1,1-1 0,0 0-10,0 0 0,0 0 0,0-1 0,0 1 0,0-1 0,0 1 0,0-1 0,-1 1 1,1-1-1,0 1 0,0-1 0,-1 1 0,1-1 0,0 0 0,0-1 0,3-1 27,-1-1-1,0 0 1,0 0 0,-1 0 0,1-1 0,-1 1-1,0 0 1,2-6 0,7-13 147,0 7-73,4-8 35,-4-24 73,5 14-139,-6 17-58,12-35 16,-10 29-33,42-93 12,-37 74-22,-11 30 3,-5 9-25,1 0-1,-1 0 1,1 0 0,-1 0-1,0 0 1,0 0 0,0 0-1,-1 0 1,1 0 0,-1 0-1,0-1 1,0 1 0,0-5-1,0 7-18,0 1-1,0-1 1,0 1-1,0-1 1,0 1-1,0-1 1,0 1-1,0-1 1,0 1-1,0-1 0,0 1 1,1-1-1,-1 1 1,0-1-1,0 1 1,1-1-1,-1 1 1,0-1-1,1 1 1,-1 0-1,0-1 1,1 1-1,-1-1 1,0 1-1,1 0 1,-1-1-1,1 1 1,-1 0-1,1 0 1,-1 0-1,1-1 1,-1 1-1,1 0 0,-1 0 1,1 0-1,-1 0 1,1 0-1,-1 0 1,1 0-1,-1 0 1,2 0-1,-2 0 13,0 0 0,0 0 0,0 0 0,0 0 0,0 0 0,1 0 0,-1 0 0,0 0-1,0 0 1,0 0 0,0 0 0,0 0 0,0 0 0,0 0 0,0 0 0,0 0 0,1 0 0,-1 0-1,0 0 1,0 0 0,0 0 0,0 0 0,0 0 0,0 0 0,0 0 0,0 0 0,0 0 0,0 0-1,1 0 1,-1 0 0,0 0 0,0 0 0,0 0 0,0 1 0,0-1 0,0 0 0,0 0 0,0 0-1,0 0 1,0 0 0,0 0 0,0 0 0,0 0 0,0 0 0,0 0 0,0 1 0,0-1 0,0 0-1,0 0 1,0 0 0,0 0 0,0 0 0,0 0 0,0 0 0,0 0 0,0 1 0,0 13-1123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8:48:20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52 358 2912,'0'0'1648,"2"0"-726,-1 0-883,-1 0-1,1 0 1,0 0-1,-1 0 0,1 0 1,-1 0-1,1 0 0,-1 0 1,1 0-1,-1 0 0,1 0 1,-1-1-1,1 1 0,-1 0 1,1 0-1,-1-1 0,1 1 1,-1 0-1,0-1 0,1 1 1,-1 0-1,1-1 1,-1 1-1,0-1 0,1 1 1,-1 0-1,0-1 0,0 1 1,1-1-1,-1 1 0,0-1 1,0 1-1,0-1 0,1 1 1,-1-1-1,0 1 0,0-1 1,0 0-1,0 1 0,0-1 1,0 0-1,2-5 533,10-5-91,-6 8-171,5 3-53,-11 0-253,0 0 1,0 0-1,0 0 1,0 0-1,0 0 0,0 0 1,1 0-1,-1 0 0,0 0 1,0 0-1,0 0 0,0 0 1,0 0-1,0 0 1,0 0-1,0 0 0,0 0 1,1 0-1,-1 0 0,0 0 1,0 0-1,0 0 1,0 0-1,0 0 0,0 0 1,0 0-1,0 0 0,0 0 1,0 0-1,0 0 0,1-1 1,-1 1-1,0 0 1,0 0-1,0 0 0,0 0 1,0 0-1,0 0 0,0 0 1,0 0-1,0 0 1,0 0-1,0 0 0,0-1 1,0 1-1,0 0 0,0 0 1,0 0-1,0 0 0,0 0 1,0 0-1,0 0 1,0 0-1,0 0 0,0-1 1,0 1-1,0-1 26,0-1 0,0 1 0,1-1 0,-1 0 0,0 1 0,1-1 0,-1 1 0,1 0 0,0-1 0,-1 1 0,3-3 0,-2 2-4,1 0 1,-1 0 0,0 0 0,0 0-1,-1 0 1,1 0 0,0 0 0,-1-1 0,1 1-1,-1 0 1,1 0 0,-1-4 0,0-5 102,-3 5-27,-8-5 48,10 10-143,1 1-1,-1-1 0,1 1 0,-1 0 0,0-1 0,1 1 1,-1 0-1,1 0 0,-1 0 0,0-1 0,1 1 0,-1 0 1,1 0-1,-1 0 0,0 0 0,1 0 0,-1 0 0,0 0 1,1 0-1,-1 0 0,0 0 0,1 0 0,-1 1 0,1-1 1,-1 0-1,0 0 0,1 1 0,-1-1 0,1 0 1,-1 1-1,0 0 10,-16 10 71,2-5 42,7 8-6,-2-6-18,8-6-76,0-1-1,0 1 1,0 0 0,0 0 0,0 0 0,0 0 0,1 1 0,-1-1 0,1 0 0,-2 4 0,-3 3 50,5-8-56,0 0-1,0 1 1,0 0-1,0-1 1,1 1-1,-1-1 0,0 1 1,1 0-1,-1-1 1,1 1-1,0 0 1,0 0-1,-1-1 0,1 1 1,0 2-1,0 7 54,3-5-176,-2-6 101,6 7-88,-3-9-255,4-3-261,-7 4 569,0 1 1,0-1-1,1 1 1,-1 0-1,0-1 1,0 1-1,0 0 0,0 0 1,1 0-1,-1 0 1,0-1-1,0 2 1,2-1-1,13 0-724,-11 0 674,-1-1 0,1 0-1,-1 0 1,1 0 0,-1 0-1,0-1 1,0 0 0,7-3-1,-9 4 68,1 0 0,-1 1 0,1-1 0,-1 1-1,1 0 1,-1 0 0,1-1 0,4 2-1,-3-1 39,-4 0-16,0 0 0,0 0 0,0 0 0,0 0 0,0 0 0,1 0 0,-1 0 0,0 0 0,0 0 0,0 0 0,0 0 0,0 0 0,0 0-1,0 0 1,0 0 0,0 0 0,1 0 0,-1 0 0,0 0 0,0 0 0,0 0 0,0 0 0,0 0 0,0 0 0,0 0 0,0 0 0,0 0-1,0 0 1,1 0 0,-1 0 0,0 0 0,0-1 0,0 1 0,0 0 0,0 0 0,0 0 0,0 0 0,0 0 0,0 0 0,0 0 0,0 0-1,0 0 1,0 0 0,0-1 0,0 1 0,0 0 0,0 0 0,0 0 0,0 0 0,0 0 0,0 0 0,0 0 0,0 0 0,0 0 0,0-1-1,0 1 1,0-8 841,0 16-127,0-5 7,3 0-282,8 11-107,-8-9-278,-3-4-49,0 0 0,0 0 0,1-1 0,-1 1 0,0 0 0,1-1 0,-1 1 0,1-1 0,-1 1 0,1 0 0,-1-1 1,1 1-1,-1-1 0,1 1 0,-1-1 0,1 0 0,0 1 0,-1-1 0,1 0 0,0 1 0,1-1 0,3 3 22,3 2 3,-6-4-68,-1 0-1,1 0 1,0 0 0,-1 0 0,1 0-1,0 0 1,-1-1 0,1 1 0,0-1-1,0 1 1,-1-1 0,1 0 0,0 0-1,3 0 1,7 0-134,-4 1-64,-1-1 0,1 0 0,-1-1 0,13-2 0,-3-3-231,-14 5 318,1-1 0,-1 1 1,1 0-1,0 0 0,0 0 1,-1 1-1,1-1 0,4 1 1,-4 0 39,1 0 1,-1 0 0,0-1 0,0 1-1,0-1 1,0 0 0,6-3-1,-8 3 73,-1 0 0,1 0 0,0 0 0,0 0 0,0 0-1,-1-1 1,1 1 0,-1-1 0,1 1 0,-1-1 0,0 1-1,1-1 1,-1 0 0,0 0 0,0 0 0,0 1 0,1-5-1,4-17-228,-4 15 185,0 0 0,0 0 0,6-10 0,-5 11 31,0 0 0,-1 0 0,1-1 0,-1 1 0,0-1 0,0-12 0,-1-1 311,-1-24 1,-1 2 368,1-26 811,0 44-897,0 19-117,0 20 534,0-8-823,0 31 302,1-12-268,-1 0 0,-4 36 0,-8-24 26,7-6-64,-7-8 21,11-5-78,1-14-57,0 0 0,0-1 0,0 1 0,-1-1 0,1 1 0,-1-1 0,-1 5 0,1-5-13,-1 0-1,1 0 0,0 0 1,-1 0-1,0-1 0,1 1 1,-4 2-1,-9 4 74,9 2 1,-10-5 42,9-3-133,-16 8 278,22-11-272,-1 0 0,0 1-1,0-1 1,0 0 0,1 0 0,-1 0 0,0 1 0,0-1-1,0 0 1,0 0 0,1 0 0,-1-1 0,0 1-1,0 0 1,0 0 0,0 0 0,1-1 0,-1 1 0,0 0-1,0-1 1,1 1 0,-1 0 0,-1-2 0,2 2-9,-1-1 1,1 0-1,0 1 1,-1-1-1,1 0 1,0 1-1,0-1 1,0 0-1,-1 0 1,1 1-1,0-1 1,0 0 0,0 0-1,0 0 1,0 1 7,0-3-203,0 0 54,1 2 134,-1 0 1,1-1 0,-1 1 0,1 0 0,-1 0-1,1-1 1,0 1 0,0 0 0,0 0-1,-1 0 1,1 0 0,0 0 0,0 0 0,1 0-1,-1 0 1,0 1 0,0-1 0,0 0-1,0 1 1,1-1 0,-1 0 0,0 1 0,3-1-1,1-1-24,1 1 0,-1-1 0,0 1 0,1 0 0,8 0 0,15 0 78,-21 1-73,0-1 0,1 1 0,-1 1 0,0 0-1,10 2 1,16 8-51,-3-5 165,-27-5-17,1 1 0,-1-1 0,0 1 0,0 0 1,1 0-1,-2 1 0,1-1 0,0 1 0,0 0 0,-1 0 0,4 4 0,-5-3 92,0 0-1,0 0 0,0 0 0,2 8 1,-4-10-118,0-1 0,0 1 0,-1 0 0,1-1 0,0 1 0,0 0 0,-1-1 0,1 1 0,-1-1 0,1 1 0,-1-1 1,-1 3-1,-1 2 26,3-6-43,0 1 1,-1 0-1,1-1 0,0 1 1,-1 0-1,1-1 0,0 1 1,-1 0-1,1-1 0,-1 1 1,1-1-1,-1 1 0,1-1 1,-1 1-1,0-1 0,1 1 0,-1-1 1,0 0-1,1 1 0,-1-1 1,-1 1-1,-3 1 83,-4 3 28,8-3-95,-1-1 0,1 0 1,-1-1-1,1 1 0,-1 0 1,0 0-1,1-1 1,-1 1-1,0-1 0,0 1 1,1-1-1,-1 0 1,-2 0-1,-59 0 519,60 1-535,-1-2 0,1 1 1,-1 0-1,0-1 1,1 1-1,-1-1 1,1 0-1,-1 0 1,-4-3-1,-8-2-11,1 3-13,13 3-10,-1-1 1,0 1-1,1-1 1,-1 1-1,1-1 1,-1 0 0,1 0-1,-1-1 1,1 1-1,0 0 1,-5-4 0,7 5-42,0-1 0,-1 1 1,1 0-1,0-1 1,-1 1-1,1-1 1,0 1-1,0-1 0,-1 1 1,1 0-1,0-1 1,0 1-1,0-1 1,0 1-1,0-1 0,0 1 1,0-1-1,0 1 1,0-1-1,0 0 1,0 1-1,0-1 0,0 1 1,0-1-1,0 1 1,0 0-1,0-1 1,1 1-1,-1-1 0,0 1 1,0-1-1,1 1 1,-1-1-1,0 1 1,1-1-1,0 1-28,0-1 3,0 1 0,0-1 0,-1 1 0,1 0 0,0 0 0,0-1 0,0 1 0,0 0 0,0 0 0,0 0 0,0 0 0,1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03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8480,'0'0'2730,"2"0"-1658,7 0-671,-4-1-228,-1 1 0,1 0 1,-1 0-1,1 0 0,-1 1 0,1 0 1,4 1-1,23 9 67,12-6-224,-22 1-229,-18-4 165,-1-1 1,1 0-1,-1 0 1,1-1-1,0 1 0,-1-1 1,1 1-1,0-1 1,-1 0-1,1-1 0,5 0 1,6-2-169,1-1-44,-1 2-1,1 0 0,18-1 0,-33 3 246,1 0 1,0 0-1,0 0 0,-1-1 0,1 1 0,0 0 1,-1-1-1,1 0 0,-1 1 0,1-1 0,0 0 1,-1 0-1,1 0 0,-1 0 0,0 0 0,1 0 0,1-2 1,-3 2 18,0 1 0,1 0 0,-1-1 0,0 1 0,0-1 0,1 1 1,-1 0-1,0-1 0,0 1 0,1-1 0,-1 1 0,0-1 0,0 1 1,0-1-1,0 1 0,0-1 0,0 1 0,0-1 0,0 1 0,0-1 1,0 1-1,0-1 0,0 1 0,0 0 0,0-1 0,-1 1 0,1-1 1,0 1-1,0-1 0,0 1 0,-1-1 0,1 1 0,0 0 0,-1-1 1,1 0-1,0 1-4,-14-5 213,-2-8 252,15 11-407,-1 1 0,1-1-1,0 1 1,-1 0 0,1 0 0,-1 0 0,1 0 0,-1 0-1,0 0 1,1 0 0,-1 0 0,0 0 0,0 1 0,0-1-1,1 1 1,-1-1 0,0 1 0,0 0 0,-3 0 0,1 0 43,0-1 0,0 1 1,0-1-1,0 0 0,-1 0 1,2 0-1,-1-1 0,0 1 1,-6-5-1,9 6-82,0 0 0,0-1 1,0 1-1,0 0 0,0 0 1,0 0-1,0 0 0,0 0 0,0 0 1,-1 0-1,1 0 0,0 0 1,0 0-1,0 0 0,0 1 0,0-1 1,1 1-1,-1-1 0,0 0 0,0 1 1,0-1-1,0 1 0,0 0 1,0-1-1,1 1 0,-1 0 0,-1 1 1,-6 4 101,-1-1-39,8-4-53,-1 0 0,0 0 0,1 0 0,-1 0 0,1 0 0,-1 0 0,1 1 0,0-1 0,0 0 0,-1 1 0,1-1 0,0 1 0,0-1 0,0 1 0,1 0 0,-1-1 0,0 1 0,1 0 0,-2 2 0,0 3 50,0 0-48,-1 0 1,2 0-1,-1-1 0,1 1 1,0 0-1,0 11 0,0 2-26,1-3 81,0-1-1,3 24 0,8-2-5,-9-22-123,-2-14 28,-1 0 0,1 0 0,0 1 0,1-1 0,-1 0 0,0 0 0,1 0 0,-1 1 0,1-1 0,0 0 0,0 0 0,0 0 0,0 0 0,0 0 0,0 0 0,0 0-1,0-1 1,1 1 0,-1 0 0,1-1 0,0 1 0,1 1 0,3 1-161,0 0 0,0-1 0,1 1 0,-1-1 0,1-1 0,0 1 0,8 1 0,-13-4 119,-1 0 0,0 0 0,0-1 0,1 1 0,-1-1 0,0 1-1,0-1 1,0 1 0,0-1 0,0 1 0,0-1 0,2-1 0,2-2-129,17-8-296,-16 10 401,0-1 1,-1 0-1,0 0 1,0-1-1,6-4 1,11-20-85,8 4 165,-15 5 78,0 0 0,18-33 0,-7 1 31,0 3-58,-20 40 53,-5 6-77,0 1 1,0 0 0,0-1 0,0 1 0,0-1-1,0 1 1,-1-1 0,1 1 0,0-1 0,-1 0-1,0 1 1,1-1 0,-1 0 0,0 1 0,0-1-1,0-3 1,0-39 687,0 42-656,0 4 42,0 9-21,0-11-79,0 0 1,0 1-1,0-1 1,0 0-1,0 0 1,0 0-1,0 0 1,0 0-1,0 0 1,0 0-1,0 0 1,0 0-1,0 1 1,0-1-1,0 0 1,0 0-1,0 0 1,0 0-1,0 0 1,0 0-1,0 0 1,0 0-1,0 0 1,0 0-1,0 0 1,0 1-1,0-1 1,0 0-1,0 0 1,0 0-1,0 0 1,0 0-1,0 0 1,0 0-1,-1 0 1,1 0-1,0 0 1,0 0-1,0 0 1,0 0-1,0 0 1,0 0-1,0 0 1,0 0-1,0 0 1,0 0-1,-1 0 1,1 0-1,0 0 1,0 0-1,0 0 1,0 0-1,0 0 1,0 0-1,0 0 1,-1 0-1,-9 0 47,9 0-48,1 0-1,0 0 0,0 0 1,0 0-1,0 0 0,0 0 1,0 0-1,0 0 0,0 0 1,0 0-1,0 0 0,-1 0 1,1 0-1,0 0 0,0 0 1,0 0-1,0 0 0,0 0 1,0 0-1,0 0 0,0 0 1,0 0-1,0 0 0,-1 0 1,1 0-1,0 0 1,0 0-1,0 0 0,0 0 1,0 1-1,0-1 0,0 0 1,0 0-1,0 0 0,0 0 1,0 0-1,0 0 0,0 0 1,0 0-1,0 0 0,0 0 1,0 0-1,0 1 0,0-1 1,0 0-1,0 0 0,0 0 1,0 0-1,0 0 0,0 0 1,0 0-1,0 0 0,0 0 1,0 0-1,0 1 1,0-1-1,0 2-2,-1 0-1,1 1 1,-1-1 0,1 0-1,-1 0 1,0 1 0,0-1 0,0 0-1,-2 3 1,-7 19-1,5-13 15,3-8-19,1 0 0,0 0 0,0 0 0,0 0 1,0 1-1,0-1 0,1 0 0,-1 1 0,1-1 1,0 6-1,-2 20-257,-2 0-1,0 0 1,-2-1 0,-10 28 0,4-15-621,-7 53-1,17-74 631,2-12 143,-1 0 0,0 0-1,-3 8 1,-18 28-564,16-9 386,4-16 155,-9 19-269,6-5 165,0-15 145,3-12 79,0 2-1,0-1 1,1 0 0,-1 10 0,2 32 613,0-47-552,0 0 1,0-1-1,0 1 0,0 0 0,1 0 1,-1-1-1,1 1 0,-1 0 1,1-1-1,-1 1 0,1 0 0,0-1 1,0 1-1,2 1 0,2 6 108,-1 1 119,-3-9-254,-1 0 0,0 0 0,1 1 0,-1-1 1,1 0-1,-1 0 0,1 0 0,-1 0 0,1 0 0,0 0 0,0 0 0,-1 0 0,1 0 0,0 0 1,0-1-1,0 1 0,0 0 0,0-1 0,0 1 0,0 0 0,0-1 0,0 1 0,0-1 0,0 0 1,1 1-1,-1-1 0,0 0 0,0 0 0,0 1 0,1-1 0,-1 0 0,2-1 0,-2 1-1,0 0-1,-1 0 0,1 0 0,0 0 0,-1 0 1,1 0-1,0 0 0,-1-1 0,1 1 1,0 0-1,-1-1 0,1 1 0,0 0 1,-1-1-1,1 1 0,-1-1 0,1 1 1,-1-1-1,1 1 0,-1-1 0,1 1 0,-1-1 1,1 1-1,-1-1 0,0 0 0,1 1 1,-1-1-1,0 0 0,0 1 0,1-1 1,-1 0-1,0 1 0,0-2 0,1-4 227,-1 0 0,0 0-1,-1-10 1,1-3 277,0 16-453,-1 0 0,1 0 1,0-1-1,-1 1 0,1 0 0,-1 0 0,0 0 1,0 0-1,0 0 0,0 0 0,-1 0 0,1 0 0,-1 1 1,-3-5-1,2 2-6,1-1 1,0 0-1,0 1 0,0-1 1,1 0-1,-1 0 0,1 0 0,1 0 1,-1 0-1,1-8 0,-3-23 193,-8-2-115,10 31-157,-1 0 0,2-1 0,-1 0 0,1 1 0,0-1 0,1 1 0,2-12 0,8-10-372,-10 27 282,0 1 0,0-1 0,1 0-1,-1 1 1,0-1 0,1 1 0,0 0 0,0-1-1,0 1 1,0 0 0,0 0 0,0 0 0,0 0-1,1 1 1,-1-1 0,1 0 0,4-1 0,10-8-617,-13 9 504,1 0-1,-1 0 0,1 0 1,0 0-1,0 1 0,0-1 1,5 0-1,9-2-229,14-7-279,-14 7 479,-14 3 237,-1 1 0,1-1 0,-1-1 0,0 1 0,0-1-1,1 1 1,-1-1 0,0 0 0,-1 0 0,1-1 0,0 0 0,-1 1 0,7-7 0,2-3 396,-8 9-175,0-1 1,0 0 0,0 0-1,-1 0 1,1-1 0,-1 1 0,0-1-1,0 0 1,-1 1 0,4-10-1,-2 6 19,-1 0 0,2 1-1,5-9 1,-5 9-6,-1 0-1,1 0 1,3-10 0,-7 14-199,0 0 0,1 1 0,-1-1 1,1 0-1,0 1 0,0-1 0,0 1 1,0-1-1,0 1 0,1 0 0,-1 0 1,1 0-1,-1 0 0,5-2 0,-4 3-6,0-1 0,0 0-1,0 0 1,-1-1 0,1 1-1,-1-1 1,1 1 0,-1-1-1,0 0 1,3-4 0,-4 6 6,-1 0 1,0 0-1,1 0 1,-1 0-1,1 0 1,-1 0 0,1 1-1,-1-1 1,1 0-1,0 0 1,0 0 0,-1 1-1,1-1 1,0 0-1,0 1 1,0-1 0,-1 1-1,1-1 1,0 1-1,0 0 1,0-1-1,0 1 1,0 0 0,0-1-1,0 1 1,0 0-1,0 0 1,0 0 0,0 0-1,0 0 1,2 0-1,0 0 46,-3 0-61,1 1 1,-1-1-1,0 0 1,0 0-1,0 0 0,0 0 1,0 0-1,0 0 1,1 0-1,-1 0 1,0 0-1,0 0 0,0 0 1,0 0-1,0 0 1,1 0-1,-1 0 0,0 0 1,0 0-1,0 0 1,0 0-1,0 0 1,1 0-1,-1 0 0,0 0 1,0 0-1,0 0 1,0 0-1,0 0 0,0 0 1,1 0-1,-1 0 1,0-1-1,0 1 1,0 0-1,0 0 0,0 0 1,0 0-1,0 0 1,0 0-1,0 0 1,1-1-1,-1 1 0,0 0 1,0 0-1,0 0 1,0 0-1,0 0 0,0 0 1,0-1-1,0 1 1,0 0-1,0 0 1,0-1-2,0 1 1,0 0 0,-1 0 0,1 0 0,0 0 0,0-1 0,0 1 0,0 0 0,0 0 0,0-1 0,0 1-1,0 0 1,0 0 0,0 0 0,0-1 0,0 1 0,0 0 0,0 0 0,0 0 0,0-1 0,0 1 0,1 0 0,-1 0-1,0 0 1,0-1 0,0 1 0,0 0 0,0 0 0,0 0 0,1 0 0,-1 0 0,0-1 0,0 1 0,0 0-1,0 0 1,1 0 0,-1 0 0,0 0 0,0 0 0,0 0 0,0-1 0,1 1 0,-1 0 0,0 0 0,0 0 0,1 0-1,-1 0 1,9 8 228,-8-8-199,-1 1 0,1-1 0,-1 1 1,0-1-1,1 1 0,-1-1 0,0 1 1,1-1-1,-1 1 0,0 0 0,0-1 0,0 1 1,0 0-1,0-1 0,1 1 0,-1-1 0,0 1 1,0 0-1,-1-1 0,1 1 0,0 0 0,0-1 1,0 1-1,0-1 0,-1 2 0,1-2 31,0 33 350,3-28-325,-1-3-127,0 0 0,1-1 1,-1 0-1,1 1 0,-1-1 1,1 0-1,0 0 0,-1 0 1,1-1-1,0 1 0,-1 0 1,1-1-1,0 0 1,0 0-1,4 0 0,-6 0 22,-1 0 0,1 0-1,-1 0 1,1 0 0,-1 0-1,1 0 1,-1 0 0,1 0-1,0 0 1,-1 0 0,1 0-1,-1 0 1,1 0 0,-1 0-1,1 0 1,-1-1 0,0 1 0,1 0-1,-1 0 1,1-1 0,-1 1-1,1 0 1,-1-1 0,0 1-1,1 0 1,-1-1 0,0 1-1,1-1 1,-1 1 0,0-1-1,1 0 1,3-6-162,8 1 25,-11 5 145,0 1-1,0-1 1,0 1 0,0-1 0,0 1-1,0-1 1,0 0 0,0 1 0,0-1-1,0 0 1,0 0 0,0 0 0,0 0-1,-1 0 1,2-1 0,14-31-63,-10 20 207,5 7 481,-7-1-218,-4 7-320,1-1 1,-1 1-1,0 0 1,0-1-1,1 1 1,-1-1 0,0 1-1,1 0 1,-1-1-1,0 1 1,1 0 0,-1-1-1,1 1 1,-1 0-1,0-1 1,1 1 0,-1 0-1,1 0 1,-1 0-1,1-1 1,-1 1 0,1 0-1,-1 0 1,1 0-1,-1 0 1,1 0 0,-1 0-1,1 0 1,-1 0-1,1 0 1,-1 0-1,2 1 1,-2 1 1374,0-1-1418,0-1 0,0 1 0,0-1 0,0 1 0,0-1 0,0 0 1,0 1-1,0-1 0,0 1 0,0-1 0,0 0 0,0 1 0,1-1 0,-1 1 0,0-1 0,0 0 0,0 1 0,1-1 0,-1 0 1,0 1-1,1-1 0,-1 0 0,0 1 0,1-1 0,-1 0 0,0 0 0,1 1 0,7 7 581,-6 8-343,-3-14-244,1 0 0,0 1 0,0-1 0,1 1 1,-1-1-1,0 0 0,1 1 0,-1-1 0,1 0 0,1 3 1,3 4 5,-4-8-240,0 0 0,0 1 0,0-1 0,-1 1 0,1-1 0,0 1 0,-1 0 0,1-1 0,-1 1 0,1 0 0,-1-1 0,0 1 0,0 2 0,0 12-1558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16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58 3808,'-1'-1'81,"0"0"-1,1 0 1,-1 1 0,0-1 0,0 0-1,0 0 1,0 1 0,0-1 0,0 0-1,0 1 1,0 0 0,0-1-1,-1 1 1,-1-1 0,3 1-53,-1 0 0,0 0-1,0 1 1,0-1 0,1 0 0,-1 0 0,0 1 0,0-1-1,1 0 1,-1 1 0,0-1 0,0 1 0,1-1 0,-1 1-1,1-1 1,-1 1 0,0 0 0,-2 2 238,3 0 49,0 256 3520,0-250-3724,-1-1 0,0 1 1,-5 16-1,3-17-42,2-1-1,-1 1 1,0 14 0,2 15 310,0-27 116,0-22 151,0 7-616,1 0 0,1-1 0,-1 1 0,1 0 0,0 0 0,0 0 0,0 0 0,0 0 1,1 1-1,0-1 0,6-7 0,11-19-55,15-51-66,-28 69 88,-2 4 12,-1 0 1,0 0-1,0-1 1,-1 1-1,3-17 0,-5 21-20,1 0-1,-1-1 1,1 1-1,0 0 1,1 0-1,-1 0 0,7-9 1,1 2-204,21-21 0,-29 31 230,0 0-1,0 1 1,0-1 0,0 1 0,0 0 0,1-1 0,-1 1 0,0 0 0,1 0 0,-1 0 0,1 1 0,4-2 0,-6 2-2,0 0 0,0 0 0,0 0 1,0 0-1,0 0 0,0 0 0,1 1 1,-1-1-1,0 0 0,0 0 1,0 1-1,0-1 0,0 1 0,0-1 1,0 1-1,0-1 0,0 1 0,0 0 1,0-1-1,-1 1 0,1 0 1,0 0-1,0 0 0,-1-1 0,1 1 1,0 0-1,-1 0 0,1 0 0,-1 0 1,1 0-1,0 2 0,4 28 222,-1-18-161,1 0-1,8 18 1,-7-19-36,-1 1 1,6 19-1,-4-1-23,-6-23-6,0-1-1,1 1 1,0-1 0,4 9 0,8 8 92,-9 4 6,-2-22 29,-1 1 0,2-1 0,-1 0 0,0 1 0,10 10 0,-13-17-114,1 1 0,-1-1 0,1 0 0,-1 1 1,1-1-1,-1 0 0,1 1 0,-1-1 0,1 0 1,0 0-1,-1 0 0,1 1 0,-1-1 0,1 0 1,0 0-1,-1 0 0,1 0 0,0 0 0,-1 0 1,1 0-1,-1 0 0,1-1 0,0 1 0,-1 0 1,2 0-1,-2-1 19,5-1 93,-1-3-175,-1 1 1,0-1-1,-1 0 1,1 0-1,3-11 1,3-7-224,61-145-1440,-41 93 1429,-27 69 269,1 0 0,0 1 0,0-1-1,0 1 1,1-1 0,-1 1 0,1 0 0,1 1-1,-1-1 1,1 1 0,5-5 0,20-13 16,-21 11 10,-8 10-18,-1 0 1,1 1-1,0-1 0,-1 0 1,1 0-1,0 0 1,0 1-1,0-1 1,-1 0-1,1 0 1,2 0-1,-2 1 2,-1 0-1,1 0 1,0 0-1,0 0 0,-1 0 1,1 0-1,0 1 1,0-1-1,-1 0 1,1 0-1,0 1 0,-1-1 1,1 0-1,0 1 1,-1-1-1,1 1 1,-1-1-1,1 1 1,-1-1-1,1 1 0,-1-1 1,1 2-1,1 0 20,0 0 1,0 1-1,0-1 0,-1 0 0,1 1 0,-1 0 1,0-1-1,0 1 0,0 0 0,0 0 0,0-1 0,-1 1 1,1 4-1,0 5 57,-1 0-1,-1 13 1,0 1 135,0-9-103,-5 31 0,2-27-91,-2 40 1,5-42 61,-1 1 0,-1-1 0,-9 31 0,0 0 155,10-12-79,2-32-136,0-1 0,0 1 0,-3 10 0,-3 1 9,5-14 4,-1 0 1,1 0 0,0 0 0,0 1-1,1-1 1,-1 0 0,1 1 0,-1 3 0,1-3 45,0 2 17,0-8-137,3-20-644,-1 18 531,0 0 0,0 1 0,0-1 0,1 0 0,0 1 0,-1 0 0,1 0-1,0 0 1,0 0 0,6-4 0,3-4-395,36-45-1215,6-5 29,53-63 608,-89 103 1314,-7 7 30,-1-1 0,14-25-1,-17 28 90,0 0 0,0 0 0,1 1-1,19-21 1,-13 20 131,-9 8-259,-1 0 1,0 0 0,0 0 0,0 0-1,-1-1 1,6-7 0,-9 11-126,1 0 0,-1-1 0,1 1 0,0 0 1,0 0-1,0 0 0,-1-1 0,1 1 0,0 0 0,0 0 0,3-1 0,-4 2-48,0 0-1,0 0 1,0 0-1,1 0 1,-1 0-1,0 0 1,0 0-1,0 0 1,1 0-1,-1 0 0,0 0 1,0 0-1,0 0 1,0 0-1,1 0 1,-1 0-1,0 0 1,0 0-1,0 1 1,0-1-1,0 0 1,1 0-1,-1 0 1,0 0-1,0 0 1,0 0-1,0 1 1,0-1-1,0 0 1,0 0-1,0 0 0,1 0 1,-1 1-1,0-1 1,0 0-1,0 0 1,2 18 386,-2 9-132,-3 85 345,-3-78-499,3-19-55,1 0 0,-1 22 0,3-21-33,-2 1 0,-5 23 0,3-15 11,0 1 22,1-8 2,0-1 0,-6 21 0,5-28 17,1 0 0,0 0 0,1 0 0,0 0 0,-1 22 0,3-31-56,0 1 0,0 0 0,0 0 0,0-1 0,0 1 0,0 0 0,-1 0 0,1-1-1,-1 1 1,1 0 0,-2 2 0,1-3-7,0-1-1,0 1 1,1 0-1,-1 0 1,0-1-1,0 1 1,0-1-1,0 1 1,0-1-1,0 1 1,0-1-1,-1 1 0,-8 3-69,3 1-287,2-3-58,-2-12 30,6 7 255,0 1 0,0-1 0,0 0-1,1 0 1,0 0 0,-1 0 0,1 0 0,0 0 0,0 0 0,1-5 0,0-4-153,-1 5 68,1 0-1,0 0 1,0 0-1,1 0 1,2-6 0,1-4-156,-2 3-46,2 1-1,0 0 0,11-23 1,-13 30 346,5-12-236,8-25-1,-4 8 198,21-47 671,-32 78-476,1 1 0,0-1-1,0 1 1,0-1-1,0 1 1,0 0-1,1 0 1,0 0 0,-1 0-1,1 0 1,0 1-1,0-1 1,5-2 0,19-17 1161,-26 21-1185,1-1 1,-1 1-1,0 0 1,1 0-1,-1 0 1,1 0-1,-1 0 1,1 0-1,-1 0 1,1 0-1,-1 1 1,1-1-1,0 0 1,2 0-1,-3 2-37,0-1 0,1 0 0,-1 0 0,0 1 0,1-1 0,-1 1-1,0-1 1,0 1 0,0-1 0,0 1 0,0 0 0,0-1-1,0 1 1,0 0 0,0 0 0,0 0 0,0 0 0,0 0 0,0 0-1,-1 0 1,1 0 0,0 2 0,6 7 72,-2 1-1,1 0 1,5 19 0,10 20 452,-4-15-234,15 44-1,12 33-311,-38-75-565,-4-19 260,1 0 49,2 24-422,-5-35 378,-1 1 1,0-1-1,-2 8 0,0 0-236,0 6-40,3-17 313,0-1 0,0 1-1,0 0 1,-1 0 0,0-1 0,0 1 0,0 0 0,0-1 0,0 1 0,-1-1 0,0 1 0,1-1 0,-1 0 0,-4 5-1,-21 11-1858,7-2-652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16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7648,'0'-33'3456,"16"17"-3008,1 16 544,-1 0-640,17 0 128,0 0-288,0 0 96,16 0-160,16 0-1184,1 0 544,-1 0-1824,1 0 1312,16 0-4032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17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67 5984,'-3'-7'486,"1"4"-304,1-1 0,-1 1-1,1 0 1,-1 0 0,0 0-1,0 0 1,0 0 0,-1 0-1,1 1 1,-1-1 0,-5-4-1,0 3 150,5 2-230,0 0 1,-1 0-1,1 1 1,-1-1 0,1 1-1,-1-1 1,0 1 0,0 0-1,1 1 1,-1-1 0,0 1-1,0-1 1,0 1-1,0 0 1,0 1 0,1-1-1,-1 1 1,-6 1 0,-20 9 207,20-9-271,1 1 0,0 0 0,0 0 0,0 1 0,0 0 0,1 1 0,-11 7 0,-12 7 107,17-11-46,1 1 1,0 0 0,0 1-1,1 0 1,0 1 0,-12 14 0,-38 54 460,59-74-551,0-1 1,0 2-1,1-1 1,0 0-1,0 0 1,1 1-1,-1-1 1,1 1-1,0-1 1,1 1 0,-1-1-1,1 1 1,0 0-1,0-1 1,1 1-1,0-1 1,0 1-1,3 9 1,-1-10 17,-1 0-1,1 0 1,0 0-1,1-1 1,-1 1-1,1-1 1,0 0 0,5 4-1,39 30 43,-24-20-105,-14-10-169,0 0 1,1-1 0,0 0-1,1-1 1,15 7-1,-17-9-107,-1-1-1,0-1 0,1 1 0,-1-1 1,1-1-1,0 0 0,0 0 0,16-2 1,-11 1-36,-11 0 181,1 0 0,0 0 0,-1-1 0,1 0 0,7-2 0,-12 3 150,1 0 0,0 0-1,0-1 1,-1 1 0,1 0 0,0-1 0,-1 1 0,1 0 0,0-1 0,-1 1 0,1-1 0,0 1-1,-1-1 1,1 1 0,-1-1 0,1 0 0,-1 1 0,1-1 0,-1 0 0,0 1 0,1-1-1,-1 0 1,0 1 0,0-1 0,1 0 0,-1 0 0,0 1 0,0-1 0,0 0 0,0 0 0,0 0-1,0 1 1,0-1 0,0 0 0,0 0 0,0 1 0,0-1 0,-1 0 0,1 0 0,0 1-1,0-1 1,-1 0 0,0 0 0,-29-35 401,26 30-221,0 1-1,0 0 1,-1-1 0,1 1-1,-2 1 1,1-1 0,-9-5-1,6 3 276,0 1 0,0-1 0,-8-10 0,7 7-56,8 10-359,1-1 0,-1 1 0,1 0 0,-1-1-1,1 1 1,-1 0 0,0-1 0,1 1 0,-1 0 0,1 0 0,-1 0 0,0-1 0,1 1 0,-1 0 0,1 0 0,-1 0 0,0 0 0,1 0 0,-1 0 0,0 0 0,1 0 0,-1 1 0,1-1 0,-1 0 0,0 0 0,0 0 78,3 1-63,0-1 0,0 0 0,0 1 0,0-1 0,-1 1 0,1 0 0,0-1 0,-1 1 0,1 0 0,0 0 0,-1 0 0,1 0 0,-1 1 0,1-1 0,-1 0 0,2 3 0,-1-3-32,-1 0 0,0 0 0,0 1 0,0-1 0,0 0 1,0 1-1,0-1 0,0 1 0,0-1 0,0 1 0,-1-1 0,1 1 1,-1 0-1,1-1 0,-1 1 0,0 0 0,1-1 0,-1 1 1,0 0-1,0 3 0,0-1 42,0 0 0,0 0-1,0 0 1,1 0 0,0 0 0,1 5 0,3 0 38,-4-7-60,0-1 1,0 1 0,0 0 0,0 0 0,-1 0 0,1 0 0,0 0 0,-1 0 0,1 0 0,-1 0 0,0 0 0,0 0-1,0 0 1,0 0 0,0 0 0,0 0 0,0 0 0,-2 3 0,0 1 30,0 1-93,0 0 1,0 0-1,0 0 1,1 0-1,0 1 0,0 6 1,1-13-106,0-1 0,-1 1 1,1 0-1,0-1 0,0 1 0,0 0 1,0-1-1,1 1 0,-1 0 0,0-1 1,0 1-1,0-1 0,0 1 0,1 0 1,-1-1-1,1 2 0,6-7-3377,3-2 3141,20-9-3340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4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 4736,'-13'0'1530,"10"0"758,0 0-1392,-1 0-533,-14 1 1582,18-1-1910,-1 1 1,1-1-1,-1 0 0,1 0 1,0 0-1,-1 1 1,1-1-1,-1 0 1,1 1-1,0-1 1,-1 0-1,1 1 0,0-1 1,-1 1-1,1-1 1,0 0-1,0 1 1,-1-1-1,1 1 1,0-1-1,0 1 0,0-1 1,-1 1-1,1-1 1,0 1-1,0-1 1,0 1-1,0-1 1,0 1-1,0 2 1325,0 0-933,0 8-171,0-8-11,55-3 123,-38 0-332,5 0 69,34-3-1,-34 0-66,8-2-30,50-1 0,-33 7-28,-8 0 14,63-6 0,-84 1 6,5 0 0,12 9 5,-26-3 13,0 0 0,14 0-1,13-2 1908,-39 3-1989,2-1 56,-1 0 0,1 0 0,-1 0 0,1 1 0,0-1 0,0 0 0,0 1 0,0-1 0,1 1-1,-1-1 1,0 6 0,-2 5-1,-8 20 46,3 3-16,-14 10-63,11 6 31,-1-19 56,-2 0-1,-34 59 0,41-80-53,4-5 18,-1 0-1,-1 0 1,1-1 0,-1 1-1,0-1 1,0 0-1,-1-1 1,0 1 0,0-1-1,-9 6 1,8-6 20,-65 39 496,70-43-515,0 0-1,1 1 0,-1-2 1,0 1-1,0 0 0,0 0 1,0-1-1,0 1 0,0-1 1,0 1-1,-1-1 0,1 0 1,0 0-1,0 0 0,0 0 1,0 0-1,0-1 0,0 1 1,0 0-1,0-1 0,0 0 1,0 1-1,-4-3 0,-7-1-10,9 3-24,0 0-1,-1 0 1,1-1 0,0 1 0,1-1 0,-1 0 0,-4-3 0,-14-7-71,16 9 72,1 1 1,-1-1 0,1-1 0,0 1 0,-6-6 0,3 0-17,0-1 0,1 0-1,1-1 1,-11-22 0,14 27 22,-46-92-291,31 52 207,15 36 97,-1 0 0,-10-20 0,-3 6 10,13 20-22,1 1 0,0-2 0,0 1-1,0 0 1,1 0 0,0-1 0,0 0 0,-2-5-1,-2-20-88,-10-8-1,5 13-58,10 24 140,1 1 1,-1-1-1,1 1 0,0-1 1,-1 0-1,1 1 0,0-1 1,-1 0-1,1 0 0,0 1 1,0-1-1,0 0 1,0 0-1,0 1 0,0-1 1,0 0-1,0 0 0,0 1 1,0-1-1,0 0 1,0-1-1,1 0-105,-1-1-211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18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100 198 6464,'-44'0'2090,"28"2"-1418,12 3-336,0 2 48,-7-2 640,5 9-330,1-6-364,4-7-279,0 1 0,0-1 0,0 1 1,1-1-1,-1 1 0,0 0 0,1-1 1,-1 1-1,1 0 0,-1-1 0,1 1 1,0 0-1,0 0 0,0 2 0,0 13 197,-1-7-174,1 1 0,0-1 1,0 1-1,2-1 1,-1 1-1,1-1 1,1 0-1,6 19 1,21 20 213,-24-38 8,-6-8-244,1-1 0,1 0 0,-1 1 1,0-1-1,1 0 0,2 3 0,-4-6-44,0 0 0,1 0 0,-1 1 0,0-1 0,1 0 0,-1 0 0,0 0 0,0 0 0,0 0 0,0 1 0,0-1 0,0 0 0,0-2 0,0-13 86,1 8-83,-1-1 0,0 0 0,-3-14 1,-2 5-29,2 11 1,2 0 0,-1 0 0,1 0 0,-1-10 1,2-101-1068,0 118 1071,0-1 0,-1 1 0,1-1 1,0 1-1,0-1 0,0 1 0,0-1 0,0 1 0,0-1 1,0 1-1,0-1 0,0 0 0,1 1 0,-1-1 1,0 1-1,0-1 0,0 1 0,1-1 0,-1 1 0,0 0 1,0-1-1,1 1 0,-1-1 0,0 1 0,1-1 0,-1 1 1,1 0-1,-1-1 0,1 1 0,-1 0 0,0-1 0,1 1 1,-1 0-1,1 0 0,-1 0 0,1-1 0,-1 1 1,1 0-1,-1 0 0,1 0 0,0 0 0,-1 0 0,1 0 1,-1 0-1,2 0 0,3 3 263,0 3-90,0 1-1,7 11 1,-4-6 18,-2-2-72,0-1 0,-1 1-1,6 15 1,-6-12-54,0-1 0,9 13 1,62 120 431,-68-128-398,6 10 71,1-12 18,-13-13-131,0 0 0,0 0 0,0 0 0,0 0 0,0 0 0,-1 0 0,1 1 0,1 3 1,-3-5-26,1-1 0,-1 1 1,0-1-1,1 1 0,-1-1 1,1 1-1,-1 0 0,0-1 1,1 1-1,0-1 0,-1 0 1,1 1-1,-1-1 1,1 1-1,-1-1 0,1 0 1,0 0-1,-1 1 0,1-1 1,0 0-1,-1 0 0,1 0 1,0 0-1,-1 1 1,1-1-1,0 0 0,-1 0 1,1 0-1,0-1 0,0 1 1,-1 0-1,1 0 0,0 0 1,-1 0-1,1-1 1,-1 1-1,2-1 0,-1 0 16,1 0 0,0 0 0,-1 0 0,0 0-1,1-1 1,-1 1 0,0 0 0,1-1 0,-1 1 0,0-1-1,0 0 1,0 1 0,-1-1 0,1 0 0,0 0-1,0 1 1,0-4 0,1-26 172,-2 21-185,0 0 0,3-18 0,2 9-22,-3 9 10,0 0 1,0 0 0,0-1-1,-1-11 1,-1-9 1,-1-3-124,5-40 1,3 43-109,-6 25 159,1 0 1,-1 0-1,0 0 0,0-10 1,-1 10 12,1 1 0,0-1 0,-1 0 0,2 1 0,-1 0 1,1-1-1,0 1 0,0 0 0,0 0 0,1 0 0,-1 0 0,1 0 0,0 1 0,1-1 1,-1 1-1,7-6 0,-2 3 33,1 0 0,-1 0 0,1 1 0,0 1 0,1-1 0,-1 1 0,1 1 0,14-5 0,-5 4 145,0 1-1,34-2 0,-19 2 66,0-1-66,-4 1-107,35-1 0,-38 5-40,-10-1 108,0 2 0,23 2 0,-14 3 22,-16-4-15,0 0 1,0 0-1,16 0 0,-14-3-18,-9 1-120,0-1 0,0 1-1,0 0 1,0 0 0,0 0 0,0 0 0,0 1-1,0 0 1,0-1 0,4 2 0,2 4-165,-8-5 89,1 0 1,-1 0 0,1 0 0,-1-1 0,1 1 0,0 0-1,-1-1 1,1 1 0,0-1 0,3 1 0,-3-1-286,-4 3-67,-2 1-75,2-1 337,-1-1 0,1 1 1,0-1-1,-1 1 0,0-1 0,0 0 1,1 0-1,-7 2 0,0-2-39,0-1 1,-1 0-1,1 0 0,-1-1 0,-12-1 1,-4 0-32,-75 1 388,99 0-49,0 0 0,1 0 0,-1 1 0,1-1 1,-1 1-1,1-1 0,-1 1 0,1-1 0,0 1 0,-1 0 0,1 0 0,0 0 0,-1 0 1,1 0-1,0 0 0,0 0 0,0 0 0,-2 2 0,0 1 93,1 0-1,0-1 1,0 1 0,0 0 0,-3 8-1,1-1 272,1 0 1,-3 15-1,-3 16 9,3-24-267,-16 30 1,4-7 45,-3 23 235,12-30-345,8-31-72,0 1 1,0-1-1,0 0 1,1 0-1,0 1 1,-1-1 0,1 0-1,1 0 1,-1 1-1,0-1 1,1 0-1,-1 0 1,3 4-1,7-1 266,-7-3-240,-2-2-51,0 0 1,-1-1-1,1 1 0,0 0 0,0 0 1,0-1-1,0 1 0,0 0 0,0-1 0,0 1 1,0-1-1,0 1 0,0-1 0,0 0 1,0 1-1,0-1 0,0 0 0,0 0 1,0 1-1,0-1 0,0 0 0,1 0 1,-1 0-1,0-1 0,0 1 0,0 0 1,0 0-1,0-1 0,0 1 0,2-1 0,14-4 36,-10 3-57,0 0-1,-1 0 1,1 1-1,0 0 1,8 0-1,-8 1-112,0-1 0,0 0 0,0 0 1,-1-1-1,8-2 0,3 0-441,10-2-283,-19 5 211,0-1 0,0 0 0,-1 0 1,1 0-1,8-5 0,0-7-2870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18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7136,'-16'0'2656,"32"0"-2080,17-16-160,-16 32 576,15-16-640,1 0 192,16 0-288,17 16-864,-17-16 320,0 17-2944,0-17 1792,1 16-2752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18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7456,'-16'0'2784,"32"-17"-2176,1 17-160,15 0 1248,1-16-1024,16 16-192,17 0-320,-1 0 192,-15 0-160,-1 0-960,0 0 416,-16 0-1632,-1 0 1120,-15 16-2976</inkml:trace>
  <inkml:trace contextRef="#ctx0" brushRef="#br0" timeOffset="1">329 50 6720,'0'16'2496,"0"17"-1952,0 0-128,0 0 192,16-17-416,-32 0 352,16 17-320,0-16 32,-17 15-160,1 1-128,-1-17 0,17 1-1536,-16-1 864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1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7296,'-8'0'582,"7"0"-513,0 0 1,0 0 0,0-1-1,0 1 1,0 0-1,0 0 1,0 0 0,0 0-1,0 1 1,0-1-1,0 0 1,0 0-1,1 0 1,-1 1 0,0-1-1,0 1 1,0-1-1,0 1 1,0-1 0,1 1-1,-1-1 1,0 1-1,1-1 1,-1 1-1,0 0 1,1 0 0,-1-1-1,1 1 1,-1 0-1,1 0 1,-1 0 0,1-1-1,-1 1 1,1 0-1,0 0 1,0 0-1,-1 0 1,1 1 0,-5 9 138,4-8-63,-1 0-1,1 1 1,0-1-1,0 0 1,0 0-1,1 1 1,-1-1-1,1 0 0,-1 7 1,1-5 29,-1 0 1,0 1-1,0-1 0,-3 10 0,2-9-95,0 0 0,0 0 0,1 0-1,0 0 1,0 7 0,1 2-8,-1-8-43,1 0 1,0-1-1,1 1 0,-1 0 0,3 7 0,8 7 196,-9-15-188,-2-4-25,0 0 0,1 0 0,-1 0-1,1 0 1,-1 0 0,1 0 0,0-1 0,0 1 0,0 0 0,0 0 0,0-1 0,0 1 0,1-1 0,-1 1 0,1-1 0,-1 0 0,1 1 0,-1-1 0,1 0 0,-1 0 0,1 0 0,0 0 0,3 1 0,47 15-246,-49-17 221,0 1 0,0-1 0,0 0 0,0 1 1,0-1-1,0 0 0,0-1 0,0 1 0,0-1 0,0 1 0,0-1 1,0 0-1,0 0 0,0 0 0,-1 0 0,6-3 0,0-2 14,0 0 0,0-1 0,11-12 0,-18 19 1,0-2 13,1 0-1,-1 0 1,1 0-1,-1 0 1,0 0-1,0 0 1,0 0-1,0-1 1,0 1-1,0 0 1,-1-1-1,1 1 1,-1 0-1,0-1 1,0 1-1,1-1 1,-1 1-1,-1-1 1,1 1-1,0 0 1,-1-1-1,1 1 1,-2-4-1,-3-7-5,0 1 0,0 0-1,-11-16 1,3 4-123,4 6-19,6 9-150,-2 1 1,1-1 0,-1 1-1,0 0 1,-11-12 0,16 20 253,0 0 1,0 0 0,0 0 0,0 0 0,0 0-1,0 0 1,0 0 0,-1 0 0,1 0 0,0 0 0,0 0-1,0 0 1,0-1 0,0 1 0,0 0 0,0 0-1,0 0 1,0 0 0,0 0 0,0 0 0,0 0-1,-1-1 1,1 1 0,0 0 0,0 0 0,0 0-1,0 0 1,0 0 0,0 0 0,0-1 0,0 1-1,0 0 1,0 0 0,0 0 0,0 0 0,1 0 0,-1 0-1,0 0 1,0-1 0,0 1 0,0 0 0,0 0-1,0 0 1,0 0 0,0 0 0,0 0 0,0 0-1,0 0 1,0-1 0,1 1 0,-1 0 0,0 0-1,0 0 1,0 0 0,0 0 0,0 0 0,14-14-4419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19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83 5568,'0'-8'933,"0"6"-776,0 0 0,0 0 0,0-1-1,0 1 1,0 0 0,0 0 0,-1-1 0,1 1-1,-2-3 1,-9-11 339,8 10-242,3 6-201,0-1 1,0 0 0,-1 1 0,1-1-1,0 0 1,-1 1 0,1-1-1,0 1 1,-1-1 0,1 1 0,-1-1-1,1 1 1,-1-1 0,0 1 0,1-1-1,-1 1 1,1-1 0,-1 1 0,0 0-1,1-1 1,-2 1 0,-3-3 57,-3-2 110,6 4-192,1 0-1,-1 0 1,1 0-1,-1 1 1,1-1 0,-1 0-1,0 1 1,1-1 0,-1 1-1,0-1 1,1 1-1,-1 0 1,0 0 0,-3 0-1,-3-1 16,-1 1 0,0 1 0,0-1-1,0 1 1,1 1 0,-1 0-1,0 0 1,1 1 0,-9 3 0,-25 18 328,37-22-328,0 1 0,1 0 1,0 1-1,0-1 1,0 1-1,-5 5 0,3 9-5,4-9-35,-4 7-4,5-14 6,0 0 1,0 1-1,0-1 1,1 0-1,-1 0 0,1 0 1,-1 1-1,1-1 1,0 4-1,0-4 6,1 0-1,-1 0 0,1 0 1,0 0-1,0 1 1,0-2-1,0 1 1,0 0-1,1 0 0,-1 0 1,1 0-1,-1-1 1,4 3-1,4 7 91,-6-7-61,1 0 0,-1 0-1,1 0 1,0 0 0,0-1 0,1 0 0,-1 0-1,7 4 1,14 3-66,-17-7 21,-1 0 1,1 0-1,-1 0 1,0 1-1,0 0 1,0 1-1,10 9 1,-10-7 26,-4-5 1,0 0-1,-1 1 1,1-1 0,-1 1 0,0-1 0,0 1-1,2 3 1,-11-3 38,0-1-44,2 0-9,-2 1 4,-1-1 0,1 0-1,0 0 1,-1-1 0,-13 1 0,-118-2 85,87 0-3807,63 0-1176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19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8960,'17'0'3328,"-1"-16"-2592,17-1-192,-17 17 192,1 0-512,-1 0-96,17-16-64,-1 16-928,1 0 480,-16 0-1472,15 0 1056,-15 0-1600,-1 0 1344</inkml:trace>
  <inkml:trace contextRef="#ctx0" brushRef="#br0" timeOffset="1">115 17 5632,'-16'33'2112,"16"-17"-1664,0 33-96,0-16 992,0 0-800,-17-17 704,17 17-736,-16 0 32,-1 0-352,17 16-32,-16-33-96,0 17 160,16-17-128,0 1-1440,16-17-3264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28 7392,'0'-27'3322,"0"133"-1002,0-83-2056,1-10-160,-1-1 0,-4 22 0,-6 2 30,4-3 138,-5-1-80,6-2-48,2-23-45,0 0 1,0-1-1,0 0 1,0 0-1,-10 12 1,11-16 796,4-4-763,18-11-200,-16 11 6,0 0 0,0 0-1,0-1 1,7-5 0,-7 2-80,1 1 0,-1 0 0,5-10 0,4-4-116,-11 17 221,4-5-97,0-1 0,0-1 0,-1 1 1,0-1-1,-1 0 0,0 0 0,5-14 0,-8 17 99,4-12-71,1-1 0,0 0-1,2 1 1,15-28 0,-22 45 127,0-1 0,0 1 0,0-1 0,0 1 0,0 0 0,1-1 0,-1 1 0,0 0 0,1 0 0,-1 0 0,1 0 1,-1 0-1,4-1 0,-5 2-7,1 0 1,-1 0 0,0 0 0,1 0 0,-1 0 0,0 0 0,1 0-1,-1 0 1,0 0 0,1 0 0,-1 0 0,0 0 0,1 0 0,-1 0-1,0 1 1,1-1 0,-1 0 0,0 0 0,0 0 0,1 0 0,-1 1-1,0-1 1,0 0 0,1 0 0,-1 1 0,1 0 14,-1 0 1,1 0 0,-1 0-1,1 0 1,-1 0-1,0 0 1,0 0 0,1 1-1,-1-1 1,0 0-1,0 2 1,0 7 81,1 1 0,1-1 1,3 11-1,0 6 20,1 22 204,10 33 214,-5-46-593,-5 8-858,0-22 394,-5-19 304,0 0 0,0 0 0,0 1 0,0-1 0,-1 0 0,1 1-1,-1-1 1,0 0 0,0 1 0,0-1 0,-2 7 0,1-5-205,-1-1 1,0 1 0,0 0 0,0-1 0,-5 9 0,5-11 89,0 1 1,0-1 0,0 0 0,0 0 0,0 0 0,0 0 0,-1 0 0,1 0 0,0 0 0,-1-1 0,0 1 0,-3 1 0,2-2-250,0-1 1,-1 1 0,1-1 0,-8 0 0,11 0 506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0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49 6560,'-33'-32'2432,"50"32"-1888,-1 0-160,0-17 768,1 17-704,-1 0-160,17 0-192,0 17 32,16-17-64,-16 0-1632,-1 0 832,1 0-2528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0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7296,'0'0'2368,"2"0"-1440,0 0-863,-1-1-1,0 1 1,1 0 0,-1 0 0,0-1 0,1 1 0,-1 0 0,0-1 0,0 0 0,1 1 0,-1-1 0,2-1-1,-1 1 10,0-1-1,0 1 1,0 0-1,0 0 1,0 0-1,0 1 1,0-1-1,1 0 0,-1 1 1,0 0-1,0-1 1,1 1-1,2 0 1,380 0-218,-383 0 8,1 0 0,-1 0 1,0 0-1,0-1 0,0 1 1,0-1-1,1 1 1,1-2-1,-4 2 98,1 0 1,-1-1-1,1 1 1,-1 0-1,1 0 0,-1-1 1,1 1-1,-1 0 1,1-1-1,-1 1 0,0-1 1,1 1-1,-1 0 1,0-1-1,1 1 0,-1-1 1,0 1-1,0-1 1,1 1-1,-1-1 1,0 1-1,0-1 0,-13-16-2650,12 17 2554,0-1-1,0 1 1,0 0 0,1-1-1,-1 1 1,0 0-1,0 0 1,0-1-1,0 1 1,0 0-1,0 0 1,1 0-1,-3 0 1,-13 0-1114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1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6144,'16'32'2784,"-16"34"-2432,-16-50 672,16 17-640,0 0 256,-17 0-352,17-1 96,-16 1-224,-1-16 64,17-1-128,-16 17-1184,32-17-2592,1-16 2240,-1 16-2144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4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8128,'16'16'3680,"17"17"-3168,-17-33 1248,1 16-1056,-1-16-64,1 0-416,-1 0 192,0 0-224,1 0-2912,-1-16 1472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1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62 4576,'-13'-14'1450,"13"14"-1405,1-1 0,-1 1 0,1 0 0,-1-1 0,1 1 0,-1 0 0,1 0-1,-1-1 1,1 1 0,0 0 0,-1 0 0,1 0 0,-1 0 0,1 0-1,-1 0 1,1 0 0,0 0 0,0 0 49,1 0 231,-2-1-294,0 1 0,0-1 0,0 1 0,0-1 0,0 0 0,0 1 0,1-1 0,-1 0 0,0 1 0,0-1 0,0 1 0,1-1 0,-1 0 0,0 1 0,0-1 0,1 1 0,-1-1-1,1 1 1,-1-1 0,0 1 0,1-1 0,-1 1 0,1 0 0,-1-1 0,1 1 0,-1-1 0,1 1 0,0 0 0,-1 0 0,2-1 0,1 0 140,0 1 1,0 0-1,0 0 1,0 0-1,5 0 1,5 1 788,-8-4-453,6-8 421,-8 8-219,-3 1 43,0-7-321,0 13-18,0 17 13,-3-13-266,0 2-94,0-1 0,1 1 0,0-1 0,0 1 0,1 0 0,0 0 0,2 15 0,-2-18-44,1-1 1,-1 1 0,0-1-1,0 1 1,-3 8 0,2-8 7,0 0 1,0 0 0,1 0-1,0 0 1,0 11 0,1 72 609,3-79-534,8 11 70,-11-21-165,1-1 1,-1 1-1,1-1 0,-1 1 0,0 0 1,1 0-1,-1-1 0,0 1 0,0 0 1,1-1-1,-1 1 0,0 0 0,0 0 1,0-1-1,0 1 0,0 0 0,0 0 1,0-1-1,0 1 0,0 0 0,-1 1 1,1 0 33,0-2-47,-1 0-1,1 0 0,0 0 1,0 1-1,0-1 0,0 0 1,0 0-1,0 0 0,0 0 0,0 0 1,0 0-1,0 0 0,0 0 1,0 0-1,0 1 0,0-1 0,0 0 1,0 0-1,0 0 0,0 0 1,1 0-1,-1 0 0,0 0 0,0 0 1,0 0-1,0 0 0,0 0 1,0 1-1,0-1 0,0 0 0,0 0 1,0 0-1,0 0 0,0 0 1,0 0-1,0 0 0,1 0 0,-1 0 1,0 0-1,0 0 0,0 0 1,0 0-1,0 0 0,0 0 0,0 0 1,0 0-1,0 0 0,0 0 1,1 0-1,-1 0 0,0 0 0,0 0 1,0 0-1,0 0 0,0 0 1,0 0-1,2 0-123,-1-1 1,1 1-1,-1 0 1,1-1-1,-1 1 1,1-1-1,-1 1 1,1-1-1,-1 0 1,2-1-1,12-5-856,15 2-1524,3-9 794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1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7712,'-2'1'184,"1"-1"0,-1 0 0,0 0 1,1 0-1,-1 1 0,1-1 0,-1 1 0,1-1 1,0 1-1,-1-1 0,1 1 0,-1 0 0,1 0 0,0 0 1,0 0-1,-1 0 0,0 1 0,-14 22 212,10-13-27,-4 3 221,5-7-412,1-1-1,0 0 0,0 1 1,-2 8-1,-3 6 155,-1-1 1,-20 34-1,24-46-266,1 0-1,0 1 0,-7 15 1,6 9 33,4-17-54,-3 11 45,2-19-63,1 0 0,1 0-1,0 0 1,0 0 0,0 0-1,1 1 1,1-1 0,1 15-1,-1-18-73,1 1-1,0-1 0,0 0 1,0 0-1,0 0 1,1-1-1,-1 1 1,1-1-1,1 1 0,-1-1 1,0 0-1,1 0 1,0 0-1,0-1 1,0 1-1,1-1 0,-1 0 1,1 0-1,-1 0 1,1-1-1,0 0 1,0 0-1,0 0 0,11 2 1,0-3-532,0 0-1,0 0 1,0-2 0,0 0 0,29-6 0,-9 2-399,29 2-2182,-45 3 1956,23-3 0,-31 1 452,1-1 0,14-5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2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230 361 5312,'-13'-13'1701,"10"10"150,0 3-1334,-6 0-279,0 0-1,0 0 1,0 1 0,0 0-1,0 0 1,1 1-1,-1 1 1,-15 5 0,3 3 144,-19 15 0,32-21-309,1 0 0,1 0-1,-1 1 1,1 0-1,-9 10 1,15-15-65,-1 0 1,0 1-1,0-1 1,1 1-1,-1-1 1,1 1-1,0-1 1,-1 1-1,1-1 1,0 1-1,0 0 1,0-1 0,0 1-1,0 1 1,0 35 263,0-36-261,0 0 0,0-1 0,0 1 0,0-1 0,0 1 0,0 0 0,0-1 0,1 1 0,-1-1 0,1 1 0,-1-1 0,1 1 0,0-1 0,0 2 0,13 14 10,1 0 1,0-1-1,34 27 0,-35-34 65,0 0 0,31 12 0,-30-14-68,26 15 0,-40-21-14,0-1 0,0 1 0,-1-1 0,1 1 0,0 0 0,0 0 0,0-1 0,0 1 1,-1 0-1,1 0 0,0 0 0,-1 0 0,1 1 0,-1-2 8,0 0 0,0 1 0,0-1 0,0 0 0,0 0 0,0 0 0,0 1 0,0-1 0,0 0 0,0 0 0,0 1 0,-1-1 0,1 0 0,0 0 1,0 0-1,0 0 0,0 1 0,-1-1 0,1 0 0,0 0 0,0 0 0,0 0 0,-1 0 0,1 1 0,0-1 0,0 0 0,-1 0 0,1 0 0,0 0 0,0 0 0,-1 0 0,1 0 0,0 0 0,-1 0 0,-6 1 318,-1-1 0,-14-1 0,7 0-220,8 1-56,0-1-1,0 1 1,0-2-1,0 1 0,-6-3 1,-4-1 15,-16-1 27,15 1-35,11 3-119,-1 0 0,0 0 0,-11 0 0,18 2-5,1 0 0,0 0 1,-1 0-1,1 0 0,0 0 0,-1 0 0,1 0 1,0 0-1,-1 0 0,1 0 0,0 0 1,-1 0-1,1 0 0,0-1 0,0 1 1,-1 0-1,1 0 0,0 0 0,-1 0 1,1-1-1,0 1 0,0 0 0,-1 0 0,1 0 1,0-1-1,-9-10-2166,10 11 1976,-1-1 0,0 1 1,1 0-1,-1 0 0,1-1 1,-1 1-1,0 0 0,1 0 1,-1 0-1,1-1 0,-1 1 1,0 0-1,1 0 0,-1 0 1,1 0-1,-1 0 0,1 0 1,-1 0-1,1 0 0,-1 0 1,1 0-1,-1 0 0,1 0 1</inkml:trace>
  <inkml:trace contextRef="#ctx0" brushRef="#br0" timeOffset="1">853 1 8640,'16'0'3200,"17"0"-2496,0 16-192,-17-16-64,-16 17-352,17-1 608,-17 17-416,0 0 96,0-1-224,-17 1 128,17 16-192,-16-16-800,0 16 352,-1-16-4224,-16 0 2528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10880,'0'0'4032,"16"33"-3136,0-17-257,-16 1-2526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3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6400,'0'-3'2058,"0"-10"-735,3 13-464,4 0-435,-2 0-273,0 1 0,0-1 1,0-1-1,0 1 0,0-1 0,7-1 0,-3-2-71,-8 3-51,1 0 0,0 0 0,0 0 0,0 0 0,-1 0 0,1 0 0,0 1 0,0-1-1,0 1 1,0 0 0,0-1 0,0 1 0,1 0 0,-1 0 0,0 0 0,0 1 0,0-1 0,3 1 0,5 2 54,0 0 1,0 0-1,0-2 1,1 1-1,20 0 1,100-3 164,227 4 523,-306 1-739,65 1-6,82-11-10,-51 11 13,-50-2-10,192 3 61,29 5 139,53-6-38,37 6 54,34-5-91,32 7-75,28 1-37,-27-12-25,25 1-24,-64 8-53,-54-8 81,-383-3-11,338 0 203,-338 0-203,279-3 138,-60-8-4,-147 9-97,-2 0-584,83-13 1,-119 10-274,0-2 0,42-14 1,-73 21 670,-1-1 1,0 0-1,1-1 0,-1 1 0,0 0 1,0-1-1,0 1 0,2-3 1,-1 1-1938,-11 3 187,-33 0-1759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5504,'14'-14'21,"-11"11"187,-1 3-11,0 0-157,0 0-1,0-1 1,0 1-1,0-1 1,-1 1-1,1-1 1,0 0-1,0 0 1,-1 0-1,1 0 1,-1 0-1,1 0 1,-1 0-1,3-2 0,-4 2 4,1 1 0,-1-1 0,1 1 0,-1 0 0,1-1 0,-1 1 0,1 0 0,0-1 0,-1 1 0,1 0 0,-1 0 0,1 0 0,0 0 0,-1 0 0,1-1 0,-1 1 0,1 0 0,0 0 0,-1 1-1,1-1 1,0 0 0,-1 0 0,1 0 0,0 0 0,0 1 0,-1-1 51,0 0-81,0 0 0,0 0 0,0 0-1,1 0 1,-1 0 0,0 0 0,0 0 0,0 0-1,0 0 1,0 0 0,0 0 0,0 0 0,0 0 0,0 0-1,0 0 1,1 0 0,-1 0 0,0 0 0,0 0-1,0 0 1,0 0 0,0 0 0,0 0 0,0 0 0,0 0-1,0 0 1,0 0 0,0 0 0,1 0 0,-1 0-1,0 0 1,0 0 0,0 0 0,0 1 0,0-1 0,0 0-1,0 0 1,0 0 0,0 0 0,0 0 0,0 0-1,0 0 1,0 0 0,0 0 0,0 0 0,0 1 0,0-1-1,0 0 1,0 0 0,0 0 0,0 0 0,0 0-1,0 0 1,0 0 0,0 0 0,0 1 0,0 0 38,0-1-1,1 1 1,-1 0 0,0 0 0,1 0 0,-1 0-1,0 0 1,1 0 0,0 0 0,-1-1 0,1 1 0,-1 0-1,1 0 1,0-1 0,-1 1 0,1 0 0,0-1-1,0 1 1,0-1 0,0 1 0,-1-1 0,1 1-1,2-1 1,14 13 340,18 33-193,25 3 52,-57-46-228,0 0 0,0 0 0,0 0 0,1 0 0,-1-1 0,1 0 0,0 0 0,-1 0-1,1 0 1,0 0 0,0-1 0,0 0 0,0 1 0,1-2 0,6 2 0,-3-2 60,0-1-1,0 0 1,1 0 0,-1-1 0,0 0-1,11-5 1,-13 6-36,0-1-1,0-1 1,0 1 0,-1-1 0,1 0-1,5-5 1,6-8 48,7-6 52,34-5 281,-49 21-343,0 0 0,12-12 0,-8 7 5,22-18 215,-19 17-191,0-1 0,-1 0 0,-1-1 0,18-22 0,-18 17-43,-5 5-92,17-16 1,-9 11-64,-14 11-33,1 1 140,10 5-1094,-13 2 993,0 0 1,0 1-1,-1-1 1,1 0 0,0 0-1,0 0 1,-1 1-1,1-1 1,0 0 0,-1 1-1,1-1 1,0 1-1,-1-1 1,1 1-1,-1-1 1,1 1 0,-1-1-1,1 1 1,-1 0-1,1-1 1,-1 1 0,1 0-1,-1-1 1,0 1-1,0 0 1,1 0-1,0 1-85,-1-1 0,1 0 0,0 1 0,-1-1 0,1 0-1,0 0 1,0 0 0,0 0 0,0 1 0,0-2-1,0 1 1,1 0 0,0 1 0,0-1-255,-1-1-1,1 1 1,-1-1 0,1 0 0,-1 1 0,1-1-1,-1 0 1,1 0 0,1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27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1 377 2720,'0'0'1467,"2"0"-1067,12 0 3263,-11 6-2996,13 38 368,-5-25-721,-6 8-223,-3-21-44,1-1-1,-1 1 1,1 0 0,0-1-1,0 0 1,1 0 0,6 9-1,-8-12 1,0-1 0,0 1 0,-1-1 0,1 0 0,0 1-1,0-1 1,0 0 0,0 0 0,0 0 0,1 0 0,-1-1-1,0 1 1,0 0 0,0-1 0,1 0 0,-1 1 0,0-1-1,1 0 1,-1 0 0,0 0 0,1-1 0,3 0 0,3-2 62,-1 0 1,0 0-1,0-1 1,13-8 0,-10 5-66,26-15 140,-1-3 1,0-1-1,-2-1 1,50-53-1,-43 40-143,79-84-871,-109 112 758,11-13-551,1 1-1,0 1 1,29-21 0,0 8-577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3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61 5632,'-16'0'4240,"13"0"-3376,-5 0 181,14 0-346,-15 0-65,9 0-626,0 0 0,0 0 0,0 0 0,0 0 0,0 0 0,0 0 0,0 0 0,0 0 0,0 0 0,-1 0 0,1 0 0,0 0 0,0 0 0,0 0 0,0 0 0,0 0-1,0 0 1,0 0 0,0 0 0,0 0 0,0 0 0,-1 0 0,1 0 0,0 0 0,0-1 0,0 1 0,0 0 0,0 0 0,0 0 0,0 0 0,0 0 0,0 0 0,0 0 0,0 0 0,0 0 0,0 0 0,0 0-1,0 0 1,0-1 0,-1 1 0,1 0 0,0 0 0,0 0 0,0 0 0,0 0 0,0 0 0,0 0 0,0 0 0,0 0 0,0 0 0,0-1 0,0 1 0,0 0 0,1 0 0,-1 0 0,0 0 0,0-11 2589,0 8-1995,2 3-404,51 1 582,86-3-366,-106 1-510,65-13 0,-71 8 10,1 2-1,0 0 0,39 1 1,9 1-64,-52-2 102,10 0-21,6 8 15,-27-1 26,-1-2 0,18 1-1,-25-2 29,0 0 0,0 1-1,0-1 1,-1 1-1,1 0 1,0 0-1,-1 0 1,1 1-1,-1 0 1,1 0 0,6 4-1,13 8 11,1 2-41,-24-16 39,-1 1 0,0-1 0,0 0 0,1 1 0,-1-1 0,0 0 0,1 1 0,-1-1 0,1 0 0,-1 0 0,0 0 0,1 1 0,-1-1 0,1 0 1,-1 0-1,0 0 0,1 0 0,-1 0 0,1 1 0,-1-1 0,1 0 0,-1 0 0,1 0 0,-1 0 0,0-1 0,2 1 0,3 1 31,-4 2-26,-1 0 0,1 0 0,0 0 0,-1 0 0,1-1 0,-1 1 0,0 0 0,0 0-1,0 0 1,-1 4 0,0 4-86,1-10 67,0 1-1,0 0 1,0-1-1,-1 1 1,1 0-1,0-1 1,-1 1-1,0-1 1,1 1-1,-1-1 1,0 1-1,-1 1 1,-4 10-11,0 8 12,5-16 5,0 0 0,0 0-1,0 0 1,-1-1 0,0 1 0,-3 5 0,2-6 0,1 0 0,0 0 0,0 0 0,0 0 0,1 0-1,0 1 1,-1-1 0,1 0 0,0 10 0,0-10 2,1 0 0,-1 0 0,0 0-1,0 0 1,0-1 0,0 1 0,-1 0 0,1 0 0,-1-1 0,0 1 0,-4 4 0,-14 17 63,11-14-31,1 0-1,-15 24 0,16-20-20,5-10-7,-1 1 0,0 0 0,-7 9 0,-31 23 32,35-31-25,-1 1 0,1 0 1,-7 13-1,10-17-3,1 0 0,-1-1 0,0 1 0,0 0 0,0-1 0,0 0 0,-1 0 0,1 0 0,-1 0 0,0 0 0,-6 3 0,-8 5 51,2 3-13,15-12-48,-1-1 0,1 1 0,-1-1 0,1 0 0,-1 0 0,1 0 0,-1 0 0,0 0 0,1 0 0,-1 0 0,0 0 0,0-1 0,1 1 0,-1-1 0,0 1 0,0-1 0,0 0 0,0 1 0,0-1 0,-3-1 0,-1 1 2,0 0 0,0-1 0,0 0 0,1 0 0,-1-1 0,0 1 0,0-1 0,1-1-1,-8-3 1,-1-2 7,-26-20-1,28 19-38,-6-5 10,3 4 3,1-1 0,0-1 0,1 0-1,0-1 1,-15-19 0,20 21 79,-1 0 0,-1 1 0,1 0 0,-20-14-1,7 5 331,-20-22-1,27 25-246,9 10-129,1 1 0,0-1 0,-7-9-1,10 12-42,1 1-1,0-1 1,0 1-1,1-1 1,-1 1-1,0-1 1,1 0-1,-1 1 0,1-1 1,0-5-1,3 3-286,11-6-673,-1 5-106,-8 0-374,-5 5 1383,0 1 0,1-1-1,-1 1 1,0-1 0,0 1 0,1-1 0,-1 1 0,0 0 0,1-1-1,-1 1 1,1 0 0,-1-1 0,0 1 0,1 0 0,-1 0-1,1-1 1,-1 1 0,1 0 0,-1 0 0,1 0 0,-1-1 0,1 1-1,-1 0 1,1 0 0,-1 0 0,1 0 0,-1 0 0,1 0-1,-1 0 1,1 0 0,0 1 0,13-1-2423,-11 0 897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38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17 4992,'-14'-14'1589,"15"14"-1428,0-1 0,0 1-1,0 0 1,-1-1 0,1 1-1,0 0 1,0 0 0,0-1-1,-1 1 1,1 0 0,0 0 0,0 0-1,0 0 1,1 0 880,1 3-225,22 13 416,-1-2-352,-3-3-286,-15-8-464,-1 0-1,1 0 0,-1 0 1,0 1-1,10 7 0,53 73 478,-38-45-456,33 30-71,-14-4 144,-41-54-209,-7-8-163,1-1 0,-1 0 0,1 0 0,-1 0 0,1-1 0,0 1-1,0 0 1,0-1 0,0 1 0,0-1 0,0 0 0,5 3 0,6 7-1553,-13-11 1648,0 0 0,0 0-1,0 0 1,1 0 0,-1 0 0,0 0-1,0 1 1,0-1 0,0 0 0,0 0-1,0 0 1,0 0 0,0 0 0,0 0-1,0 0 1,1 0 0,-1 0 0,0 0-1,0 0 1,0 1 0,0-1 0,0 0-1,0 0 1,0 0 0,1 0 0,-1 0 0,0 0-1,0 0 1,0 0 0,0 0 0,0 0-1,0 0 1,1 0 0,-1 0 0,0 0-1,0 0 1,0 0 0,0-1 0,0 1-1,0 0 1,1 0 0,-1 0 0,0 0-1,0 0 1,0 0 0,0 0 0,0 0 0,0 0-1,0 0 1,0 0 0,0-1 0,0 1-1,1 0 1,-1 0 0,0 0 0,0 0-1,13-14-2004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38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1 5216,'-1'0'178,"-1"0"0,1 0 0,-1 0 0,0 0 1,1 1-1,-1-1 0,1 0 0,-1 1 0,1-1 0,-1 1 1,1 0-1,-1-1 0,1 1 0,0 0 0,-1 0 0,1 0 0,0 0 1,0 0-1,0 0 0,0 0 0,0 1 0,-2 0 0,1 1 381,-3 1-56,1 0 17,1 0 0,-1 0 0,0 0 1,-3 6-1,4-6-286,0 0 1,0 0-1,0 0 0,0 0 1,0-1-1,-1 1 1,1-1-1,-8 5 1,5-3-127,-1 0 1,2 0-1,-10 10 1,-12 25 189,-17 19-84,-85 74-23,89-94-185,-11 6-482,20-19-504,6 4-327,1-11-1226,23-18 2443,1-1-1,-1 1 1,1 0-1,-1-1 1,1 1 0,-1 0-1,1 0 1,0 0 0,-1-1-1,1 1 1,0 0-1,0 0 1,0 0 0,-1 0-1,1-1 1,0 1-1,0 0 1,0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3:56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5728,'0'0'1840,"8"0"-1110,315 0 860,-277-2-1497,50-10 0,-45 7-50,-25 0-14,-10 2 15,0 0-1,25 0 1,57 3 1337,-96 0-1313,0 0-1,0-1 0,-1 1 0,1 0 0,0-1 0,0 0 1,0 1-1,-1-1 0,4-1 0,7-3 365,4 11-64,-4-10-150,-11 3-183,1 0 1,0 0 0,-1 0-1,1 0 1,0 1 0,0-1-1,0 1 1,-1-1 0,1 1-1,0 0 1,3 0 0,-3-1-18,0 1 1,-1 0 0,1-1 0,0 1 0,0-1 0,0 0-1,-1 1 1,1-1 0,0 0 0,-1 0 0,1 0 0,-1 0 0,1-1-1,1-1 1,-2 3-10,-1-1 1,1 1-1,-1-1 0,1 1 0,-1 0 0,1-1 0,-1 1 1,1 0-1,-1 0 0,1 0 0,0-1 0,-1 1 0,1 0 1,0 0-1,-1 0 0,1 0 0,-1 0 0,1 0 0,0 0 1,-1 0-1,1 0 0,0 0 0,-1 1 0,1-1 0,0 0 1,-1 0 7,3 0 53,-6-2-124,3 1 49,0 1-1,-1-1 1,1 1-1,0 0 1,-1-1-1,1 1 1,-1 0-1,1-1 1,-1 1-1,1 0 1,-1-1-1,1 1 1,-1 0-1,1 0 0,-1 0 1,1 0-1,-1-1 1,0 1-1,1 0 1,-1 0-1,1 0 1,-1 0-1,1 0 1,-1 0-1,1 1 1,-1-1-1,0 0 1,1 0-1,-1 0 1,1 0-1,-1 1 1,1-1-1,-1 1 1,-2 0-39,0 0 1,0 0 0,0-1 0,0 1 0,0 0-1,0-1 1,-5 0 0,-4 0-30,9-1 71,-1 1-1,1 0 0,-1 0 0,1 0 0,0 0 0,-1 1 0,1-1 0,0 1 0,-4 1 1,-40 28-84,42-26 67,0 0 0,0 0-1,-7 9 1,8-8-4,-1-1-1,0 1 1,-8 5 0,5-5 1,6-5 17,1 1 0,0-1 1,0 1-1,-1 0 0,1-1 1,0 1-1,0 0 0,0 0 1,0 0-1,0 0 0,0 0 0,0 0 1,0 0-1,0 0 0,1 0 1,-1 0-1,0 0 0,1 0 1,-1 1-1,1-1 0,-1 0 0,1 0 1,0 1-1,-1-1 0,1 3 1,0 45-615,3-49-154,5 1 360,-5-1 225,1 0 1,0 0-1,-1 0 0,1 0 1,0 0-1,0-1 1,-1 1-1,6-3 0,40-24-985,-41 24 1162,-1-1 58,-6-11 493,0 8 110,-4 14-68,-4-2-56,2-2-95,3 11 612,2-13-1025,0 0-1,0 0 1,0 0-1,0 0 1,0 0-1,0 0 1,0 0-1,1 0 1,-1 0 0,0 0-1,1 0 1,-1 0-1,0 0 1,1 0-1,-1 0 1,1 0-1,0 0 1,-1-1 0,1 1-1,1 1 1,0-1-29,0 0 0,0 0 0,0 0 1,0 0-1,0-1 0,0 1 0,5 0 0,16 4-148,-17-3 49,1 1 0,0-1 0,-1-1 0,1 1 0,0-1 0,0-1 1,0 1-1,-1-1 0,13-1 0,6-4-226,-8 2-199,-1 0 0,25 0 0,-18 1-89,0 0 0,0-2 0,0-1 0,43-15 0,-64 20 566,12-4-185,0-1-1,-1 0 0,1-1 0,-1 0 1,23-17-1,27-23 980,-59 43-681,0 0 42,1 0 0,-1 0 1,0-1-1,0 1 0,0-1 1,0 0-1,-1 0 0,0 0 1,0-1-1,4-7 0,-3 5-24,1-1 132,-1 0-1,-1 0 1,1 0 0,-1 0-1,0 0 1,-1-1-1,0 1 1,1-16 0,-3-25 2141,0 49-2338,0 0-1,0 0 0,0 0 0,0 0 0,0 0 1,0 0-1,0 0 0,0-1 0,0 1 0,0 0 1,0 0-1,0 0 0,0 0 0,0 0 0,0 0 1,0 0-1,0 0 0,0 0 0,0-1 0,0 1 1,0 0-1,0 0 0,0 0 0,0 0 0,0 0 1,0 0-1,0 0 0,0 0 0,0 0 0,0 0 1,0 0-1,0 0 0,0 0 0,-1-1 1,1 1-1,0 0 0,0 0 0,0 0 0,0 0 1,0 0-1,0 0 0,0 0 0,0 0 0,0 0 1,0 0-1,-1 0 0,1 0 0,0 0 0,0 0 1,0 0-1,0 0 0,0 0 0,0 0 0,0 0 1,0 0-1,-1 0 0,0 1 27,0-1 0,0 0 0,0 0 0,0 1 0,0-1 0,0 1 0,1-1 0,-1 1 0,0-1 0,0 1 0,0-1 0,0 1 0,0 0 1,1 0-1,-1-1 0,0 1 0,1 0 0,-1 0 0,0 0 0,1 0 0,-1 0 0,1 0 0,0 0 0,-1 0 0,1 1 0,-11 34 224,9-25-228,-9 22-40,5 0 4,-5-1 97,6 1-54,0-16-90,3-10-14,0 0 0,0 1-1,1-1 1,-1 10 0,2 35-3538,0-36 2325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5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1 591 7232,'0'0'2314,"3"0"-1396,-2 0-839,1-1 0,0 1 1,0-1-1,0 1 0,0-1 0,-1 1 1,1-1-1,0 0 0,-1 0 1,1 0-1,0 0 0,-1 0 0,0 0 1,3-3-1,-4 4-64,0 0 0,1-1-1,-1 1 1,0 0 0,0 0 0,1 0-1,-1-1 1,0 1 0,0 0 0,1 0-1,-1 0 1,0 0 0,1 0 0,-1-1 0,0 1-1,1 0 1,-1 0 0,0 0 0,1 0-1,-1 0 1,0 0 0,1 0 0,-1 0-1,0 0 1,1 1 0,6-2 28,0 0 1,0 0-1,-1-1 1,1 0-1,0 0 1,-1 0-1,1-1 1,-1 0-1,0 0 1,8-6-1,11-8-92,24-21 0,-31 23-27,-11 9 45,0-1 1,-1 1-1,0-1 0,0-1 1,0 1-1,-1-1 0,4-9 1,10-12-77,25-26-32,-10 1 161,30-64-1,-60 108 85,0 1 0,0-1 0,2-16 0,-4 21 22,-1-1 1,1 0-1,0 0 0,0 1 1,0-1-1,5-6 1,-5 9 38,-1 1 0,1-1 0,0 0 0,-1 1 0,1-1 0,-1 0 0,0 0 0,0 0 1,0 0-1,0 0 0,-1 0 0,1-1 0,-1 1 0,0-5 0,0 5 260,1 5-398,-1-1 1,0 1 0,1 0-1,-1 0 1,0-1 0,0 1-1,0 0 1,0 0-1,0 0 1,-1-1 0,1 1-1,0 0 1,-1-1-1,1 1 1,-1 0 0,0-1-1,0 1 1,1 0 0,-1-1-1,-2 3 1,-4 10 36,2 19 19,-6 13-37,6 3-85,-1-23 18,4-16 44,0 0 0,0 0-1,0 16 1,1-13 11,1-9-13,-1 0 0,1-1 1,0 1-1,1 0 0,-1 0 0,0-1 1,1 1-1,2 5 0,8 16 9,-11-25-36,0 0-1,0 0 0,0 1 1,0-1-1,0 0 0,0 1 1,0-1-1,0 0 0,0 0 1,1 1-1,-1-1 1,0 0-1,0 0 0,0 0 1,1 1-1,-1-1 0,0 0 1,0 0-1,0 0 1,1 0-1,-1 1 0,0-1 1,0 0-1,1 0 0,-1 0 1,0 0-1,0 0 0,1 0 1,-1 0-1,0 0 1,1 0-1,-1 0 0,0 0 1,0 0-1,1 0 0,-1 0 1,1 0-1,6-1-120,1 0 0,0 0 0,11-5 0,-1 1-217,-8 3 182,-8 2 115,0 0 0,1-1-1,-1 1 1,0-1-1,0 0 1,0 1-1,3-3 1,17-21-787,8 2 261,-20 14 470,0-1 1,-1 0-1,0 0 0,0-1 0,-1 0 0,0 0 0,-1-1 0,0 0 1,-1 0-1,9-22 0,1-8 112,-2 16 111,-8-2 310,1 12-154,-6 14-204,-1-1 0,1 1 0,0 0 0,0-1 1,-1 1-1,1-1 0,-1 1 0,0-1 0,1 1 0,-1-3 1,0 1 506,1 17 722,-2-11-1097,1 12 188,-2 0 0,-5 28-1,3-18-278,-2 24 2,-5 1-28,7-33 11,0 1 0,-1 23 1,5-40-92,0 1 0,0-1 0,0 1 1,1-1-1,-1 1 0,0-1 0,1 1 1,0-1-1,0 3 0,3 3-11,-3 9-74,-2-14 37,1 0-1,0 0 1,0 0-1,0 1 1,1-1 0,-1 0-1,0 0 1,1 0-1,-1 0 1,1 0 0,1 3-1,0-4-241,-1-1-1,1 1 1,0-1 0,0 1-1,-1-1 1,1 0-1,0 1 1,0-1 0,-1 0-1,1 0 1,3-1-1,4 1-869,21 0-363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3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18 5728,'-49'0'5829,"49"3"-4373,0-3-1402,0 1 1,0 0-1,0-1 1,0 1 0,0-1-1,0 1 1,0-1-1,0 1 1,0-1-1,0 1 1,-1-1-1,1 1 1,0-1-1,0 1 1,-1-1-1,1 0 1,0 1-1,0-1 1,-1 1-1,1-1 1,-1 0-1,1 1 1,0-1-1,-1 0 1,1 1-1,-1-1 1,1 0-1,-1 1 1,1-1-1,-1 0 1,1 0-1,-1 0 1,1 0 0,-1 0-1,0 1 1,50-1 350,-11 0-340,97-3-109,-92-3 13,-15 2-7,32 0 1,-45 4 24,1-1 1,28-6-1,-28 4 40,0 1 0,30-1-1,-29 2 5,-7 1-15,-1-1 1,1 2-1,-1-1 0,15 4 0,-7 0-7,-10-1 25,0-1 1,0-1-1,0 0 1,11 1 0,-2-2 637,-16 0-664,0 0 1,0 0 0,0 0 0,0 0 0,0 0 0,1 0 0,-1 0 0,0 0 0,0 0-1,0 0 1,0 0 0,0 0 0,0 0 0,0 0 0,0 0 0,0 0 0,1 0-1,-1 0 1,0 0 0,0 0 0,0 0 0,0 0 0,0 0 0,0 0 0,0 0 0,0 0-1,0 0 1,0 1 0,0-1 0,0 0 0,1 0 0,-1 0 0,0 0 0,0 0 0,0 0-1,0 0 1,0 0 0,0 0 0,0 0 0,0 0 0,0 1 0,0-1 0,0 0 0,0 0-1,0 0 1,0 0 0,0 0 0,0 0 0,0 0 0,0 0 0,0 0 0,0 0 0,0 1-1,0-1 1,0 0 0,0 0 0,-1 5 147,0 1-1,-1-1 1,1 1 0,-5 7-1,3-4-128,-19 45 235,17-40-246,-12 21 0,-7 15 53,14-25-80,-10 42 1,15-42-17,2-7-10,-8 24-1,-39 84 460,48-122-419,-1 1 1,1-1-1,-1 0 1,0 0-1,-1 0 1,1 0-1,-7 5 1,-3 5 5,3 3 36,10-16-45,-1 0-1,1 0 1,0 0-1,-1 0 0,1 0 1,-1 0-1,0 0 1,1 0-1,-1 0 1,1-1-1,-1 1 1,0 0-1,0 0 0,0-1 1,1 1-1,-1 0 1,0-1-1,0 1 1,0-1-1,0 1 1,0-1-1,0 0 0,0 1 1,0-1-1,0 0 1,0 0-1,0 0 1,-1 1-1,1-1 0,0 0 1,0 0-1,-1-1 1,-1 1 1,0-1 0,0 1-1,1-1 1,-1 0 0,0 0 0,1 0 0,-1 0 0,1 0 0,-1-1 0,1 1-1,0-1 1,0 0 0,-1 1 0,1-1 0,0 0 0,1 0 0,-1 0 0,0-1-1,1 1 1,-1 0 0,1-1 0,-2-2 0,-4-9-9,1 0 0,-9-26 0,13 31 12,-4-6 30,1 0 1,-2 0-1,0 0 0,-1 1 1,0 0-1,-1 1 0,-1-1 1,-15-15-1,-22-10 30,-81-67 512,98 83-394,-5-6 143,31 26-293,0 0 0,0 0 0,0 0 0,0 0 0,-8-3 1,-6-6-120,18 12 59,0 0 0,-1-1 0,1 1 0,0-1 0,0 1 0,-1 0 0,1-1 0,0 1 0,0-1 0,-1 1 0,1-1 0,0 1 0,0-1 0,0 1 0,0-1-1,0 1 1,0-1 0,0 1 0,0-1 0,0 1 0,0 0 0,0-1 0,0 1 0,0-1 0,0 1 0,1-1 0,-1 1 0,0-1 0,0 1 0,0-1 0,1 1 0,-1 0-1,0-1 1,1 1 0,-1-1 0,4 0-487,-1 0 3,0 0 0,0 1 0,0-1 0,1 1 0,-1 0 0,0 0 0,0 0 0,1 0 0,-1 1 0,0-1 0,0 1 0,5 1 0,2 3-489,-7-4 548,1 1-1,-1-1 1,0 0-1,0 0 1,0 0-1,1-1 1,-1 1 0,0-1-1,1 1 1,4-1-1,36 0-1823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39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20 6144,'0'-13'1978,"0"13"-1964,0-1 0,0 1-1,0 0 1,0 0 0,0 0-1,0 0 1,0 0 0,0 0-1,0 0 1,0 0 0,0 0-1,0 0 1,0-1 0,0 1-1,0 0 1,0 0 0,0 0-1,0 0 1,0 0 0,0 0-1,0 0 1,0 0 0,0 0-1,0 0 1,0-1 0,0 1-1,0 0 1,0 0 0,0 0-1,0 0 1,1 0 0,-1 0-1,0 0 1,0 0 0,0 0-1,0 0 1,0 0 0,0 0-1,0 0 1,0 0 0,0 0-1,0 0 1,0 0-1,1 0 1,-1 0 0,0 0-1,0 0 1,0 0 0,0 0-1,0 0 1,0 0 0,0 0-1,0 0 1,0 0 0,1 0-1,-1 0 1,50-1 3452,-25-1-2982,0 2 0,0 1 0,25 4 1,-9 6-373,16-6-91,-25 1-18,-23-3-63,1-2 1,0 1 0,14 0-1,-17-2-98,1 1-1,-1 0 1,1 0-1,-1 1 1,13 5-1,-15-6-4,12 2-568,-17-3 711,0 0 1,0 0-1,0 0 0,0 0 1,0 0-1,0 0 0,0 0 1,1 0-1,-1 0 0,0 0 1,0 0-1,0 0 1,0 0-1,0 0 0,0 0 1,0 0-1,0 0 0,0 0 1,0 0-1,1 0 0,-1 0 1,0 0-1,0 0 0,0 0 1,0 0-1,0 0 0,0 0 1,0 0-1,0 0 0,0 1 1,0-1-1,0 0 1,0 0-1,0 0 0,0 0 1,1 0-1,-1 0 0,0 0 1,0 0-1,0 0 0,0 0 1,0 0-1,0 1 0,0-1 1,0 0-1,0 0 0,0 0 1,0 0-1,0 0 1,0 0-1,0 0 0,0 0 1,0 0-1,0 0 0,0 1 1,-1-1-1,1 1-67,0 0-1,0 0 1,0 0 0,-1 0-1,1-1 1,0 1-1,-1 0 1,1 0 0,-1 0-1,1 0 1,-1 0 0,0-1-1,1 1 1,-1 0-1,0-1 1,1 1 0,-1 0-1,0-1 1,0 1 0,0-1-1,1 1 1,-1-1-1,0 1 1,-2 0 0,-28 8-1412,16-4 1086,-10 5-126,4-6 277,13-3 201,1 1 0,-1-1 0,0 1-1,1 1 1,-10 4 0,1 0 146,9-4-17,1 0-1,-1 0 1,1 1 0,0-1-1,-9 9 1,-7 15 502,11-18-389,-5 7 65,13-12-192,1 1 1,-1-1-1,1 1 0,0 0 0,1 0 1,-1-1-1,1 1 0,0 0 1,0 0-1,0 7 0,-2 11 80,-8 37 68,5 6-95,-5 2-64,6 6-17,-6-20-20,6-7 15,-6-12 75,7-15-48,3-13-47,-1-1 0,1 1 0,-4 7 0,4-12-2,1 0 0,-1 0 0,-1 0 0,1-1 0,0 1 0,0 0 0,0-1 0,-1 1 0,1-1 0,-1 1 0,1-1 0,-1 0 0,0 0 0,-3 2 0,-8 3 92,8 1-38,5-7-49,0 1-1,-1-1 1,1 0-1,0 1 1,-1-1-1,1 1 1,0-1-1,-1 0 1,1 1-1,0-1 1,-1 1-1,1-1 1,-1 0-1,1 0 1,-1 1-1,1-1 1,0 0-1,-1 0 1,1 0-1,-1 1 1,1-1-1,-1 0 1,0 0-1,1 0 1,-1 0-1,1 0 1,-1 0-1,1 0 1,-1 0-1,1 0 1,-2-1-1,0 1 29,0 0-1,0 0 0,0-1 1,0 1-1,0-1 0,0 1 1,0-1-1,0 0 0,1 0 1,-1 0-1,-3-1 0,4 1 27,0 0 0,-1 0 0,1 0 0,-1 0 0,1 1 0,-1-1 0,0 1 0,1-1 0,-1 1 0,0-1 0,-1 1 0,0 0 934,1-3-229,-8-4-43,10 7-704,0 0 0,0 0-1,-1 0 1,1 0-1,0 0 1,0 0-1,0 0 1,-1 0-1,1 0 1,0 0-1,0 1 1,0-1 0,-1 0-1,1 0 1,0 0-1,0 0 1,0 0-1,0 0 1,-1 1-1,1-1 1,0 0-1,0 0 1,0 0 0,0 0-1,0 1 1,0-1-1,0 0 1,-1 0-1,1 0 1,0 1-1,0-1 1,0 0-1,0 0 1,0 0 0,0 1-1,0-1 1,0 0-1,0 0 1,0 0-1,0 1 1,0-1-1,0 0 1,0 0-1,0 0 1,0 1 0,1-1-1,-1 0 1,0 0-2,0 1 1,0-1-1,0 0 1,0 0 0,0 0-1,0 0 1,0 0-1,0 0 1,0 0 0,0 0-1,0 0 1,0 0-1,0 1 1,0-1 0,0 0-1,0 0 1,0 0-1,0 0 1,0 0 0,0 0-1,0 0 1,0 0-1,0 0 1,0 0-1,0 1 1,0-1 0,0 0-1,0 0 1,0 0-1,0 0 1,0 0 0,0 0-1,1 0 1,-1 0-1,0 0 1,0 0 0,0 0-1,0 0 1,0 0-1,0 0 1,0 0 0,0 0-1,0 0 1,0 0-1,1 0 1,-1 0 0,0 0-1,0 0 1,0 0-1,0 0 1,0 0 0,0 0-1,0 0 1,0 0-1,0 0 1,1 0 0,1 0 69,0 1 0,0-1 0,1 1 1,-1-1-1,0 1 0,0 0 1,0 0-1,1 0 0,2 2 1,19 7 218,-19-8-275,2 1 7,0-1-1,1 0 1,-1 0-1,0-1 0,15 1 1,141-2-1203,-158 0 947,0 0-1,0 0 1,0-1 0,-1 0-1,1 0 1,0 0 0,-1 0-1,1-1 1,0 1 0,-1-1-1,7-5 1,11-6-1683,-16 11 1660,-4 2 49,0-1 0,0 1-1,0-1 1,0 1-1,0-1 1,-1 0 0,1 0-1,0 0 1,0 0-1,-1 0 1,1 0 0,-1 0-1,1 0 1,-1-1-1,1 1 1,-1-1 0,0 1-1,1-1 1,-1 1-1,0-1 1,0 0 0,0 1-1,1-5 1,1-13-1949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40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2 4576,'-55'0'2032,"41"0"-1795,0-1 559,1 1 1,-1 0 0,-21 4 0,13 7 109,-5-6 220,5 6-294,0-5-61,19-6-673,0 0-1,-1 1 1,1-1 0,0 1-1,0 0 1,0 0 0,0 1 0,0-1-1,0 0 1,0 1 0,1 0-1,-1 0 1,0 0 0,1 0-1,0 0 1,-1 0 0,1 0-1,0 1 1,-2 3 0,-3 4 186,-1 2 99,0 0 1,-8 19-1,14-27-367,0 0 0,1 0 0,0 0 0,0 0 0,0 0 0,0 0 0,1 1 0,-1-1 0,1 0 0,0 1 0,0-1 0,1 0 0,0 5 0,0-5-13,1-1-1,-1 1 1,0-1-1,1 0 1,-1 1-1,1-1 1,0 0-1,0 0 0,1 0 1,-1 0-1,1-1 1,-1 1-1,1-1 1,0 1-1,0-1 1,0 0-1,0 0 0,0 0 1,0 0-1,1-1 1,-1 1-1,1-1 1,6 2-1,4-1-21,1 0 1,-1-1-1,0-1 0,27-3 0,52-13-132,-13-5 88,23-4 115,-88 23-39,-11 1-9,0 1-1,0-1 0,0 1 0,0-1 0,5-2 0,-7 1-2,0 1 0,0 0-1,-1-1 1,1 1 0,0-1 0,-1 0-1,1 1 1,1-3 0,4-5 3,11-4 8,-15 11 22,1-1 1,-1 1 0,0-1-1,0 0 1,0 0 0,3-3-1,-5 5-26,0 0-1,-1-1 0,1 1 0,-1 0 0,1 0 0,-1-1 0,1 1 0,-1 0 0,0 0 0,0-1 0,1 1 1,-1 0-1,0-1 0,0 1 0,0 0 0,-1-1 0,1 1 0,0 0 0,0 0 0,-1-1 0,1 1 1,-1 0-1,1 0 0,-2-2 0,-1-3-161,0 0 1,-1 1-1,0-1 1,0 1 0,0 0-1,-1 0 1,0 1-1,0-1 1,0 1-1,0 0 1,-1 1-1,-6-4 1,12 6 47,-47-29-5969,46 29 5803,-1 1 0,1 0 0,0-1 0,-1 1 0,1 0 0,-1-1 0,1 1 0,-1 0-1,-1 0 1,3 0 236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40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11 4064,'0'0'1307,"-3"0"-801,1 0-417,0-1 0,0 1-1,0-1 1,0 1 0,0-1 0,0 0 0,-3-2-1,-3-1 535,2 13 71,4-8-546,-1-1 0,0 1 0,0 0 0,0-1 0,0 1 0,0-1 0,0 0 0,0 0 0,0 0 0,-3-1 0,-5 0 266,6 2-281,1-1-1,0 1 1,-1 0-1,1 0 0,0 1 1,-1-1-1,1 1 1,0 0-1,0 0 1,-5 4-1,-7 6 410,-15 12-1,18-13-291,3-2-103,0 0-1,1 0 1,0 1 0,1 1 0,0-1 0,1 2 0,-7 12 0,-35 86 495,39-85-470,-14 41 481,-29 134-1,45-168-565,-3 18 45,-20 87 43,25-105-215,2 0 0,-1 37 0,6-45-166,2 1 1,0-1-1,9 32 1,-4-16-360,-6-31 384,0 1-1,0-1 1,1 1 0,0-1-1,0 0 1,1 0 0,0-1-1,1 1 1,0-1 0,0 0-1,1 0 1,0-1 0,13 14-1,-19-21 182,11 11-360,0 0 0,1-1 0,22 15 0,-17-16-266,0-1-1,1-1 0,26 7 1,68 19-1054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41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35 4640,'13'-28'1504,"-13"28"-1487,0 0 0,0 0 0,0-1-1,0 1 1,0 0 0,0 0 0,1 0 0,-1-1 0,0 1 0,0 0 0,0 0 0,0 0 0,0-1 0,0 1 0,0 0-1,1 0 1,-1 0 0,0-1 0,0 1 0,0 0 0,0 0 0,1 0 0,-1 0 0,0 0 0,0-1 0,0 1-1,1 0 1,-1 0 0,0 0 0,0 0 0,1 0 0,-1 0 0,0 0 0,1 0 0,6-1 225,-4 1-70,0 0 1,-1-1-1,1 1 0,0 0 1,0 0-1,-1 1 1,1-1-1,0 0 1,-1 1-1,1 0 0,0-1 1,-1 1-1,5 2 1,5 7 296,0 0 0,0 1 0,-1 0 0,-1 1 1,11 14-1,0 3 203,22 40 1,-29-42-380,-1 1 0,-2 1 1,0 0-1,-2 0 0,-2 1 1,0 0-1,3 41 0,-9-32-90,-1 1 0,-2-1-1,-11 56 1,7-55-108,-2-1 1,-26 76-1,25-93-77,-1 0 0,-1 0-1,-1-1 1,-1 0 0,-1-1 0,-19 21-1,2-7-641,-50 44 1,71-70 265,0-2 0,-1 1 0,1-1 0,-1-1 0,0 0 1,-1-1-1,1 0 0,-15 3 0,26-7 347,-52 17-1429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41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8480,'32'-16'3840,"34"16"-3360,-33 0 960,-1 0-896,18 0 192,-18 0-416,18 0-64,-1 0-160,-33 16-1888,33-16 960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4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6816,'-49'0'3072,"49"16"-2656,0 1 1600,17-17-1184,-1 16-480,33-16-160,0 0-96,17-16-2048,0 16 1056,-1 0-2304,1 0 1792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4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0 5216,'-3'0'217,"0"1"0,0-1 1,-1 0-1,1 1 0,0 0 1,0 0-1,0 0 0,-1 0 1,1 1-1,0-1 0,1 1 1,-1-1-1,0 1 0,0 0 0,1 0 1,-1 0-1,-3 5 0,-21 15 1813,-1-2-131,7 7-625,6-14-652,12-11-554,1 0 0,-1 0-1,1 0 1,0 0 0,0 0-1,0 0 1,0 1 0,0-1-1,1 1 1,-1-1 0,1 1 0,-1 0-1,1 0 1,-1 3 0,1 0-17,-1-1 1,2 1 0,-1 0-1,1 0 1,0 0 0,0 1-1,0-1 1,3 8 0,-3-10-55,1-1 0,0 0 0,0 1 1,1-1-1,-1 1 0,1-1 0,0 0 1,0 0-1,0 0 0,0 0 0,0 0 1,1-1-1,-1 1 0,1-1 1,5 4-1,-6-4-30,3 2-66,0-1 1,0 1-1,0-1 1,1 0-1,-1-1 0,1 1 1,0-1-1,-1 0 1,1-1-1,0 1 0,11 0 1,-12-2 75,-1 0 1,1 0-1,-1-1 0,1 0 1,0 0-1,-1 0 0,1 0 1,-1-1-1,0 0 0,5-2 1,-1-1 42,-1 0 0,0 0 0,0-1 0,8-9 0,-13 13-8,0 0 0,-1 0 0,1 0 0,-1 0 0,0 0 0,0 0 0,1 0 0,-1-1 0,-1 1 0,1 0 0,0-1 0,0 1 0,-1 0 1,0-1-1,1 1 0,-1-1 0,0 1 0,0-4 0,0 4 0,0 0-1,0 0 1,-1 1 0,1-1 0,0 0 0,-1 0-1,1 1 1,-1-1 0,1 0 0,-1 1-1,0-1 1,0 1 0,-1-3 0,-4-9 100,4 2-50,2 9-43,0 1 1,0-1-1,0 0 1,0 0-1,-1 1 0,1-1 1,-1 0-1,1 1 0,-1-1 1,1 1-1,-1-1 0,0 1 1,0-1-1,0 1 1,0-1-1,0 1 0,0 0 1,0-1-1,0 1 0,-1 0 1,1 0-1,0 0 0,-1 0 1,1 0-1,-3-1 1,-18-9-559,22 11 272,-1-1 0,1 1-1,-1-1 1,0 1 0,1 0 0,-1-1 0,0 1 0,1 0-1,-1 0 1,0 0 0,0-1 0,1 1 0,-1 0 0,0 0-1,0 0 1,1 0 0,-1 0 0,0 0 0,0 0 0,1 0 0,-2 1-1,-1 0-1315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53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523 377 2304,'14'0'752,"-11"0"960,-1 0-875,2 0-472,-2 0-244,0 0 0,0 0 0,-1 0 0,1 0 0,0 0 0,0 0 0,0 0 0,0-1 0,0 1 0,3-2 0,-1-5 394,-4 7-491,1-1 0,-1 1 0,0-1 0,0 1 0,1 0 0,-1-1 0,0 1-1,1-1 1,-1 1 0,1 0 0,-1-1 0,0 1 0,1 0 0,-1 0 0,1-1 0,-1 1 0,1 0-1,-1 0 1,1-1 0,-1 1 0,1 0 0,-1 0 0,1 0 0,-1 0 0,1 0 0,-1 0 0,1 0-1,-1 0 1,1 0 0,-1 0 0,2 0 0,0 0 34,-1 0 0,1 0 0,0 0 0,0 0-1,-1-1 1,1 1 0,0-1 0,-1 0 0,1 1 0,-1-1 0,1 0-1,0 0 1,-1 0 0,0 0 0,1 0 0,-1 0 0,0 0 0,1-1-1,0-1 1,-1 3-58,3-6 144,1 1-1,-1-1 0,0 0 1,-1-1-1,4-6 0,-4 7-80,-3 2 25,1 1 0,0-1 0,-1 1 0,1-1 0,-1 1 0,0-1 0,0 0 0,-1 1 0,1-1 0,-1 1 0,0-5 0,-3 0 115,0-1 0,0 1 0,0 0 0,-9-10 0,12 15-205,-49-74-158,46 71 164,-2-1-1,1 1 1,-1 0-1,-8-7 0,3 2-14,6 6 4,-1 0 1,1 1 0,-1 0-1,-9-6 1,3 3 6,8 4-11,0 1 1,1 0-1,-1 0 1,0 0-1,0 1 1,0 0 0,-5-2-1,-4 0-49,-4-4-3,16 6 57,-1 0 0,1 1 0,-1-1 0,1 0 0,-1 1 0,0-1 0,1 1 0,-1-1 0,0 1 0,0 0 0,1 0 0,-1 0 0,0 0 0,0 0 0,1 0 0,-1 1 0,-3 0 0,-16 10-53,7-8 51,10-2 9,0 0 0,0 1 0,0-1 0,0 1 0,0 0 0,0 0 0,-4 3 0,2-1 9,0 1 0,0 0 0,0 1 0,0-1 0,1 1 0,-9 12 0,0-2-43,-23 23-1,25-28 18,1 0-1,0 1 1,0 0-1,1 0 1,-12 22-1,13-17 150,-1-2 1,-21 28-1,13-19 33,5-9-78,9-11-69,0 0 0,1 1 0,0-1 1,0 1-1,0 0 0,0-1 0,0 1 1,-2 9-1,-1 19 61,1-16-55,4-14-23,0 0-1,0 1 1,0-1 0,0 1 0,0-1 0,1 1-1,-1-1 1,1 1 0,0-1 0,0 1-1,0-1 1,2 5 0,-1-5-1,0 0 0,0 0 0,1 0 0,-1 0 0,1 0 0,3 4 0,-3-3-14,1 0 0,-1 0 0,0 0-1,3 6 1,-3-2-2,-1-6 14,-1 0 0,0 0 0,1-1 0,-1 1 0,1 0 0,0-1 0,-1 1 0,1 0 0,0-1 0,0 1 0,0-1 0,0 1 0,0-1 0,0 0 0,1 0 0,-1 1 0,0-1 0,1 0 0,-1 0 0,1 0 0,-1 0 1,1 0-1,-1-1 0,1 1 0,0 0 0,-1-1 0,3 1 0,4 1-56,-1-1 0,0 0 0,1-1 0,-1 1 0,11-2 0,15 0-401,5 1-33,-33 0 404,0-1 0,1 1 0,-1-1 0,0 0 0,0 0 0,0-1 0,0 0 0,0 0 0,-1 0 0,1 0 0,8-6 0,6-3-101,-6 4 105,-1-2 0,0 1-1,0-1 1,19-21 0,-29 28 85,3-3 12,0 1 1,-1-1-1,0 0 0,4-6 1,-7 8 21,1 0 1,-1 0-1,0 0 1,-1 0-1,1 0 0,0 0 1,-1 0-1,0 0 1,0 0-1,0-3 1,0-73 2640,0 83-2552,1-2-76,-1 1 0,0-1 0,0 1 0,-1-1 0,1 1 0,0-1-1,-1 0 1,-1 5 0,0-4 51,0 1 0,1 0-1,-1 0 1,1 0 0,-1 0 0,1 0-1,0 0 1,1 0 0,-1 7 0,1-9-79,0 0 1,0 0-1,0-1 1,0 1-1,1 0 1,-1-1-1,0 1 1,1 0 0,0 0-1,-1-1 1,1 1-1,0-1 1,1 2-1,4 11 30,-2-1-38,-4-11-10,0 1-1,1-1 0,0 1 0,-1-1 0,1 0 0,0 0 0,0 1 0,0-1 0,1 0 0,-1 0 0,0 0 0,1 0 0,1 2 0,10 8-28,1-1-1,22 15 0,-32-24-122,-1 1-1,1-1 1,0 0-1,0-1 1,0 1-1,0-1 1,0 0-1,0 0 0,0 0 1,0 0-1,0-1 1,0 1-1,1-1 1,-1 0-1,5-1 1,10 0-1251,11 1 350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53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4160,'0'-17'4261,"0"20"-2864,0-2-1340,0-1-1,0 0 0,0 1 0,0-1 0,1 1 0,-1-1 1,0 1-1,0-1 0,0 1 0,1-1 0,-1 1 0,0-1 1,0 0-1,1 1 0,-1-1 0,0 1 0,1-1 0,-1 0 1,0 1-1,1-1 0,-1 0 0,0 0 0,1 1 0,15 4 1122,27-6 367,-26 1-1328,-1 0 22,-8 0-140,0 0-1,0 0 0,0 0 1,10-3-1,-1-2-10,-11 3-67,1 0 0,0 1 0,0-1-1,0 1 1,7 0 0,85 1-2799,-67 0 1162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5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7456,'0'0'2421,"-3"3"-1477,-8 8-261,11-11-602,0 1 1,-1 0-1,1-1 1,-1 1-1,1-1 1,0 1-1,-1 0 1,1-1 0,0 1-1,0 0 1,0-1-1,0 1 1,-1 0-1,1-1 1,0 1-1,0 0 1,0 0-1,0-1 1,0 1 0,1 0-1,-1-1 1,0 1-1,0 0 1,1 2 206,-1 0-150,-1 1 1,1-1 0,-1 1-1,1-1 1,-1 0-1,0 1 1,0-1-1,-1 0 1,-1 4 0,-4 8 80,2 3-9,0 0 0,1 0 0,-2 19 0,-6 30 49,2-35-178,-10 48 131,3 5-159,16-78-282,-1 1 0,1-1 0,-2 0-1,1 0 1,-5 9 0,6-15 61,1 0 1,-1 0 0,1 0 0,0 0 0,0 0-1,-1 0 1,1 0 0,0 0 0,0 0 0,0 0 0,0 2-1,0-1-1063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54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4640,'-12'0'1851,"21"0"-993,-8 0-829,-1-1-1,0 1 1,0 0 0,0 0-1,0 0 1,0 0 0,0 0-1,0 0 1,0 0-1,0 0 1,0 0 0,1 0-1,-1 0 1,0 0 0,0 0-1,0 0 1,0 0-1,0 0 1,0 0 0,0 0-1,0 1 1,0-1 0,0 0-1,1 0 1,-1 0 0,0 0-1,0 0 1,0 0-1,0 0 1,0 0 0,0 0-1,0 0 1,0 0 0,0 0-1,0 0 1,0 0-1,0 1 1,0-1 0,0 0-1,0 0 1,0 0 0,0 0-1,0 0 1,0 0-1,0 0 1,0 0 0,0 0-1,0 0 1,0 1 0,0-1-1,0 0 1,0 0 0,0 0-1,0 0 1,0 0-1,0 0 1,0 9 864,-1-4-539,1-1 0,0 1-1,0-1 1,1 1 0,-1-1-1,1 0 1,1 5 0,7 11 369,0 0 0,21 30 1,-18-30-441,-3-5-111,0 1 50,1 0-1,0-1 1,2 0-1,23 25 1,27 23 76,-56-58-274,-1 0-1,1 0 1,0-1-1,8 5 0,-8-6 20,-1 1 0,0-1 0,0 1-1,6 6 1,19 20 85,-27-27-1280,-3-9-3123,0-2 2812,2 2-1881,12-7 1120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54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2 6240,'-5'0'794,"3"-1"-558,0 1-1,0 0 1,0 0 0,0 0-1,0 0 1,0 0 0,0 1-1,0-1 1,1 1 0,-5 1-1,1 11 1045,-26 23 944,-2 15-1185,9-13-706,-1 0 0,-56 61 0,59-76-292,3-4 2,-25 21 1,24-25-80,10-8-9,1 0 0,0 1 0,1-1-1,-13 15 1,0 8-461,9-21 282,10-9 110,1 1 0,0 0 0,0-1 0,0 1-1,0 0 1,0 0 0,0-1 0,0 1 0,0 0 0,0 0-1,1 0 1,-1 0 0,0 0 0,0 0 0,1 1 0,-1-1 0,1 0-1,-1 0 1,1 0 0,0 1 0,-1-1 0,1 0 0,0 0-1,0 2 1,0 8-1930,0-19-1069,0 5 1044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56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49 2976,'-14'0'971,"12"0"-246,2-3 155,0-8-182,-1 11-682,1 0 0,0 0 0,0 0 0,0 0 0,0 0 0,0 0 0,0 0 0,0-1 0,0 1 0,0 0-1,0 0 1,0 0 0,0 0 0,0 0 0,0 0 0,0 0 0,0 0 0,0 0 0,0-1 0,0 1-1,0 0 1,1 0 0,-1 0 0,0 0 0,0 0 0,0 0 0,0 0 0,0 0 0,0 0 0,0 0 0,0 0-1,0 0 1,0 0 0,0-1 0,0 1 0,0 0 0,0 0 0,1 0 0,-1 0 0,0 0 0,0 0 0,0 0-1,0 0 1,0 0 0,0 0 0,0 0 0,0 0 0,0 0 0,0 0 0,1 0 0,-1 0 0,0 0-1,0 0 1,0 0 0,0 0 0,0 0 0,1 1 12,-1-1 0,1 0 0,-1 0-1,1 0 1,-1 0 0,1 0 0,-1-1 0,1 1-1,-1 0 1,1 0 0,-1 0 0,1 0 0,-1-1-1,1 1 1,-1 0 0,1 0 0,-1-1 0,0 1-1,1 0 1,-1-1 0,1 1 0,-1 0 0,0-1 0,1 1-1,-1 0 1,0-1 0,1 1 0,-1-1 0,0 1-1,0-1 1,0 1 0,1-1 0,-1 1 0,0-1-1,0 1 1,0-1 0,0 1 0,0-1 0,0 1-1,0-1 1,0 0 0,0 1-20,0 0-1,0 0 1,0-1-1,0 1 1,0 0 0,0 0-1,0 0 1,0 0-1,0 0 1,0 0-1,0 0 1,0 0 0,0 0-1,0 0 1,0-1-1,0 1 1,0 0 0,0 0-1,0 0 1,0 0-1,0 0 1,0 0-1,0 0 1,0 0 0,0 0-1,0 0 1,0 0-1,0-1 1,0 1-1,-1 0 1,1 0 0,0 0-1,0 0 1,0 0-1,0 0 1,0 0-1,0 0 1,0 0 0,0 0-1,0 0 1,0 0-1,0 0 1,-1 0 0,1 0-1,0 0 1,0 0-1,0 0 1,0 0-1,0 0 1,0 0 0,0 0-1,0 0 1,0 0-1,-1 0 1,1 0-1,0 0 1,-2 0 65,0 0 1,1-1-1,-1 1 0,0-1 0,0 0 1,0 1-1,1-1 0,-1 0 0,0 0 0,1 0 1,-1 0-1,1 0 0,-1 0 0,-1-3 1,3 4-68,0 0 0,0 0 0,0 0 0,0 0 0,0 0 0,-1 0 0,1 0 0,0-1 0,0 1 1,0 0-1,0 0 0,0 0 0,0 0 0,0 0 0,0 0 0,0 0 0,-1 0 0,1 0 0,0 0 0,0 0 0,0 0 0,0-1 1,0 1-1,0 0 0,0 0 0,-1 0 0,1 0 0,0 0 0,0 0 0,0 0 0,0 0 0,0 0 0,0 0 0,-1 0 1,1 0-1,0 1 0,0-1 0,0 0 0,0 0 0,0 0 0,0 0 0,0 0 0,-1 0 0,1 0 0,0 0 0,0 0 1,0 0-1,0 0 0,0 0 0,0 1 0,0-1 0,0 0 0,0 0 0,0 0 0,0 0 0,-1 0 0,1 1 6,-1 0 22,-1 0 0,1 1 0,0-1 0,0 0 1,-1 0-1,1 0 0,-1-1 0,1 1 0,-1 0 0,1 0 0,-1-1 0,1 1 0,-1-1 0,1 0 0,-1 1 0,0-1 0,1 0 1,-1 0-1,-2 0 0,0 0 35,0 1 0,0-1 1,1 1-1,-1 0 0,0 0 0,1 1 1,-1-1-1,1 0 0,0 1 1,-1 0-1,1 0 0,0 0 0,0 0 1,-4 5-1,0-2 92,-9 7 113,7-6-112,1 0 1,-1 1 0,1 0 0,1 1-1,-1-1 1,-6 11 0,-12 22 664,-30 63 0,56-101-806,-16 30 309,1 1 1,2 0 0,1 1 0,-13 67 0,22-84-331,1 0 0,1 0 0,0 0 0,1 0-1,1 0 1,1 0 0,0 0 0,1 0 0,1 0 0,1-1 0,0 0 0,12 24 0,-14-34-49,0 1 0,1-1-1,0-1 1,1 1 0,-1-1 0,1 1 0,0-1 0,1-1-1,8 7 1,-2-2-510,1-2-1,1 0 0,19 7 0,3 3-714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57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412 215 3712,'-1'-10'414,"1"6"-223,-1 0 1,1 0 0,0 0-1,1 0 1,-1 1 0,1-1-1,-1 0 1,2-4-1,26-41 2865,-27 45-2907,0 0 1,0 0-1,0 0 0,-1 0 0,1 0 0,-1 0 0,0-1 0,0 1 0,-2-5 0,2 6-80,0 0-1,0 0 0,-1 0 1,2 0-1,-1 0 1,0 0-1,1 0 1,0-4-1,5 0 216,-6 7-277,0 0 0,0 0 0,0 0 0,0 0 0,0 0 0,0-1 1,1 1-1,-1 0 0,0 0 0,0 0 0,0 0 0,0 0 0,0 0 0,0 0 0,0 0 0,0 0 1,0-1-1,0 1 0,0 0 0,0 0 0,0 0 0,0 0 0,0 0 0,0 0 0,1-1 1,-1 1-1,0 0 0,0 0 0,-1 0 0,1 0 0,0 0 0,0 0 0,0 0 0,0-1 0,0 1 1,0 0-1,0 0 0,0 0 0,-10-11 635,8 9-512,-9-9 244,11 10-366,-1 1 1,1 0 0,0 0 0,0 0 0,-1-1 0,1 1-1,0 0 1,-1 0 0,1 0 0,0-1 0,0 1-1,-1 0 1,1 0 0,0 0 0,-1 0 0,1 0 0,0 0-1,-1 0 1,1 0 0,0 0 0,-1 0 0,1 0-1,0 0 1,-1 0 0,1 0 0,-22-1 209,4 1-44,-1-1 1,-34 6-1,32 0 10,0 2 0,0 1 0,1 0 0,1 1 0,-21 14 0,30-18-69,2 0-1,-1 1 1,1 1-1,0-1 1,-14 16-1,13-10 28,1 0-1,1 1 0,-8 16 0,15-29-139,-10 19 159,-1 1-73,2 1-1,0-1 1,-12 42-1,20-56-82,-1-1 0,2 0 0,-1 0 0,0 1-1,1-1 1,0 1 0,0-1 0,1 0 0,0 1 0,0-1 0,0 0 0,0 0 0,1 1-1,0-1 1,0 0 0,0 0 0,0-1 0,1 1 0,0-1 0,0 1 0,0-1 0,5 4-1,-6-6-49,0 0 0,0 0-1,0-1 1,0 0 0,1 1 0,-1-1-1,0 0 1,1 0 0,-1 0-1,1 0 1,-1-1 0,1 1-1,2 0 1,38-1-1188,-23 0 871,-13-1 242,0 1 0,0-1-1,0 0 1,0-1 0,7-2 0,3-1-188,-7 3 153,12-4-69,11-16-16,-3 11 107,-28 9 119,0 1 0,0-1 1,0 0-1,0 0 0,0-1 0,1-2 1,4-5-24,18-23-27,-14 0 80,10 1 37,-14 9 30,-5 13-43,-1 2 36,2 1 0,-1 0 0,1-1 0,0 1 1,0 0-1,9-12 0,-12 19-59,0 0 0,1 0 0,-1-1 1,0 1-1,0 0 0,1 0 0,-1 0 0,0-1 0,0 1 1,1 0-1,-1 0 0,0-1 0,0 1 0,0 0 0,0-1 0,1 1 1,-1 0-1,0 0 0,0-1 0,0 1 0,0 0 0,0-1 1,0 1-1,0 0 0,0-1 0,0 1 0,0 0 0,0-1 1,0 1-1,0 0 0,0-1 0,0 1 0,0 0 0,-1-1 1,1 1-1,0 0 0,0 0 0,0-1 0,0 1 0,0 0 0,-1 0 1,1-1-1,0 1 0,0 0 0,-1 0 0,1-1 0,0 1 1,-1 0-1,1-1 145,-11 10 595,11-9-736,-1 0 0,1 0 0,0 0 0,0 1-1,0-1 1,-1 0 0,1 1 0,0-1 0,0 0 0,0 0 0,0 1 0,-1-1 0,1 0 0,0 1 0,0-1 0,0 0 0,0 1-1,0-1 1,0 0 0,0 1 0,0-1 0,0 0 0,0 1 0,0-1 0,0 1 0,1 6 168,-1-3-118,1-1 1,-1 1-1,0 0 1,-1 0-1,1 0 0,0-1 1,-1 1-1,-2 5 1,2-4-59,0 1 0,0-1 1,0 0-1,0 1 0,1-1 1,0 1-1,0-1 0,0 0 1,1 1-1,0-1 1,2 10-1,-1-11-26,-1 1 1,-1 0-1,1 0 0,-1-1 1,0 7-1,2 10 4,9 11 51,-8-17-49,-3-13-35,0 0 0,1 1 0,-1-1 1,1 0-1,0 1 0,-1-1 0,1 0 0,0 0 0,0 0 0,1 0 0,-1 0 0,0 0 0,1 0 0,-1 0 0,1 0 0,2 1 0,23 24-2571,-24-24 570,-3-16-2133,0 10 2534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8:57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3072,'0'0'7077,"0"3"-5845,1-2-1172,-1-1 0,0 1 0,0 0-1,0-1 1,0 1 0,1 0 0,-1-1 0,0 1 0,1-1 0,-1 1 0,0 0-1,1-1 1,-1 1 0,1-1 0,-1 1 0,1-1 0,-1 1 0,1-1 0,-1 0-1,1 1 1,0-1 0,-1 0 0,1 1 0,-1-1 0,1 0 0,0 0-1,-1 1 1,1-1 0,0 0 0,-1 0 0,1 0 0,0 0 0,0 0 0,33 0 1356,-19 0-1465,214 0 625,-227 0-560,0-1 1,0 1 0,0 0 0,0-1 0,0 1-1,0-1 1,0 0 0,0 0 0,3-1 0,3-1 213,-8 3-224,0 0 0,0 0 0,0 0 0,1 0 0,-1 1 0,0-1 1,0 0-1,0 0 0,1 0 0,-1 1 0,0-1 0,0 0 0,0 0 0,0 1 0,0-1 0,0 0 1,0 0-1,0 1 0,0-1 0,1 0 0,-1 0 0,0 1 0,0-1 0,0 0 0,0 1 0,0-1 1,-1 0-1,1 0 0,0 1 0,0 2-155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01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100 148 1664,'16'-17'8853,"-13"15"-8213,8-9-176,-11 10-432,0 1 0,1 0 0,-1-1 0,0 1 0,1 0 0,-1-1 0,0 1 0,1 0 0,-1 0 0,0-1 0,1 1 0,-1 0 0,1 0 0,-1 0 0,0 0 0,1-1 0,-1 1 0,1 0 0,-1 0 0,1 0 0,-1 0 0,1 0 0,-1 0 0,1 0 0,-1 0 0,1 0 0,4-1 96,-3-10 302,-2 10-389,0 0-1,0 0 1,0-1 0,0 1 0,0 0-1,1 0 1,-1 0 0,0 0 0,0 0 0,1 0-1,-1 0 1,2-2 0,5-1 79,-3 0 27,-2-10 247,-2-29 108,0 40-401,-2 0-42,-2-1-59,4 3-1,-1 1 0,1-1 0,0 1 0,-1-1 0,1 1 0,-1-1 0,1 1 0,-1-1 0,1 1 0,-1 0 0,0-1 0,1 1 0,-1 0 0,1 0 0,-1-1 0,0 1-1,-33-3-28,32 3 30,0 1 0,1-1 0,-1 0 0,0 1 0,0-1 0,0 1 0,1-1 0,-1 1 0,0 0 0,0 0 0,1-1 0,-2 3 0,1-2 0,0 0 0,1 0 0,-1-1 0,0 1 0,1 0 0,-1 0 0,0-1 0,0 1 0,1-1 0,-1 0 0,0 1 0,-2-1 0,-3 0 8,6-1-17,0 1 0,0 0 0,0 0 0,0 0 0,0 0 0,0 0 0,0 0 0,0 0 0,0 0 0,0 0 0,0 0 0,0 1 0,0-1 0,1 0 0,-1 1 0,0-1 0,0 0 0,0 1 1,0-1-1,0 1 0,1 0 0,-1-1 0,0 1 0,0 0 0,1-1 0,-1 1 0,0 0 0,1 0 0,-1-1 0,1 1 0,-1 0 0,1 0 0,0 0 0,-1 0 0,0 1 0,-9 15-50,4-4 49,-1-8 10,7-5 0,-1 0 1,1 0 0,-1 1-1,1-1 1,0 0 0,-1 1-1,1-1 1,-1 0 0,1 1-1,0-1 1,-1 1 0,1-1-1,0 0 1,0 1 0,-1-1-1,1 1 1,0-1 0,0 1-1,-1-1 1,1 1 0,0-1-1,0 1 1,0-1 0,0 1-1,0-1 1,0 1 0,0-1-1,0 1 1,0-1 0,0 1-1,0 0 1,0 15 91,0-9-70,0 0 0,0 1 0,0-1 1,3 11-1,8 4-12,-5 5-74,4-5 48,-6-9 53,-3-8-23,0-1 0,1 0 0,-1 0 0,1 0 0,0 0 0,0-1 0,3 5 1,25 39-37,-14-14 193,-15-32-157,-1 1-1,1 0 1,-1-1 0,0 1 0,1 0-1,-1 0 1,0 0 0,0-1 0,0 1-1,0 0 1,0 0 0,-1 0 0,1-1-1,-1 1 1,1 0 0,-1 0 0,1-1-1,-1 1 1,0 0 0,0-1-1,0 1 1,0-1 0,0 1 0,0-1-1,-3 3 1,4-4-2,0 0-1,-1 0 1,1 1 0,0-1-1,-1 0 1,1 0 0,0 1-1,0-1 1,0 0 0,-1 0-1,1 1 1,0-1-1,0 0 1,0 0 0,0 1-1,-1-1 1,1 0 0,0 1-1,0-1 1,0 0-1,0 1 1,0-1 0,0 0-1,0 1 1,0-1 0,0 0-1,0 1 1,0-1 0,0 0-1,0 1 1,0-1-1,0 0 1,1 0 0,-1 1-1,0-1 1,0 1 0,1-1 3,-1 0 1,0 1 0,0-1 0,0 0 0,0 1 0,0-1 0,0 0 0,1 1 0,-1-1 0,0 0-1,0 1 1,0-1 0,0 0 0,0 1 0,0-1 0,0 0 0,0 0 0,-1 1 0,1-1 0,0 0-1,0 1 1,0-1 0,0 0 0,0 1 0,0-1 0,-1 0 0,1 0 0,0 1 0,0-1 0,0 0-1,-1 0 1,1 1 0,0-1 0,0 0 0,-1 0 0,1 1 0,-11 10 240,10-11-249,1 1-1,-1-1 1,1 0 0,-1 1-1,1-1 1,-1 0 0,0 1 0,1-1-1,-1 0 1,1 0 0,-1 0-1,0 1 1,1-1 0,-1 0 0,1 0-1,-1 0 1,0 0 0,1 0-1,-1 0 1,0 0 0,1 0 0,-1-1-1,1 1 1,-1 0 0,0 0-1,0-1 6,-31 1-262,29 0-385,3-2-1349,0-12 534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02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17 4160,'-13'-13'1333,"10"10"-389,6 3 16,-1 0-650,1 1 0,0-1 0,-1 1 0,1 0 0,-1 0 0,1 0 0,3 3 0,19 6 1295,-17-6-1378,0 1-1,0-1 0,0 2 0,-1-1 1,0 1-1,0 0 0,0 0 0,5 8 1,28 23 819,-33-32-925,0 0 0,-1 1 0,0-1 0,1 1 0,-2 1 0,1-1 0,-1 1 0,0 0 0,0 0 0,-1 1 0,0-1 0,-1 1 0,1 0 0,-1 0 0,2 9 0,2 5 15,0 0-1,-1 0 1,-2 1 0,0-1-1,-1 1 1,-2 0 0,0 0-1,-4 40 1,-8-8 93,9-39-183,2-10-21,-1 1 0,0-1 0,-1 1 0,-3 11 0,1-10 15,-1-1 0,1 1 0,-1-1-1,-1-1 1,0 1 0,0-1 0,-11 10 0,-53 37-359,48-40-832,-1-1 0,0-1 0,-1-1 1,-31 9-1,8-2-3233,12-1 1424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03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17 3328,'-12'0'723,"17"0"358,19 0 3392,-27 0-3758,-11 0 1221,12 0-1515,-5 0-67,4-1-250,-1 1-1,1 0 0,0 0 0,-1 0 1,1 0-1,0 1 0,-1-1 0,1 1 0,-4 1 1,3 2 5,4-4-106,0 0 0,0 1 0,0-1 0,0 0 0,0 0 0,-1 0 0,1 0 0,0 0 0,0 0 0,0 1 0,0-1 0,0 0 0,0 0 0,0 0 0,0 0 0,-1 0 0,1 0 0,0 0 0,0 0 0,0 0 0,0 0 0,0 1 0,-1-1 0,1 0 0,0 0 0,0 0 0,0 0 0,0 0 0,-1 0 0,1 0 0,0 0 0,0 0 0,0 0 0,0 0 0,0 0 0,-1 0 0,1-1-1,0 1 1,0 0 0,0 0 0,0 0 0,0 0 0,-1 0 0,1 0 0,0 0 0,0 0 0,0 0 0,0 0 0,0-1 0,0 1 0,-9-5 8,7 4 2,-1 1 0,1-1 0,0 1 0,0-1 1,0 1-1,0 0 0,-1 0 0,1 0 1,-3 1-1,4-1-39,0 0 0,-1 0 0,1 0 0,0 1 0,-1-2 0,1 1 0,0 0 0,-1 0 0,1 0 0,0 0 1,-1-1-1,1 1 0,0-1 0,0 1 0,-2-2 0,-2-8-1633,4 9 1572,0 1-1,0-1 0,1 1 1,-1 0-1,0-1 1,0 1-1,0 0 0,0 0 1,0 0-1,1 0 1,-1 0-1,0 0 0,-2 0 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03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5056,'0'0'2304,"0"-16"1216,16 16-1280,0 0-1280,1 0 288,-1 0-736,0 0-32,17 0-289,-16 0-159,15 0-64,-15 0-3071,16 0 1695,-17 0-3168,0 0 2592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03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7872,'16'0'5888,"1"0"-5152,-1 0 0,0 16-480,1-32-512,16 16 128,-17 0-3488,0 0 1984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6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7712,'0'2'284,"0"0"0,0-1 0,-1 1 1,1 0-1,-1 0 0,1-1 0,-1 1 0,1 0 1,-1-1-1,0 1 0,0 0 0,0-1 0,-1 2 1,-3 5-67,4-5 60,0 5 491,1 5 515,0-1-1015,1-1-80,-1 1-1,-1-1 1,-2 20 0,-2-7 11,1 1 1,-1 38 0,6-34-123,0-10-15,-2 1 0,-2 26 0,-8 4 161,5-4-123,-5-11-223,6-4-225,-6-10-778,9-10 641,2-10 450,0 0 0,0 0 0,0 0 0,0 0 0,0 0 0,0 0 1,-1 0-1,1 0 0,0 0 0,-1 0 0,1 0 0,-1 0 0,0 0-184,0 0 0,0-1-1,0 1 1,1 0 0,-1-1 0,0 0-1,0 1 1,0-1 0,0 1-1,0-1 1,0 0 0,0 0-1,0 0 1,0 1 0,0-1 0,0 0-1,0 0 1,-2-1 0,-19 1-3894,17 0 1280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04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18 5216,'-14'-14'1696,"12"12"-1040,-1 2-80,1-1-394,-1 1 192,0 0 1,1 0-1,-1 0 0,0 0 1,0 1-1,1-1 1,-1 1-1,-3 0 1,0 2-135,-1 0 154,1 0 0,0 1-1,0 0 1,0 0 0,-6 5-1,0 4-79,2 0 0,-1 0-1,2 1 1,0 1 0,0 0-1,2 0 1,0 0 0,0 1-1,1 0 1,-3 17 0,-7 32-80,15-63-240,1 1-1,-1-1 1,1 0-1,0 0 0,0 0 1,0 0-1,0 0 0,0 0 1,1 0-1,-1 0 0,1 0 1,-1 1-1,1-1 1,0-1-1,-1 1 0,1 0 1,0 0-1,1 0 0,-1 0 1,0-1-1,2 3 0,-1 0-1,6 7-11,-5-6 17,0-1-1,0 1 0,0-1 1,8 8-1,-9-10 7,0-1-1,0 0 1,0 0-1,0 0 1,0 0-1,0 0 1,0-1-1,0 1 1,0-1-1,1 1 1,-1-1 0,0 0-1,0 1 1,4-2-1,25 2-74,-12 0 31,0-2-1,0 0 0,20-3 0,-31 2 63,-1 0 0,0 0 0,0 0-1,-1-1 1,1 0 0,0 0-1,-1-1 1,0 0 0,0 0-1,0 0 1,10-10 0,-14 11-12,1 0 0,0 0 1,-1 0-1,1 0 0,-1 0 0,0 0 1,0 0-1,-1-1 0,1 1 0,-1-1 1,2-4-1,-3 6 3,1-1-1,-1 0 1,0 0-1,0 0 1,-1 1 0,1-1-1,0 0 1,-1 0-1,0 0 1,1 1 0,-1-1-1,0 0 1,-1 1-1,1-1 1,0 1 0,-1 0-1,1-1 1,-3-2-1,-21-22 176,18 20-139,0 0 0,1 0 0,-9-13 0,-7-21 175,19 38-206,1 0-1,-1 1 0,1-1 0,-1 1 1,-6-4-1,1 0 13,-31-30 70,31 28-222,5 3-747,3-9 218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1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 68 2912,'49'0'1680,"-39"0"-1199,-7 1-130,1-1 0,-1 0-1,0 0 1,1 0 0,-1 0 0,0-1 0,1 1-1,-1-1 1,3-1 0,-1-5 451,-4 7-764,-1-1-1,0 1 1,0-1-1,0 1 0,1 0 1,-1-1-1,0 1 1,0 0-1,1-1 1,-1 1-1,0 0 0,1-1 1,-1 1-1,0 0 1,1 0-1,-1-1 1,1 1-1,-1 0 1,0 0-1,1 0 0,-1 0 1,1-1-1,-1 1 1,1 0-1,-1 0 1,0 0-1,1 0 0,-1 0 1,1 0-1,0 0 1,2 0 2170,-6 0-1755,-2 1-274,2-1-122,0 0-1,0 0 0,0 0 0,0-1 1,0 1-1,-1-1 0,-2 0 0,-1-2-1,-13-3 82,-5 15-19,7-7-74,0 0 1,0-1-1,-29-3 1,6 1 22,-205 1 994,238-1-1081,-1 0 0,1-1-1,0 0 1,0 0 0,0-1 0,0 0-1,0-1 1,-12-6 0,7 3 64,-1-4-87,14 11 39,-1-1 1,1 1-1,-1-1 0,1 1 1,-1 0-1,1-1 1,-1 1-1,1 0 1,-1 0-1,0-1 0,1 1 1,-1 0-1,1 0 1,-1 0-1,0 0 0,1 0 1,-1 0-1,0 0 1,1 0-1,-1 0 0,0 0 1,1 0-1,-1 0 1,1 1-1,-2-1 0,2 0-3,-5 3-73,-1 2 32,4-3 19,0-1 1,0 1-1,0 0 0,0 0 1,1-1-1,-1 1 0,1 0 1,-1 1-1,1-1 0,0 0 1,0 0-1,0 0 0,0 1 1,0-1-1,0 0 1,1 1-1,-1-1 0,1 5 1,-1 0 75,0-1-1,0 1 1,0-1 0,-3 8 0,-2 12 44,4 8-65,2-22-22,-1 0-1,-2 14 1,-3 8 28,-1 5-35,-4 60 1,16-44-19,-10-13 47,2-24-10,2-8-11,-1 5 52,0 0-1,-1-1 0,0 0 1,-1 1-1,-1-1 1,-10 23-1,11-30 24,2 1 0,-1-1-1,-2 12 1,-1 3 23,6-21-102,0 0 1,-1 0 0,0 0 0,1 1-1,-1-1 1,0 0 0,1 0 0,-1 0-1,0 0 1,0-1 0,0 1 0,0 0 0,0 0-1,0 0 1,0-1 0,0 1 0,0 0-1,-3 0 1,4-1 0,-1 0-1,0 1 0,1-1 1,-1 0-1,1 0 1,-1 1-1,0-1 0,1 0 1,-1 1-1,1-1 1,-1 1-1,1-1 1,-1 1-1,1-1 0,0 1 1,-1-1-1,1 1 1,-1-1-1,1 1 0,0-1 1,0 1-1,-1 0 1,1-1-1,0 1 1,0 0-1,0-1 0,0 1 1,-1 1-1,1 0-11,3-2-177,74 0-432,-74 0 607,0 0 0,1 1-1,-1-1 1,0 1 0,1-1 0,-1 1-1,0 0 1,0 0 0,6 3-1,2 1 3,60 17 191,-46-8-147,-4-1 28,12 3 232,-30-15-428,-1 0-1,1 0 1,-1-1 0,1 1 0,0-1 0,-1 1 0,1-1 0,0 0 0,0 0 0,-1-1 0,1 1 0,0-1 0,-1 1 0,1-1 0,-1 0 0,1 0 0,-1 0 0,1 0 0,-1 0 0,1 0 0,-1-1 0,4-2 0,-3-2-1978,-1-8-1392,12-2 1163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14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51 3648,'-13'-27'1173,"10"21"-703,3 6-378,0-1 0,0 0 0,0 1 1,0-1-1,0 0 0,0 1 1,0-1-1,0 1 0,1-1 0,-1 0 1,0 1-1,0-1 0,1 1 1,-1-1-1,0 0 0,1 1 1,-1-1-1,1 1 0,-1-1 0,0 1 1,1 0-1,-1-1 0,1 1 1,-1-1-1,1 1 0,0 0 1,-1-1-1,1 1 0,-1 0 0,1 0 1,1-1-1,1 1 314,1-1 0,0 1 1,-1 0-1,1 0 0,4 0 0,6 1 406,-4-2-432,-6 1-202,-1 0-1,1-1 1,0 1-1,0 1 1,0-1 0,-1 1-1,1-1 1,5 3 0,32 12 1129,-28-9-1060,0-1-1,0 0 1,0-1-1,1-1 1,0 0-1,0-1 1,15 1-1,-19-3-135,0 0-1,14 3 0,-10 0-25,10 2 27,5-10-13,-12 2-54,-5 2 1,-1 0-1,16 2 0,-19-1-19,1 0-1,-1 0 0,0 0 1,1-1-1,11-3 0,2-7-435,-11 10 104,-10 1 253,0 0 0,0 0 0,-1 0 0,1-1 0,0 1 0,0 0 0,0 0-1,0-1 1,0 1 0,0 0 0,0-1 0,-1 1 0,1-1 0,0 1-1,1-2 1,-1 1-270,-1 1 0,1-1-1,-1 0 1,1 0 0,-1 0-1,0 0 1,0 0 0,1 0 0,-1 1-1,0-1 1,0 0 0,0 0-1,0 0 1,0-1 0,0 1 65,0 0 1,0 0-1,0 1 1,0-1 0,0 0-1,0 1 1,0-1-1,0 0 1,-1 1 0,1-1-1,0 0 1,-1 1-1,1-1 1,-1 0-1,1 0 75,-1 1-1,0-1 1,0 1-1,0 0 0,1 0 1,-1-1-1,0 1 1,0 0-1,0 0 0,0 0 1,0 0-1,0 0 0,-1 0 1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14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6976,'0'0'3584,"16"0"-960,0 17-800,1-17-1088,-1 16 351,17-16-639,0 0-64,-1 0-224,18-16 32,-1-1-96,0 17-2527,0-16 1343,-16 16-3904,16 0 2816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14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6144,'16'0'2784,"33"0"-2432,-32 0 1664,-1 16-1184,17-16 0,0 0-480,-1 0-192,-15 0-96,15 16-1824,-15 1 992,-1-17-3808,-16 16 2560</inkml:trace>
  <inkml:trace contextRef="#ctx0" brushRef="#br0" timeOffset="1">33 197 7040,'0'17'3200,"17"-1"-2752,-1 0 1344,1 1-1056,15-1 288,1 0-640,0-16 0,0 0-256,-1 0-3104,1 0 1632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15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6816,'-17'0'3072,"34"16"-576,-1-16-1632,0 0 704,1 0-896,-1 0-256,17 17-256,-17-17-128,17 0 0,0 0-2720,-17 0 1472,1 0-2400,15 0 2048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15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17 7040,'0'-1'95,"0"1"0,0 0 1,0-1-1,1 1 0,-1-1 0,0 1 1,0-1-1,0 1 0,0 0 0,0-1 0,0 1 1,0-1-1,-1 1 0,1-1 0,0 1 1,0 0-1,0-1 0,0 1 0,-1-1 1,1 1-1,0 0 0,0-1 0,0 1 1,-1 0-1,1-1 0,0 1 0,-1-1 1,-7 7 1053,5-3-1163,4-2 195,0-1 0,0 0-1,0 1 1,0-1 0,0 0-1,0 1 1,0-1 0,0 0-1,0 0 1,0 0 0,0 0-1,0 0 1,0 0 0,0 0-1,1 0 1,2 0 99,-2-1-179,1 1-1,-1 0 0,1 0 1,-1 1-1,1-1 1,-1 0-1,0 1 0,5 1 1,-7-2-94,1 0 13,0 1-1,0 0 1,-1-1-1,1 1 1,0-1-1,0 1 1,0-1-1,0 0 1,0 1-1,0-1 1,0 0-1,0 0 1,0 0-1,0 1 1,0-1-1,0 0 1,0 0-1,0-1 1,0 1-1,0 0 1,0 0-1,-1 0 1,1-1-1,0 1 1,0 0-1,1-1 1,7-2 81,-1 1-48,0 1 0,0 0 0,0 0 0,0 1 0,11 1 0,-1 0 23,165-1 820,-167-1-801,0-1 0,19-4-1,-20 3 28,0 1 1,16-1-1,87 3 2027,-118 3-2090,0 8 63,0-8-58,0 0-96,0 8 75,0-11-42,0 0 0,0 0 0,0 0-1,0 0 1,0 0 0,0 0 0,0 0 0,0 0 0,0 0-1,0 0 1,0 1 0,0-1 0,0 0 0,0 0 0,0 0 0,0 0-1,0 0 1,0 0 0,0 0 0,0 0 0,0 0 0,0 0-1,0 1 1,-1-1 0,1 0 0,0 0 0,0 0 0,0 0-1,0 0 1,0 0 0,0 0 0,0 0 0,0 0 0,0 0 0,0 0-1,0 0 1,0 0 0,0 0 0,-1 0 0,1 0 0,0 0-1,0 0 1,0 0 0,0 0 0,0 1 0,0-1 0,0 0-1,0 0 1,0-1 0,-1 1 0,1 0 0,0 0 0,0 0 0,0 0-1,0 0 1,0 0 0,-1 0 2,1 0 0,0 0 0,-1 0 0,1 0 0,-1 0 0,1 0 0,-1 0-1,1 0 1,-1 0 0,1 1 0,0-1 0,-1 0 0,1 0 0,-1 0 0,1 0 0,0 1 0,-1-1 0,1 0 0,0 0 0,-1 1-1,1-1 1,0 0 0,-1 1 0,1-1 0,0 0 0,-1 1 0,1-1 0,0 0 0,0 1 0,-1 0 0,-4 6-3,-5-2-91,4 9 11,-10 6-25,2-4 173,-65 96-58,27-33-10,22-41 11,8 6 37,4-19-14,13-19-9,1 0-1,-1 0 1,1 1-1,0-1 1,-2 9-1,1-1 10,3-10-12,1 1 0,-1 0-1,0-1 1,0 0 0,-1 1-1,1-1 1,-1 0 0,0 0-1,-5 5 1,-4 4 79,-13 12 203,24-24-284,-1 0-1,1 0 0,-1 1 1,1-1-1,-1 0 1,0-1-1,0 1 1,1 0-1,-1 0 1,0-1-1,0 1 0,0-1 1,-2 1-1,-1-4 51,0-1-63,3 2-4,-1-1 1,0 1-1,1 0 0,0-1 1,0 0-1,0 0 0,0 0 1,-3-5-1,-1-14 2,5 14-5,-1 1 0,-1-1 0,-4-10 0,3 7 3,0 0-1,0 0 0,-3-17 0,6 18 11,-2 1-1,1 0 1,-6-11-1,-8-6-4,14 23-21,0 0 1,0 0-1,1 0 1,-1 0-1,1-1 1,-3-6-1,2-2-41,1-1-1,0 0 1,0 0 0,3-17-1,-1-3-409,-2 25 222,3-10-3744,-2 18 3841,1-1-1,-1 0 1,0 1 0,1 0 0,-1-1-1,1 1 1,-1-1 0,1 1 0,-1-1 0,1 1-1,-1 0 1,1-1 0,-1 1 0,1 0 0,-1 0-1,1-1 1,0 1 0,-1 0 0,1 0-1,-1 0 1,1 0 0,0 0 0,-1 0 0,1 0-1,-1 0 1,2 0 0,17-3-4132,11-10 1461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16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66 6240,'0'0'2005,"6"-3"-1221,-2 1-665,-1 1 75,0-1 0,0 0 1,0 1-1,1 0 0,-1 0 0,0 0 1,1 0-1,-1 1 0,1-1 1,3 1-1,-1 0 127,1-1 0,-1 0 0,1 0 0,-1 0 0,10-3 0,-10 2-162,2 0 0,-1 0 0,0 1 0,0 0 0,11 0 0,19 2 210,-9 0 20,54-5 0,-55-1-250,-5 1-59,38-1-1,-51 5-49,0-1 0,0 0 0,0-1-1,10-3 1,-12 3-72,0 0-1,1 1 0,-1 0 1,8 0-1,1 1-1461,-13 0 59,-6 2-859,-2 2 1829,0-1 1,0 0-1,0-1 1,0 1-1,-1-1 0,1 0 1,-1 0-1,1 0 1,-11 0-1,-14 6-416,6 6 395,8-7 427,5-2 130,0 0-1,-14 10 0,6-4 621,14-10-531,1 1 0,0 0 0,0 1 0,0-1 0,0 1 0,1-1 1,-1 1-1,-5 7 0,5-5 138,1 1-1,0 0 1,-5 12 0,4-6 272,-13 20 1,8-17-281,0 0 1,1 1 0,1 0-1,0 0 1,1 1 0,1 0-1,-4 18 1,6-7-113,0-6 225,-10 43 1,1-18-72,2-10 117,-17 43 0,20-61-246,4-11-113,1 0 1,-1 0-1,-1 0 1,0-1-1,0 0 1,0 0-1,-1 0 0,-8 10 1,5-9-12,6-6-58,1 0-1,-1 0 1,1 0 0,-1-1-1,0 1 1,0 0 0,1-1-1,-1 0 1,0 1 0,-1-1-1,1 0 1,0 0 0,0 0-1,0 0 1,-1-1 0,1 1 0,0 0-1,-4-1 1,5 0-10,0 0 0,1 0 0,-1 0 1,0 0-1,0 0 0,1 0 0,-1 1 0,0-1 0,1 0 1,-1 0-1,0 0 0,1 1 0,-1-1 0,0 0 0,1 1 1,-1-1-1,1 1 0,-1-1 0,1 1 0,-1-1 0,1 1 0,-1-1 1,1 1-1,-1-1 0,0 2 0,1-2 2,0 1 0,-1-1-1,1 1 1,-1-1 0,1 1 0,-1-1-1,1 1 1,-1-1 0,1 1-1,-1-1 1,0 1 0,1-1 0,-1 0-1,1 1 1,-1-1 0,0 0 0,0 0-1,1 0 1,-1 1 0,0-1 0,1 0-1,-1 0 1,0 0 0,1 0-1,-2 0 1,-12 0 88,12 0 181,-1 0-11,3 0-249,-1 0 0,1 0-1,0-1 1,-1 1-1,1 0 1,0 0 0,-1 0-1,1 0 1,0 0 0,0 0-1,-1 1 1,1-1 0,0 0-1,-1 0 1,1 0 0,0 0-1,0 0 1,-1 0 0,1 0-1,0 1 1,0-1 0,-1 0-1,1 0 1,0 0 0,0 1-1,-1-1 1,4 7 197,2 0-82,-2 0 41,-3-6-151,1 0 1,-1-1-1,0 1 0,1 0 1,-1-1-1,1 1 0,-1-1 0,1 1 1,-1 0-1,1-1 0,-1 1 0,1-1 1,-1 0-1,1 1 0,0-1 1,-1 1-1,1-1 0,0 0 0,-1 1 1,1-1-1,0 0 0,-1 0 1,1 0-1,0 0 0,0 0 0,1 1 1,0-1-13,8 4-2,0-2-1,1 1 1,-1-1 0,1-1-1,16 1 1,347-2-1934,-374 0 1918,0 0-1,0 0 1,0 0-1,0 0 0,1 0 1,-1 0-1,0 0 1,0 0-1,0 0 1,0 0-1,0 0 0,0 0 1,0 0-1,0 0 1,0 0-1,1 0 1,-1 0-1,0 0 0,0 0 1,0 0-1,0 0 1,0 0-1,0 0 1,0 0-1,0 0 0,0 0 1,0 0-1,0 0 1,0 0-1,1-1 1,-1 1-1,0 0 1,0 0-1,0 0 0,0 0 1,0 0-1,0 0 1,0 0-1,0 0 1,0 0-1,0 0 0,0 0 1,0-1-1,0 1 1,0 0-1,0 0 1,0 0-1,0 0 0,0 0 1,0 0-1,0 0 1,0 0-1,0 0 1,0-1-1,0 1 0,0 0 1,0-1-83,0 1-1,0-1 1,0 0 0,0 1-1,0-1 1,0 0-1,0 0 1,0 1 0,1-1-1,-1 0 1,0 1 0,0-1-1,1 0 1,0 0 0,-1 1 26,1-1 0,0 1 0,0 0 1,0-1-1,-1 1 0,1 0 1,0 0-1,0 0 0,0-1 1,0 1-1,0 0 0,0 0 0,1 1 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1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4640,'-14'0'1504,"12"0"-912,-1 0-70,-76 0 5441,77 0-5888,0 0-1,0 0 1,1 1 0,-1-1 0,0 0-1,1 1 1,-1-1 0,0 1 0,1 0-1,-1 0 1,1-1 0,-1 1 0,-1 2 0,-5 2 174,-41 16 1415,47-19-1610,0-1 0,1 0 0,-1 1 0,1-1 0,-1 1 0,1 0 0,-1-1 0,1 1 0,0 0 0,0 0 0,0 0 0,-1 3 0,1-2 22,-1 0 0,0 0 0,0 0-1,0 0 1,-3 4 0,3-5-29,1-1 0,-1 1 0,1 0 0,-1 0 0,1 0 0,0 0 0,0 1 0,0-1 0,0 0 1,0 0-1,0 1 0,0 2 0,0 30 197,2-18-151,-2-13-82,2 1-1,-1-1 1,0 1-1,1-1 1,0 1-1,0-1 0,2 6 1,1-2-29,0 0 0,10 12 0,-10-13 10,-2-4 7,0 0 0,-1-1 1,1 1-1,0-1 0,1 1 1,-1-1-1,3 2 0,-1-2 1,-1 0 0,1 0 0,0-1 0,0 0 0,0 0 0,6 1 0,8 2 1,-9-1 2,-1-2 0,1 1-1,0-1 1,0 0-1,0-1 1,0 0-1,10-1 1,-3-1 31,0-1-1,0-1 1,-1-1 0,1 0 0,17-9-1,13-10 165,-11 13-44,-31 9-125,0 0-1,0-1 0,-1 1 0,1-1 0,-1 1 1,0-1-1,1 0 0,-1-1 0,-1 1 0,1 0 1,0-1-1,-1 1 0,3-7 0,-4 8-3,0 0-1,-1-1 0,1 1 1,-1 0-1,1-1 1,-1 1-1,0-1 0,0 1 1,0-1-1,0 1 1,0-1-1,-1 1 1,1-1-1,-1 1 0,1 0 1,-1-1-1,0 1 1,-2-4-1,-3-1 72,-1-1 0,0 1 0,0 0 0,-1 1 0,0-1 0,0 2 0,-17-11 0,-24-14 75,37 25-293,10 4-44,-1 0 0,1 0 0,0 0-1,0-1 1,0 1 0,-3-3-1,2 1-569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20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3488,'-13'0'1115,"10"0"-166,3 3 459,0-2-1346,0-1-1,0 1 1,0-1 0,0 1 0,0-1 0,0 1 0,0-1 0,0 1-1,0-1 1,-1 1 0,1-1 0,0 1 0,0-1 0,0 1-1,-1-1 1,1 0 0,0 1 0,-1-1 0,1 1 0,0-1-1,-1 0 1,1 1 0,0-1 0,-1 0 0,1 1 0,-1-1-1,1 0 1,0 1 0,-1-1 0,1 0 0,-1 0 0,1 0-1,-1 1 1,1-1 0,-1 0 0,1 0 0,-1 0 0,1 0 0,-1 0-1,1 0 1,-2 0 0,-1 0 893,6 0-193,4 0-360,0 1-1,0 0 0,0 0 1,9 3-1,-8-1-333,1-1 0,-1-1 0,1 1 0,11-1 0,122-1 471,28 0-475,-144 0-49,-6-1 10,-1 1 0,28 4 0,-20 1 17,-17-2-3,0-1 0,0 0 0,12 0 0,-19-3 14,1 2 0,-1-1 0,0 0 1,0 1-1,0-1 0,1 1 0,-1 0 1,0 0-1,0 1 0,0-1 0,4 3 1,-3-2 53,-3-2-90,-1 0 1,0 0-1,0 0 0,1 0 0,-1 0 1,0 0-1,0 0 0,0 1 0,1-1 0,-1 0 1,0 0-1,0 0 0,0 0 0,1 0 0,-1 0 1,0 1-1,0-1 0,0 0 0,1 0 1,-1 0-1,0 0 0,0 1 0,0-1 0,0 0 1,0 0-1,0 0 0,1 1 0,-1-1 1,0 0-1,0 0 0,0 0 0,0 1 0,0-1 1,0 1-1,0 10 415,0-11-424,0 0 0,0 0 0,0 0 0,0 0 0,0 0 0,0 0 0,0 0-1,0 0 1,0 0 0,0 0 0,0 1 0,0-1 0,0 0 0,0 0 0,0 0 0,0 0 0,0 0 0,0 0 0,0 0 0,0 0 0,0 0 0,0 0 0,0 1 0,0-1 0,0 0 0,0 0 0,0 0 0,0 0-1,-1 0 1,1 0 0,0 0 0,0 0 0,0 0 0,0 0 0,0 0 0,0 0 0,0 0 0,0 0 0,0 0 0,0 0 0,0 0 0,-1 0 0,1 1 0,0-1 0,0 0 0,0 0 0,0 0 0,0 0 0,0 0-1,0 0 1,0-1 0,0 1 0,0 0 0,-1 0 0,1 0 0,0 0 0,-1 0 13,0 0 1,0 0-1,0 0 0,0 0 0,0 0 1,0 1-1,0-1 0,0 0 0,0 0 1,0 1-1,0-1 0,0 1 0,0-1 1,0 1-1,0-1 0,0 1 0,0-1 1,0 1-1,-1 1 0,0 1 13,1 0-1,-1 0 1,1 0-1,-1 1 1,1-1-1,0 0 1,-1 6-1,0 0-10,0 0 0,-1 0 0,-1 0 0,0-1 0,0 1 0,-9 14-1,0-7-54,8-10 10,0 0 0,0 0 0,0 1 0,1 0-1,-6 13 1,7-11 4,-13 26-49,-11 3 29,11-3 103,12-26-38,1 0-1,-10 15 0,-33 55 182,45-78-191,1 1-1,-1-1 1,0 0-1,1 1 1,-1-1-1,0 0 1,0 0-1,0 0 1,0 1-1,0-1 0,0 0 1,0 0-1,-2 1 1,-2 2 24,4-3-30,-1 1 0,1-1-1,0 0 1,-1 0 0,1 1-1,0-1 1,-1 0 0,1 0-1,-1 0 1,0-1 0,1 1-1,-1 0 1,0-1 0,1 1-1,-1-1 1,0 1 0,0-1-1,0 0 1,1 0 0,-1 0-1,0 0 1,0 0 0,0 0-1,1 0 1,-1 0 0,0-1-1,0 1 1,-1-2 0,-6-2 28,-18-8 66,21 9-97,0 0 1,0-1-1,0 1 1,1-1-1,-1 0 1,-7-8-1,-21-15 93,12 15-61,16 9-47,0 0 1,1 0 0,-1 0 0,1-1 0,0 1-1,0-1 1,0-1 0,-6-7 0,-5-10-96,1 0 1,-23-49 0,38 71 101,-4-9-15,2 7 9,0-1 0,1 0-1,0 0 1,-1 0 0,1 0-1,0-1 1,1 1 0,-1 0-1,1 0 1,-1-1-1,1-5 1,0 3-178,1 3 75,-1 0 1,1 0-1,-1 0 0,0 0 1,0 1-1,-1-1 0,1 0 1,0 0-1,-1 0 0,0 1 1,-1-4-1,2 5-61,-1 1 0,0 0 0,1-1 0,-1 1 0,0 0 0,1 0 0,-1-1 1,0 1-1,1 0 0,-1 0 0,0 0 0,0 0 0,1 0 0,-2 0 0,0 0-1643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17 426 7712,'-16'0'3520,"16"17"-3072,16-17 1696,1 0-1344,-1 0-480,17 0 64,0 0-224,-1-33-576,1 33 224,16-16-2336,-16-1 1408</inkml:trace>
  <inkml:trace contextRef="#ctx0" brushRef="#br0" timeOffset="1">181 33 9792,'0'0'4448,"33"0"-3872,-17 0 672,1 0-801,15 0 129,1 0-384,0-16 192,16 16-256,-32 0-2143,15 0 1087,1-17-3968,0 34 2752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20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6464,'-11'2'2106,"14"4"-902,3 2-1021,10 28 1737,-8-6-699,17 6-341,-13-15-370,-7-12-334,0 0 1,0-1-1,1 1 0,0-1 1,7 7-1,3 0-52,1 0 0,0-1 0,1-1 0,1-1 0,0-1 0,0 0 0,33 12 0,-46-20-97,0 0 0,0 0 0,-1 0-1,1 1 1,7 6 0,-9-6-260,1-1 0,0 1 1,-1-1-1,1 0 0,0-1 0,1 1 1,6 1-1,12 7-1362,-24-11 1507,1 0-1,-1 0 0,0 0 1,0 0-1,1 0 0,-1 0 0,0 1 1,0-1-1,0 0 0,1 0 1,-1 0-1,0 0 0,0 0 1,0 0-1,1 0 0,-1 1 1,0-1-1,0 0 0,0 0 1,1 0-1,-1 0 0,0 1 1,0-1-1,0 0 0,0 0 1,0 0-1,0 1 0,0-1 0,0 0 1,1 0-1,-1 1 0,0-1 1,0 0-1,0 1 0,0 12-2017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2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0 6048,'-16'17'2752,"-17"-1"-2400,17 1 1600,-1-1-1152,-15 17 384,15-1-704,-32 1-160,0 0-192,0 0-32,16 0-32,0-1-256,0 1 96,17-16-1920,0-1 1088,-1 0-2848,34-16 2112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28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542 159 6880,'14'-27'2229,"-6"16"-1349,-8 10-853,4-3 187,0 0 0,0 1 0,1 0 0,-1 0 0,1 0 0,-1 0 0,10-3 0,-10 4-41,5-3 408,0 0-1,12-8 1,-19 12-499,-1-1 0,1 1 1,-1 0-1,1-1 0,-1 1 0,1-1 0,-1 1 1,0-1-1,1 0 0,-1 1 0,0-1 0,0 0 1,-1 0-1,1 0 0,0 0 0,0 0 0,-1 0 1,1-3-1,-1 4-76,0 1 0,0 0 1,0 0-1,0 0 0,0 0 0,0 0 1,0 0-1,0 0 0,0 0 1,0 0-1,0 0 0,0-1 0,0 1 1,0 0-1,0 0 0,0 0 0,0 0 1,0 0-1,0 0 0,0 0 1,0 0-1,0 0 0,0 0 0,0-1 1,0 1-1,0 0 0,0 0 0,0 0 1,0 0-1,0 0 0,0 0 0,-1 0 1,1 0-1,0 0 0,0 0 1,0 0-1,0 0 0,0 0 0,0 0 1,0 0-1,0 0 0,0 0 0,0 0 1,0 0-1,-1 0 0,1 0 0,0 0 1,0 0-1,0 0 0,0 0 1,0 0-1,0 0 0,0 0 0,0 0 1,0 0-1,-1 0 0,-3 0 129,1 0-95,-1 0 1,1 0-1,0 0 1,0 0-1,0-1 1,0 1-1,-3-2 1,-5-3-8,8 4-28,0 0 0,-1-1 1,1 1-1,0 0 0,0 0 0,-1 1 1,1-1-1,0 1 0,-7-1 0,-99 1-255,99 0 252,0-1 0,0 0 0,-10-3 1,-12-1 137,26 6-105,0-1 0,0 1 1,-10 3-1,10-2 11,0-1 0,1 0 0,-12 0 0,5-1 16,-33 2-187,42-1 120,0-1-1,0 1 1,0-1 0,0 1-1,1 0 1,-1 0-1,0 1 1,1-1 0,-1 1-1,1-1 1,-1 1-1,-3 3 1,2 0 17,0 1 1,0 0 0,0 0-1,0 0 1,-4 12-1,1-3 25,-2 4-78,2 1 0,0 0-1,-7 34 1,2-6-7,3-17 72,2-4 17,-13 30 0,10-36-13,-4 13 24,3 23 7,8-51-56,0 0 0,0 0-1,0-1 1,0 1 0,-6 6 0,-11 18 28,17-23-15,0 1-1,0-1 1,-1 12 0,-2 3 22,-1-8 12,6-13-44,0 1 0,1-1 0,-1 0 0,0 1 0,1 0 0,-1-1 0,1 1 0,-1-1 0,1 1 0,0 0 0,-1-1 0,1 3 0,0 9 69,0-13-75,0 0 0,0 0 0,0 0-1,0 1 1,0-1 0,0 0 0,0 0 0,0 0 0,0 0 0,0 0 0,0 0 0,0 0 0,0 0 0,0 0-1,0 1 1,0-1 0,0 0 0,0 0 0,0 0 0,0 0 0,0 0 0,0 0 0,0 0 0,0 0-1,0 0 1,0 0 0,0 0 0,1 1 0,-1-1 0,0 0 0,0 0 0,0 0 0,0 0 0,0 0 0,0 0-1,0 0 1,0 0 0,0 0 0,0 0 0,0 0 0,0 0 0,1 0 0,-1 0 0,0 0 0,0 0 0,0 0-1,0 0 1,0 0 0,0 0 0,0 0 0,0 0 0,0 0 0,1 0 0,-1 0 0,0 0 0,0 0-1,6 0-52,0-1-1,0 1 1,0-1-1,0 0 1,9-4-1,-8 3 64,-1 0 0,1 1 0,0-1 0,0 2 0,12-1 0,0 1-58,31 7-1,-30-3 74,36 1-1,-49-5-32,0 0 0,1 0 0,-1 1 0,0 0 0,0 0 0,0 1 0,0 0 0,0 0 0,11 5 0,-2 2-53,-7-4-169,0-1 0,0 0 0,13 4 0,6-2-575,-20 1-494,-8-6 1230,0-1 1,1 1-1,-1-1 0,0 1 0,1-1 0,-1 0 0,1 1 0,-1-1 0,0 0 0,1 1 1,-1-1-1,1 0 0,-1 1 0,1-1 0,-1 0 0,1 0 0,-1 0 0,1 0 0,-1 1 1,1-1-1,-1 0 0,1 0 0,-1 0 0,1 0 0,-1 0 0,1 0 0,-1 0 1,2-1-1,14 1-3259,0 0 1040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29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7808,'-17'17'3520,"50"-17"-3040,-16 0 864,15 0-832,18-17 288,-1 17-480,16 0-128,1 0-96,-17-16 128,-16 16-128,16 0-1088,-16 0 544,-17 0-1472,0-16 1088,1 16-2784,-1-17 2048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29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8960,'17'0'4064,"-1"0"-3520,0 0 768,17 0-832,-16 0 224,15 0-416,1-17-33,16 17-159,1 0-2463,-1 0 1311,16 0-2784,-16 0 2208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29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7392,'16'17'3360,"33"-17"-2944,-16 0 0,-17 0-320</inkml:trace>
  <inkml:trace contextRef="#ctx0" brushRef="#br0" timeOffset="1">1 328 8640,'0'16'3904,"16"-16"-2240,1 0-1248,15 0-512,18 0 32,15 0-3552,1-16 1984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0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10400,'0'16'4704,"17"-16"-2913,-1 0-1375,0 0 192,1 0-352,16 0-96,-1 0-96,1-16-832,0 16 416,16-17-1951,-16 17 1279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0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8128,'-12'0'5563,"21"0"-3926,0 3-1349,-5-1-242,-1 0-37,0 0 0,0-1 0,0 0 0,0 0 0,0 0 0,0 0 0,1 0 0,-1 0 0,0-1 0,0 0 0,5 0 0,167 0 386,106 0 757,-279 1-1106,0-1 0,-1 0 0,1 0 1,0 0-1,-1 1 0,1-1 0,0 1 1,-1 0-1,1-1 0,0 1 0,-1 0 0,1 0 1,-1 0-1,0 0 0,1 0 0,-1 0 1,2 2-1,3 0 354,1-3-154,-14 0-140,1 3-85,2 1-27,0 1 0,0-1 0,1 1 0,-1 0-1,1 1 1,0-1 0,-3 7 0,-12 24 28,13-28-26,-17 33-34,0 19 16,12-39 47,-17 28 0,15-29 33,-18 43 0,26-54-45,-11 25 59,-10 2 147,14-6 10,9-28-184,1 0 0,-1-1-1,0 1 1,0 0 0,0-1 0,0 1 0,0-1-1,0 0 1,-3 1 0,4-1-18,1-1 0,-1 1-1,0-1 1,0 1 0,1-1 0,-1 0-1,0 1 1,0-1 0,0 0 0,0 0-1,1 0 1,-1 0 0,0 1 0,0-1 0,0 0-1,0 0 1,0-1 0,0 1 0,0 0-1,-4-1 63,2 1-62,0-1-1,-1 1 1,1-1-1,0 0 1,0 0-1,-1 0 1,1-1-1,0 1 1,0-1-1,0 0 1,1 0-1,-1 1 1,0-2-1,-2-1 1,0-1-15,1 0 1,-1 0-1,1 0 1,0 0-1,0 0 1,-4-8-1,-12-24 15,15 29-26,0 0 0,1-1-1,1 1 1,-1-1-1,1 1 1,0-1 0,-2-13-1,-7-19 4,8 33-39,1-1 1,0 0 0,1 0-1,0 0 1,-2-15 0,4-47-2420,0 68 2112,0 0 0,0 0 0,1 0 0,-1 0 0,0 0 0,2-4 0,-1 7 279,-1-1 0,0 1 0,1 0 0,-1-1 0,0 1 0,1-1 0,-1 1 0,1 0 0,-1-1 0,1 1 0,-1 0 0,1 0 0,-1-1 0,1 1 0,-1 0 0,1 0 0,-1 0 0,1 0 0,0 0 0,-1 0 0,1-1 0,-1 1 0,1 1 1,-1-1-1,2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8736,'0'0'3936,"16"33"-3424,1-16 704,-1-1-768,0 0 480,17 17-576,16 0 31,1 0-223,-1 0-96,0-17-32,-16 0-1087,-1 17 575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1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 9312,'-49'33'4192,"-33"-1"-3616,49 1 1344,0 0-1153,0 16-159,1 0-384,-1-16-128,16 16-32,-15-16-2015,32-17 1055,0 1-3104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6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7872,'0'0'4064,"16"-16"-1184,1 16-1760,-1 0-672,1-17 159,-1 17-351,17 0-1983,0 0 927,-17-16-3776,17 16 2560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1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8128,'28'-13'2618,"-27"12"-2538,0 1 0,0-1-1,1 1 1,-1 0-1,0-1 1,0 1-1,1 0 1,-1 0 0,0 0-1,1 0 1,-1 0-1,3 0 1,15 0 120,0-2 201,0 2-1,0 1 1,20 3 0,-16 1 67,-12-2-247,0-1 1,0-1 0,17 1-1,166-2 734,-185 0-924,0-1 0,0 0 0,0 0 1,10-4-1,-12 3 20,0 0 0,0 0 0,1 1 0,6 0 0,19 1 967,-30 0-511,-6 3-134,-13 7 154,13-9-489,1 0 0,0 0 0,-1 0-1,1 0 1,0 1 0,0-1 0,0 1 0,0 0 0,0-1 0,0 1 0,-1 3-1,1-1-11,-1-1 0,1 1-1,-1-1 1,1 0 0,-1 1 0,-6 4-1,6-5-21,0 0-1,0 0 0,0 0 1,0 1-1,1-1 0,-1 1 1,1-1-1,0 1 0,-2 5 1,-2 9-69,-6 32 0,-3 11 61,7-37 22,-14 47 199,21-66-213,-10 40 456,10-43-400,0 1 1,0-1-1,0 0 0,0 0 1,0 0-1,0 0 1,0 0-1,-1 0 1,1 0-1,-1 0 1,0 0-1,1-1 1,-1 1-1,-4 2 1,5-3-31,0-1-1,-1 1 1,1 0 0,-1-1 0,1 0 0,-1 1 0,0-1 0,1 0-1,-1 0 1,1 0 0,-1 0 0,1 0 0,-1 0 0,0 0 0,1 0-1,-1-1 1,1 1 0,-1-1 0,1 1 0,-1-1 0,1 0 0,0 1 0,-1-1-1,1 0 1,0 0 0,-1 0 0,0-1 0,-4-4 30,1 1 0,0-1 0,1 0 0,-7-11-1,0 0 6,-17-18-23,16 13-26,8 13-13,-1 0-1,-1 1 1,1 0 0,-1 0 0,-8-7-1,8 8-2,0-1 0,0 1 0,1-1 0,-1 0 0,2 0 0,-1 0 0,-6-18 0,8 20-20,0-1 0,0 1-1,-6-7 1,-3-7-304,11 17 109,1 1 0,-1-2-1,0 1 1,1 0 0,0 0 0,-1 0-1,1 0 1,0 0 0,1 0 0,-1 0-1,1 0 1,-1 0 0,2-4 0,15 2-2137,-8 1 1766,-5 2 192,-1 1 0,1 0 0,-1 0 0,1 0 0,0 0 0,-1 0 1,1 1-1,0-1 0,0 1 0,0 0 0,-1 0 0,6 2 0,24 11-1984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1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9568,'10'-6'1136,"-7"4"-822,0 0 0,-1 1 1,1-1-1,0 1 0,0 0 0,1 0 0,-1 0 0,0 0 0,4 0 0,39-10 406,-39 10-389,-1 0 0,0 0 0,12 0 0,6-1 46,77-14 359,-42 5-633,26-5-265,-33 14-422,-33 3 189,-1-2-1,22-3 1,-15 0-366,-7 0-211,32-1 1,-25 5-1040,-18 0 878,-15 0 213,3 2 381,4-1 525,0 0 6,0 0 1,-1 1-1,1-1 1,0 0-1,0 0 1,-1 0-1,1-1 1,-1 1-1,1 0 0,-1-1 1,1 1-1,-1 0 1,0-1-1,1 0 1,-1 1-1,1-1 1,-1 0-1,0 0 1,-2 0-1,-21 0 216,25 0-197,0 0 0,-1 0 0,1 0 0,0 0 0,-1 0 1,1 0-1,0 0 0,-1 0 0,1 0 0,0 0 0,-1 0 0,1 0 0,0 0 0,-1 0 0,1 0 0,0 1 0,-1-1 0,1 0 1,0 0-1,0 0 0,-1 0 0,1 1 0,0-1 0,0 0 0,-1 1 0,-13 10 698,10-8-526,0 0 0,-1 0 0,1 0-1,0 1 1,1 0 0,-1 0-1,0 0 1,1 0 0,0 0 0,0 1-1,1-1 1,-1 1 0,-2 6 0,-4 12 353,-10 38 0,17-53-508,-24 103 386,17-67-7,-25 76-1,31-112-369,-40 94 513,39-93-489,-2 1 1,1-1-1,-1 0 1,-1-1 0,0 1-1,0-1 1,0-1-1,-10 8 1,9-9-68,0-1-1,-12 6 1,14-8 6,-1 0-1,2 0 1,-1 1 0,0 0-1,1 0 1,-6 5 0,11-8 0,-1 0 1,0 0 0,0 0 0,0 0 0,0-1 0,0 1 0,0 0 0,0-1 0,0 1 0,0-1 0,0 1 0,0-1 0,0 1 0,0-1 0,-1 0-1,1 1 1,0-1 0,0 0 0,0 0 0,-1 0 0,1 0 0,0 0 0,0 0 0,0-1 0,0 1 0,-1 0 0,1 0 0,0-1 0,0 1 0,0-1-1,-2 0 1,0-1 7,0 1 0,0 0-1,-1 0 1,1 1-1,0-1 1,0 1 0,-4-1-1,-7 1 143,11 0 719,6 0-299,38-1 987,-22 1-1240,1 0 0,31 4-1,-5 3-100,50 0 0,169-7-1608,-262 0 1247,0 0 0,0 0 0,0-1 0,0 1 0,0-1 0,0 0 0,0 1 0,0-1 0,0 0 0,3-2 0,-1-1-478,0 1 0,0-1 1,0 0-1,5-6 0,6-7-2652,0 1 1057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2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17 7552,'-58'0'3397,"38"0"-3192,0-1 1370,-1 0-1,-40 6 0,54-3-1421,1 0 1,-1 1-1,1 0 1,0 0-1,0 0 1,0 1-1,0 0 1,1 0-1,0 1 1,-1-1-1,2 1 1,-9 10-1,5-4-108,-1 1 0,2 0-1,0 1 1,-11 24-1,15-28-16,-1 1-1,-3 14 0,7-21-21,-1 0 0,1 0-1,0 0 1,0 0 0,0 0-1,0 0 1,1 0-1,-1 0 1,1 0 0,-1-1-1,3 5 1,-1-3 6,0 0 1,0 0 0,1 0 0,5 7-1,-1-3 10,-5-5-13,0 0-1,0 0 1,1 0 0,-1-1 0,1 1-1,-1-1 1,1 0 0,5 4-1,-3-5 3,-1 1 0,1-1 0,0 0 0,0 0 1,6 1-1,-2-1-1,17 3 14,-11-1-108,0-1 0,0 0 1,1-1-1,26-2 0,-5-6-226,51-15 0,-85 21 290,5-1 18,0-1 0,0 0 1,0-1-1,-1 1 0,1-1 0,-1-1 0,0 1 0,0-1 0,0-1 1,8-8-1,-12 11 45,0-1 1,0 1 0,-1-1 0,0 1 0,1-1 0,-1 0 0,-1 0-1,1 0 1,0 0 0,-1 0 0,0 0 0,0-1 0,0 1-1,-1 0 1,1 0 0,-1-1 0,0 1 0,0-1 0,-1 1-1,1 0 1,-2-7 0,0 6 6,1 0 1,-1 0-1,0 0 0,0 0 0,0 1 1,0-1-1,-1 1 0,0-1 0,0 1 1,0 0-1,-1 0 0,1 0 0,-1 0 1,0 1-1,0 0 0,0-1 0,-1 1 1,-5-3-1,-9-3 29,-33-23 0,27 11-2445,26 20 1822,0 1 0,0-1 0,-1 1 0,1 0 0,0-1 0,0 1 0,0 0 0,0 0 0,0 0 0,-1 0 0,1 0 0,0 0 0,2 0 0,13 0-3093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2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9984,'-32'-17'4512,"48"34"-2688,0-17-1377,17 0 129,0 0-384,0-17 96,16 17-160,0 0-2463,0 0 1279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3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9632,'-17'17'4384,"50"16"-3840,-16-17 1056,15-16-993,1 0-287,16 0-256,33-16-991,0 16 511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3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18 7712,'-14'-13'2506,"13"12"-2447,1 1 0,-1-1-1,1 1 1,-1 0 0,0-1-1,1 1 1,-1 0 0,1-1-1,-1 1 1,0 0 0,0 0-1,1 0 1,-1 0 0,0 0-1,1-1 1,-1 1 0,0 0-1,1 1 1,-1-1 0,0 0-1,0 0 1,1 0 0,-2 0-1,0 1 236,0-1-150,1 0 1,-1 0-1,1 0 1,-1 1-1,0-1 1,1 1 0,-1-1-1,1 1 1,0-1-1,-1 1 1,-1 1-1,-15 6 772,-8-7 209,19-1-877,1 0 0,-1 0-1,1 0 1,-1 1 0,1 0-1,-11 4 1,-1 3-42,0 1-1,1 1 1,0 1 0,1 0-1,0 1 1,-22 22 0,33-28-215,-1 0 1,1 0-1,0 1 1,1-1-1,0 1 1,0 0-1,0 0 0,1 0 1,-3 10-1,4-13 8,1 0 0,0 0 0,1 0 0,-1 0 0,1 0 0,0 0 0,0 0 0,0 0 0,0 0 0,1 0 0,0 0 0,0 0 0,0 0 0,0 0 0,0 0 0,1 0 0,0-1 0,0 1 0,0-1 0,3 5 0,-2-4-24,1 0 0,0 0-1,0 0 1,0 0 0,1-1 0,0 0-1,-1 0 1,1 0 0,0 0 0,0-1-1,1 0 1,-1 0 0,0 0 0,7 1-1,-5-2-33,-1 0 0,1-1 0,0 0 0,-1 0 0,1-1 0,0 1 0,-1-1 0,1-1 0,-1 1 0,1-1 0,7-4 0,-5 3-27,-1 1 100,0-1 0,1-1 1,-1 0-1,0 0 0,-1 0 1,1-1-1,-1 0 0,0-1 1,0 1-1,0-1 0,-1-1 1,0 1-1,0-1 0,-1 0 1,8-13-1,-12 18 3,0 0 0,1 0-1,-1 1 1,0-1 0,0 0 0,0 0 0,-1 0-1,1 0 1,0-1 0,-1 1 0,1 0-1,-1 0 1,0 0 0,0 0 0,0-1 0,0 1-1,0-3 1,-2 0-2,0 1 0,0-1 0,0 1 0,0 0 1,-1-1-1,-4-5 0,-1-1 36,-8-13 29,0 13-123,-1-11-309,4 14-800,7-3-2997,5 10 3933,1 1-1,-1 0 1,0-1-1,0 1 1,0 0 0,0-1-1,1 1 1,-1 0 0,0 0-1,0 0 1,0 0-1,0 0 1,-2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37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0 8480,'-17'0'3840,"1"16"-3360,16 1 1184,-17-1-1024,1 1 288,0-1-544,-17 0 63,0 17-287,0 0-1407,1 0 671,-1-17-3456,16 17 2240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47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4800,'-14'-14'1557,"11"11"678,1 6-1371,-9 8 181,10-11-1001,1 1-1,-1-1 1,1 0 0,-1 1-1,1-1 1,-1 0-1,0 1 1,1-1 0,-1 0-1,1 0 1,-1 0 0,0 1-1,1-1 1,-1 0 0,1 0-1,-1 0 1,0 0-1,1 0 1,-1 0 0,0 0-1,1 0 1,-1 0 0,0-1-1,1 1 1,-2 0-1,2 0 39,-2 0 2270,133 0 362,-118-1-2674,0 0 0,0-1-1,13-3 1,-12 3-13,-1-1 0,1 2 0,13-1 0,66-6 7,11 0-68,-69 7 70,-2 1 40,44 4-1,-41 1 8,-16-2-10,36 2 0,56-5 316,-107 0 81,-5 3-401,1 4-70,-1-2 10,0 0 1,0 0-1,0 1 0,0-1 1,-1 0-1,-1 6 0,-15 41-233,12-33 195,-1 1-1,-1-1 1,-10 21 0,-22 34 279,12-3-154,-48 67-581,41-79 405,27-47 75,1-1 19,-1 0 0,-9 12 0,9-15 46,-1-1 0,-14 12 0,15-13-6,0 0 0,0 0-1,-11 13 1,13-13-6,3-2-18,0-1 0,-1 1 0,1-1 0,-1 0 0,0 0 0,1 0-1,-1 0 1,-1-1 0,1 1 0,0-1 0,-1 0 0,-6 3 0,-8 3 290,17-8-311,0 1 0,0-1 0,0 1 1,0-1-1,0 1 0,0-1 0,0 1 0,0-1 0,1 0 0,-1 0 0,0 1 0,-1-1 0,1 0 0,0 0 0,0 0 0,0 0 0,0 0 0,0 0 0,0-1 0,0 1 0,0 0 0,0 0 0,0-1 0,1 1 0,-1 0 0,0-1 0,0 1 0,0-1 0,0 0 0,0 1 1,0-1-1,1 1 0,-1-1 0,0 0 0,0-1 0,-5-4-36,0-1 1,1 0-1,0 0 1,0-1-1,1 0 1,-4-8-1,-17-51-179,23 62 203,-6-20-89,0-1-1,-6-38 1,12 42 43,-4-24-36,1 26 3,-11-24 0,-7-23 6,21 58 79,-1-3 15,-1 0 1,-6-12 0,-17-17 82,25 38-82,0-1-1,0 1 1,1 0-1,0-1 0,-1 1 1,1-1-1,-1-4 0,-7-26 161,-3 9-82,10 21-100,-1 0 0,1-1 0,0 1 1,0-1-1,0 1 0,1-1 0,0 0 1,0 0-1,-1-8 0,2 11 11,2-24-1361,-2 24 1251,1 1 1,-1 0-1,0 0 1,1 0-1,-1 0 1,1 0-1,0 0 1,-1 0-1,1 0 0,0 0 1,-1 0-1,1 1 1,0-1-1,0 0 1,0 0-1,0 1 1,0-1-1,1 0 1,15-5-2411,-1-8 832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47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43 4576,'0'-30'2517,"0"27"-1456,0 1-202,0-6 302,0 16-263,-3-3 104,3-4-958,-2 0 13,1 0 0,0 0-1,0 0 1,0 1 0,0-1 0,0 1-1,0-1 1,0 0 0,1 1 0,-1-1-1,1 1 1,-1 0 0,1-1 0,-1 1-1,1 0 1,0-1 0,0 1-1,-1-1 1,2 4 0,-1-1 1,0 0-1,-1 0 1,1 0-1,-2 7 1,-1-2-8,2-8-46,1 0-1,-1 0 1,1 0 0,0 0-1,0 0 1,-1-1 0,1 1-1,0 0 1,0 0 0,0 0-1,0 0 1,0 0 0,0 0-1,0 0 1,0 0 0,0 0-1,1 0 1,-1 0 0,0 0-1,1 0 1,-1 0 0,1 0-1,-1 0 1,1-1 0,-1 1-1,2 1 1,-2-1-4,5 9 3,-5-9-7,0 0 0,0 0-1,1 1 1,-1-1 0,1 0-1,-1 0 1,1 0 0,0 0 0,-1 0-1,1 0 1,0 0 0,0 0-1,-1 0 1,1-1 0,0 1 0,0 0-1,0 0 1,0-1 0,0 1-1,0 0 1,0-1 0,0 1 0,1-1-1,-1 0 1,0 1 0,0-1-1,0 0 1,0 0 0,1 1-1,-1-1 1,0 0 0,2-1 0,4 2-128,1-1-1,-1-1 1,0 0 0,11-2 0,-16 2 122,0 1 0,0-1 0,0 0 0,0 0 0,0 0 0,0-1-1,0 1 1,0 0 0,0-1 0,-1 1 0,1-1 0,-1 0 0,1 1-1,-1-1 1,1 0 0,-1 0 0,2-3 0,-3 4 18,0 0-1,1 1 1,-1-1 0,0 1-1,1-1 1,-1 0-1,0 1 1,0-1 0,0 0-1,0 0 1,0 1 0,0-1-1,0 0 1,0 1 0,0-1-1,0 0 1,0 1-1,0-1 1,0 0 0,0 0-1,-1 1 1,1-1 0,0 1-1,0-1 1,-1 0 0,1 1-1,-1-1 1,1 1-1,-1-2 1,-1 0 25,-1 1-1,1-1 1,0 1 0,0 0-1,-1-1 1,-3 0 0,-2-2 85,-6-7 533,13 11-625,1-1 0,-1 1 0,1 0 0,-1-1 0,1 1 0,-1 0 0,1-1 0,-1 1 0,1 0 0,-1 0 0,0 0 0,1-1 0,-1 1 0,0 0 0,1 0 1,-1 0-1,0 0 0,1 0 0,-1 0 0,1 0 0,-1 0 0,0 0 0,1 1 0,-1-1 0,0 0 0,1 0 22,-3 0-32,6 0-512,1 1 356,-1-1-334,0 0 0,0 0 1,1 0-1,-1-1 0,0 1 0,0-1 0,3 0 0,24-13-1648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48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375 34 5312,'0'0'1701,"-2"-2"-1024,-12-12 3030,11 14-2982,-8 0 22,11 0-739,0 0 1,0 0-1,0 0 1,0 0 0,0 0-1,0 0 1,0 0-1,0 0 1,0 0-1,-1 0 1,1 0-1,0 0 1,0 0-1,0 0 1,0 0-1,0 0 1,0 0-1,0 0 1,0 0-1,0 0 1,0 0-1,-1 0 1,1 0-1,0 0 1,0 0-1,0 0 1,0 0-1,0 0 1,0-1-1,0 1 1,0 0-1,0 0 1,0 0-1,0 0 1,0 0-1,0 0 1,0 0-1,0 0 1,0 0 0,0 0-1,-1 0 1,1-1-1,0 1 1,0 0-1,0 0 1,0 0-1,0 0 1,0 0-1,0 0 1,0 0-1,0 0 1,0 0-1,1 0 1,-1-1-1,0 1 1,0 0-1,0-11 499,0 11-501,0 0 0,0 0 1,0 0-1,0 0 0,0-1 0,0 1 0,0 0 1,0 0-1,0 0 0,-1 0 0,1 0 1,0-1-1,0 1 0,0 0 0,0 0 0,0 0 1,0 0-1,0 0 0,0 0 0,0 0 1,0-1-1,-1 1 0,1 0 0,0 0 0,0 0 1,0 0-1,0 0 0,0 0 0,0 0 1,0 0-1,-1 0 0,1 0 0,0 0 0,0 0 1,0 0-1,0 0 0,0 0 0,-1 0 1,1 0-1,0 0 0,0 0 0,0 0 0,0 0 1,0 0-1,-1 0 0,1 0 0,0 0 1,0 0-1,0 0 0,0 0 0,0 0 0,0 0 1,-1 0-1,-10 0 165,5-1-61,0 1-1,-1 0 1,1 0 0,-1 1-1,1 0 1,-8 1 0,-37 15 146,35-14-122,-31 10 377,39-11-430,1 1 0,0 0-1,1 0 1,-1 0 0,0 1 0,1 0 0,0 0 0,0 1-1,0-1 1,0 1 0,1 1 0,0-1 0,0 1 0,0 0-1,1 0 1,0 0 0,0 1 0,-4 9 0,0 5 118,0-1 0,-6 35 0,8-6-50,1-24-102,3-17-25,0 0 0,1 0 1,0 0-1,0 0 0,1 0 0,0 1 0,1 7 0,1-8-12,-1 0 0,1 0 0,1-1 0,0 1 0,0-1 0,0 0 0,1 1 0,0-2 0,0 1 0,1 0 0,-1-1 0,2 0 0,-1 0 0,9 7 0,10 6-278,-9-8-205,0 0 1,29 17-1,-28-22-171,0 0-1,0-1 0,18 4 0,-17-5 206,-12-3 116,1-1 1,0 0-1,-1 1 0,1-2 1,-1 1-1,1-1 1,-1 0-1,1 0 0,-1 0 1,1-1-1,6-2 0,-6 2-45,13-1-869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7968,'0'16'4096,"16"-16"-2336,1 0-1056,-1 0 224,17 0-576,0-16-1632,0 16 704,-1-16-5024,17 16 3104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48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16 5152,'-49'0'2336,"33"0"3200,16 17-4736,33-34 416,-1 17-704,1 0-352,16 0-128,-16-16-896,16 16 480,-16 0-1888,0 0 1280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50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2816,'0'0'2976,"0"-2"-1872,0-12 2928,-3 14-3078,-3 0-332,-10 1 1240,15 0-1816,0-1-1,1 0 1,-1 1 0,1-1-1,-1 0 1,1 1 0,0-1-1,-1 1 1,1-1 0,-1 1 0,1-1-1,0 1 1,-1-1 0,1 1-1,0 0 1,0-1 0,0 1-1,-1-1 1,1 1 0,0 0-1,0-1 1,0 1 0,0-1-1,0 1 1,0 0 0,0 0 0,3-1 263,518 0 480,-510 1-792,0-1-1,-1 2 0,1-1 1,-1 1-1,17 6 1,-24-7 18,0 0 1,0-1 0,0 1 0,0-1-1,0 0 1,0 0 0,4 0-1,-3 0 78,-1 0 969,-6 0-966,3 0-99,-1 0 1,1 0-1,-1 0 1,1 0-1,-1 0 1,1 0-1,-1 0 0,1 0 1,-1 0-1,1 0 1,-1 0-1,1 1 1,-1-1-1,1 0 1,-1 0-1,1 0 1,0 1-1,-1-1 1,1 0-1,-1 1 0,1-1 1,0 0-1,-1 1 1,1-1-1,0 1 1,-1-1-1,1 1 1,0-1-1,0 0 1,-1 1-1,1-1 1,0 1-1,0-1 0,0 1 1,0-1-1,0 1 1,0-1-1,0 1 1,0-1-1,0 1 1,0 0-1,0 2-82,-3-3 15,3 0 68,-1 0-1,1 0 0,-1 0 1,1 0-1,-1 0 0,1 0 1,0 0-1,-1 0 0,1 0 1,-1 0-1,1 1 0,-1-1 1,1 0-1,0 0 0,-1 0 1,1 0-1,-1 1 0,1-1 0,0 0 1,-1 1-1,1-1 0,0 0 1,0 0-1,-1 1 0,1-1 1,0 1-1,-1-1 0,1 0 1,0 1-1,0 0 0,-5 6-31,-9-2 23,8-1 11,-1 0-1,1 0 0,0 0 1,0 1-1,1 0 0,0 0 0,-1 0 1,-3 7-1,-1 2-25,1-1-1,-12 24 1,-28 78-81,39-83 77,-12 62-1,2-10 2,9-28-94,10-46 139,-1 1 0,0 0 0,-1 0 0,0-1 0,-7 15 0,5-16 19,3-6-10,1 0 1,-1 0-1,1 0 1,0 0-1,0 0 1,0 0 0,0 0-1,0 0 1,1 1-1,-1-1 1,1 6-1,0-6 0,0 0-1,0 0 1,0 0-1,0 0 0,-1 0 1,-1 4-1,-6 1 214,8-8-230,0 1 0,-1-1 0,1 0 0,0 0 0,-1 1 0,1-1 0,0 0 0,-1 0 1,1 1-1,0-1 0,-1 0 0,1 1 0,0-1 0,0 1 0,0-1 0,-1 0 0,1 1 0,0-1 0,0 1 0,0-1 1,0 0-1,0 1 0,0-1 0,0 1 0,0-1 0,0 1 0,0 0 0,0-1-4,0 0 0,0 0 0,0 0 1,0 0-1,0 0 0,0 0 0,0 0 0,0 0 0,0 1 0,0-1 0,0 0 1,0 0-1,0 0 0,0 0 0,0 0 0,0 0 0,0 0 0,0 0 0,0 0 0,0 0 1,0 1-1,0-1 0,0 0 0,0 0 0,0 0 0,0 0 0,0 0 0,-1 0 1,1 0-1,0 0 0,0 0 0,0 0 0,0 0 0,0 0 0,0 0 0,0 0 0,0 0 1,0 1-1,0-1 0,0 0 0,0 0 0,-1 0 0,1 0 0,0 0 0,0 0 0,0 0 1,0 0-1,0 0 0,0 0 0,0 0 0,0 0 0,0 0 0,-1 0 0,1 0 1,0 0-1,0-1 0,-2 1 3,-1 0 1,1-1 0,0 0 0,0 0-1,-1 1 1,1-1 0,0 0-1,0-1 1,0 1 0,0 0-1,0-1 1,0 1 0,0-1-1,1 1 1,-1-1 0,1 0 0,-2-2-1,-1 0-34,1 0 0,1 0-1,-1 0 1,1-1 0,-1 1-1,1-1 1,-2-7 0,-2-17-116,4 19 40,0-1 0,-1 1 0,-6-15 0,-6-9-105,-16-60 0,22 63 190,-19-43 0,-1-1 230,26 66-136,-1-4 106,0 1 1,-1 0-1,-12-22 0,15 30-101,-1-1-1,1 1 0,0-1 1,0 0-1,-2-7 0,4 9-69,-1 0-1,0 1 1,0-1-1,0 1 1,0-1-1,0 1 1,-1-1-1,1 1 1,-1-1-1,-2-1 1,4 3-23,0 1 0,-1-1 0,1 1 1,0-1-1,-1 1 0,1-1 0,0 1 1,0-1-1,-1 1 0,1-1 0,0 0 1,0 1-1,0-1 0,0 0 0,0 1 0,0-1 1,0 1-1,0-1 0,0 0 0,0 1 1,0-1-1,0 1 0,0-1 0,1 0 1,-1 1-1,0-1 0,0 1 0,1-1 1,-1 1-1,1-1 0,-1 0-29,1 0-59,0-1-1,-1 1 0,1 0 0,0 0 0,0 0 0,0 0 0,0 0 0,0 0 0,0 0 0,0 1 1,0-1-1,0 0 0,1 1 0,-1-1 0,0 0 0,0 1 0,1 0 0,-1-1 0,0 1 0,1 0 0,-1-1 1,0 1-1,1 0 0,1 0 0,14 0-1248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50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6976,'0'-1'152,"0"0"0,0-1 0,0 1 0,0 0 0,0 0 0,0 0 0,0-1 0,1 1 0,-1 0 0,0 0 0,1 0 0,-1 0 1,1 0-1,-1 0 0,1 0 0,0 0 0,-1 0 0,1 0 0,0 0 0,0 0 0,0 0 0,0 0 0,-1 1 0,1-1 0,0 0 0,0 1 0,2-2 0,2 1 198,-1 0 1,0 0-1,0 0 0,1 1 0,-1 0 0,6 0 0,20-3 1128,5-7-619,15 4-390,124-21-256,-123 24-830,-40 3 366,0 0 0,15-3 0,-4-4-560,-19 6 588,0 0 1,0 0 0,0 0-1,0 0 1,0 1-1,6-1 1,-9 1 203,0 0 0,0 0-1,0 0 1,0 0 0,0-1 0,0 1 0,0 0-1,1 0 1,-1 0 0,0 0 0,0 0 0,0 0 0,0 0-1,0 0 1,0 0 0,0 0 0,0 1 0,0-1-1,0 0 1,1 0 0,-1 0 0,0 0 0,0 0 0,0 0-1,0 0 1,0 0 0,0 0 0,0 0 0,0 0 0,0 0-1,0 0 1,0 0 0,0 0 0,0 0 0,1 0-1,-1 1 1,0-1 0,0 0 0,0 0 0,0 0 0,0 0-1,0 0 1,0 0 0,0 0 0,0 0 0,0 0-1,0 0 1,0 1 0,0-1 0,0 0 0,0 0 0,0 0-1,0 0 1,0 0 0,0 0 0,0 0 0,0 1-22,0 0-1,0-1 1,0 1 0,0-1 0,0 1 0,0-1 0,-1 1 0,1-1 0,0 1 0,0-1 0,0 1 0,0-1-1,-1 1 1,1-1 0,0 1 0,0-1 0,-1 1 0,1 0 0,-1-1-22,0 1 0,0-1 1,0 1-1,0-1 0,-1 0 1,1 1-1,0-1 0,0 0 1,0 0-1,0 0 0,0 0 0,0 0 1,-2 0-1,-5 1-109,0 0-1,-1 1 1,1-1 0,-11 6-1,-8 0 70,17-4 121,1 1 0,-1 0 1,-11 7-1,6-3 122,9-4 12,0-1 1,1 1-1,-1 0 0,1 1 1,0-1-1,0 1 1,1 0-1,-1 0 0,1 1 1,1-1-1,-1 1 0,-4 9 1,1 0 268,0 2-1,1-1 1,-7 32 0,6 2 175,1 0 1,3 90-1,3-123-566,0 250 903,0-256-865,-1 0-1,0 1 1,-1-1 0,-3 13 0,4-20-101,0 0 0,0-1 0,-1 1 1,1-1-1,-1 1 0,0-1 0,0 0 0,0 1 1,0-1-1,0 0 0,-1 0 0,1-1 0,-1 1 1,0 0-1,0-1 0,-5 4 0,6-6 5,1 1 0,-1 0 1,1-1-1,-1 0 0,1 1 0,-1-1 0,0 0 0,1 0 0,-1 0 0,1 0 0,-1 0 0,0 0 1,1 0-1,-1-1 0,1 1 0,-1 0 0,-2-2 0,-24-14-233,8 5 91,17 10 145,3 1 6,-1 0 1,0 0-1,0 0 0,1 0 1,-1-1-1,0 1 0,1 0 1,-1 0-1,0-1 0,0 1 1,1 0-1,-1-1 0,1 1 1,-1 0-1,0-1 0,1 1 1,-1-1-1,1 1 0,-1-1 1,1 0-1,-1 1 0,1-1 1,-1 1-1,1-1 0,0 0 1,-1 0-1,-2-7 15,2 7 23,1 0 1,-1 0 0,0 0 0,0 0 0,1 1 0,-1-1 0,0 0 0,0 0 0,0 0 0,0 1-1,0-1 1,0 0 0,0 1 0,0-1 0,0 1 0,0-1 0,0 1 0,-2-1 0,-21-1 1073,23 2-1023,-2 0 607,3 8 208,0-7-778,-1 1 0,1-1 0,0 1 0,0 0-1,0-1 1,1 1 0,-1-1 0,0 1 0,1 2 0,0-3-92,-1-1-1,1 1 1,-1-1 0,1 1 0,0-1 0,-1 1 0,1-1-1,0 1 1,-1-1 0,1 0 0,0 1 0,0-1-1,-1 0 1,1 0 0,0 1 0,0-1 0,-1 0 0,1 0-1,0 0 1,0 0 0,-1 0 0,1 0 0,1 0-1,4 0 64,-1 1-1,1 0 1,-1 0-1,10 4 1,-9-3-49,0-1 1,0 1 0,0-1-1,0 0 1,7 0 0,27 0-362,-21 0-382,0-1-1,34-5 1,-28 1-368,-8 1 129,-1 0 0,21 0 0,-30 3 266,-1 0 1,0-1-1,11-1 0,16-12-1115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51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44 6048,'-28'-27'1952,"28"26"-1923,0 1 1,-1 0 0,1-1 0,0 1-1,-1-1 1,1 1 0,-1 0 0,1-1-1,-1 1 1,1 0 0,-1-1 0,1 1-1,-1 0 1,1 0 0,-1 0 0,1-1-1,-1 1 1,1 0 0,-1 0 0,0 0-1,1 0 1,-1 0 0,1 0 0,-1 0-1,0 0 1,-57 0 2023,55 1-1837,-1-1-1,1 0 0,0 1 0,-1 0 0,1-1 1,0 1-1,-1 1 0,-4 2 0,-3 0 360,7-3-412,1 0-1,-1 0 1,1 1-1,0-1 1,-1 1-1,1 0 1,0 0-1,0 0 1,0 0-1,-3 4 1,-7 5 343,9-8-391,-1 0 1,1 1 0,0-1 0,0 1 0,1 0-1,-1 0 1,1 1 0,0-1 0,0 1 0,0-1-1,1 1 1,-1 0 0,-1 7 0,-2 1 171,-12 21 1,13-27-190,1 0-1,0 1 1,-3 8-1,5-6-18,0-1 1,1 1-1,0-1 0,0 1 1,2 18-1,0-8 42,-1-17-126,0 1 0,0-1 0,0 1 0,1-1 0,0 0 0,-1 1 0,1-1-1,1 0 1,-1 1 0,0-1 0,1 0 0,-1 0 0,1 0 0,0 0-1,0 0 1,4 3 0,2 4-73,-5-5-3,1 0 0,0-1-1,0 1 1,0-1 0,7 5 0,-8-7 3,1 0 1,-1 0-1,1 0 0,-1-1 1,1 0-1,0 0 0,0 0 0,-1 0 1,6 0-1,18 2-282,1-3 0,-1 0 0,1-1 0,-1-2 0,43-9 0,-58 10 294,-1-1 1,0 0-1,0-1 0,0 0 0,0-1 1,-1 0-1,1 0 0,16-13 0,9-12 232,-34 28-126,1 0 0,-1 1 1,0-1-1,0 0 0,1 0 1,-1-1-1,0 1 0,-1 0 1,1-1-1,0 1 0,-1-1 0,1 1 1,-1-1-1,0 0 0,0 1 1,0-1-1,0 0 0,0 0 1,-1 0-1,1 0 0,-1-5 1,2-2 90,1-5 53,-2 11-129,0 0-1,-1 0 1,1 0-1,-1 0 1,0 0-1,-1-6 1,-2 0 88,0 1 0,-1-1 0,-1 1 0,0 0 0,0 0 0,-1 0 0,0 1 0,0 0 0,-1 0 1,0 0-1,-9-7 0,-16-3 179,24 15-244,1-1-1,-12-8 0,17 11-115,1 0 1,0 0-1,0 0 0,0 0 1,0-1-1,0 1 1,0 0-1,0 0 1,0-1-1,0 1 1,0 0-1,1-1 0,-1 1 1,1-1-1,-1 1 1,1-1-1,-1 1 1,1-1-1,0-1 0,3-3-964,-1 4 724,0 1-1,1-1 1,-1 1 0,1-1 0,-1 1 0,1 0-1,0 0 1,-1 0 0,1 1 0,0-1 0,0 0-1,0 1 1,-1 0 0,6 0 0,10-2-840,-3-1-61,20-3-1812,-29 7 2530,1 0 1,0 0-1,0 0 1,-1 1-1,9 3 1,-14-5 423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51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8224,'0'16'3712,"16"-16"-3200,1 0 3583,15 0-1951,-15 0-1248,16-16-448,-1 16-288,17 0-1760,1 0 864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51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8064,'-33'17'3648,"49"15"-3168,-16-15 2048,17-17-1472,16 16 223,-1-16-799,34 0-1216,-17 16 384,17-32-4255,-1 16 2527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52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295 115 6144,'0'-11'1360,"0"15"603,0 20 1007,0-9-1806,-1-10-1015,1-1 0,0 0 0,0 1 1,1-1-1,-1 0 0,1 1 0,0-1 1,0 0-1,0 0 0,0 0 1,1 1-1,0-2 0,-1 1 0,6 7 1,-4-6-100,-2-3-37,1 1 1,-1 0 0,1-1-1,0 1 1,0-1 0,0 0-1,0 1 1,1-1-1,-1 0 1,0 0 0,1 0-1,0-1 1,-1 1 0,1-1-1,0 1 1,0-1 0,0 0-1,4 1 1,43 4 141,-33-3-117,-6-1-12,1-1 1,10 1-1,22-7 51,-22 2-42,31 0 41,-42 3-51,0 0 0,0 0 1,-1-1-1,1-1 0,-1 0 1,1 0-1,-1-1 0,16-6 1,-26 9-26,14-7 31,0 0-1,-1-1 1,22-17-1,-33 23-43,0 0-1,0-1 0,-1 1 0,1-1 1,-1 0-1,1 1 0,-1-1 0,0 0 0,0 0 1,0 0-1,0-3 0,-7-14-48,4 13 39,0 2 27,-1 0 0,1 0-1,0 1 1,-1-1 0,0 1 0,0 0 0,-1 0 0,1 0 0,-1 0 0,0 1-1,1-1 1,-2 1 0,-7-5 0,-5-2-57,-1 1 1,-25-9-1,37 16 18,-5-2-4,0 1-1,-14-3 1,-7-1-46,15 3 21,10 1 41,1 2 0,-1-1 0,0 1 0,0 0 0,-11 0 0,5 2 8,-1 0 1,1 1-1,-22 6 1,31-7 8,-16 1-68,16-2 60,1 0 1,-1 0-1,1 0 1,-1 1 0,1-1-1,-1 1 1,-3 1 0,-6 5 75,-1 0 1,-23 17 0,25-16 58,-37 25 295,45-30-384,1-1 1,0 1 0,0 0-1,0 0 1,1 0 0,-1 1-1,1-1 1,0 1 0,0-1-1,0 1 1,0 0 0,-2 6-1,0 5 43,0-1 1,-1 16-1,4-23-69,-2 12 19,2 1 0,1 26 0,1-19-20,-1-15-22,1 1 0,0 0 1,0-1-1,2 1 0,-1-1 0,6 14 0,-2-7 1,3 32-1,-6-36 53,0 1 0,9 28 0,2-11-2,8 21 60,-11-34 18,-9-17 25,1 0 0,-2 0 0,1 0 0,0 0 0,0 0 0,-1 1-1,0-1 1,0 1 0,0-1 0,0 0 0,1 5 0,-2-5 74,0 0 0,-1 0 1,1 0-1,0 0 1,-1 0-1,1 0 0,-1 0 1,0 0-1,0 0 0,-2 3 1,-1-1 84,1 0 1,-1 0 0,0-1 0,-5 6 0,8-10-272,-6 6 123,1 0 0,-1-1 0,0 0-1,-1-1 1,1 1 0,-14 4 0,2 1-36,13-8-91,-1 1 0,1 0-1,0-1 1,-1-1 0,0 1 0,1-1-1,-1 0 1,0 0 0,0-1 0,-8 0 0,0-2-715,0 0 1,1-1 0,-28-9 0,42 12 622,-2-1-99,1 1 0,-1 0 0,1-1 0,0 1 0,-1-1-1,1 1 1,-1-1 0,1 1 0,0-1 0,0 0 0,0 0 0,-1 0 0,1 0 0,0 0 0,0 0 0,0 0 0,0 0 0,0 0 0,1 0 0,-1-1 0,0 1 0,0 0 0,1 0 0,-1-1 0,1 1 0,-1-1 0,1 1 0,-1-3-1,1-10-4442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54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50 3648,'-14'0'1173,"14"0"-1165,0 0 1,0 0-1,0 0 0,0 0 0,0 0 1,0 0-1,0 0 0,0 0 0,0 0 1,0 0-1,-1 0 0,1 0 0,0 0 0,0 0 1,0 0-1,0 0 0,0 0 0,0 0 1,0 0-1,0 0 0,0 0 0,0 0 1,-1 0-1,1 0 0,0 0 0,0 0 0,0 0 1,0 0-1,0 0 0,0 0 0,0 0 1,0 0-1,0-1 0,0 1 0,0 0 1,0 0-1,0 0 0,0 0 0,0 0 1,0 0-1,0 0 0,0 0 0,0 0 0,0 0 1,-1-1-1,1 1 0,0 0 0,0 0 1,1 0-1,-1 0 0,0 0 0,0 0 1,0 0-1,0 0 0,0 0 0,0-1 1,-11-12 7426,14 13-5025,5 0-1781,55 0 2448,-60 0-3006,0 0 1,1-1-1,-1 1 0,1-1 1,-1 1-1,0-1 1,0 0-1,7-3 0,5-2 60,6 5-19,-18 1-94,1 0-1,-1 0 0,1-1 1,-1 1-1,1-1 0,-1 1 1,4-2-1,18-9-262,-17 8-1099,6 3 346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99 5312,'-27'0'1701,"22"0"2272,7 0-3322,3 1-363,-2-1-182,0 0 0,0 0 0,0 0 0,1-1 0,-1 1 0,0-1 0,3 0 0,34-10 315,1 2 1,52-4 0,-89 13-412,21-4 43,45-15 1,15-2-28,-36 16 17,-23 0 7,-9 2-14,33-3 0,-35 6-170,-12 0 132,-1-1 0,1 1 0,-1 0 0,1 0 1,0 1-1,-1-1 0,1 0 0,0 1 0,-1 0 0,4 1 1,-5-1 39,0 0 1,0 0 0,0 0-1,-1 1 1,1-1 0,0 0 0,-1 1-1,1-1 1,-1 1 0,0-1 0,1 1-1,-1-1 1,0 1 0,0-1 0,0 1-1,0-1 1,0 1 0,-1 2 0,2 1 76,-2-1 1,1 1-1,0 0 1,-1-1 0,0 1-1,0-1 1,0 1-1,-1-1 1,0 1 0,0-1-1,0 0 1,0 0-1,0 0 1,-1 0 0,-4 5-1,1 1 25,4-7-110,0 1 1,0 0-1,1-1 1,-1 1-1,1 0 1,-1 5-1,-8 22 98,-12 2 5,21-30-123,0 0 0,0 0 0,0 1 0,0-1-1,0 5 1,-1 4 6,-3 4 12,-12 30 0,10-30 8,-8 31 0,13-36-27,-1-1 1,0 0-1,-8 17 0,0 0-3,0 22 15,-11-2-16,11-9 27,5-24 32,-2 0 0,-9 15 0,13-22-11,-1 0 1,0 0-1,0-1 0,-1 0 1,-11 10-1,15-15-23,1 0 0,-1 0 0,0 0 0,1-1 0,-1 1 0,0-1 0,0 1 0,1-1 0,-1 0 0,0 0 0,0 1 0,0-1 0,1 0 0,-4-1 0,1 1 144,-2-3 109,2-1-215,0 1-48,1 0-1,0-1 1,0 1-1,0 0 1,1-1-1,-1 1 1,-2-5-1,-5-17 49,5 12-52,0 0 1,-10-16-1,-10-14-240,14 2 43,-46-81-259,41 91 320,-34-57 83,42 72 147,1-1 0,-10-32 0,11 19 114,0 17 38,5 11-235,0 1 0,0-1-1,0 1 1,1-1-1,-1 1 1,0-1 0,1 1-1,-1-1 1,1 0 0,0 1-1,0-1 1,0-1-1,-1-3-91,3-15 20,-2 21 39,0-1 0,0 1 0,0 0 0,1-1-1,-1 1 1,0 0 0,0-1 0,1 1 0,-1 0-1,0 0 1,0-1 0,1 1 0,-1 0 0,0 0-1,1-1 1,-1 1 0,0 0 0,1 0-1,-1 0 1,1-1 0,-1 1 0,0 0 0,1 0-1,-1 0 1,0 0 0,1 0 0,-1 0 0,1 0-1,-1 0 1,0 0 0,1 0 0,-1 0 0,1 0-1,-1 0 1,0 1 0,1-1 0,-1 0 0,1 0-1,-1 0 1,0 0 0,1 1 0,-1-1 0,0 0-1,1 1 1,13 10-1037,-13-9 856,1 0-1,0 0 1,0-1-1,0 1 1,0-1-1,0 1 1,0-1-1,4 2 0,22 3-2851,-26-6 2829,0 1 0,0 0 1,-1 0-1,1 1 1,0-1-1,0 0 0,-1 0 1,1 1-1,1 1 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2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8736,'0'17'3936,"0"-1"-2528,17-16-1408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83 6720,'-27'0'2170,"21"0"902,9 0-2773,0 0-279,0 0-1,0-1 1,1 1 0,-1-1-1,0 0 1,5-2 0,14-4-3,25 1-44,2-5-90,115-10 170,-139 16-78,-8 2-6,-1 0 0,21 0 1,48 3 483,-84 0-428,0 0 0,0 0 0,-1 0 1,1 0-1,0 0 0,0 0 0,0 0 0,0 0 0,0-1 0,0 1 1,-1 0-1,1-1 0,2 0 0,2-7 668,2 11-380,-2-1 6,-3-10 95,-2 6-121,0 1-300,0 1 0,1 0 1,-1 0-1,1 0 0,-1 0 1,1 0-1,-1 0 0,1 0 1,-1 0-1,0 0 0,1 0 0,-1 0 1,1 0-1,-1 0 0,1 0 1,-1 1-1,0-1 0,1 0 0,-1 0 1,1 0-1,-1 1 0,0-1 1,1 0-1,-1 0 0,0 1 0,1-1 1,-1 1-1,-6 6-456,3-4 575,3-3-114,0 1 0,0-1 0,-1 0 0,1 0 0,0 1 0,0-1 0,0 0 0,-1 0 0,1 1 0,0-1 0,0 0 0,0 1 0,0-1 0,0 0-1,0 1 1,-1-1 0,1 0 0,0 1 0,0-1 0,0 0 0,0 1 0,0-1 0,0 0 0,0 1 0,1-1 0,-4 25-73,-8 0 97,7-5 99,3-13-66,0 1 0,-1 0 0,0-1 0,0 1 0,-1-1 0,-4 9 0,-63 142 940,64-143-902,-14 35 225,17-38-195,-2 0 0,1-1 0,-1 0 0,-1 0 0,0 0 0,-1 0-1,0-1 1,-15 17 0,14-18 57,-10 9 277,17-17-434,0-1 0,-1 1 0,1-1 0,0 1 0,0-1 1,0 1-1,0-1 0,-1 0 0,1 0 0,0 1 0,0-1 0,0 0 0,-1 0 0,1 0 0,0 0 0,0 0 1,-1-1-1,1 1 0,-2-1 0,1 0-7,0 1-3,0 0 0,1-1 0,-1 0 1,1 1-1,-1-1 0,1 0 1,-1 0-1,1 0 0,-2-1 1,0-1 4,1-1-1,-1 1 1,1-1 0,0 0 0,-2-4 0,-9-14-8,4 9 3,2 0-1,-8-19 1,8 13 10,2 6-2,0 0-1,-14-23 1,8 17-17,2 7 6,2-1-1,-12-25 0,12 18-7,-19-40-57,21 52-9,4 5 28,-1 0 1,1 0-1,-1 0 1,1 0-1,0 0 0,0 0 1,1-1-1,-1 1 1,0 0-1,1 0 1,0-6-1,0-38-481,0 46 442,1-1 0,-1 1-1,1-1 1,-1 1 0,1-1 0,0 1 0,0-1 0,0 1 0,-1 0 0,1 0 0,0-1 0,1 1-1,-1 0 1,0 0 0,0 0 0,0 0 0,1 0 0,-1 1 0,0-1 0,1 0 0,-1 1 0,1-1-1,2 0 1,2-2-581,29-10-4648,-24 10 3206,8 0-1534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2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66 7040,'0'0'2282,"3"3"-1386,-2-2-790,1 1 0,-1-1 0,1 0 1,-1 0-1,1 0 0,0 0 0,-1 0 0,1 0 0,0 0 0,0-1 0,-1 1 0,1 0 0,0-1 0,0 0 0,0 1 0,0-1 0,0 0 0,0 0 0,0 0 0,-1 0 0,1 0 0,0-1 0,0 1 0,0 0 1,3-2-1,5-2 74,0 2 1,0-1-1,0 1 1,1 1-1,-1 0 1,14 0 0,81-8 252,-65 4-354,36 0 38,-8-6-64,-5 6-90,-31-2 14,-22 5 19,-1 0 1,1 1-1,14-1 1,-20 2 19,0 0 0,0-1 0,0 1 0,0-1 0,0 0 0,0 0 0,0 0 0,0-1 0,-1 1 0,7-5 0,-10 6-4,1 0 0,-1 0 0,1-1 0,-1 1 0,0 0 0,1 0 0,-1 0 0,1-1 0,-1 1 0,1 0 0,-1 0 0,0 0 0,1 0 1,-1 0-1,1 0 0,-1 0 0,1 0 0,-1 0 0,1 0 0,-1 0 0,0 0 0,1 1 0,-1-1 0,1 0 0,-1 0 0,1 0 0,-1 0 0,0 1 1,1-1-1,-1 0 0,0 1 0,1-1 0,-1 0 0,0 0 0,1 1 0,-1-1 0,0 1 0,0-1 0,1 0 0,-1 1 0,0-1 0,0 1 1,0-1-1,1 0 0,-1 1 0,0-1 0,0 1 0,0-1 0,0 1 0,0-1 0,0 0 0,0 1 0,0-1 0,0 1 0,0-1 0,0 1 1,-3 5 387,-5 1-42,-23 26 351,28-30-687,0 1 1,1 0 0,-1 0-1,1 0 1,0 0-1,0 0 1,-2 8-1,0 6-7,3-12-10,0 0 0,-1-1 0,0 1 0,0 0-1,0-1 1,0 0 0,-4 6 0,2-4 3,-1 0 3,1 1 1,-1 0-1,-2 9 0,-4 32 37,-4-17 3,6-15-27,-10 22 4,12-22-45,-2 0 1,0 0 0,-18 24-1,4-13 49,-14 23 27,27-35-11,-1-1 1,0-1-1,0 0 1,-22 19-1,24-24 9,-5 8 215,11-10-168,3-7-93,0 1 1,0-1-1,0 1 0,-1-1 1,1 1-1,0-1 1,0 1-1,-1-1 1,1 1-1,0-1 1,-1 1-1,1-1 0,0 0 1,-1 1-1,1-1 1,-1 0-1,1 1 1,0-1-1,-1 0 1,1 0-1,-1 1 0,1-1 1,-1 0-1,1 0 1,-1 0-1,1 0 1,-1 1-1,1-1 0,-1 0 1,0 0-1,1 0 1,-1 0-1,1 0 1,-1 0-1,1-1 1,-1 1-1,0 0 0,1 0-2,-1 0-1,1 0 1,-1 0-1,1 1 1,-1-1-1,1 0 1,-1 0-1,1 0 1,-1-1-1,1 1 1,-1 0-1,1 0 1,-1 0-1,1 0 1,-1 0-1,1-1 1,-1 1-1,1 0 1,-1 0-1,1-1 1,-1 1-1,1 0 1,0-1-1,-1 1 1,1 0-1,0-1 1,-1 1-1,1-1 1,0 1-1,-1 0 1,1-2-1,-5-5 115,-6 2 42,6-9 139,2 9-174,-1 1-1,0-1 0,1 0 1,-1 1-1,-10-8 0,-3-5 167,0 2-119,-3-5 186,-20-24-1,27 26-183,3 5 198,-19-21 0,19 22-242,0 0 0,1 0 0,0-1 0,1 0 1,-11-24-1,7 16-120,9 17-62,1 0 0,-1-1 0,1 1 0,0-1 0,0 0 0,0 1 0,1-1 0,0 0 0,0 0 0,-1-10 0,2 12-157,0-1 0,0 1 0,1-1-1,0 1 1,-1-1 0,1 1-1,0 0 1,1-1 0,-1 1 0,1 0-1,2-5 1,0 3-633,-1 1 0,1-1 0,0 1 1,0 0-1,1 0 0,-1 1 0,7-5 0,-6 6 193,1-1 0,-1 1 0,1 0 0,0 0 0,-1 0 0,1 1 0,0 0 0,0 0 0,0 1 0,0 0 0,7 0 0,23 0-2433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3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7232,'0'-14'2314,"2"11"-1715,10-2-280,3-1-184,7-4 565,1 2 0,32-9-1,52 2 1361,-66 10-1578,43-10 0,46-8-404,-85 16-188,-29 5-71,0 0 0,30 2-1,-26 1-303,-15-1-102,-7 3-938,0-2 1502,1 0 0,0 0 0,0 1 0,-1-1-1,1 0 1,-1 0 0,1-1 0,-1 1 0,1 0 0,-1 0 0,0-1 0,1 1 0,-1-1-1,0 1 1,1-1 0,-1 0 0,-2 0 0,2 0 7,0 1 0,0-1 1,0 0-1,0 1 0,1-1 0,-1 1 1,0-1-1,0 1 0,1 0 0,-1 0 0,1 0 1,-1 0-1,0 0 0,1 0 0,0 0 1,-1 0-1,1 1 0,-2 1 0,-14 10-95,7-8 59,9-5 48,0 0 1,0 1-1,-1-1 0,1 0 1,1 1-1,-1-1 1,0 1-1,0-1 0,0 1 1,0 0-1,0-1 1,0 1-1,1 0 1,-1 0-1,0-1 0,0 1 1,1 0-1,-1 0 1,1 0-1,-1 0 0,1 0 1,-1 0-1,0 1 1,-4 28 77,-25 55 956,24-63-836,2 0 1,1 0 0,-1 29 0,3 72 32,2-54-49,-2-48-106,-7 42 1,4-35-48,0 0-11,4-19-53,-1-1 0,0 0 0,0 0 0,-1 0 1,0 0-1,-1 0 0,1-1 0,-1 1 0,-1-1 0,0 0 0,-7 12 0,-17 14-409,22-23 416,-2-1 0,1 0 0,-1-1 0,0 1 0,-1-2 0,0 1 0,0-1 0,-14 8 0,14-11 25,0 0 0,0 0 1,0-1-1,0 0 0,-10 1 1,-10 4-7,23-6 217,1-1 0,-1 0 1,0-1-1,0 1 1,0-1-1,-11-1 1,3 0 316,12 1 129,2 0-585,-1 1 1,1-1-1,0 1 0,0-1 0,0 1 0,0-1 0,0 1 1,0-1-1,0 1 0,0-1 0,0 1 0,0 0 0,0-1 1,0 1-1,0-1 0,0 1 0,0-1 0,1 1 0,-1-1 1,0 0-1,0 1 0,1 0 0,11 4 346,-6-3-113,16 8 76,-15-6-263,-1-1-1,1 0 1,0 0 0,9 1 0,-5-2-16,0-1 0,15-1 1,25 3 98,-33 0-150,24 2 19,-35-5-55,0-1 0,1 0 0,6-2 0,2 0 2,-4 1-154,1 2-1,17 0 0,19-1-993,-44 0 865,-1 0-1,1 0 0,-1 0 0,0 0 0,1-1 0,-1 1 0,0-1 0,7-4 0,-10 5 224,12-7-1747,19-18 1,-29 23 1414,0 0 1,0 0 0,0 0 0,0-1-1,-1 1 1,1-1 0,-1 0 0,0 0 0,0 0-1,-1 0 1,2-4 0,-2 2-67,0 0 0,0 1 0,-1-11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3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33 5984,'-39'-19'2666,"33"16"-2306,0 1 0,0 0 0,-1 0 0,1 1 0,0-1 0,-1 1 0,0 1 0,1-1 0,-1 1 0,1 1 0,-14 1 0,-2 9 531,0-5-171,18-5-610,-1 0 1,1 0 0,0 0 0,0 1 0,0-1-1,0 1 1,0 0 0,0 1 0,0-1-1,1 0 1,-1 1 0,-5 5 0,5-3-36,-1 0 0,1 0 0,0 0 0,0 0 0,1 0 0,-1 1 0,1 0 0,1 0 0,-5 12 0,6-16-67,1 0 0,-1 1-1,1-1 1,0 1 0,0-1 0,0 1 0,0-1-1,0 1 1,0-1 0,1 1 0,-1-1-1,1 1 1,0-1 0,0 1 0,0-1 0,0 0-1,0 0 1,0 1 0,1-1 0,-1 0 0,1 0-1,-1 0 1,1-1 0,0 1 0,-1 0-1,1 0 1,0-1 0,4 2 0,22 17 54,-18-12-54,1 0-1,-1-1 0,1-1 0,1 1 1,-1-2-1,1 0 0,0 0 1,18 4-1,-22-8-119,1 0 1,0 0 0,-1 0-1,1-1 1,-1-1 0,1 1 0,10-3-1,14-8-240,-3 5 214,-27 5 170,1 0 0,-1-1 0,1 1 0,-1-1 0,0 0 0,0 0 0,0 0 0,4-4 0,-6 4-4,-1-1 0,1 1 1,-1-1-1,1 0 0,-1 1 1,0-1-1,0 1 0,0-1 1,0 0-1,0 1 0,-1-1 1,0-3-1,0 1 71,-1 0-1,1 1 1,-1-1-1,0 0 1,-5-8-1,2 7 117,0-1-1,0 1 0,-1 0 0,-8-8 0,3 4 198,7 6-259,1 1 0,-1-1 0,0 1 0,0 0 0,-1 0 0,1 0 1,-1 1-1,1-1 0,-8-2 0,-16-7 332,20 8-469,3 2 3,-5-4-469,10 6 427,0 0-1,-1 0 1,1-1 0,0 1-1,0 0 1,0 0 0,0 0-1,0-1 1,0 1 0,0 0-1,0 0 1,0-1-1,-1 1 1,1 0 0,0 0-1,0-1 1,0 1 0,0 0-1,1 0 1,-1-1 0,0 1-1,0 0 1,0 0-1,0-1 1,0 1 0,0 0-1,0 0 1,0 0 0,0-1-1,1 1 1,-1 0 0,0 0-1,0 0 1,0-1 0,0 1-1,1 0 1,-1 0-1,0 0 1,0 0 0,2-1-156,-1 0 1,0 1 0,1-1-1,-1 1 1,0 0 0,1-1-1,-1 1 1,1 0-1,-1 0 1,1 0 0,-1 0-1,1 0 1,-1 0 0,2 1-1,10-1-1524,29 0-1477,-5 0-1704,10 0 1386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4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8800,'0'0'4000,"33"0"-3488,-17 0 1696,1 0-1312,-1-16 223,17 16-703,-17 0-256,17 0-96</inkml:trace>
  <inkml:trace contextRef="#ctx0" brushRef="#br0" timeOffset="1">0 165 8224,'16'16'3712,"17"-16"-3200,-16-16-96,-1 16-320,33 0-384,0 0 160,33-17-4416,-16 17 2496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82 213 9312,'14'13'2981,"-14"-12"-2912,1-1 1,-1 0-1,1 1 0,0-1 0,-1 1 1,1-1-1,0 0 0,-1 0 0,1 1 1,0-1-1,-1 0 0,1 0 1,0 0-1,-1 0 0,1 0 0,0 0 1,-1 0-1,1 0 0,0 0 0,0 0 1,-1 0-1,1 0 0,0-1 1,2 1 235,-3 0-253,1 0 0,-1 0-1,1-1 1,-1 1 0,1 0 0,-1 0 0,1 0-1,0 0 1,-1 0 0,1 1 0,-1-1 0,1 0 0,-1 0-1,1 0 1,-1 0 0,1 1 0,-1-1 0,0 0-1,1 0 1,-1 1 0,1-1 0,-1 0 0,1 1 0,-1-1-1,0 0 1,1 1 0,-1-1 0,0 1 0,1-1-1,-1 0 1,0 2 0,5 5 412,11-2 112,-1-1-417,0 0 0,22 1-1,-13-2-52,19 8-10,17-5-240,-38-3 91,22 2-161,0-10-279,-23 2 234,28 1-215,1 1-265,-45 0 648,0 0-1,-1 0 0,0 0 1,1 0-1,-1-1 1,0 0-1,1 1 0,5-5 1,-9 5 60,1 0 0,-1 0 0,0 1 0,0-1 0,0 0 0,0 0 1,0 0-1,0 0 0,0 0 0,-1 0 0,1-1 0,0 1 0,0 0 0,-1 0 0,1 0 0,-1-1 1,1 1-1,-1 0 0,0-1 0,1 1 0,-1-1 0,0 1 0,0 0 0,0-1 0,0-2 0,-1 1-5,0 0-1,0 0 0,0-1 0,-1 1 0,1 0 0,-1 0 0,-3-5 0,-2-4 20,-1 1 0,0 0 0,-1 1 0,0 0-1,-1 0 1,0 1 0,-1 0 0,-15-10 0,-3-1 269,-1 2 0,-56-26 1,81 41-173,-1 1 0,1 0 0,0 0 0,-1 0 0,1 1 0,-1 0 0,0 0 0,1 0 0,-1 1 0,0 0 0,0 0 0,-6 1 0,9 0-48,1 0 1,0 0-1,0 0 1,0 1 0,0-1-1,0 0 1,0 1-1,0 0 1,0-1-1,1 1 1,-1 0-1,1 0 1,-1 0-1,1 0 1,0 0 0,0 0-1,0 0 1,0 0-1,-2 5 1,-1 2 73,-8 18 551,0 1 0,1 0 0,2 1 0,-9 53 0,1 35 629,14-51-852,1-1 70,-4-30-306,3-14 50,-2 38 0,4-39-265,-1-1 0,-1 1 0,-9 33 0,11-50-27,0 2-191,-1 0 1,0 0 0,0 0 0,0 0 0,0 0 0,-1 0-1,0 0 1,0-1 0,0 1 0,-7 6 0,-14-3-1014,13 5 208,6-9 531,1 0 1,-1-1-1,1 1 0,-1-1 1,0 0-1,0-1 0,-6 3 1,0-10-3085,6 2 1703,3 2 1509,1 1 0,-1-1 0,1 1 0,-1-1 0,1 1 0,0 0 0,-1 0 0,1 0 0,-3 0 0,4 0 330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4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 11872,'-16'66'5375,"16"-1"-4671,0-49-160,-16 17-448,-1-16-2559,1 15 1311,-17-15-7200,0-1 4640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5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297 100 3712,'0'0'1221,"0"-6"-757,0-16-37,0 17 623,0 2-164,0 2-779,0-1 1,-1 1 0,1-1 0,0 1-1,-1-1 1,1 1 0,-1 0-1,0-1 1,1 1 0,-1 0-1,0-1 1,0 1 0,0 0-1,0 0 1,0 0 0,0-1-1,0 1 1,0 1 0,0-1 0,0 0-1,-1 0 1,1 0 0,0 0-1,-1 1 1,1-1 0,-3 0-1,1-1 71,-1 1 0,1-1-1,0-1 1,-1 1-1,-2-3 1,4 3-108,0 1 1,1-1-1,-1 1 0,0-1 1,0 1-1,-1 0 0,1 0 1,0 0-1,0 0 0,-1 0 1,1 0-1,-4 0 0,-28 0 606,17 1-186,12 0-381,0 1 1,0-1-1,0 1 1,1 0-1,-1 0 1,0 0-1,0 1 1,1-1-1,-1 1 1,1 1-1,-8 3 1,4 0 75,1 0 1,-1 1-1,1-1 1,0 2-1,-7 9 1,8-10-109,1 1 0,0 0 0,0 0 0,0 1 0,1-1 0,0 1 1,1 0-1,0 0 0,1 0 0,0 1 0,0-1 0,0 1 0,2-1 1,-1 16-1,0 0 1,0-13-44,1 0 0,0 0 0,1-1 0,0 1 0,5 19 0,-4-23-66,2 1 0,-1-1 0,1 0-1,1 0 1,-1-1 0,1 1-1,1-1 1,-1 0 0,1 0 0,0-1-1,1 1 1,0-2 0,0 1-1,0-1 1,0 0 0,1 0-1,11 5 1,2-2-1053,1-1 0,0 0-1,25 3 1,-35-8-14,25-1 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5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7232,'17'0'3264,"65"0"-2848,-33-16-128,0 32-256,16-16-1504,-15 0 800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9:59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16 320,'0'-16'384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83 3904,'0'0'1253,"0"-3"-762,0-8-11,0 8 1786,0 1-1012,0-9-385,0 8-21,0 0-261,0 2-540,0 0 0,0 0 0,0 0 1,0 0-1,0 0 0,0 0 0,0 0 1,0 0-1,0 0 0,-1 0 0,1 0 0,-1 0 1,1 0-1,0 0 0,-1 0 0,0 0 1,1 0-1,-1 0 0,1 0 0,-1 0 1,0 1-1,0-1 0,-1-1 0,-1 1-32,1 0-1,0 1 1,-1-1-1,1 1 0,-1-1 1,1 1-1,-1 0 1,-3 0-1,1 0 17,1-1 0,-1 1 0,0-1 0,-8-2 0,2-1-14,8 2-13,0 1 0,0-1 0,-1 1 0,1 0 0,0 0 0,0 1 0,-1-1 0,1 1 0,-1 0-1,1-1 1,-5 2 0,-7-1-1,-22 2 0,-6 9 18,19-8 18,14-2-6,-1 1-1,1-1 1,0 2-1,-1 0 1,-9 4 0,-26 9 300,20-7 108,-30 15 1,51-22-371,1 0 1,0 0-1,0 0 1,1 1-1,-1 0 1,0-1 0,-3 6-1,5-6-11,0 1 0,1-1 0,-1 1 0,1-1 0,0 1 0,-1 0 0,2 0 0,-1 0 0,0 0 0,0 0 0,1 0 0,0 0 0,-1 0 0,2 5 0,-2-3-19,1 0 0,1-1 0,-1 1 0,1 0 0,0 0 0,2 7 0,0-5 13,1-1-1,0 1 0,9 11 0,9 15 182,-11-19-198,1 0-1,-1 0 0,2-1 0,25 20 0,3 4-30,57 62 191,-93-95-393,0 0 0,0 0 0,0-1 0,0 1-1,0-1 1,9 4 0,-6-4-174,-7-2 326,-1-1 0,0 0 0,1 0 0,-1 1 0,0-1 1,1 0-1,-1 0 0,0 0 0,1 1 0,-1-1 1,1 0-1,-1 0 0,0 0 0,1 0 0,-1 0 1,1 0-1,-1 0 0,1 0 0,-1 0 0,0 0 1,1 0-1,-1 0 0,1 0 0,-1 0 0,0 0 1,1-1-1,-1 1 0,1 0 0,-1 0 0,0 0 1,1-1-1,0 1 0,1-14-1400,1-3-754,11 1 710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8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8736,'0'16'3936,"49"1"-3424,-32-17 992,-1 16 351,0-16-1343,1-16-160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1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6880,'-16'-16'3136,"16"32"-608,16-16-1152,-16 17-832,33-17 448,-16 16-576,15-16-96,17 0-192,-16 0-864,16 0 384,-16 0-1952,16 0 1280,1-16-2880,-18 16 2208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6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67 6880,'0'-14'2229,"0"14"-2214,0 0 1,0 0-1,0 0 1,0 0-1,0-1 1,0 1-1,0 0 1,0 0-1,0 0 0,0 0 1,0 0-1,0 0 1,0 0-1,0 0 1,0 0-1,0 0 1,0-1-1,0 1 0,0 0 1,0 0-1,0 0 1,0 0-1,0 0 1,0 0-1,-1 0 0,1 0 1,0 0-1,0 0 1,0 0-1,0 0 1,0-1-1,0 1 1,0 0-1,0 0 0,0 0 1,0 0-1,0 0 1,0 0-1,-1 0 1,1 0-1,0 0 0,0 0 1,0 0-1,0 0 1,0 0-1,0 0 1,0 0-1,0 0 1,0 0-1,0 0 0,-1 0 1,1 0-1,0 0 1,0 0-1,0 0 1,0 0-1,-14 0 4241,17 0-2544,5 1-909,-4-1-470,0 0-1,-1 1 1,1-1 0,0-1-1,-1 1 1,1-1 0,0 1-1,4-2 1,-2-1-114,0 1-1,-1-1 1,1 2 0,0-1-1,0 1 1,9-1 0,1-1-6,9-1 164,-9 0-134,0 2-1,25-2 0,-17 5-182,-6-1-50,0 0 1,21-3-1,-13-3 2,-18 4-42,0 0 0,0 1 0,0-1 0,0 2 1,1-1-1,-1 1 0,0 0 0,15 3 1,-22-3 14,8 2-374,-1 1 0,1-1 1,7 5-1,-15-7 92,1 1-1,-1 0 0,1-1 1,-1 1-1,0 0 1,0 0-1,0 0 1,1 0-1,-1 0 1,0 0-1,0 0 1,0 0-1,0 1 1,-1-1-1,1 0 1,0 0-1,0 1 1,-1-1-1,1 1 1,-1-1-1,1 0 1,-1 1-1,0-1 0,1 3 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7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7552,'0'0'3424,"0"-16"-64,17 16-5184,-1 0 960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7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7808,'-33'33'3520,"33"16"-3040,-16-16 1216,16-17-1024,-16 17-64,16 0-384,0-17-160,0 17-32,0-17-2240,0 0 1216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8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16 4576,'0'0'1450,"-3"-2"-868,1 0-545,2 1 14,-1 0 1,0 0 0,0 0 0,0 1 0,0-1 0,0 0-1,1 0 1,-1 1 0,0-1 0,-1 1 0,1-1 0,0 1-1,0-1 1,0 1 0,0 0 0,0-1 0,0 1-1,0 0 1,-1 0 0,1 0 0,0 0 0,0 0 0,0 0-1,0 0 1,-1 0 0,1 1 0,-2 0 0,-2 0 87,-2 2 105,0-1-1,-1 0 0,1 0 1,-1-1-1,-13 1 1,17-2-199,0 0 1,-1 0-1,1 0 1,0 1-1,0-1 0,-1 1 1,1 0-1,0 0 1,0 1-1,0-1 1,0 1-1,0 0 1,0 0-1,1 0 1,-1 1-1,1-1 0,-1 1 1,1 0-1,0 0 1,-3 4-1,-3 1-50,-22 24-82,29-28 80,-1-1 1,1 1 0,-1 0-1,1-1 1,0 1 0,0 0 0,1 0-1,-2 8 1,1-4 7,1-1 0,0 1 1,1 0-1,0 0 0,1 0 0,-1 0 1,1 0-1,1 0 0,-1 0 0,2-1 1,-1 1-1,5 10 0,-4-13-1,2 5 117,1 1 0,-2 0 0,1 0 0,-2 0 0,5 18 0,-8-26-30,0 0 0,1 0 0,-1 1 0,-1-1 0,1 0 0,0 0 0,-1 1 0,1-1 0,-1 0 1,0 0-1,0 0 0,-1 0 0,1 0 0,0 0 0,-1 0 0,0-1 0,0 1 0,0-1 0,0 1 0,0-1 0,0 1 0,0-1 0,-1 0 0,1 0 0,-6 3 0,0 0 157,0 0 0,-1-1-1,0 0 1,-17 6 0,22-9-210,-1 1 0,0-1 0,1-1 0,-1 1 0,0-1 0,0 1 0,0-1 0,0-1 0,0 1 0,0-1 0,-7-1 0,-7-9-583,17 10 504,1 1 0,-1-1 0,1 1 0,-1-1 1,1 1-1,-1 0 0,1 0 0,-1 0 0,-1 0 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8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83 3904,'27'0'1253,"-13"-3"-762,-4 0 137,0 0 0,1 0 1,0 1-1,20-1 0,-30 3-568,-1 1 0,1-1 1,-1 0-1,1 0 0,0 0 0,-1 0 0,1 0 0,-1 0 1,1 0-1,-1 0 0,1 0 0,-1 0 0,1-1 0,-1 1 1,1 0-1,-1 0 0,1 0 0,-1 0 0,1-1 1,-1 1-1,1 0 0,-1-1 0,1 1 0,-1 0 0,0-1 1,1 1-1,-1-1 0,0 1 0,1 0 0,-1-1 0,0 1 1,1-1-1,-1 1 0,0-1 0,0 1 0,0-1 0,1 1 1,-1-1-1,0 1 0,0-1 0,0 1 0,0-1 0,0 0 1,0 1-1,0-1 0,0-2 772,-3 0-341,1 1-429,0 1 1,-1-1 0,1 1-1,0 0 1,-1-1-1,1 1 1,-1 0 0,0 1-1,1-1 1,-1 0 0,0 1-1,1-1 1,-4 1 0,-44 0 553,26 0-445,0 0 72,6 0-33,1 0 1,-22 3-1,-10 8 430,33-9-468,11-1-110,0-1-1,-1 1 1,1 0 0,-5 2-1,0 2 96,1 1 0,0-1 0,-16 14 0,10-7-44,9-7-92,0 1 0,0 0-1,1 1 1,-1-1-1,2 1 1,-1 0-1,1 1 1,0-1 0,0 1-1,1-1 1,0 1-1,1 0 1,-3 11-1,4-16-31,1 1-1,0 0 0,-1-1 0,1 1 0,0-1 0,1 1 0,-1-1 0,1 1 0,-1-1 0,1 1 0,0-1 0,1 1 0,-1-1 0,0 0 0,1 1 0,0-1 0,0 0 0,0 0 0,0 0 1,0-1-1,0 1 0,1 0 0,5 3 0,-4-2-132,1-1 1,0 0 0,1 0-1,-1 0 1,0 0 0,1-1-1,0 0 1,-1 0 0,1-1 0,0 0-1,0 0 1,0 0 0,7 0-1,27-6-972,-17 2 510,3 0 117,4 0-151,1-2-1,-1-1 1,49-15-1,33-26-276,-105 44 942,-1 0 1,0 0-1,0-1 1,0 0-1,0 0 1,-1 0-1,0-1 1,0 0-1,0 0 1,0 0-1,-1 0 1,0-1-1,7-12 1,-7 13 22,26-47 2379,-27 43-1553,-6 7 82,2 3-891,0-1 0,0 1-1,0-1 1,0 1 0,1 0 0,-1-1-1,0 1 1,0 0 0,1 0-1,-1 0 1,0 0 0,0 1 0,0 0-2,0 1 1,0-1 0,1 1-1,-1-1 1,1 1 0,0-1 0,-1 1-1,1-1 1,1 5 0,-2 13 195,0-16-226,-3 9 107,1 0-1,1 1 1,-2 21-1,4-23-71,0 3-45,0 0 0,4 22 0,-3-33-24,0 1 0,0-1 1,0 0-1,1 1 1,0-1-1,0 0 0,0 0 1,0 0-1,1-1 0,0 1 1,-1 0-1,5 2 0,6 11-15,-10-10-63,-2-7 69,-1 1 0,0-1 0,0 1 0,0-1 0,1 1 0,-1-1 0,0 1 0,0-1 0,1 1 0,-1-1 0,0 0 0,1 1 0,-1-1 1,0 1-1,1-1 0,-1 0 0,1 1 0,-1-1 0,1 0 0,-1 0 0,1 1 0,-1-1 0,1 0 0,-1 0 0,1 0 0,-1 0 0,1 0 0,-1 1 0,1-1 0,-1 0 0,1 0 0,-1 0 0,1 0 0,-1-1 0,1 1 0,-1 0 0,1 0 0,13 0-651,-14 0 652,0 0 1,0 0-1,0 0 1,0 0-1,1 0 1,-1 0 0,0 0-1,0 0 1,0 0-1,0 0 1,0 0-1,0 0 1,0 0 0,0 0-1,0 0 1,1 0-1,-1 0 1,0 0 0,0 0-1,0 0 1,0 0-1,0 0 1,0 0-1,0 0 1,0 0 0,0 0-1,0 0 1,0 0-1,0 0 1,1 0-1,-1-1 1,0 1 0,0 0-1,0 0 1,0 0-1,0 0 1,0 0 0,0 0-1,0 0 1,0 0-1,0 0 1,0 0-1,0 0 1,0-1 0,0 1-1,0 0 1,0 0-1,0 0 1,0 0-1,0 0 1,0 0 0,0 0-1,0 0 1,0 0-1,0-1 1,0 1 0,0-1-38,0-1 1,0 1-1,1-1 1,-1 1-1,1-1 1,-1 1-1,1-1 1,0 1 0,-1-1-1,2-1 1,5-12-117,-5 10 135,-2 0 0,1-1 1,-1 0-1,1 1 0,-1-1 0,-1 1 0,1-1 0,-1 1 0,0-1 0,0 1 0,-3-7 0,-2-14 9,3 13-11,2 0 0,0 0 0,1-21 0,1 28-5,-1-1 0,1 1-1,0 0 1,0-1 0,1 1 0,0 0-1,0 0 1,0 0 0,4-7-1,-1 6-4,0 1 0,1 0 0,-1-1-1,9-6 1,-2 3-5,-6 4 55,0 1-1,0 0 0,1 0 1,0 0-1,0 1 0,0 0 1,11-4-1,2-2 30,-13 7-20,0 0-1,0 1 1,0 0-1,0 0 1,0 1 0,11-2-1,44 2 582,-39 2 133,-23-1-722,0 0 0,0 0 0,0 0 0,0 0 0,1-1 0,-1 1 0,0 0 0,0 0 0,0 0 0,0 0 0,0 0 0,0 0 0,0 0 0,0 0 0,0 0 0,0 0-1,1 1 1,-1-1 0,0 0 0,0 0 0,0 0 0,0 0 0,0 0 0,0 0 0,0 0 0,0 0 0,0 0 0,0 0 0,0 0 0,1 0 0,-1 0 0,0 0 0,0 0 0,0 0 0,0 0 0,0 1 0,0-1 0,0 0 0,0 0 0,0 0 0,0 0 0,0 0 0,0 0 0,0 0 0,0 0 0,0 0 0,0 0 0,0 1 0,0-1 0,0 0 0,0 0 0,0 0 0,0 0 0,0 0 0,0 0 0,0 0 0,0 8 271,0-3-149,0 1 0,0-1 1,-1 0-1,-1 10 0,-9 7 106,6 8-203,0-13-34,3-10 14,0 1 1,0-1 0,0 1 0,1-1-1,0 1 1,1 0 0,0 0 0,0-1-1,0 1 1,4 14 0,7 10 67,-9-18-54,-1-11-33,-1-1 1,1 1 0,-1-1-1,1 0 1,0 1 0,-1-1-1,1 0 1,0 0 0,1 1-1,-1-1 1,0 0 0,1 0-1,-1 0 1,3 2 0,15 15-298,-19-19 285,1 1 0,-1-1 0,1 1 0,0 0 0,-1-1 1,1 0-1,-1 1 0,1-1 0,0 1 0,-1-1 0,1 0 0,0 1 0,-1-1 0,1 0 0,0 0 0,0 0 0,1 1 0,12-7-518,-11 5 441,3-3-68,-1-1 1,0 1-1,0-1 1,0 0-1,0 0 1,-1 0-1,0-1 1,0 0-1,6-12 1,2-1-204,-5 9 170,-1 0 1,7-17 0,-6 11 50,7-9-61,-12 16 146,4-9-32,8 5 47,-6 7 60,-1-4 111,-3 5-28,10 4 717,-13 1-756,0 0 0,0 1 0,1-1 0,-1 1 0,0 0 0,0-1-1,0 1 1,0 0 0,0 0 0,0 0 0,0-1 0,0 1 0,0 0 0,0 0 0,0 1 0,0-1 0,-1 0 0,1 0 0,-1 0 0,1 0 0,-1 1 0,1-1 0,0 3-1,1 1 40,-1 0-1,0 0 0,1 0 0,-2 0 0,2 8 0,-2-5-68,0-1-1,1 0 1,0 0-1,0 1 1,4 9 0,-3-11-25,0 0 0,-1 1 1,0-1-1,0 1 0,0 8 1,-1 5 88,-1-11-240,1 0 1,0 0 0,0 1 0,4 13 0,-3-19-217,0 0-1,1 0 1,0 0-1,0 0 0,0 0 1,0 0-1,1 0 1,-1-1-1,1 1 1,0-1-1,4 4 1,-6-7 163,0 1 0,0 0 0,1-1 1,-1 0-1,0 1 0,1-1 0,-1 0 1,0 1-1,1-1 0,-1 0 0,0 0 1,1 0-1,-1 0 0,0-1 0,1 1 1,1-1-1,19-11-2827,-16 8 2211,24-12-1129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66 4992,'27'-27'1589,"-26"27"-1562,-1 0 1,0 0-1,1-1 1,-1 1-1,0 0 0,1-1 1,-1 1-1,0 0 0,0 0 1,1-1-1,-1 1 0,0 0 1,0-1-1,1 1 1,-1-1-1,0 1 0,0 0 1,0-1-1,0 1 0,0-1 1,1 1-1,-1-1 0,0-10 555,0 11-557,0 0 1,0 0 0,0 0-1,-1 0 1,1 0 0,0-1-1,0 1 1,0 0-1,0 0 1,0 0 0,0 0-1,0 0 1,0 0 0,0 0-1,0 0 1,0 0 0,0-1-1,1 1 1,-1 0-1,0 0 1,0 0 0,0 0-1,0 0 1,0 0 0,0 0-1,0 0 1,0 0 0,0 0-1,0 0 1,0 0-1,0-1 1,0 1 0,0 0-1,0 0 1,0 0 0,1 0-1,-1 0 1,0 0 0,0 0-1,0 0 1,0 0 0,0 0-1,0 0 1,0 0-1,0 0 1,0 0 0,0 0-1,1 0 1,-1 0 0,0 0-1,0 0 1,0 0 0,0 0-1,0 0 1,0 0-1,0 0 1,1 0 3,-1 0 0,0 1-1,0-1 1,0 0 0,1 0-1,-1 0 1,0 0 0,0 0 0,0 0-1,1 0 1,-1 0 0,0 0-1,0 0 1,0 0 0,1 0 0,-1 0-1,0 0 1,0 0 0,0 0 0,1 0-1,-1 0 1,0 0 0,0-1-1,0 1 1,1 0 0,-1 0 0,0 0-1,0 0 1,0 0 0,0 0 0,1-1-1,-1 1 1,0 0 0,0 0-1,0 0 1,0 0 0,0-1 0,0 1-1,0 0 1,0 0 0,1 0 0,-1-1-1,0 1 1,0 0 0,0 0-1,0 0 1,0-1 0,-8-8 1285,6 6-359,-1 6-352,-15 7-267,17-9-319,-1-1 0,1 1 0,-1 0 0,0-1 1,1 1-1,0 0 0,-1 0 0,1 0 1,-1 0-1,1 0 0,0 0 0,0 0 1,0 0-1,0 1 0,0-1 0,0 0 1,0 1-1,0-1 0,0 1 0,1-1 1,-1 1-1,0-1 0,1 1 0,-1 0 1,1-1-1,0 1 0,0 0 0,0-1 1,-1 3-1,1 14-18,2 46-11,-1-57 11,0-1 0,0 0 0,0 0 0,1 1 0,0-1 0,0 0 0,6 10 0,41 55 177,-22-30-48,-25-39-113,0 0 1,0 1 0,0-1 0,-1 1-1,1-1 1,-1 1 0,1 0 0,-1 0 0,0 0-1,0 0 1,0 0 0,-1 0 0,1 0-1,-1 0 1,1 0 0,-1 0 0,0 0 0,-1 3-1,1 6 48,-3-6-4,0-4-50,-1 0 0,0 0 0,0 0 0,1 0 1,-1-1-1,-1 0 0,1 1 0,0-2 0,0 1 0,0 0 1,-1-1-1,1 0 0,0 1 0,-9-2 0,6 0-23,1 1-1,-1-1 0,0 0 1,0-1-1,0 1 0,1-1 1,-1-1-1,-12-5 0,17 6-110,-1 0 0,1 0 0,-1 0 0,1-1 0,0 1 0,-1-1 0,1 1 0,0-1 0,1 0 0,-1 1-1,0-1 1,1 0 0,0 0 0,0 0 0,0-1 0,0 1 0,0 0 0,0 0 0,1 0 0,-1-5 0,1 2-239,1 1 1,-1-1 0,1 1-1,0 0 1,0 0-1,0-1 1,1 1 0,0 0-1,0 0 1,5-9-1,-2 8-118,0-1-1,0 1 0,10-10 0,-15 16 468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09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6560,'0'0'2117,"-3"3"-1285,-1 1-682,1-2 52,1 0 0,-1 0 0,1 1 0,-1 0 0,1-1 0,0 1 0,0 0 0,-2 5 0,-2 25 838,2-14-455,1-9-253,1 0 0,0 0 0,1 0 0,0 16 0,1-8 10,-3 21-1,-2-7-95,1-10-86,-1 42-1,-3 33-119,0 2-437,9-72-72,0-17 152,-1 0-1,0 0 1,0 0-1,-1-1 1,-3 13 0,-7 11-1774,8-19 1416,3-11 393,0-1-1,-1 0 1,1 1-1,-1-1 1,0 0 0,0 1-1,1-1 1,-2 0-1,1 0 1,0 0-1,0 0 1,-1 0-1,1 0 1,-3 2-1,-12 13-1770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0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3072,'13'-13'976,"-12"12"-947,-1 1 1,1-1 0,-1 1-1,1 0 1,-1-1-1,1 1 1,0 0-1,-1 0 1,1-1-1,-1 1 1,1 0-1,0 0 1,-1 0 0,1 0-1,-1 0 1,1 0-1,0 0 1,-1 0-1,1 0 1,0 0-1,-1 0 1,1 0-1,0 0 1,-1 0 0,2 1-1,-2-1 72,20 0 2431,-13 1-2111,1-1-1,0-1 1,0 1-1,9-3 1,0-2 59,-11 3-298,1 0 0,0 1 0,0 0 1,-1 0-1,15 0 0,2 1 109,0 1 84,43-5-1,-45 1-300,10-2 25,45-1 0,-43 6-21,-5 1 38,40-5-1,-36-2 49,-23 4-74,1 0-1,0 1 1,13-1 0,57 2 1217,-75-3-998,6-8 59,-11 11-357,1 0 0,-1-1 0,0 1 0,1 0 0,-1-1 0,0 1 0,1 0 0,-1-1 0,0 1 0,0-1 0,1 1 0,-1 0 0,0-1 0,0 1 0,0-1 0,0 1 0,0-1 0,1 1 0,-1 0 0,0-1 0,0 1 0,0-1 0,0 1 0,0-1 0,0 1 0,-1-1 0,2-4 12,0 4-19,0 1 1,-1 0 0,1-1-1,0 1 1,-1 0 0,1 0-1,0-1 1,-1 1-1,1 0 1,0 0 0,-1 0-1,1 0 1,0 0 0,0 0-1,2 0 332,-6 0-352,-8 0 27,9 0-16,-1 0-171,3 0 176,-1 0 1,1 0 0,-1 0-1,1 0 1,-1 0 0,1 0-1,0 0 1,-1 0 0,1 0-1,-1 0 1,1 1 0,-1-1-1,1 0 1,0 0 0,-1 0 0,1 1-1,0-1 1,-1 0 0,1 0-1,0 1 1,-1-1 0,1 0-1,0 1 1,-1-1 0,1 0-1,0 1 1,-1 0 0,-7 7 22,-17-3-12,3 6 53,9-8 24,10-2-63,-1 0 0,1 0 0,-1 0 0,1 1 0,0-1 0,-1 1 0,1-1 0,0 1 0,0 0 0,-2 3 0,-26 15 114,20-14-73,0 1-1,1 0 1,0 1 0,0 0-1,-14 15 1,19-15-34,0-1 0,1 1 0,0 1 0,0-1 0,-3 12 0,1-1 16,2-10-27,2-4-12,0 0-1,0 1 0,0-1 0,0 1 0,0 7 0,2-11-5,0 0-1,0 0 0,0 0 0,1 0 0,-1-1 1,0 1-1,1 0 0,0 0 0,-1 0 0,1 0 0,0 0 1,0-1-1,0 1 0,0 0 0,0-1 0,0 1 0,1-1 1,2 3-1,-1 0-17,1 0 1,1-1-1,-1 1 1,1-1 0,-1 0-1,1 0 1,9 4-1,-12-6-25,1 0 1,0-1-1,0 1 0,-1-1 0,1 1 0,0-1 1,0 0-1,0 0 0,0 0 0,-1 0 0,1-1 1,0 1-1,0-1 0,0 0 0,-1 0 0,1 0 1,4-2-1,4-3-296,-1-1 1,15-11 0,14-11-696,-34 25 931,1 0 0,-1 0 0,0-1 0,0 0 0,0 0 0,-1 0 0,7-9 0,5-5-59,-15 18 208,1-1-1,-1 1 1,0-1-1,1 1 1,-1-1-1,0 1 1,0-1-1,0 0 1,0 1 0,0-1-1,0 0 1,-1 0-1,1 0 1,0 0-1,-1 1 1,1-3-1,-1 8 374,0-1-238,0 0 0,0 1 0,0-1 0,0 0 0,-1 0 0,1 0 0,-2 3 0,0 0-32,0 1 27,-1 0 0,1 0 0,1 1 0,-1-1 0,0 14 0,2 88 354,0-108-525,0-1 0,0 0-1,0 0 1,0 0-1,0 0 1,0 0 0,0 0-1,0 0 1,0 1 0,0-1-1,0 0 1,-1 0-1,1 0 1,0 0 0,0 0-1,0 1 1,0-1-1,0 0 1,0 0 0,0 0-1,1 0 1,-1 0-1,0 1 1,0-1 0,0 0-1,0 0 1,0 0-1,0 0 1,0 0 0,0 0-1,0 1 1,0-1-1,0 0 1,0 0 0,0 0-1,1 0 1,-1 0-1,0 0 1,0 0 0,0 0-1,0 1 1,0-1-1,0 0 1,1 0 0,-1 0-1,0 0 1,0 0 0,0 0-1,0 0 1,0 0-1,0 0 1,1 0 0,-1 0-1,2 0-29,0 0 0,-1-1-1,1 1 1,0 0 0,0-1 0,-1 1-1,1-1 1,0 0 0,-1 1 0,1-1-1,-1 0 1,1 0 0,-1 0 0,1 0-1,-1 0 1,0-1 0,0 1 0,1 0 0,-1-1-1,2-2 1,1-3-436,0-1 1,0 1-1,4-12 1,1-2-195,12-14-653,-15 27 1009,-1 0-1,0-1 1,4-10-1,0-5-108,-7 20 430,0 0 0,-1 0 0,1 0-1,-1 0 1,0 0 0,-1-1 0,1 1 0,-1-5 0,0 6 412,0 6 529,1-1-816,-1 0 0,0 0 0,1 0 0,-1-1 0,1 1 1,0 0-1,0 0 0,-1-1 0,1 1 0,2 2 0,2 4-105,4 13 173,-7-16-162,0 0 1,0 0-1,1 0 0,-1-1 1,1 1-1,0-1 0,1 1 1,4 5-1,-7-10-52,6 6 41,-2-9-292,-1 0 45,9-3-257,-8 3 131,-1 0-1,0 0 0,0 0 1,0-1-1,6-6 1,-8 8 241,0 0 0,-1 0 1,1 0-1,0-1 0,-1 1 1,1-1-1,-1 1 0,0-1 0,0 0 1,0 1-1,0-1 0,1-5 1,-3 8 74,1-1 1,0 0 0,0 1 0,1-1 0,-1 0-1,0 1 1,0-1 0,0 0 0,0 1 0,0-1-1,1 1 1,-1-1 0,0 0 0,1 1 0,-1-1-1,0 1 1,1-1 0,-1 1 0,1-1 0,-1 1-1,1-1 1,-1 1 0,1 0 0,-1-1 0,1 1 0,-1-1-1,1 1 1,-1 0 0,1 0 0,0-1 0,0 1-1,23-1 66,-13 2 395,-6 2 95,0 1-182,-1-1-215,-1 0 1,0 0-1,0 0 0,0 1 1,-1-1-1,1 1 0,1 4 1,7 17 320,-6-12-217,0 0 0,10 15 0,23 23 334,-16-23-327,-6-6-38,-9-11-118,1 0-1,0-1 0,12 11 0,-17-18-89,-1-1 0,1 0 1,0 0-1,1 0 0,-1 0 1,0 0-1,0 0 0,1-1 0,-1 0 1,1 0-1,0 0 0,-1 0 0,1 0 1,0-1-1,4 1 0,-1-1-34,0 0-239,0 0 0,1 0 0,-1-1 0,14-3 0,-18 3 79,1 0 0,-1-1 0,0 0 0,1 0-1,-1 0 1,0 0 0,0 0 0,0 0 0,0-1 0,0 1-1,-1-1 1,1 0 0,2-3 0,4-8-290,0 0-1,-1 0 1,0-1-1,-1 1 1,-1-2 0,7-20-1,-6-7 31,-5 29 386,8-25 0,-5 24 71,-1 0 0,3-25 0,-4 23 9,0 0 2,2-15 209,-10-6 530,3 29-365,0 0-1,0-17 0,3 15 96,-2-15 985,1 25-1435,0 1 0,0-1 0,-1 1 0,1-1-1,0 1 1,0-1 0,0 0 0,-1 1 0,1-1 0,0 1 0,0-1 0,-1 1-1,1-1 1,0 1 0,-1 0 0,1-1 0,-1 1 0,1-1 0,-1 1 0,1 0-1,0-1 1,-1 1 0,0 0 0,1 0 0,-1-1 0,1 1 0,-1 0-1,1 0 1,-1 0 0,1 0 0,-1 0 0,-1-1 0,2 1-36,0 0 0,0 0 0,0 0 0,0 0 0,0 0 0,-1 0 0,1 0 1,0 1-1,0-1 0,0 0 0,0 0 0,0 0 0,0 0 0,-1 0 0,1 0 0,0 0 0,0 0 0,0 0 0,0 0 1,0 0-1,0 0 0,0 1 0,-1-1 0,1 0 0,0 0 0,0 0 0,0 0 0,0 0 0,0 0 0,0 1 1,0-1-1,0 0 0,0 0 0,0 0 0,0 0 0,0 0 0,0 1 0,0-1 0,0 0 0,0 0 0,0 0 0,0 0 1,0 0-1,0 1 0,0-1 0,0 0 0,0 0 0,0 0 0,0 0 0,0 0 0,0 0 0,0 1 0,1-1 1,-1 7 139,1-3-93,-1-1-1,0 1 1,0 0 0,0 0-1,0 0 1,-1-1 0,0 1-1,-1 5 1,-1-1-42,1-1 0,0 0 0,0 1 0,0-1 0,1 1 1,0 0-1,1 0 0,-1-1 0,2 1 0,1 15 0,3-4 11,-3-9-484,0 0-1,0 1 0,1 18 1,-3 4-661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0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99 5984,'-49'-33'2688,"16"17"-2336,33 0 7615,33 16-6815,0-17 480,16 17-960,-16 0-288,33 0-256,-34 0-1024,17-16 480,-16 16-3647,0 0 2271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17 4800,'0'-14'1557,"0"14"-1546,0 0-1,0 0 1,0 0-1,1 0 1,-1 0 0,0-1-1,0 1 1,0 0-1,0 0 1,0 0-1,0 0 1,0 0 0,0 0-1,0 0 1,0 0-1,0 0 1,0-1-1,-1 1 1,1 0 0,0 0-1,0 0 1,0 0-1,0 0 1,0 0-1,0 0 1,0 0 0,0 0-1,0 0 1,0 0-1,0 0 1,0-1-1,0 1 1,0 0 0,0 0-1,0 0 1,-1 0-1,1 0 1,0 0-1,0 0 1,0 0 0,0 0-1,0 0 1,0 0-1,0 0 1,0 0-1,0 0 1,0 0 0,-1 0-1,1 0 1,0 0-1,0 0 1,0 0 0,0 0-1,0 0 1,0 0-1,0 0 1,-80 0 4890,75 1-4809,0-1 1,0 1 0,0 0-1,0 1 1,0-1-1,0 1 1,0 0-1,0 0 1,1 0-1,-10 7 1,3-1 138,-1 1 1,-16 17-1,4-3 26,9-9-52,1 0 0,1 1 0,0 0 0,1 1 1,-12 21-1,14-19 44,2 1 0,0 0 0,-9 34 1,-9 64 426,13-54-445,10-53-212,1 1 0,1-1 0,-1 1-1,1 0 1,1-1 0,0 1 0,1 0 0,0-1 0,0 1 0,5 14 0,-3-15 6,1 5 19,0 0 0,1 0 1,13 24-1,-15-34-106,0-1-1,0 1 1,1-1-1,0 1 1,-1-1 0,2 0-1,-1-1 1,0 1-1,1-1 1,0 0-1,-1 0 1,1 0-1,10 3 1,29 8-1869,-9-11 545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3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18 5728,'-30'0'3120,"27"0"-2027,-1 0 2261,10 0-1767,23 0-438,38 0-716,165 0-23,-209-2-381,31-4 0,-29 2 145,35-1-1,117 5 910,-177 0-1080,0 0 0,0 0 1,0 0-1,1 0 0,-1 0 0,0 0 0,0 0 1,0 0-1,0 0 0,0 0 0,0 0 0,0 0 0,0 0 1,0 0-1,1 0 0,-1 0 0,0 0 0,0 0 1,0 0-1,0 0 0,0 0 0,0 0 0,0 0 0,0 0 1,0 0-1,0 0 0,0 0 0,0 1 0,1-1 1,-1 0-1,0 0 0,0 0 0,0 0 0,0 0 0,0 0 1,0 0-1,0 0 0,0 0 0,0 0 0,0 0 1,0 1-1,0-1 0,0 0 0,0 0 0,0 0 0,0 0 1,0 0-1,0 0 0,0 0 0,0 0 0,0 0 1,0 0-1,0 1 0,0-1 0,0 0 0,0 0 0,0 0 3,0 1 0,0-1 0,0 1 0,0-1 0,0 1-1,0-1 1,0 1 0,0-1 0,0 1 0,0-1 0,-1 1-1,1-1 1,0 1 0,0-1 0,0 0 0,-1 1 0,1-1-1,0 1 1,0-1 0,-1 0 0,1 1 0,0-1 0,-1 0-1,1 1 1,0-1 0,-1 0 0,1 0 0,-1 1 0,1-1-1,-1 0 1,1 0 0,0 0 0,-1 1 0,1-1-1,-1 0 1,1 0 0,-1 0 0,1 0 0,-1 0 0,1 0-1,-1 0 1,1 0 0,-1 0 0,1 0 0,-1-1 0,-1 1 5,0 1 0,0-1 0,0 0 0,0 0 0,1 1 0,-1-1 0,0 1 0,-2 0 0,-3 3-24,0-1 0,0 1 0,0 0 0,0 0 0,1 1-1,0 0 1,0 0 0,0 1 0,1-1 0,0 1-1,0 0 1,0 1 0,1-1 0,-1 1 0,2 0 0,-4 8-1,-29 83-130,-40 77-32,53-110 238,19-50-32,-1 0 0,0 0 0,-13 22 0,-6-1 92,15-6 49,-2-6 394,10-23-529,1 0 1,-1 0-1,1-1 1,-1 1 0,0 0-1,1-1 1,-1 1-1,0 0 1,1-1-1,-1 1 1,0-1 0,0 1-1,0-1 1,1 1-1,-1-1 1,0 0-1,0 1 1,0-1-1,-1 0 1,-31 0 299,31 0-330,0 0-1,0 0 1,0 0-1,0 0 1,0-1-1,0 1 1,0-1 0,0 1-1,0-1 1,0 0-1,0 0 1,1 0-1,-1 0 1,0 0-1,0 0 1,1 0 0,-1-1-1,1 1 1,-2-2-1,-11-8 65,-21 0 37,21 4-86,1-1-1,0-1 1,0 0-1,-13-13 1,-23-16 36,43 34-51,-5-3 0,0 0 0,0-1 0,1 0 0,0-1 1,-13-16-1,-43-68-65,57 82 35,1 0 0,0-1-1,1 0 1,-10-19 0,14 21-108,0 1 0,0-1-1,1 0 1,0 0 0,0 0 0,1 0 0,1-13-1,-1 18-106,1 4 139,0 0 1,0 0-1,0 0 1,0 0 0,0 0-1,0 0 1,0 0-1,0 0 1,0 0 0,1 0-1,-1 0 1,0 0-1,1 0 1,-1 0 0,0 0-1,1 0 1,-1 0-1,1 0 1,0 1 0,-1-1-1,1 0 1,0 0-1,-1 0 1,1 1 0,0-1-1,0 0 1,0 1-1,0-1 1,-1 1 0,1-1-1,0 1 1,2-1 0,15-10-2704,-14 8 2403,-1 1-1,1-1 1,0 1 0,0 1-1,-1-1 1,6-1-1,-3 2-573,0 0-1,1 0 0,10 1 1,-17 0 974,46 0-2576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3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4480,'0'0'1445,"2"-3"-885,-1 2-442,1-1 0,-1 1 0,0 0 0,1 0 0,-1 0 0,1 0 0,-1 0 0,1 0-1,-1 1 1,1-1 0,-1 0 0,1 1 0,0 0 0,-1-1 0,1 1 0,0 0 0,2-1 0,-2 1 38,0 0-1,0 0 1,0-1 0,-1 1 0,1-1 0,0 1 0,0-1-1,-1 0 1,4-1 0,7-3 899,0 10-354,-11-4-588,1-1 0,0 1-1,0 0 1,-1 0 0,1-1 0,0 1-1,0-1 1,0 1 0,0-1 0,4 0-1,-3 0-23,-1 0 1,1 0-1,0 1 0,0-1 0,0 0 0,4 2 0,4 9 466,0-8-367,-10-3-168,0 1-1,0-1 1,0 0-1,0 0 0,0 1 1,0-1-1,-1 0 1,1 1-1,0-1 1,0 1-1,0-1 0,0 1 1,-1 0-1,1-1 1,0 1-1,-1 0 0,1-1 1,0 1-1,-1 0 1,1 0-1,-1 0 1,1-1-1,-1 1 0,0 0 1,1 1-1,10 12 227,-11-14-228,1 1 1,-1-1 0,1 1 0,-1-1-1,0 1 1,0-1 0,1 1 0,-1 0-1,0-1 1,0 1 0,0-1 0,0 1 0,1 0-1,-1-1 1,0 1 0,0-1 0,0 1-1,0 0 1,-1-1 0,1 1 0,0-1 0,0 1-1,0 0 1,0-1 0,-1 1 0,1-1-1,0 1 1,0-1 0,-1 1 0,1 0-1,-1 0 46,-10 15 347,6-2-102,-2-9-47,6-5-248,1 0-1,-1 0 1,1 1 0,0-1 0,-1 0 0,1 0 0,0 1 0,-1-1 0,1 0 0,0 1 0,-1-1 0,1 0 0,0 1 0,-1-1-1,1 0 1,0 1 0,0-1 0,0 0 0,-1 1 0,1-1 0,0 1 0,0-1 0,0 1 0,0-1 0,0 0 0,0 1-1,0-1 1,0 1 0,0-1 0,0 1 0,0 2 749,0 0-577,0-3-185,0 1-1,0 0 0,1 0 1,-1-1-1,0 1 0,0 0 1,1-1-1,-1 1 0,0-1 1,1 1-1,-1 0 0,1-1 1,-1 1-1,1-1 0,-1 1 1,1-1-1,-1 1 0,1-1 0,-1 0 1,1 1-1,-1-1 0,1 0 1,0 1-1,-1-1 0,1 0 1,0 0-1,-1 1 0,1-1 1,0 0-1,-1 0 0,1 0 1,1 0-1,31 0-193,-20-1 146,-10 1-103,1 0 0,-1 0 0,0 0 0,1-1 0,-1 0 0,0 0 0,0 0 0,1 0 0,4-3 0,3 0-606,8 1-518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4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44 4224,'0'0'1365,"-3"0"-826,-8 0 427,22 0 2036,25 0-165,-23 0-2585,-4 0-202,0 1 1,0-2-1,0 1 1,0-1-1,0 0 1,0-1 0,-1 0-1,1-1 1,12-5-1,-12 5-49,0-1-1,0 2 1,0-1-1,0 1 0,1 0 1,-1 1-1,1 0 1,-1 1-1,1 0 1,11 1-1,13 0 1,-25-3-20,-8-1-91,-1 2 95,0 1 1,0-1-1,-1 1 1,1 0-1,0-1 0,0 1 1,-1 0-1,1 0 1,0-1-1,-1 1 1,1 0-1,0 0 0,-1-1 1,1 1-1,0 0 1,-1 0-1,1 0 0,0-1 1,-1 1-1,1 0 1,0 0-1,-1 0 1,-8 8-312,5-7 243,0 0 0,-1 0 0,1 0 0,-1-1-1,1 0 1,-1 0 0,-8-1 0,4 0-12,0 1 1,-13 1-1,20-1 86,1 1 1,-1-1-1,1 0 1,-1 0-1,1 1 0,0-1 1,-1 1-1,1-1 0,0 1 1,-1 0-1,1-1 0,0 1 1,0 0-1,0 0 0,0 0 1,-1 0-1,1 0 1,1 0-1,-1 0 0,-2 2 1,-8 12-168,8-13 171,1 1 1,-1 0-1,1 0 1,-1 0-1,1 0 0,-2 4 1,1 1 104,0 1 1,0 0 0,0 0-1,1 1 1,1-1 0,-1 10-1,0-8-15,-8 50 367,3-25-267,1 1 1,-1 56-1,7-93-185,-3 87 85,-3-39-14,3-29-13,-1 35 0,3-37-10,-1 1 0,-6 29 0,5-34-21,0 3 36,3-11-44,-1-1 1,0 1 0,0-1-1,0 0 1,0 1 0,-1-1 0,1 0-1,-1 0 1,0 0 0,-1 0 0,1 0-1,-1 0 1,0-1 0,1 1-1,-5 3 1,-1 0 27,4-3-65,1-1-1,-1 0 1,1 1-1,0-1 1,-2 6-1,2-4-10,3-5 19,0 1 1,-1 0-1,1-1 1,0 1-1,-1 0 1,1-1-1,0 1 1,-1-1-1,1 1 1,-1 0-1,1-1 1,-1 1-1,1-1 1,-1 0-1,1 1 1,-1-1-1,0 1 1,1-1 0,-1 0-1,0 1 1,0-1-1,-5 3-34,-2 2-15,7-4 53,-1 0 0,1 0 1,-1 0-1,1-1 0,-1 1 0,1 0 1,-1-1-1,0 1 0,1-1 1,-1 1-1,0-1 0,0 0 1,-1 0-1,-46 0 129,48 0-95,0 0 0,1 0 1,-1 0-1,0 0 1,1 0-1,-1 0 0,0 1 1,1-1-1,-1 0 0,1 0 1,-1 0-1,0 1 1,1-1-1,-1 0 0,1 1 1,-1-1-1,1 0 1,-1 1-1,1-1 0,-1 1 1,1-1-1,-1 1 0,1-1 1,0 1-1,-1-1 1,1 1-1,0-1 0,-1 1 1,1-1-1,0 1 1,-1 0-1,1 3 151,-1-1-1,1 0 1,0 1 0,0-1-1,1 5 1,-1 5 278,0-10-402,1-1 0,-1 1 0,1-1 0,0 0-1,-1 1 1,1-1 0,0 0 0,0 0 0,1 1 0,-1-1 0,0 0 0,1 0 0,-1 0 0,1-1 0,0 1 0,-1 0-1,4 2 1,-1-1-25,0 0 0,0 0 0,1-1-1,-1 1 1,0-1 0,1 0 0,8 2-1,19 2 126,-22-3-122,-6-2-29,-1 0 0,0 0 1,1 0-1,-1-1 0,6 1 1,-6-1-7,-1 0 0,1 0 0,-1-1 0,1 1 0,-1-1 1,1 1-1,2-2 0,0 0-39,0 1 0,-1 0 0,1 0 1,0 0-1,0 0 0,0 1 0,6 0 0,3 1-309,-6-1 104,1 1-1,-1-1 1,0-1-1,0 0 1,11-2-1,-5-3-532,-13 5 679,1 0 1,-1 0 0,0 0 0,1 1 0,0-1-1,-1 0 1,1 1 0,-1 0 0,1-1 0,0 1-1,-1 0 1,3 0 0,9 0-952,-13 0 1035,0 0-1,0 0 0,0 0 1,1 0-1,-1 0 0,0 0 1,0 0-1,0 0 0,0 0 1,0 0-1,0 0 0,0 0 1,0 0-1,0 0 0,1 0 1,-1 0-1,0 0 1,0 0-1,0 0 0,0 0 1,0 0-1,0 0 0,0 0 1,0 0-1,0 0 0,0-1 1,0 1-1,1 0 0,-1 0 1,0 0-1,0 0 0,0 0 1,0 0-1,0 0 0,0 0 1,0 0-1,0 0 0,0 0 1,0 0-1,0-1 0,0 1 1,0 0-1,0 0 0,0 0 1,0 0-1,0 0 1,0 0-1,0 0 0,0 0 1,0 0-1,0-1 0,0 1 1,0 0-1,0 0 0,0 0 1,0 0-1,0-14-1732,0-2 549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4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166 116 5568,'-27'0'1786,"26"0"-1758,1 1-1,0-1 1,-1 0-1,1 0 1,0 0-1,-1 0 1,1 0-1,0 0 1,-1 0-1,1-1 1,0 1-1,-1 0 1,1 0-1,0 0 1,-1 0-1,1 0 1,0 0-1,-1-1 1,1 1-1,0 0 1,0 0-1,-1 0 1,1-1-1,0 1 1,-1 0-1,-10-11 618,11 10-545,-1 1 0,1-1-1,-1 1 1,1 0 0,-1-1-1,1 1 1,-1 0 0,1 0-1,-1-1 1,0 1 0,1 0-1,-1 0 1,1 0-1,-1 0 1,0 0 0,1 0-1,-1 0 1,0 0 0,1 0-1,-1 0 1,1 0 0,-1 0-1,0 0 1,1 0 0,-2 1 198,-3 2 864,3-2-1065,1 0 1,0 0-1,0 1 0,-1-1 0,1 0 0,-1 0 1,1-1-1,-1 1 0,1 0 0,-1 0 0,0-1 0,1 1 1,-1-1-1,0 1 0,1-1 0,-1 0 0,-2 0 1,1 1 10,0-1 1,0 1 0,1 0 0,-1 0 0,1-1-1,-1 2 1,1-1 0,-1 0 0,1 0 0,0 1 0,-1 0-1,1-1 1,-2 3 0,0-1 79,1 1-1,-1-1 1,1 1 0,0 0-1,0 0 1,-3 6 0,5-8-100,0 1 1,0 0 0,0 0-1,1 1 1,0-1-1,-1 0 1,1 0-1,0 0 1,0 0 0,1 4-1,0 2 138,-1 8 93,-1-13-269,1 0 1,0 0 0,0 0-1,1 0 1,0 5 0,0-8-38,-1 1 0,1-1 0,0 1 0,-1 0 0,1-1 0,0 0 0,0 1 0,0-1 0,1 1 0,-1-1 1,0 0-1,0 0 0,1 0 0,-1 0 0,2 1 0,4 3-3,0-1-1,0 0 1,1-1 0,-1 1 0,1-2 0,0 1 0,0-1 0,0 0-1,0 0 1,0-1 0,0 0 0,15-1 0,-5 1-68,-7-1-102,0 0 0,0 0-1,20-4 1,-14 1 19,-5 1 34,0 0 0,0 0 0,0-2-1,0 1 1,20-11 0,-24 9 182,-2 1-14,0 0 1,0 0-1,9-9 1,-14 11-59,0 1 0,1-1 1,-1 0-1,0 1 0,-1-1 1,1 0-1,0 0 0,0 0 0,-1 0 1,1 0-1,-1 1 0,0-1 1,1 0-1,-1 0 0,0-4 0,0 4 1,0 0 0,0 0-1,0 0 1,-1 0-1,1 0 1,-1 0-1,1 0 1,-1 0-1,0 0 1,1 0-1,-1 0 1,0 1-1,0-1 1,0 0-1,-1 1 1,1-1-1,0 0 1,-1 1 0,-1-2-1,-7-10 44,-1-20 107,-11 0 257,16 14-218,6 17-174,0 1 0,-1-1 0,1 1 0,0-1 0,-1 1 0,1 0 0,-1-1 0,1 1 0,-1 0 0,0-1 0,1 1 0,-1 0 0,0 0 0,0 0 0,0-1 0,0 1 0,0 0 0,0 0 0,0 1 0,-2-2 0,1 1-13,0 0 0,0 0 0,0 0 0,0-1 0,0 1 0,0 0 0,0-1 0,1 1 0,-1-1 0,1 0 0,-1 1 0,1-1 0,-1 0 0,1 0 0,0 0 0,-2-3 0,3 3-7,-1 2-21,1-1 0,0 1 0,-1-1-1,1 0 1,-1 1 0,1-1 0,0 0-1,0 1 1,-1-1 0,1 0 0,0 0-1,0 1 1,0-1 0,0 0 0,0 0 0,0 1-1,0-1 1,0 0 0,0 0 0,0 1-1,1-2 1,-1-1-102,0 3 111,0 0 1,0 0-1,0 0 1,0 0-1,0 0 0,0-1 1,0 1-1,0 0 0,0 0 1,0 0-1,0 0 0,1 0 1,-1-1-1,0 1 0,0 0 1,0 0-1,0 0 1,0 0-1,0 0 0,0 0 1,0 0-1,0-1 0,0 1 1,1 0-1,-1 0 0,0 0 1,0 0-1,0 0 0,0 0 1,0 0-1,0 0 1,1 0-1,-1 0 0,0 0 1,0 0-1,0 0 0,0 0 1,0 0-1,1 0 0,-1 0 1,0 0-1,0 0 0,0 0 1,0 0-1,0 0 1,1 0-1,-1 0 0,0 0 1,0 0-1,0 0 0,0 0 1,0 0-1,1 1 0,10-2-870,2 1-401,-1 0-1,0 0 1,16 3-1,8 8-747,10-5-1024,-32-3 2043,21 7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5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6400,'16'0'2880,"0"0"1280,1 16-1888,-1-16-1313,1 0-383,-1 0-352,0 0-544,17 0 192,-16 0-3839,-17 17 2175</inkml:trace>
  <inkml:trace contextRef="#ctx0" brushRef="#br0" timeOffset="1">17 230 9216,'-17'0'4192,"34"33"-1376,-1-17-1889,17-16 545,0 0-864,16 0-288,0 0-192,16-16-3999,17 16 2143,-16 0-4704,0 0 3648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5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6560,'0'-16'2976,"33"32"-2592,-17-16 1216,1 0-960,-1 0-64,17 17-352,0-17 64,-1 16-192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5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116 132 6880,'41'0'2229,"-41"0"-2166,1 0 0,0 0 0,0 0-1,0 0 1,0 0 0,0 0 0,0 0 0,-1-1 0,1 1 0,0 0-1,0-1 1,0 1 0,1-1 0,5-2 128,-1 1-1,1 0 1,-1 0 0,1 1 0,0 0-1,9-1 1,49 1 1258,-47 1-1342,-14 0-79,0 0 0,-1 0 0,1-1 0,0 1 0,-1-1 0,1 0 0,-1 0 0,1-1 0,-1 1 0,0-1 0,1 1 0,-1-1 1,0 0-1,0 0 0,0-1 0,-1 1 0,1 0 0,3-5 0,-3 5 180,-1-1 144,-1 2-340,0 1 0,-1 0-1,0-1 1,1 1 0,-1 0 0,1-1 0,-1 1 0,1-1-1,-1 1 1,0-1 0,1 1 0,-1-1 0,0 1 0,1-1-1,-1 1 1,0-1 0,0 1 0,0-1 0,0 0 0,1 1-1,-1-1 1,0 1 0,0-1 0,0 0 0,0 1 0,0-1 0,0 1-1,0-1 1,-1 0 0,1 1 0,0-1 0,0 1 0,-1-2-1,-1 1 38,0-1 0,0 0 0,0 1-1,0 0 1,0-1 0,-1 1 0,1 0-1,-1 0 1,1 0 0,-3 0 0,-75-26 1295,48 21-998,14 1-159,11 3-114,0 0-1,0 1 1,0-1-1,-10 1 0,15 1-59,0 0 0,1 0 0,-1 0 0,0 0 0,0 0 0,1 1 0,-1-1-1,0 1 1,1-1 0,-1 1 0,0 0 0,1 0 0,-2 1 0,-10 4 20,-12-3-17,25-3-15,-1 0 0,1 0 0,-1 0 1,1 0-1,-1 0 0,1 0 0,-1 0 1,1 0-1,-1 0 0,1 1 0,-1-1 1,1 0-1,0 0 0,-1 0 0,1 1 0,-1-1 1,1 0-1,0 0 0,-1 1 0,1-1 1,0 0-1,-1 1 0,1-1 0,0 1 1,-1-1-1,-2 4 12,-1 0 0,1 0 1,0 0-1,1 1 0,-1-1 1,1 1-1,0-1 0,0 1 1,0 0-1,1 0 0,-2 7 1,-27 72 599,25-60-356,-5 46-1,6-35-118,-7 30 160,5-2-106,0-27-88,3-21-137,-1 30 0,4 42-5839,0-73 2709,0-12 1057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34 6240,'0'14'2005,"0"-14"-1991,0 0 0,0 0-1,0 0 1,0 0 0,0 0 0,0 1-1,0-1 1,0 0 0,0 0 0,0 0-1,0 0 1,0 0 0,0 0 0,0 0-1,0 0 1,0 0 0,0 0 0,0 1-1,0-1 1,0 0 0,0 0 0,0 0-1,0 0 1,0 0 0,0 0 0,0 0-1,0 0 1,0 0 0,0 0 0,0 0-1,0 0 1,-1 1 0,1-1 0,0 0-1,0 0 1,0 0 0,0 0 0,0 0 0,0 0-1,0 0 1,0 0 0,0 0 0,0 0-1,-1 0 1,1 0 0,0 0 0,0 0-1,0 0 1,0 0 0,0 0 0,0 0-1,0 0 1,0 0 0,0 0 0,0 0-1,-1 0 1,-20 0 1687,17 0 193,18 0-284,44 0-671,81-3-635,-43-8-123,5 6-10,188-23 384,-88 25-455,-123 4-1560,-92-1-1239,-2 0 774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6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372 68 6464,'-14'-13'2090,"11"10"-1263,1 0-155,-1 1-423,-1-3 425,0 1-1,0 0 0,-1 0 1,-6-4-1,-24-5 485,24 10-865,8 2-218,0 0 0,0 1 1,0-1-1,1 1 1,-1 0-1,-5 0 1,-14-1 241,7 0-81,1 1 0,0 0 0,-1 1 1,-14 3-1,23-3-89,-1 1-1,1 1 0,0-1 1,0 1-1,0 1 0,0-1 1,0 1-1,-8 6 0,-7 18 478,10-20-329,-6 8 173,15-12-402,0 0 1,-1 1-1,2-1 0,-1 1 0,0-1 1,1 1-1,0-1 0,-1 10 0,-4 14 245,4-22-251,0 0 0,1 0 0,-2 8 0,7 6 66,0-7-55,-1 1-14,-3-11-48,1-1 1,-1 1-1,1-1 1,-1 0-1,1 1 0,0-1 1,0 0-1,0 0 1,0 0-1,1 1 1,-1-1-1,0 0 1,1 0-1,-1-1 1,4 4-1,2 0-9,-1 0 1,1 0-1,0-1 1,0 0-1,0 0 1,0-1-1,1 0 1,-1 0-1,1-1 0,0 0 1,12 2-1,23 1-826,-4 6-92,-27-9 118,1 0-1,0-1 0,-1-1 0,1 0 1,0 0-1,20-5 0,-20-1-364,-11 5 907,-1 0 0,1 0-1,-1 0 1,1 1 0,-1-1 0,1 0-1,-1 1 1,1-1 0,0 1 0,-1 0-1,1 0 1,1 0 0,14 0-1502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1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50 5824,'-27'13'1866,"16"-10"-1130,-11-3 134,16 0 1647,9 0-565,50 1 2539,-10 0-3171,55-6-1,-32-5-1052,-32 6-204,-14 2-93,-1 0 0,33-10 0,-42 9-260,-1 0 0,1 0 0,0 1-1,0 0 1,0 1 0,16-1-1,-22 2-132,0 0 0,-1 0 0,1-1 0,0 1 0,0-1 0,0 0 0,-1 0-1,1 0 1,0-1 0,-1 1 0,5-3 0,-5 2 103,-2 2-121,1-1-1,-1 1 1,0 0-1,1-1 1,-1 1 0,1 0-1,-1 0 1,1 0-1,1 0 1,-3 0 439,17 0-2984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09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27 8320,'0'0'4336,"3"0"-3531,74 0 528,-70 0-1316,1-1-1,-1 0 1,1 0-1,-1 0 1,10-4-1,-11 3-20,0 1-1,0-1 0,0 1 0,1 0 0,6 1 0,134 0 437,-145 0-415,-1 0 1,0 0 0,0 0 0,0 0 0,0 0 0,0 0 0,0 0 0,0-1 0,0 1 0,0 0-1,0-1 1,0 1 0,2-1 0,0-6 378,-3 14-61,0-7-327,0 0-1,0 0 1,0 0 0,0 0-1,0 0 1,0 0 0,0 0-1,0 1 1,0-1 0,0 0-1,0 0 1,0 0 0,0 0-1,0 0 1,0 0 0,0 0-1,0 0 1,0 0 0,0 1-1,0-1 1,0 0 0,0 0-1,0 0 1,-1 0 0,1 0-1,0 0 1,0 0 0,0 0-1,0 0 1,0 0 0,0 0-1,0 0 1,0 0 0,0 1-1,0-1 1,0 0 0,0 0-1,0 0 1,-1 0 0,1 0-1,0 0 1,0 0 0,0 0-1,0 0 1,0 0 0,0 0-1,0 0 1,0 0 0,0 0-1,0 0 1,-1 0 0,1 0-1,0 0 1,0 0 0,0 0-1,0 0 1,-2 0 22,0 0 0,0 0 0,0 1 0,1-1 0,-1 1 0,0 0 0,0 0 0,0-1 0,1 1 0,-1 0 0,1 0 0,-1 0 0,-1 2 0,-22 22 77,13-12-95,7-8-19,1 0 0,0 0 0,0 1 1,0 0-1,1 0 0,-3 6 0,1-3-9,1-1 0,-9 12 0,12-19 16,-5 6 3,1 0 0,0 0 0,0 0 0,1 1 0,0 0 0,0 0 0,1 0 0,-4 10-1,3 7 92,2-13-35,-1 0 1,-7 21-1,-3 2 101,7-5 38,-6-5 371,12-24-542,0-1 1,-1 1-1,0 0 1,1 0-1,-1-1 1,1 1 0,-1 0-1,0-1 1,0 1-1,1-1 1,-1 1-1,0-1 1,0 1-1,0-1 1,1 1 0,-1-1-1,0 0 1,0 0-1,-1 1 1,-4-4 169,-13-30 155,4 16-307,9 12-36,1-1 0,-1 1-1,-5-11 1,6 10-22,0-1 0,0 1 0,0 1 0,-1-1 0,0 1 0,-12-9 0,8 4 18,-1 0-1,1-1 0,1 0 0,-16-23 1,10 16-107,12 15 65,1 0 0,-1 0 0,1 0-1,0 0 1,-3-5 0,5 7-27,-1 0-1,1-1 1,0 1-1,-1 0 1,1-1-1,0 1 0,0 0 1,0-1-1,0 1 1,0 0-1,0-1 0,0 1 1,0 0-1,1-1 1,-1 1-1,0 0 1,1-1-1,-1 1 0,2-2 1,12-13-630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38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84 4480,'-6'-7'769,"4"5"-555,0 0-1,0 0 1,0 0-1,0 0 1,0 0 0,0 0-1,-1 0 1,1 1-1,0-1 1,-1 1 0,1 0-1,-1 0 1,0 0-1,1 0 1,-4-1-1,0-1 1105,-8-10 2948,42 13-1760,-16 1-2283,0-1 0,0-1-1,15-2 1,227-24 151,-24 23-1193,-133 5-895,-76-2 1260,-13 1 100,-1-1-1,1 1 0,0 1 1,-1-1-1,13 4 0,-18-4 255,0 1 0,0 0-1,0 0 1,0 1 0,0-1 0,-1 0-1,1 1 1,0-1 0,1 2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38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0 3904,'0'17'1760,"-16"32"-1536,0-16 1024,16-17-736,-17 33 0,17 1-320,-16 15 224,0-16-224,-1-16-256,17 0 32,-16 0 128,-1-17-32,1 17-320,16-17 160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3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0 7712,'-17'17'3520,"1"-1"-3072</inkml:trace>
  <inkml:trace contextRef="#ctx0" brushRef="#br0" timeOffset="1">33 377 7872,'-16'98'3584,"-1"-48"-2880,34-18-704,-17-15 0,16-17 0,-16 16-2208,16 1 1216,-16-34-2400,17 17 1920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39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5216,'0'7'470,"-1"-1"1,1 1 0,-1-1-1,0 1 1,-4 10-1,3-11-310,0 0-1,1 1 1,-1-1 0,2 0-1,-1 11 1,1 101 1856,0 73 171,0-192-2199,0-1 1,0 1 0,0-1 0,1 1 0,-1 0 0,1-1-1,-1 1 1,1 0 0,-1 0 0,1-1 0,0 1 0,-1 0-1,1 0 1,0 0 0,0 0 0,0 0 0,0 0 0,1-1-1,0 0-30,0 1-1,-1-1 0,1 0 0,0 0 1,-1 0-1,0 0 0,1 0 0,-1 0 1,0-1-1,0 1 0,1-4 0,1-15-300,-1 13 220,-1 1 0,1-1 0,0 0-1,0 1 1,5-10 0,10-22-210,-12 27 319,0 0 0,1 0-1,10-14 1,-11 17 57,-5 8-2,1 0 1,-1 0-1,1-1 1,-1 1-1,1 0 1,0 0-1,0 0 0,-1 0 1,1 0-1,0 0 1,0 0-1,0 0 1,0 0-1,0 0 0,0 1 1,1-1-1,-1 0 1,0 1-1,0-1 1,1 0-1,-1 1 1,0 0-1,0-1 0,1 1 1,2 0-1,-4 0-11,1 0-1,0 0 1,0 0 0,-1 0-1,1 0 1,0 0-1,-1 0 1,1 0 0,0 1-1,-1-1 1,1 0-1,0 1 1,-1-1-1,1 0 1,-1 1 0,1-1-1,0 1 1,-1-1-1,1 1 1,-1-1 0,0 1-1,1-1 1,-1 1-1,1-1 1,-1 1 0,0 0-1,1-1 1,-1 1-1,0 0 1,0-1-1,1 1 1,-1 0 0,0-1-1,0 1 1,0 0-1,0 0 1,0-1 0,0 1-1,0 1 1,2 9 269,9 13 192,-10-13-353,0-1 0,0 1 0,-2 20 0,0-18-76,1 0 1,0-1-1,0 1 0,4 15 1,1-10 3,-3-11-46,0 0 1,0 0 0,-1 0 0,1 10 0,-2-7-59,-1-8 6,1 0 0,0 0 0,0 0-1,0 0 1,1 0 0,-1 0 0,1 3 0,0-4-6,-1-1-1,0 1 1,1-1-1,-1 1 1,1-1-1,-1 1 1,1-1-1,-1 0 1,1 1-1,-1-1 1,1 0-1,-1 1 1,1-1-1,-1 0 1,1 0-1,0 0 1,-1 1-1,1-1 1,0 0-1,-1 0 1,1 0-1,-1 0 1,1 0-1,0 0 1,0 0-1,1-1-62,0 1-1,-1 0 1,1 0 0,0 0-1,0-1 1,-1 1 0,1-1-1,-1 0 1,1 1-1,0-1 1,-1 0 0,1 0-1,1-1 1,5-3-490,-7 5 539,0-1 0,0 1 1,0-1-1,0 1 1,-1 0-1,1-1 1,0 0-1,0 1 0,0-1 1,-1 1-1,1-1 1,0 0-1,-1 0 0,1 1 1,0-1-1,-1 0 1,1 0-1,-1 0 1,0 0-1,1 0 0,-1 0 1,0 0-1,1 1 1,-1-1-1,0 0 0,0-2 1,3-9-327,11-12-262,35-86-651,-39 87 1305,-9 18 289,1 0 0,1 0-1,-1-1 1,1 2-1,6-11 1,-9 16-100,1 0 0,-1 0 0,1 0 0,-1 1 0,0-1 0,1 0 0,-1 0 0,0 0 0,0 0 0,0 0 0,0 0 0,0 0 0,0 2 0,-2 29 1168,1-21-1091,1 0 0,0 0 0,0 0 0,1 0 0,3 14 0,-3-21-222,3 9 124,-1 0-1,-1 0 0,2 23 1,-4 62-1889,0-98 1683,0 1 1,0-1-1,0 0 0,0 0 0,0 0 1,0 0-1,0 0 0,0 0 0,0 0 1,0 0-1,0 0 0,0 0 0,0 1 1,0-1-1,0 0 0,0 0 0,0 0 0,0 0 1,0 0-1,0 0 0,0 0 0,0 0 1,0 0-1,0 0 0,0 1 0,0-1 1,0 0-1,0 0 0,0 0 0,1 0 1,-1 0-1,0 0 0,0 0 0,0 0 0,0 0 1,0 0-1,0 0 0,0 0 0,0 0 1,0 0-1,0 0 0,0 0 0,1 0 1,-1 0-1,0 0 0,0 0 0,0 0 0,0 0 1,0 0-1,0 0 0,0 0 0,0 0 1,0 0-1,1 0 0,-1 0 0,0 0 1,27 0-5108,-21-3 4112,-4 1 815,0-1 215,0 1 0,0 0-1,1 0 1,-1 0 0,0 0 0,1 0-1,0 0 1,-1 1 0,1-1 0,0 1-1,0-1 1,0 1 0,0 0 0,0 0-1,0 1 1,0-1 0,0 1 0,0-1-1,0 1 1,6 0 0,4 1 776,-3-1-209,0 0 0,0-1-1,13-1 1,-4-3 88,-9 2-300,0 1 0,0 1 0,0-1 0,13 1 0,-5 1 70,0 1-172,0-1 0,0-1-1,0-1 1,0 0 0,-1-2 0,19-4 0,-12-1-58,47-12 207,-67 20-390,0 0 1,0 0 0,0 0 0,0 0 0,0-1 0,5-2 0,-6 2 0,-1 0 0,0-1-1,1 1 1,-1 0 0,0-1-1,0 1 1,1-4 0,-1 4-3,-1 0 1,0 0-1,0 0 1,0 0-1,0 1 1,0-2-1,1-3 1,-2 6-9,0-1 0,0 0 1,0 0-1,0 1 0,-1-1 0,1 0 1,0 1-1,0-1 0,-1 0 0,1 1 1,0-1-1,-1 0 0,1 1 1,-1-1-1,1 1 0,-1-1 0,1 1 1,-1-1-1,0 0 0,1 1-8,0-1 0,-1 1 1,1 0-1,0 0 0,0 0 0,-1-1 0,1 1 0,0 0 0,-1 0 0,1 0 1,0 0-1,0-1 0,-1 1 0,1 0 0,0 0 0,-1 0 0,1 0 0,0 0 1,-1 0-1,1 0 0,0 0 0,-1 0 0,1 0 0,0 0 0,-1 0 0,-21 0-44,-1-1 301,-41 5 1,14 7 249,40-9-158,-1 0 1,-12 4 0,19-5-263,0 1 0,1 0 0,-1 0 0,1 0 1,0 0-1,-1 1 0,1-1 0,-4 5 0,7-7-90,-4 3 128,1 1-1,-1-1 0,1 1 0,-1 0 0,1 0 1,-4 8-1,7-11-119,0 0 0,0 0 1,-1 0-1,1 1 0,0-1 0,0 0 1,0 0-1,0 1 0,1-1 0,-1 0 1,0 0-1,0 0 0,1 1 1,-1-1-1,1 0 0,-1 0 0,1 0 1,-1 0-1,1 0 0,0 0 0,-1 0 1,1 0-1,0 0 0,0 0 1,0 0-1,2 1 0,2 2-85,0 0-1,1 0 1,0-1 0,0 0-1,0 0 1,0 0 0,0-1-1,12 3 1,-3 0-239,0-1-266,1 0 0,0-1 0,0 0 0,16 0-1,65-3-3710,-43-1 1126,11 1 552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0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6560,'0'0'2976,"16"0"-32,-16 16-1856,17-32 576,-1 16-1024,17 0-416,-17 0-192,33-17-3136,-16 17 1696,16-16-4224,-16 0 3168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0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7136,'-16'0'3232,"16"17"-2816,0-1 1120,0 1-928,0 32 320,-17-17-544,17 50 256,-16-16-352,16 0 0,-17-1-192,17 1-768,0-17 384,-16-16-1888,16-17 1216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1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17 6304,'0'-16'2848,"16"32"-512,-16 1-1536,-16-1 640,16 17-832,-16 16 224,-1 16-480,1 17-192,-1 0-96,1-16-928,0 16 480,-1-33-1312,1 0 928,0-16-2016,16 16 1568</inkml:trace>
  <inkml:trace contextRef="#ctx0" brushRef="#br0" timeOffset="1">1 509 6464,'0'-17'4576,"16"17"-4096,17 0 160,-17 0-384,50 0-320,-1-16 32,17 16-2240,-16 0 1216,16 0-2368,-17 0 1952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99 115 5408,'0'-14'1728,"0"14"-1716,0 0 1,0 0 0,0-1-1,0 1 1,0 0 0,0 0-1,0 0 1,0 0 0,0 0-1,0-1 1,0 1-1,0 0 1,0 0 0,0 0-1,0 0 1,0 0 0,0 0-1,1 0 1,-1-1 0,0 1-1,0 0 1,0 0 0,0 0-1,0 0 1,0 0-1,0 0 1,1 0 0,-1 0-1,0 0 1,0 0 0,0 0-1,0-1 1,0 1 0,1 0-1,-1 0 1,0 0 0,0 0-1,0 0 1,0 0-1,0 0 1,1 0 0,-1 0-1,0 0 1,0 1 0,0-1-1,0 0 1,0 0 0,0 0-1,1 0 1,-1 0 0,0 0-1,0 0 1,0 0-1,4 0-155,0 1 475,0-1 0,0 0 0,1 0 0,-1 0 0,0 0-1,0-1 1,7-1 0,5-9 1012,-11 8-1075,-4 3-206,0 0 0,0-1-1,-1 1 1,1 0 0,-1-1-1,1 1 1,0 0 0,-1-1-1,1 1 1,-1-1 0,1 1-1,-1-1 1,1 1 0,-1-1-1,1 1 1,-1-1 0,0 0-1,1 1 1,-1-1 0,0 0-1,1 0 1,1-4 199,9-9 378,-10 13-609,-1 1 0,1-1 0,-1 1 0,0-1 0,0 1 0,1-1 0,-1 1 0,0-1 0,0 1 0,1-1 0,-1 0 0,0 1 0,0-1 0,0 1 0,0-1 0,0 0 0,0 1 1,0-1-1,0 0 0,0 1 0,0-1 0,-1 1 0,1-1 0,0 0 0,0 1 0,0-1 0,-1 1 0,1-1 0,0 1 0,-1-1 0,0 0 57,0-1-62,0 0-1,0-1 1,0 1-1,0 1 1,-1-1-1,1 0 1,-1 0-1,1 0 1,-1 1-1,0-1 1,0 1-1,0 0 1,0-1-1,0 1 1,0 0-1,0 0 1,0 0-1,0 0 1,0 0-1,-1 1 1,1-1-1,0 1 1,-1 0-1,1-1 1,0 1-1,-1 0 1,1 0-1,0 0 1,-1 1-1,1-1 1,-4 2-1,-5 3 39,0 0 0,1 1 0,0 0 0,0 1 0,-15 13 0,20-14-48,0 0 0,1 1 0,-1-1 1,1 1-1,1 0 0,-1 0 0,-3 14 0,3-11 0,1 0 0,1 0 0,0 0-1,0 1 1,0 10 0,5-10-155,-1-6 54,-2-4 48,1 0 1,-1 1 0,1-1-1,-1 0 1,1 0 0,0 0-1,-1 0 1,1 0 0,0 0 0,0 0-1,0 0 1,0 0 0,0 0-1,0 0 1,0 0 0,0 0-1,0-1 1,0 1 0,0 0-1,0-1 1,1 1 0,-1-1-1,0 1 1,0-1 0,1 0-1,-1 0 1,0 1 0,1-1-1,-1 0 1,0 0 0,3-1 0,0 1-120,0 1 53,-1-1 0,0 0 0,0 0 0,0 0 0,0-1 0,0 1 0,0-1 0,0 1 0,0-1-1,0 0 1,0-1 0,0 1 0,0 0 0,-1-1 0,1 1 0,0-1 0,2-2 0,-2 1 37,1 0 0,0 0 0,0 1 0,8-5 0,7-5 7,-11 6-11,14-4 140,-20 9 25,0 0 0,0 0 0,-1 1 1,1-1-1,0 1 0,0-1 1,0 1-1,0 0 0,0 0 0,-1 0 1,1 0-1,0 0 0,0 0 0,2 1 1,5 0 565,2-1-100,-6-1-347,-1 1 0,1 0 0,0 1 0,-1-1 0,8 3 0,10 7 432,8-4-86,-26-5-513,9 2 35,0 1-1,0-2 1,23 2-1,95-4 346,-129 0-424,0-1 1,0 1-1,0 0 1,0 0-1,0-1 1,0 1 0,0-1-1,-1 0 1,1 0-1,3-1 1,7-2-123,18 15 60,-30-11 60,0 0-1,0 0 1,0-1-1,0 1 0,0 0 1,0 0-1,0 0 1,0 0-1,1 0 1,-1 0-1,0 0 1,0 0-1,0 0 1,0 0-1,0 0 1,0 0-1,0 0 1,0 0-1,0 1 0,0-1 1,1 0-1,-1 0 1,0 0-1,0 0 1,0 0-1,0 0 1,0 0-1,0 0 1,0 0-1,0 0 1,0 0-1,0 0 1,0 0-1,0 0 0,0 0 1,0 0-1,0 1 1,1-1-1,-1 0 1,0 0-1,0 0 1,0 0-1,0 0 1,0 0-1,0 0 1,0 0-1,0 0 1,0 1-1,0-1 1,0 0-1,0 0 0,0 0 1,0 0-1,0 0 1,0 0-1,-1 0 1,2 7-84,-1-2 170,0-1 0,0 0 0,0 1 0,0-1 0,0 0 0,-1 1 0,-1 4 0,1-8-65,0 0 1,1 0 0,-1-1 0,1 1 0,-1 0 0,1 0 0,-1 0 0,1 0 0,0 0 0,-1 0 0,1 0 0,0 0 0,0 0 0,0 0 0,-1 0 0,1 0 0,0 0 0,0 0 0,1 0 0,-1 0 0,0 0 0,0 0 0,0 0 0,1 0 0,-1 0 0,0 0-1,1-1 1,-1 1 0,1 0 0,-1 0 0,2 1 0,-1 0-10,-1 0 48,1 0 1,0 1-1,-1-1 0,0 0 1,0 1-1,1-1 1,-1 1-1,-1 2 0,1-3-31,0-1 0,0 1 0,-1-1 0,1 0 0,1 1-1,-1-1 1,0 1 0,0-1 0,0 1 0,1-1 0,-1 1 0,1-1 0,0 2-1,16 11 206,-17-14-234,0 0 0,1 0 0,-1 0 0,1-1 0,-1 1 0,0 0 0,1 0 0,-1 0 0,0 0 0,1 0 0,-1 0 0,1-1 0,-1 1 0,0 0 0,1 0 0,-1-1 0,0 1 0,0 0 0,1 0 0,-1-1 0,0 1 0,1 0 0,-1-1 0,0 1 0,0 0 0,0-1 0,0 1 0,1-1 0,1-15 27,3-5-16,0 13-10,-4 6 11,0 1-1,0-1 0,0 1 1,0-1-1,-1 1 1,1-1-1,0 0 1,-1 1-1,1-1 1,-1 0-1,0 1 0,0-1 1,1-2-1,-1 0-26,0 0-1,1 1 0,0-1 1,0 0-1,0 0 0,0 0 1,1 1-1,-1-1 0,3-3 1,22-32-352,-15 24 297,-9 11-104,1 1 0,-1 1-1,1-1 1,0 0 0,0 1 0,0-1 0,0 1-1,0 0 1,0 0 0,1 0 0,5-2 0,-1 0-357,25-12-969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4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19 132 3392,'0'0'1088,"-3"-3"-651,-8-8-95,11 11-300,-1-1 0,1 1 0,-1-1 0,1 1 1,0-1-1,-1 1 0,1-1 0,0 0 1,0 1-1,0-1 0,-1 1 0,1-1 1,0 0-1,0 1 0,0-1 0,0 0 1,0 1-1,0-1 0,0 1 0,0-1 1,0 0-1,0 1 0,1-1 0,-1 0 1,0 0-1,0 1 49,0 0-79,0 0-1,0 0 1,0-1 0,0 1 0,0 0 0,0 0-1,0 0 1,0 0 0,0 0 0,0 0-1,0 0 1,0 0 0,0 0 0,0 0 0,0-1-1,0 1 1,0 0 0,0 0 0,0 0 0,0 0-1,0 0 1,0 0 0,0 0 0,0 0 0,0 0-1,1 0 1,-1 0 0,0-1 0,0 1-1,0 0 1,0 0 0,0 0 0,0 0 0,0 0-1,0 0 1,0 0 0,0 0 0,0 0 0,0 0-1,1 0 1,-1 0 0,0 0 0,0 0 0,0 0-1,0 0 1,0 0 0,0 0 0,0 0-1,0 0 1,0 0 0,0 0 0,1 0 0,-1 0-1,0 0 1,0 0 0,0 0 0,1 0 7,-1 0-1,0 0 1,1 0 0,-1 0 0,1 0 0,-1 0-1,1 0 1,-1 0 0,1 0 0,-1 0 0,0 0 0,1 0-1,-1 0 1,1-1 0,-1 1 0,1 0 0,-1 0-1,0 0 1,1-1 0,-1 1 0,0 0 0,1-1 0,-1 1-1,0 0 1,1-1 0,-1 1 0,0 0 0,0-1-1,1 1 1,-1 0 0,0-1 0,0 1 0,0-1 0,1 1-1,-1-1 1,0 1 0,0-1 0,0 1 0,0 0-1,0-1 1,0 1 0,0-1 0,0 1 0,0-1-1,0 1 1,-1-1 0,1-1 30,1 0 1,-1 0-1,0 0 0,0 0 1,1 1-1,-1-1 0,1 0 0,0-3 1,13-12 461,-12 15-474,-1 1-1,0 0 0,1-1 1,-1 1-1,0-1 0,0 1 1,0-1-1,0 0 1,0 1-1,0-1 0,0 0 1,0 0-1,-1 0 0,1 0 1,-1-2-1,3-2 241,8-5-95,-8 9 4,-3 4-156,1 0 0,-1 0 0,0 0 0,0 1 0,0-1 0,0 0 0,0 5 0,-1 1 18,1-5-25,0 1-1,-1-1 1,1 0-1,-1 1 1,1-1-1,-1 0 1,0 1-1,-2 3 1,-4 13 89,2 24-5,-1-19-94,4-19-6,0 0 0,1 1 0,0-1 0,-1 12 0,2-10 68,-1-1 1,0 1-1,-1-1 1,1 1-1,-6 12 1,5-15-33,1-2 13,1 1 1,-1-1-1,0 0 0,1 0 1,0 1-1,0-1 1,0 5-1,0-7-45,0 0 0,0 1 0,0-1 0,0 0-1,0 1 1,0-1 0,0 0 0,-1 1 0,0 2 0,1-4-9,0 0 0,-1 1 1,1-1-1,0 0 0,0 1 1,-1-1-1,1 0 0,0 1 1,-1-1-1,1 0 0,0 0 0,-1 1 1,1-1-1,0 0 0,-1 0 1,1 0-1,-1 1 0,1-1 1,0 0-1,-1 0 0,1 0 1,-1 0-1,7 0 96,-3 0-71,0 1-1,1-1 1,-1 0-1,0 0 1,0-1-1,1 1 1,-1-1-1,0 0 0,0 1 1,5-3-1,-2-2-61,0 1 0,0-1-1,-1 1 1,0-2 0,0 1-1,0-1 1,4-6 0,10-15-339,-9 18 251,7-7-68,-5-6-50,-10 18 183,-1-1 0,2 1 0,-1 0 0,0 0 0,1 0 0,0 0 1,5-5-1,0 1-22,-7 6 96,1 0 0,-1 0 0,1 0 0,-1 0 0,1 1 0,0-1 0,0 1 0,0-1 0,0 1 0,0 0 0,0 0 0,0 0 0,1 0 0,-1 0 0,0 0 0,0 1 0,1-1 0,3 0 0,-6 1 3,1 0 0,0 0 0,-1 0 0,1 0 0,0 1 0,-1-1 0,1 0 0,-1 0 0,1 0 0,0 0 0,-1 1 0,1-1 0,-1 0 0,1 0 0,-1 1 0,1-1 0,-1 0 0,1 1 0,-1-1 0,1 1 0,-1-1 0,1 1 0,-1-1 0,0 1 0,1-1 0,-1 1 0,0-1 0,1 2 0,1 19 433,0-2-239,4-4 73,-5-12-208,0 1 0,0-1-1,0 0 1,0 0 0,0 1 0,0-1 0,-1 0-1,1 8 1,-1-6 9,1 1 0,0 0 1,0 0-1,4 9 0,-3-10-56,-1 1 0,1 0 1,-1 0-1,1 9 0,0-2 9,3-9 61,2 1 30,-4 1-39,-3-6-89,0 1 0,0-1 0,1 0 0,-1 1 0,0-1 0,0 0 0,0 1 0,0-1 0,1 1 0,-1-1-1,0 0 1,0 0 0,1 1 0,-1-1 0,0 0 0,1 1 0,-1-1 0,0 0 0,1 0 0,-1 0-1,0 1 1,1-1 0,-1 0 0,0 0 0,1 0 0,-1 0 0,1 0 0,-1 0 0,0 0 0,1 0 0,-1 0-1,1 0 1,-1 0 0,0 0 0,1 0 0,-1 0 0,0 0 0,1 0 0,-1 0 0,1 0 0,-1 0 0,0-1-1,1 1 1,-1 0 0,0 0 0,1 0 0,-1-1 0,1 1 0,2-3-138,1 1 1,-1-1-1,0 0 0,0 0 1,0 0-1,0 0 0,5-7 1,11-26-1104,-16 32 1142,-1 0-1,0-1 1,0 1 0,0-1-1,0 0 1,0 1-1,-1-1 1,1-7-1,-1 8 53,10-34-94,-10 34 104,0 1 1,0-1 0,0 0-1,1 1 1,-1-1-1,4-4 1,-1 0-101,-1 2 41,2-3 241,-5 8-136,0 1 0,1 0 0,-1 0 0,0 0 0,0 0 0,1 0 0,-1 0 0,0 0 0,0-1 1,0 1-1,1 0 0,-1 0 0,0 0 0,0 0 0,1 0 0,-1 0 0,0 0 0,0 0 0,1 0 0,-1 0 1,0 0-1,0 0 0,1 1 0,-1-1 0,0 0 0,0 0 0,0 0 0,1 0 0,-1 0 0,0 0 0,0 0 1,0 1-1,1-1 0,-1 0 0,0 0 0,0 0 0,0 1 0,0-1 0,1 0 0,0 3 145,-1-1 0,1 1 0,0-1 0,-1 1 0,1-1 0,-1 1 0,0 0 0,0-1 0,0 1 0,0-1 0,-1 5 0,0 7 450,1 147 1206,0-159-1847,0-1 40,0 0 1,0-1-1,0 1 0,0-1 0,0 1 0,0 0 0,0-1 0,0 1 0,0-1 0,0 1 0,1 0 0,-1-1 0,0 1 0,0-1 1,1 1-1,-1-1 0,0 1 0,1 0 0,0 0-72,1-1 0,-1 1 0,1-1-1,-1 0 1,1 1 0,-1-1 0,1 0 0,0 0 0,-1 0 0,3 0 0,5 0-36,-3 1-255,0 0 0,0-1 0,0 0-1,0-1 1,0 1 0,12-4-1,12-7-522,-19 9 670,11-4-54,11-16 104,-3 11 106,-8-11 1,-4 15 31,-15 6 26,-1 1-1,0-1 1,1 0 0,-1 0-1,0 0 1,0 0-1,0 0 1,0 0 0,0-1-1,0 1 1,2-2-1,10-11 184,-14 14-151,0-1 0,1 1 1,-1 0-1,0-1 0,1 1 0,-1 0 1,1 0-1,-1-1 0,1 1 0,-1 0 0,1 0 1,-1 0-1,0 0 0,1-1 0,-1 1 1,1 0-1,-1 0 0,1 0 0,-1 0 0,1 0 1,-1 0-1,1 1 0,-1-1 0,1 0 1,-1 0-1,1 0 0,-1 0 0,1 0 0,-1 1 1,1-1-1,-1 0 0,0 0 0,1 1 1,-1-1-1,1 1 3,-1-1 3,1 1 0,-1 0 0,1-1 1,-1 1-1,0-1 0,1 1 0,-1 0 1,0-1-1,1 1 0,-1 0 1,0-1-1,0 1 0,0 0 0,0-1 1,0 1-1,0 0 0,0 0 0,0-1 1,0 1-1,0 0 0,0-1 0,0 2 1,-7 15 516,2-4-293,6-8-262,1 0-1,-1-1 1,1 1 0,0-1 0,1 0-1,-1 1 1,1-1 0,0 0 0,5 5-1,-6-6 8,1 0 1,-1 0-1,1-1 0,0 1 0,-1-1 0,1 0 1,0 0-1,1 0 0,-1 0 0,0-1 0,0 1 1,1-1-1,-1 0 0,1 0 0,-1 0 0,1 0 1,-1 0-1,1-1 0,5 0 0,7 1 31,-6-1-308,0 0 1,0 0 0,0-1-1,11-1 1,3-10-419,-23 11 661,0 1 0,0-1 0,-1 1 0,1-1 0,0 1-1,0-1 1,-1 0 0,1 1 0,-1-1 0,1 0 0,-1 0-1,1 0 1,-1 1 0,1-1 0,-1 0 0,0 0 0,1 0 0,-1 0-1,0-1 1,0 2 21,0 0-1,0 0 1,0-1-1,0 1 0,0 0 1,0 0-1,0-1 1,0 1-1,0 0 0,0 0 1,0 0-1,0-1 1,-1 1-1,1 0 0,0 0 1,0 0-1,0-1 1,0 1-1,0 0 0,-1 0 1,1 0-1,0 0 1,0 0-1,0-1 1,-1 1-1,1 0 0,0 0 1,0 0-1,0 0 1,-1 0-1,1 0 0,0 0 1,0 0-1,-1 0 1,-6-4 22,1 1 1,-1-1-1,1 0 0,0-1 1,-6-5-1,9 7-17,0 0 0,-1 0 0,1 0 0,-1 1-1,1-1 1,-1 1 0,0 0 0,0 0 0,0 1 0,-1-1-1,1 1 1,-8-2 0,-10-3-56,-2-5-10,23 10 56,0 1 0,0-1 0,0 0 1,1 1-1,-1-1 0,0 0 0,1 1 0,-1-1 0,0 0 0,1 0 0,-1 0 0,1 0 0,-1 0 1,1 1-1,0-1 0,-1 0 0,1 0 0,0 0 0,0 0 0,0-2 0,-1 3 0,1-1-1,0 0 1,0 1-1,0-1 1,0 0-1,0 1 1,0-1-1,0 1 1,1-1-1,-1 0 1,0 1-1,0-1 1,0 1-1,1-1 1,-1 0-1,0 1 1,1-1-1,-1 1 0,0-1 1,1 1-1,-1-1 1,1 1-1,-1 0 1,1-1-1,0 0 1,1 1-14,0-1 0,0 1 1,0 0-1,0-1 0,0 1 0,0 0 1,3 1-1,5-1 4,0 0 16,-6 1 2,0-1-1,-1 0 1,1 0 0,0 0-1,0 0 1,-1-1 0,1 0-1,5-1 1,2-3 9,-8 4-9,0 0 1,0-1 0,1 1 0,-1 0-1,0 0 1,0 1 0,1-1-1,-1 1 1,6-1 0,-3 1 14,-1-1 0,0 0 1,1 0-1,9-3 0,-9 2-2,0 0 0,0 0 0,0 1 0,0 0 0,7 0 0,-7 1-31,0-1 0,0 0 1,0 0-1,0-1 0,6-2 0,-7 3 6,1-1-1,-1 1 0,0 0 0,11-1 0,-5 1 63,-6 1 67,0 0 0,0 0 0,0 0 0,0 1 0,0 0 0,5 1 0,-9-2-81,0 1 0,0 0-1,0-1 1,0 1 0,0-1-1,0 1 1,0 0 0,0 0 0,0 0-1,0 0 1,-1-1 0,1 1-1,0 0 1,-1 0 0,1 0-1,0 1 1,-1-1 0,0 0-1,1 0 1,-1 0 0,1 0-1,-1 0 1,0 0 0,0 1 0,0-1-1,0 0 1,0 0 0,0 2-1,0 1 27,0-1 0,1 0 0,-1 1 0,1-1 0,0 0 0,0 0 0,2 4 0,1 10 36,-4-16-92,0 0 0,0 1 1,-1-1-1,1 0 0,0 1 0,-1-1 1,1 0-1,-1 0 0,1 1 0,-2 0 1,1 0-2,0 0 1,1-1 0,-1 1 0,0 0 0,1 0 0,-1-1-1,1 1 1,0 0 0,-1 0 0,1 3 0,1 4 26,-1-6-20,0 0-1,1 0 1,-1 0-1,0 0 1,0 1-1,-1-1 0,1 0 1,-1 0-1,0 0 1,-1 3-1,2-5-12,-4 8 62,-1 1-1,-1-1 0,-6 9 1,9-15 108,6-6-1119,1-2 862,0 1-15,0 1 0,0-1 0,0 0 0,6-3 0,-9 6 90,0 1 0,0-1 0,0 0 0,1 1 0,-1-1 0,0 0 0,-1 0 0,1 1 0,0-1 0,0 0 0,0 0 0,0 0 0,-1 0 1,1 0-1,0 0 0,-1-1 0,1 1 0,-1 0 0,1 0 0,-1 0 0,0 0 0,1-2 0,-1 0 6,1 1-1,0-1 1,0 1 0,0-1-1,0 1 1,0 0-1,0-1 1,1 1 0,-1 0-1,1 0 1,0 0 0,2-2-1,10-11-57,-4 4-9,0 1-1,0 0 0,1 1 1,13-10-1,-2 13-6,-11 4 70,4-3 83,-13 3-34,1 1 0,0 0 1,0 0-1,0 0 1,0 0-1,0 1 1,0-1-1,0 1 1,0-1-1,0 1 0,0 0 1,0 1-1,1-1 1,-1 0-1,5 2 1,-4 0 50,0-1 1,0 1-1,0 0 1,0 0-1,5 4 0,-7-5-32,-1 0 0,0 0 0,0 0 0,1 1 0,-1-1 0,0 0 0,0 1 0,0-1 0,0 0 0,0 1 0,-1 0 0,1-1-1,0 1 1,-1-1 0,1 1 0,-1 0 0,1-1 0,-1 1 0,0 3 0,0-3 17,0 1 0,0-1 0,1 1 1,-1-1-1,0 1 0,1-1 0,0 0 0,0 1 0,-1-1 1,1 0-1,2 3 0,-2-2-19,1 0 0,-1-1 0,0 1 0,0 0 0,0-1 0,-1 1 0,1 0-1,-1 0 1,1 0 0,-1-1 0,0 5 0,0 69 573,0-76-637,0 0 0,0 1 0,-1-1 0,1 0-1,0 0 1,0 0 0,0 0 0,0 0-1,0 0 1,0 0 0,0 0 0,0 0-1,0 0 1,0 1 0,0-1 0,0 0 0,0 0-1,0 0 1,1 0 0,-1 0 0,0 0-1,0 0 1,0 0 0,0 0 0,0 0-1,0 1 1,0-1 0,0 0 0,0 0-1,0 0 1,0 0 0,0 0 0,0 0 0,0 0-1,0 0 1,0 0 0,1 0 0,-1 0-1,0 0 1,0 0 0,0 0 0,0 0-1,0 0 1,0 0 0,0 0 0,0 0-1,0 0 1,1 0 0,-1 0 0,0 0 0,0 0-1,0 0 1,0 0 0,0 0 0,0 0-1,0 0 1,14 0-1853,2 0 512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5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6464,'-14'0'2090,"14"0"-2074,0 0-1,0 0 0,-1 0 1,1 0-1,0 0 0,0 0 1,0 0-1,0 0 0,0 0 0,-1 0 1,1 0-1,0 1 0,0-1 1,0 0-1,0 0 0,0 0 1,0 0-1,-1 0 0,1 0 1,0 0-1,0 0 0,0 0 0,0 0 1,0 1-1,0-1 0,0 0 1,0 0-1,0 0 0,0 0 1,-1 0-1,1 0 0,0 1 1,0-1-1,0 0 0,0 0 0,0 0 1,0 0-1,0 0 0,0 1 1,0-1-1,0 0 0,0 0 1,0 0-1,0 0 0,0 0 1,1 1-1,-1-1 0,0 0 1,0 0-1,0 0 0,0 0 0,0 0 1,0 1-1,0 1 39,0 1-1,0 0 1,0-1 0,-1 1-1,1 0 1,-1-1 0,0 1 0,0-1-1,0 1 1,0-1 0,0 1-1,0-1 1,-1 0 0,-1 4-1,2-6-46,1 0-1,0 0 0,0 1 1,-1-1-1,1 0 1,0 0-1,0 1 0,0-1 1,-1 0-1,1 0 0,0 1 1,0-1-1,0 0 0,0 1 1,0-1-1,0 0 0,0 1 1,0-1-1,0 0 1,0 1-1,0-1 0,0 0 1,0 1-1,0-1 0,0 1 1,0 73-1735,0 7-2069,0-78 3755,0 0 1,0 0-1,0-1 1,0 1 0,1 0-1,-1-1 1,1 1-1,0 0 1,0-1 0,0 1-1,2 3 1,-2-4 147,1 1 0,-1-1 1,0 1-1,-1-1 0,1 1 0,0 0 1,-1-1-1,1 1 0,-1 0 1,0 0-1,0 4 0,0 39 1905,0-44-1929,0 0 0,0 0 0,-1-1 1,1 1-1,0 0 0,-1 0 0,0 0 0,1-1 1,-1 1-1,0 0 0,0-1 0,-1 3 0,1-3-37,0 1-1,0-1 0,0 1 0,0 0 0,1-1 0,-1 1 1,0 0-1,1 0 0,0 0 0,-1-1 0,1 1 0,0 2 0,0 26-33,3-24 58,7 5-143,-9-11 26,0 0 0,-1 1 1,1-1-1,-1 1 0,1-1 0,0 0 1,-1 1-1,1-1 0,0 0 0,-1 0 1,1 0-1,0 0 0,-1 1 1,1-1-1,0 0 0,-1 0 0,1 0 1,0 0-1,0 0 0,-1-1 0,1 1 1,0 0-1,0 0 0,2-1-326,16 1-2106,11 0 736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3:56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7136,'0'0'3232,"16"17"-2816,0-17 1632,17 16-1280,-17-16-448,17 0-64,0 0-160,16 0 0,0-16-32,-16 16-1120,16 0 608,-16-17-992,0 17 832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0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8736,'49'16'3936,"-16"17"-3424,-17-17 928,17 1-896,-17-1-160,17 1-224,-17 15 128,17-15-160,-17-1-896,1-16 416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5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16 5152,'6'0'680,"13"-2"3067,-18 2-3693,-1 0 0,0 0 0,1 0 1,-1-1-1,1 1 0,-1 0 0,1-1 0,-1 1 1,0 0-1,1 0 0,-1-1 0,0 1 1,1-1-1,-1 1 0,0 0 0,0-1 0,1 1 1,-1-1-1,0 1 0,0-1 0,0 1 0,0-1 1,1 1-1,-1-1 0,0 1 0,0-1 0,0 1 1,0-1-1,0 0 0,-1-1 312,-1 4-76,-15 8 315,15-9-534,0 0-1,-1 0 1,1 0 0,0 1 0,0-1 0,0 1 0,0-1 0,0 1 0,0 0 0,0-1 0,-2 4 0,-1 6 154,4-9-196,0 1 1,0-1-1,0 0 1,0 1-1,-1-1 1,1 0-1,-1 0 1,-2 2 0,3-3-24,-1 0 0,1 1 0,0-1 1,0 0-1,0 1 0,0-1 1,0 1-1,0 0 0,0-1 0,0 1 1,0 0-1,1-1 0,-1 1 1,1 0-1,-1 0 0,1-1 1,0 1-1,0 0 0,0 0 0,0 0 1,0 0-1,0-1 0,0 1 1,0 0-1,1 0 0,-1 0 0,1-1 1,-1 1-1,1 0 0,0 0 1,0-1-1,0 1 0,0-1 0,0 1 1,0-1-1,0 1 0,0-1 1,3 2-1,-2-1 11,0 0-1,1 0 1,-1-1 0,0 1-1,0-1 1,1 0 0,-1 0 0,1 0-1,0 0 1,-1 0 0,1 0-1,0-1 1,2 1 0,5 0 38,-1-1 1,14 0-1,-6-1-268,84 1-5734,-68 0 3926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6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99 2976,'0'0'971,"-3"0"-603,-5 0-245,3 0 4841,5-3-4372,0-8 0,0 11-585,0 0 0,0 0 0,0 0 0,0 0-1,0 0 1,0 0 0,0 0 0,0-1 0,0 1 0,0 0-1,0 0 1,0 0 0,0 0 0,0 0 0,0 0 0,0 0-1,0 0 1,0 0 0,0-1 0,0 1 0,0 0 0,0 0-1,0 0 1,-1 0 0,1 0 0,0 0 0,0 0 0,0 0-1,0 0 1,0 0 0,0 0 0,0 0 0,0 0 0,0-1-1,0 1 1,0 0 0,0 0 0,0 0 0,-1 0 0,1 0-1,0 0 1,0 0 0,0 0 0,0 0 0,0 0 0,0 0-1,0 0 1,0 0 0,0 0 0,0 0 0,-1 0-1,1 0 1,0 0 0,0 0 0,0 0 0,0 0 0,-1 0 9,1 0 0,0 0 0,-1 0 0,1 0 0,-1 0 1,1 0-1,-1 0 0,1 0 0,-1 1 0,1-1 0,0 0 0,-1 0 1,1 0-1,-1 0 0,1 1 0,0-1 0,-1 0 0,1 0 0,0 1 1,-1-1-1,1 0 0,0 0 0,-1 1 0,1-1 0,0 0 0,0 1 1,-1-1-1,1 1 0,0-1 0,-1 1 0,-4 6 156,-5-1 30,4 7-68,-24 34 100,26-40-231,0 0 0,0 1 0,1-1 0,0 1 0,0 0 0,-2 16 0,1-9-40,3-12 36,1-1 0,0 0-1,-1 0 1,1 1 0,0-1 0,0 0-1,0 0 1,1 1 0,-1-1-1,0 0 1,1 0 0,-1 0-1,1 1 1,0-1 0,0 0 0,0 0-1,0 0 1,0 0 0,0 0-1,1 0 1,-1-1 0,1 1 0,-1 0-1,1-1 1,0 1 0,-1-1-1,1 1 1,0-1 0,0 0 0,0 0-1,0 0 1,3 1 0,22 4 1,-2 5-118,-17-10-4,0 0-1,0 0 0,0-1 1,0 0-1,0 0 0,0 0 1,12-3-1,13-8-496,-3 5 219,-8-5 86,-9 8 203,-10 3 112,-1-1 0,1 1 1,-1-1-1,1 0 0,-1 0 0,0 0 1,4-2-1,-5 3 3,0-1 0,0 0 1,-1 0-1,1 0 1,0 0-1,0 0 0,-1 0 1,1 0-1,-1 0 0,1 0 1,-1 0-1,1 0 0,-1 0 1,1-1-1,-1 1 0,0 0 1,0 0-1,0 0 0,0-1 1,0 1-1,0-1 0,0-1-18,0 0 0,0 1 0,1-1-1,-1 0 1,1 1 0,-1-1 0,1 1 0,0-1-1,0 1 1,2-5 0,-1 5 19,-1-1 0,0 1 0,0-1 0,0 1 0,0-1 0,-1 1 0,1-1 0,-1 0 0,0 1 0,1-6 0,-2 1 18,1 5-44,0-1 0,0 1 0,0 0 0,0 0 0,0-1 0,1 1 0,-1 0 0,1 0 0,0-4 0,10-13-85,-5-5 90,1 18 25,-3 3 19,1-7 137,2 5-61,-6 4-94,-1 1 1,0 0-1,1 0 1,-1 0 0,1-1-1,-1 1 1,0 0-1,1 0 1,-1-1 0,0 1-1,1 0 1,-1-1-1,0 1 1,0 0 0,1-1-1,-1 1 1,0-1 0,0 1-1,0 0 1,0-1-1,1 1 1,-1-1 0,0 1-1,0 0 1,0-1-1,0 1 1,0-1 0,0 1-1,0-1 1,0 0-1,3-4 161,7-6-32,-9 10-127,-1 1 0,1 0 0,-1-1 0,1 1 1,-1 0-1,1-1 0,0 1 0,-1 0 0,1-1 1,-1 1-1,1 0 0,0 0 0,-1 0 0,1 0 0,0 0 1,-1 0-1,1 0 0,-1 0 0,1 0 0,0 0 1,-1 0-1,1 0 0,0 0 0,-1 0 0,2 1 0,-2-1 13,2 0 2,-1 0 0,1 0-1,0 0 1,-1 0 0,1 1 0,0-1-1,-1 0 1,1 1 0,0 0 0,-1-1-1,1 1 1,-1 0 0,1-1 0,-1 1-1,2 2 1,5 2 68,4 0 117,-11-5-193,0 0-1,0 1 0,0-1 1,0 1-1,1-1 1,-1 1-1,0-1 0,0 1 1,0 0-1,0 0 1,0-1-1,-1 1 1,1 0-1,0 0 0,0 0 1,0 0-1,0 2 1,4 8 152,-4-9-144,0 0-1,1 1 1,-1-1-1,0 0 1,1 0-1,-1 1 1,1-1 0,1 2-1,3 2 38,-3-4-27,0 1 0,0 0 0,0 0-1,-1 0 1,1 0 0,-1 1 0,0-1 0,0 1 0,0-1 0,-1 1 0,3 7 0,1-1 29,-4-7-31,1 1-1,-1-1 1,0 0-1,0 0 0,0 0 1,-1 1-1,1-1 1,-1 0-1,1 7 1,-1-8-24,0-1 1,1 1 0,-1 0-1,1 0 1,-1 0 0,1 0-1,0-1 1,-1 1 0,1 0 0,2 1-1,-2-1 11,0-1-1,0 1 0,0 0 0,-1 0 1,1 0-1,0-1 0,-1 1 0,1 0 1,-1 0-1,1 2 0,-1-1 102,0 0-11,0 8-11,0-9 257,2-2-299,-1 0 1,1-1 0,-1 1 0,0-1 0,1 0 0,-1 0-1,1 1 1,-1-1 0,0 0 0,0 0 0,1 0 0,-1 0 0,0 0-1,0-1 1,0 1 0,0 0 0,0 0 0,0-1 0,-1 1-1,1-1 1,0 1 0,-1 0 0,1-4 0,2 0 34,-2 2-49,0 1-1,0 0 1,-1-1-1,1 1 1,-1-1-1,0 1 1,1-1-1,-1 0 0,-1-4 1,3-12 97,0 12-69,0 1 0,1 0 0,0 0 0,0 0 0,7-10 0,25-29 225,-17 22-144,-5 4 210,-6 8-145,1 0 0,9-9 0,-16 18-185,1 0 0,0 0 0,0 1 0,0-1 0,0 0 0,0 1 0,0 0 1,0 0-1,0-1 0,1 1 0,-1 0 0,0 1 0,1-1 0,-1 0 0,1 1 0,3-1 0,-6 1-21,1 0-1,0 0 1,0 0-1,-1 0 1,1 0-1,0 0 0,-1 0 1,1-1-1,0 1 1,-1 0-1,1 0 0,0 0 1,-1-1-1,1 1 1,0-1-1,-1 1 1,1 0-1,-1-1 0,1 1 1,-1-1-1,1 1 1,-1-1-1,1 1 0,-1-1 1,1 0-1,-1 0-10,1 0 1,-1 1-1,1-1 0,-1 1 0,1-1 0,-1 1 0,1-1 0,-1 1 1,1-1-1,-1 1 0,1 0 0,0-1 0,-1 1 0,1 0 0,0-1 1,-1 1-1,1 0 0,0 0 0,-1 0 0,1 0 0,0-1 1,-1 1-1,1 0 0,0 0 0,0 1 0,13-1-770,-11 0-395,13 0-3908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7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45 4384,'-14'-14'1424,"14"14"-1389,-1-1 0,1 1 1,-1-1-1,1 1 0,0-1 1,-1 0-1,1 1 0,0-1 1,0 1-1,0-1 0,-1 0 1,1 1-1,0-1 0,0 1 1,0-1-1,0 0 0,0 1 1,0-1-1,0 0 0,0 1 1,0-1-1,0 1 0,1-1 1,-1 0-1,0 0 0,0 1 60,0-3 865,-2-9 980,-4 16-1021,-2 1-743,7-4-152,0 0 0,0-1 0,-1 1 1,1 0-1,0 0 0,0 0 1,1 0-1,-1 0 0,0 0 0,0 0 1,0 0-1,1 0 0,-1 0 0,0 1 1,1-1-1,-1 0 0,1 0 1,0 1-1,-1 1 0,-1 30 143,1-4-94,-1-15-49,-3 11 20,-2 48 0,7 107-2044,0-178 1829,0 0 1,0-1-1,0 1 0,0 0 1,0 0-1,-1-1 0,1 1 1,0 0-1,-2 1 0,-11 14-991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7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3808,'0'-27'1227,"1"22"-911,9 2-147,12-3-47,1-1-17,-1 2 1,1 0-1,40-2 1,-22 6 197,-25 0-212,0 1 0,1 0 0,-1 1-1,0 1 1,0 1 0,0 0-1,26 9 1,-14-1 44,0 2 0,42 26 0,-61-33-93,0 1 0,-1 1 0,0 0 0,0 0 0,0 0 0,-1 1-1,9 16 1,-4-9 29,-2-1 159,-1 0 1,0 0-1,12 28 1,-17-32 86,-1 0 0,1 0 0,-2 0 0,0 0 0,0 1 0,0 19 0,-2-26-215,0-1 1,0 1-1,-1 0 1,1-1-1,-1 1 1,0-1-1,0 1 1,-1-1-1,-2 6 1,1-5 40,-1 1 0,0-1 1,0 0-1,0-1 0,0 1 1,-1-1-1,0 0 0,-7 5 1,4-3-95,0 0 1,-1-1 0,0 0 0,0-1 0,0 0 0,-1 0 0,1-1 0,-1 0 0,0-1 0,0 0 0,0-1-1,0 0 1,-14 0 0,-98-1 126,113 0-223,1-1-1,0 0 1,0 0-1,0 0 1,-9-4-1,13 4-30,1 0-1,0 0 1,0 0-1,0-1 0,0 1 1,0-1-1,1 0 1,-1 0-1,0 0 0,1 0 1,-1-1-1,-3-4 1,6 6-26,-1 0 0,0 0 1,1-1-1,-1 1 1,1 0-1,0-1 1,-1 1-1,1-1 0,0 1 1,0 0-1,0-1 1,0 1-1,0-1 1,0 1-1,0 0 0,0-1 1,1 1-1,-1-2 1,1 1-37,0 0 1,0 0 0,0 0 0,0 1 0,1-1-1,-1 0 1,0 0 0,1 1 0,1-2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8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0 6400,'0'0'2058,"0"6"-1258,1 1-650,-1-3-42,1-1 0,-1 1 0,0 0-1,0 0 1,-1 0 0,1-1 0,-1 1 0,-1 5-1,-10 19 297,9-22-293,0 0 0,1 1 0,-1 0 0,1-1 0,1 1 0,-1 0 0,1 0 0,0 8 0,0-7-64,0 1 1,0 0-1,-5 16 0,4-18-31,0 1-1,1-1 0,-2 15 1,3-20-29,0 0 1,0 0 0,0 0 0,1 0-1,-1 0 1,0 0 0,1 0 0,-1-1-1,1 1 1,0 0 0,0 0 0,-1 0 0,1-1-1,0 1 1,1-1 0,-1 1 0,0-1-1,0 1 1,1-1 0,-1 1 0,1-1-1,-1 0 1,1 0 0,-1 0 0,1 0-1,0 0 1,2 1 0,2 0-77,-1-1 0,1 1 0,0-1 0,0-1 0,0 1 0,9-1 0,1 0-371,-14 1 417,1-1-1,-1 0 1,1 1-1,-1-1 0,1-1 1,-1 1-1,1 0 1,-1 0-1,1-1 1,-1 0-1,0 1 0,1-1 1,-1 0-1,0 0 1,1 0-1,-1-1 1,0 1-1,0 0 0,0-1 1,0 1-1,2-3 1,3-4-75,-2 3 45,0 0-1,0 0 1,8-5 0,12-6-23,-17 5 97,-8 11 4,0-1-1,0 1 0,0 0 0,1-1 1,-1 1-1,0 0 0,0-1 0,1 1 1,-1 0-1,0-1 0,1 1 0,-1 0 1,0 0-1,1-1 0,-1 1 0,0 0 1,1 0-1,-1 0 0,1 0 1,-1-1-1,0 1 0,1 0 0,-1 0 1,1 0-1,-1 0 0,0 0 0,1 0 1,-1 0-1,1 0 0,0 0 0,4 3 428,-3-1-366,0 0 0,-1 0 0,0 0 0,1 0 0,-1 1 0,0-1 0,0 0-1,0 1 1,0-1 0,-1 1 0,1-1 0,-1 0 0,1 1 0,-1 0 0,0-1 0,0 5-1,-1 6 284,-1 0 0,-4 16 0,0 3 135,3-1-147,3 58 0,-2 18-190,-9-25-83,9-56-48,1-10 22,-4 21-1,1-24 57,-9 23-1,5-17-8,1 3-11,5-16-18,0 0 0,0-1 0,0 1 0,0 0-1,-1-1 1,0 1 0,-1-1 0,1 0 0,-1 0-1,0 0 1,0 0 0,-8 7 0,1-3 5,0-1 0,0 0 0,-1 0 0,0-1 0,0 0 0,-18 6 0,17-11-58,-1 0 0,0-1 0,0 0 0,-17-2 0,8 1-2,19 0-12,0 0 0,0-1 0,0 1 1,0-1-1,1 0 0,-1 0 0,0 0 1,0-1-1,1 1 0,-1-1 0,1 0 1,0 0-1,-1 0 0,1 0 0,0-1 1,0 1-1,0-1 0,1 0 0,-5-5 1,-2-1-37,4 3-9,-1 0-1,1 0 0,1 0 1,-1 0-1,1-1 1,0 0-1,1 0 0,0 0 1,0 0-1,0-1 0,1 1 1,-3-14-1,2 10-33,1 0-1,0 0 0,1 1 1,0-1-1,0 0 0,1 0 1,1 0-1,0 0 0,0 0 1,1 0-1,1 0 0,0 1 1,0-1-1,1 1 0,0 0 1,9-15-1,-7 15-91,1 1 1,1 0-1,0 0 0,11-9 0,47-35-611,-55 44 703,148-106-817,-94 57 726,-13 15 128,-3-12 138,-12 23 0,-30 26-20,0 0-1,0 0 1,-1 0-1,0-1 1,0 0 0,0 0-1,-1 0 1,7-13 0,18-29 1295,-27 41-920,8-11 102,-11 19-539,0 0 0,0 0 1,0 0-1,0 0 1,0 0-1,0 0 0,0 0 1,0 0-1,0 0 1,0 0-1,0 0 0,0 0 1,1 0-1,-1 0 1,0 0-1,0 0 0,0-1 1,0 1-1,0 0 1,0 0-1,0 0 0,0 0 1,0 0-1,0 0 1,1 0-1,-1 0 0,0 0 1,0 0-1,0 1 1,0-1-1,0 0 1,0 0-1,0 0 0,0 0 1,0 0-1,0 0 1,1 0-1,-1 0 0,0 0 1,0 0-1,0 0 1,0 0-1,0 0 0,0 0 1,0 0-1,0 0 1,0 0-1,0 1 0,0-1 1,0 0-1,0 0 1,0 0-1,0 0 0,0 0 1,0 0-1,0 0 1,2 15 297,-3 4-302,0-7 21,1 1 0,1 0 1,3 23-1,0-19 21,-1-10-30,-2 0 0,1 0 0,-1 0 0,0 0 0,0 7 0,-1 81 565,-3-89-395,-5 5-197,8-11 15,1 0 0,-1 0 0,0 0 0,0 0 1,0 1-1,0-1 0,1 0 0,-1 0 0,0 0 0,0 0 0,0 0 0,0 0 1,1 0-1,-1 1 0,0-1 0,0 0 0,0 0 0,1 0 0,-1 0 1,0 0-1,0 0 0,1 0 0,-1 0 0,0 0 0,0 0 0,0 0 0,1 0 1,-1 0-1,0 0 0,0-1 0,0 1 0,1 0 0,-1 0 0,0 0 1,0 0-1,0 0 0,1 0 0,-1 0 0,0-1 0,0 1 0,0 0 0,0 0 1,1-3-14,0 0 1,0 0-1,0 0 1,-1 0 0,0 1-1,1-1 1,-1 0-1,0 0 1,0 0 0,-1-4-1,0-4-190,1 8 169,1-1 1,-1 1 0,1 0 0,-1-1 0,1 1 0,0 0 0,0-1-1,1 1 1,1-4 0,4-8-46,1-6-35,1-1 0,2 1 0,0 1-1,15-21 1,4 5-23,-25 29 115,-3 5 21,-1 0 1,0 0 0,1 0-1,-1 0 1,1 0-1,0 1 1,0-1-1,-1 1 1,5-3-1,-3 3 16,1-1 0,0 1-1,-1 0 1,1 1 0,4-1-1,7-1 39,-14 2-51,2-1 22,1 0 1,-1 0 0,1 1 0,0-1 0,-1 1 0,5 0 0,-6 1 5,-1-1 0,1 1-1,-1 0 1,1 0 0,-1 0 0,1 0 0,-1 0 0,0 0 0,1 1 0,-1-1 0,1 2-1,4 3 66,5 3 44,6 7 54,-9-2-55,0 1-1,-1 0 0,-1 0 1,0 1-1,-1 0 1,4 18-1,-4 13 93,6-12-79,-9-25-119,-1-7-24,-1-1-1,0 0 1,1 0 0,-1 0 0,1 0-1,0 0 1,1 3 0,23 17 73,-12-4-97,-11-15-82,-1 0-1,1 0 1,1 0-1,-1-1 1,0 1-1,1 0 1,-1-1-1,6 5 1,-4-5-56,-1 0-1,1 0 1,0 0 0,0 0 0,0-1 0,0 1-1,0-1 1,0 0 0,0 0 0,0 0-1,0-1 1,1 0 0,-1 0 0,0 0 0,0 0-1,1 0 1,-1-1 0,8-2 0,29-8-757,-36 10 829,1 0 0,-1 0 0,0-1 0,0 0 0,0 0 0,0 0 0,0-1 0,0 1 0,0-1 0,8-7 0,-9 7 36,0 0 10,0 0 29,1 0 1,-1-1-1,0 1 0,0-1 0,0 1 0,-1-1 0,1 0 1,-1-1-1,0 1 0,4-8 0,28-49 389,-23 42-191,-9 15-63,-1-1 0,1 0 0,-1 0 0,0 0 0,0 0 0,-1 0 0,1 0 1,-1 0-1,0-1 0,-1 1 0,1 0 0,-1-1 0,0 1 0,0-1 0,-1 1 0,0 0 1,-1-6-1,1 7 52,-1 0 0,1-1 0,-1 1 0,0 0 0,0 1 0,0-1 0,-1 0 0,1 1 1,-1-1-1,0 1 0,-4-4 0,6 7-153,0-1 0,1 1 0,-1 0 0,0-1 0,0 1 1,0 0-1,0 0 0,0 0 0,0 0 0,1 0 0,-1 0 0,0 0 0,0 0 1,0 0-1,0 1 0,0-1 0,0 0 0,1 0 0,-1 1 0,0-1 0,0 1 1,0-1-1,1 0 0,-1 1 0,0 0 0,1-1 0,-1 1 0,0-1 0,0 2 0,-3 2 51,1 1-1,-1-1 0,-4 10 0,0-1-1,-38 50 47,42-56-149,0 1 1,0-1-1,1 1 0,0 0 0,0-1 0,-3 18 1,3-10-37,2-12-44,0 0 1,1-1 0,-1 1 0,1 0 0,-1 0 0,1 0-1,0 0 1,1 0 0,-1 0 0,0 0 0,1 0 0,0 0 0,-1 0-1,1 0 1,0-1 0,1 1 0,-1 0 0,0-1 0,1 1-1,2 3 1,-4-6 93,0 0 0,0 0 0,0 0 0,0 0 0,0 0 0,0 0 0,0 1-1,0-1 1,0 0 0,0 0 0,0 0 0,1 0 0,-1 0 0,0 0 0,0 0 0,0 0 0,0 0-1,0 0 1,0 0 0,0 1 0,0-1 0,1 0 0,-1 0 0,0 0 0,0 0 0,0 0 0,0 0-1,0 0 1,0 0 0,1 0 0,-1 0 0,0 0 0,0 0 0,0 0 0,0 0 0,0 0 0,0 0 0,1-1-1,-1 1 1,0 0 0,0 0 0,0 0 0,0 0 0,0 0 0,0 0 0,0 0 0,0 0 0,1 0-1,-1 0 1,0 0 0,0-1 0,0 1 0,0 0 0,0 0 0,0 0 0,0 0 0,4-5-294,0 1 139,0 0 0,0 1 0,0-1 0,6-4 0,-3 5 54,-6 3 109,-1 0 0,1 0-1,-1 0 1,1-1 0,-1 1 0,1 0-1,-1 0 1,1-1 0,-1 1-1,1 0 1,-1-1 0,0 1 0,1 0-1,-1-1 1,1 1 0,-1-1-1,0 1 1,0 0 0,1-1 0,-1 1-1,0-1 1,0 1 0,1-1-1,-1 1 1,0-1 0,0 1 0,0-1-1,0 1 1,0-1 0,0 0-1,0 1 1,0-1 0,0 1 0,0-1-1,0 1 1,0-1 0,0 0-1,-1 0 10,1 1-1,0-1 0,1 0 1,-1 0-1,0 1 0,0-1 1,0 0-1,0 0 0,1 1 0,-1-1 1,0 0-1,0 0 0,1 1 1,-1-1-1,1 0 0,-1 1 1,1-1-1,-1 1 0,1-1 1,-1 0-1,1 1 0,-1-1 1,1 1-1,0-1 0,0 1 16,0-1 0,-1 1-1,1 0 1,-1-1 0,0 1 0,1 0 0,-1-1-1,1 1 1,-1-1 0,0 1 0,1-1-1,-1 1 1,0-1 0,1 1 0,-1-1-1,0 0 1,0 1 0,0-1 0,1 1 0,-1-1-1,0 1 1,0-1 0,0-1 0,0 2-12,0 0 0,0 0 1,0 0-1,0 0 1,0 0-1,0 0 0,0 0 1,0-1-1,0 1 1,0 0-1,0 0 0,0 0 1,0 0-1,0 0 1,0 0-1,0 0 0,0 0 1,0 0-1,0-1 0,0 1 1,0 0-1,0 0 1,0 0-1,0 0 0,0 0 1,0 0-1,0 0 1,0 0-1,0 0 0,0 0 1,0 0-1,1 0 1,-1 0-1,0-1 0,0 1 1,0 0-1,0 0 1,0 0-1,0 0 0,0 0 1,0 0-1,0 0 0,0 0 1,0 0-1,1 0 1,-1 0-1,0 0 0,0 0 1,0 0-1,0 0 1,0 0-1,0 0 0,0 0 1,0 0-1,0 0 1,1 0-1,-1 0 28,1 0 0,-1 0-1,0 0 1,1 0 0,-1 0 0,1 0-1,-1 0 1,1 0 0,-1 1 0,0-1 0,1 0-1,-1 0 1,1 0 0,-1 0 0,0 1 0,1-1-1,-1 0 1,1 0 0,-1 1 0,0-1-1,1 0 1,-1 0 0,0 1 0,0-1 0,1 0-1,-1 1 1,0-1 0,0 1 0,1-1 0,-1 1-1,5 6 397,9-1 263,4 5-254,-14-8-375,-1-1 0,1 0 0,0 0 0,-1 0 0,1 0 1,5 1-1,0-1-100,0-1 0,0 0 0,0 0 0,14-2 1,13 2-480,-16 3 246,15 1-664,7-11-1249,-24 3 1146,34 1-1269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76 132 4224,'-12'0'1682,"22"0"-943,-10 0-716,0 0 0,0 0 0,0 0 1,0 0-1,0 0 0,0 0 0,0 0 0,0 0 0,0 0 0,1 0 0,-1 0 0,0 0 1,0 0-1,0 0 0,0 0 0,0 0 0,0 0 0,0 0 0,0 0 0,0 0 0,0 0 1,1 0-1,-1 0 0,0 0 0,0 0 0,0 0 0,0 0 0,0 0 0,0 0 0,0 0 1,0 1-1,0-1 0,0 0 0,0 0 0,0 0 0,0 0 0,0 0 0,0 0 0,0 0 1,0 0-1,1 0 0,-1 0 0,0 0 0,0 1 0,0-1 0,0 0 0,0 0 0,0 0 1,0 0-1,0 0 0,0 0 0,0 0 0,-1 0 0,1 0 0,0 1 0,0-1 0,0 4 370,1-2-228,-1 1 0,0-1 0,0 1 0,0-1 0,-1 1 0,1-1 0,-1 0 0,0 5 0,-10 12 395,5 3-152,4-14-305,0-1 0,0 1 1,-5 10-1,3-11-51,2 0-1,-1 1 1,-2 10-1,-1 5 15,1-7-8,3-13-49,1 0 1,0 1-1,0-1 1,0 1-1,0-1 1,0 1-1,1 5 0,0 0 30,0-7-29,1 0 0,-1-1 1,0 1-1,0-1 0,0 1 0,0-1 0,-1 1 0,1 0 0,0-1 1,-1 1-1,1-1 0,-2 3 0,-5 0 259,14-5-90,-4 1-195,0-3-21,10-7 10,-12 9 24,1 0 0,-1 1 0,0-1 0,0 0-1,0 0 1,0 0 0,0 1 0,0-1 0,0 0 0,0 0 0,0-1 0,-1 1 0,1 0 0,0 0 0,-1 0-1,1 0 1,-1-1 0,1 1 0,-1 0 0,1-1 0,-1-1 0,1 1-3,-1 0 0,1-1 0,0 1 0,0 0 0,0 0 1,0 0-1,0 0 0,0 0 0,0 0 0,1 0 0,2-2 0,-2 2 0,-1 0-1,1 0 1,-1 0-1,1 0 0,-1 0 1,0 0-1,0 0 1,0-1-1,0 1 1,0 0-1,-1-1 0,1 1 1,0-3-1,2-9-23,8-8-34,-6-5-16,7 3-70,-11 23 168,-1 0-1,1 0 1,-1 1-1,1-1 1,-1 0 0,1 0-1,0 1 1,-1-1 0,1 1-1,0-1 1,0 1-1,0-1 1,-1 1 0,1-1-1,0 1 1,0 0-1,0-1 1,0 1 0,1 0-1,-2 0-11,0 0 1,0-1-1,0 1 0,0 0 0,0 0 0,0 0 1,0 0-1,1 0 0,-1 0 0,0 0 0,0 0 0,0 0 1,0 0-1,0 0 0,0 0 0,0 0 0,0 0 0,0 0 1,0 0-1,1 1 0,-1-1 0,0 0 0,0 0 1,0 0-1,0 0 0,0 0 0,0 0 0,0 0 0,0 0 1,0 0-1,0 0 0,0 0 0,0 0 0,0 0 0,0 0 1,1 0-1,-1 1 0,0-1 0,0 0 0,0 0 1,0 0-1,0 0 0,0 0 0,0 0 0,0 0 0,0 0 1,0 0-1,0 0 0,0 1 0,0-1 0,0 0 0,0 0 1,0 0-1,0 0 0,0 0 0,-1 0 0,2 4 111,-1-1 0,1 0 0,-1 1-1,1-1 1,0 0 0,3 6 0,2 9 73,11 45 365,-16-60-520,0 1 1,-1-1 0,1 1-1,-1 0 1,1 0-1,-1-1 1,0 1-1,-1 5 1,0 4 1,1-2-9,-1-9-19,1 1-1,0 0 0,-1-1 1,1 1-1,0 0 0,1-1 1,-1 1-1,0 0 0,1 0 1,0-1-1,1 5 0,5-2 94,-6-5-97,-1 0 0,0 0 0,1 1 0,-1-1 0,0 0 0,1 0 0,-1 1 0,0-1 0,1 0 0,-1 0 0,0 1 0,1-1 0,-1 0 0,0 1 0,0-1 0,1 1 0,-1-1 0,0 0 0,0 1 0,0-1 0,0 1 0,1-1-1,-1 1 1,0-1 0,0 0 0,0 1 0,0-1 0,0 1 0,0-1 0,0 1 0,0-1-4,0 0 0,0 1 1,0-1-1,-1 0 0,1 0 0,0 0 0,0 0 0,0 0 0,0 0 0,0 0 1,0 0-1,0 0 0,0 0 0,0 1 0,0-1 0,0 0 0,0 0 0,1 0 1,-1 0-1,0 0 0,0 0 0,0 0 0,0 0 0,0 0 0,0 0 0,0 0 1,0 1-1,0-1 0,0 0 0,0 0 0,0 0 0,0 0 0,0 0 0,0 0 1,0 0-1,1 0 0,-1 0 0,0 0 0,0 0 0,0 0 0,0 0 0,0 0 1,0 0-1,0 0 0,0 0 0,0 0 0,0 0 0,1 0 0,-1 0 0,0 0 0,0 0 1,0 0-1,0 0 0,0 0 0,0 0 0,0 0 0,1 0-8,-1 0 1,1 0-1,-1 0 0,1 0 1,-1 0-1,1 0 0,-1 0 0,1 0 1,-1 0-1,1 0 0,-1-1 0,1 1 1,-1 0-1,1 0 0,-1 0 1,1-1-1,-1 1 0,1 0 0,-1-1 1,0 1-1,1 0 0,-1-1 0,0 1 1,1 0-1,-1-1 0,0 1 1,1-1-1,-1 1 0,0-1 0,0 1 1,1-1-1,-1 1 0,0-1 0,0 1 1,0-1-1,0 1 0,0-1 0,0 1 1,0-1-1,0 1 0,0-2 1,3-3-250,8-6-171,-11 11 417,0 0-1,0-1 1,1 1 0,-1 0 0,0 0-1,0-1 1,0 1 0,1 0 0,-1-1-1,0 1 1,0 0 0,0-1 0,0 1-1,0 0 1,1 0 0,-1-1 0,0 1-1,0 0 1,0-1 0,0 1 0,0 0-1,0-1 1,0 1 0,0 0 0,-1-1-1,1-6-51,-1 3 40,1 0 0,0 0 0,0 1 0,0-1-1,1 0 1,-1 0 0,1 0 0,1-5 0,3-2-9,-4 8 19,1 0 0,-1 0 0,0 0 1,0 0-1,0-1 0,0 1 0,-1 0 0,0-1 0,1-5 1,-1 6-9,0-1 0,1 0 0,-1 1 0,1-1 0,0 1 0,0-1 0,3-4 0,1-8-71,-1 4-16,-4 9 104,1 0-1,0 1 1,0-1 0,-1 0 0,1 0 0,1 1 0,-1-1 0,0 1 0,1-1 0,-1 1 0,1 0 0,0-1 0,0 1 0,0 0 0,0 0 0,0 0 0,0 1 0,5-4 0,-6 5 16,0-1 1,0 1 0,0 0-1,0 0 1,0-1 0,0 1 0,0 0-1,0 0 1,0 0 0,0 0-1,0 1 1,0-1 0,0 0-1,0 0 1,0 0 0,0 1-1,0-1 1,0 1 0,-1-1 0,1 1-1,0-1 1,0 1 0,0-1-1,0 1 1,-1 0 0,2 0-1,5 4 114,-2-3-63,0 0 1,0 1 0,-1 0-1,1 0 1,-1 0-1,1 1 1,-1-1 0,4 5-1,-7-6-48,1-1 9,0 1 1,-1 0 0,1 0-1,0 0 1,-1 0-1,0 0 1,0 0-1,1 0 1,-1 1-1,0-1 1,-1 0 0,1 1-1,0-1 1,0 5-1,2 6 88,3 3 11,-5-13-88,1 1 0,-1-1-1,0 1 1,0-1 0,-1 1 0,1-1 0,0 6 0,-1 5 78,0-11-80,1 0-1,-1-1 0,0 1 1,0 0-1,0-1 0,-1 1 1,1 0-1,0-1 0,-1 1 1,0-1-1,0 1 0,0-1 1,0 1-1,0-1 0,0 1 1,0-1-1,-1 0 0,1 0 1,-1 0-1,0 0 0,-2 3 1,-7 6 67,8-8-101,3-4-203,0 0 161,0 0 0,0 0-1,0 0 1,0 1 0,0-1-1,1 0 1,-1 0-1,0 1 1,1-1 0,-1 0-1,0 0 1,1 1 0,-1-1-1,1 0 1,-1 1-1,1-1 1,-1 0 0,1 1-1,0-1 1,-1 1-1,1-1 1,-1 1 0,1-1-1,0 1 1,0 0 0,-1-1-1,2 0 1,0 1-50,0-1 1,0 0 0,0-1-1,-1 1 1,1 0-1,-1-1 1,1 1-1,-1 0 1,1-1 0,1-2-1,22-44-1446,2-2 58,49-76-227,-54 86 1566,-15 27 341,0 0 1,0 1 0,18-22-1,-11 26 328,-9-6 491,6 1-203,-8 10 224,-3 18 505,1-7-1232,-1-1 0,0 0-1,-1 1 1,-2 10 0,-8 6 194,9-3-254,0 0 0,3 41 0,0-26-138,-1-34-101,0 0-1,0 0 1,0 0-1,1 0 0,-1 0 1,0 0-1,1 0 1,0-1-1,0 1 0,-1 0 1,1 0-1,2 3 1,-2-4-19,0 1 1,0-1 0,0 1-1,0-1 1,-1 1-1,1 0 1,-1-1 0,1 1-1,-1-1 1,1 1 0,-1 0-1,0 3 1,0 8-236,0-13 226,0 0-1,0 0 1,0 0 0,0 1-1,0-1 1,0 0 0,0 0-1,0 0 1,0 0 0,0 0-1,0 0 1,0 0 0,0 0-1,0 0 1,0 1 0,0-1-1,0 0 1,0 0 0,0 0 0,0 0-1,0 0 1,0 0 0,0 0-1,0 0 1,0 0 0,0 0-1,0 0 1,0 1 0,0-1-1,1 0 1,-1 0 0,0 0-1,0 0 1,0 0 0,0 0-1,0 0 1,0 0 0,0 0 0,0 0-1,0 0 1,0 0 0,0 0-1,1 0 1,-1 0 0,0 0-1,0 0 1,0 0 0,0 0-1,0 0 1,0 0 0,0 0-1,0 0 1,0 0 0,1 0-1,-1 0 1,0 0 0,11 0-759,-9 0-513,-2-3 166,0-10-677,0-4 592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49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4896,'-16'16'3072,"32"-16"-2624,1 0-352,-1 0-960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0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6240,'-16'0'2816,"-17"0"-2464,17 0 1248,16 17-960,-17-17-128,17 16-320,-16 17-288,16 0 32,16-1 160,-16 1-32,33 0 32,-17 0-32,17-17-1120,0 1 608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0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8064,'-33'-16'4128,"16"16"-3904,34 0-224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1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67 4320,'6'-6'472,"1"1"1,0 0-1,0 0 1,9-4-1,-15 9-417,-1-1 0,1 1-1,0 0 1,-1-1-1,1 1 1,-1 0 0,1 0-1,-1 0 1,1-1-1,0 1 1,-1 0 0,1 0-1,0 0 1,-1 0-1,1 0 1,-1 0 0,1 0-1,0 0 1,-1 0-1,1 1 1,0-1 0,0 0-1,-1 0-10,1 1 0,-1-1-1,0 0 1,1 0 0,-1 0-1,0 0 1,1 0 0,-1 0-1,0 0 1,1 0 0,-1 0-1,0 0 1,0 0-1,1 0 1,-1 0 0,0 0-1,1 0 1,-1 0 0,0-1-1,1 1 1,-1 0 0,0 0-1,0 0 1,1 0 0,-1-1-1,0 1 1,0 0 0,1 0-1,-1-1 1,0 1 0,0 0-1,0 0 1,1-1 0,-1 1-1,2-3 166,4-4 326,-6 6-489,-1 1 0,1-1-1,0 1 1,-1 0 0,1-1 0,-1 1 0,1 0 0,-1 0 0,1-1-1,-1 1 1,1 0 0,-1 0 0,1 0 0,-1 0 0,1-1 0,-1 1 0,1 0-1,-1 0 1,1 0 0,-1 0 0,1 0 0,-1 0 0,1 0 0,-1 1-1,0-1 1,-60 0 301,60 0-343,-1 0 0,0 0 1,0 0-1,0-1 0,0 1 1,0 0-1,1-1 0,-1 0 0,0 1 1,0-1-1,1 0 0,-1 0 0,-2-1 1,3 1-2,-1 0 0,0 0 1,1 0-1,-1 0 0,0 0 1,0 1-1,1-1 0,-1 1 1,0-1-1,0 1 1,0 0-1,0 0 0,-2 0 1,-11-1-30,5 1 27,0-1 0,0 2 0,0-1-1,-12 3 1,9 4 21,11-6-25,1 0-1,-1 0 1,1-1 0,-1 1-1,1 0 1,-1-1 0,1 1-1,-1-1 1,0 0 0,1 1 0,-1-1-1,-1 0 1,-3 1 5,1 0 1,0 0-1,0 1 0,0 0 0,0 0 1,0 0-1,0 0 0,0 1 1,0 0-1,1 0 0,0 0 0,-1 0 1,-4 6-1,-5 4 9,1 1-1,-16 20 1,22-22 45,0 1 0,0-1 0,1 1 0,1 0 0,0 1 1,-5 22-1,6-20-49,-6 15 55,-10 50-17,10-33-176,7-36 189,1 0 0,0 0 0,-1 24 0,3-33-37,0 0 1,0 0-1,1 0 1,-1 0-1,1 0 1,-1 0-1,1 0 1,0 0-1,0-1 1,0 1-1,0 0 1,4 5-1,-3-6-4,0 1-1,1-1 1,-1 0 0,1 0-1,0 0 1,0 0 0,0 0 0,0 0-1,0-1 1,0 1 0,0-1-1,4 1 1,89 25 148,-82-24-192,-1-2-1,1 0 0,0-1 1,16-1-1,-3 0-202,74 1-2799,-95 0 2425,0 0 0,-1 0 0,11-3 0,16-10-1033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1 8480,'-32'33'3840,"15"-17"-3360,-16 0 1600,17 1-1248,-33 16 447,16-1-767,-32 1-32,15 16-288,1-16 32,17 0-128,-1-17-896,16 1 416,34-17-4127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2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34 5632,'-16'-33'4480,"16"49"-3648,16 1-480,1-1-64,16 0-160,-1 1 128,34-1-160,-1-32-960,17 16 480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2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5728,'-33'0'2592,"33"16"-896,0 0-1152,-16 1 832,-1 16-768,1 16 224,16 16-480,-33 1 160,33 16-288,-16-17-64,16-16-96,-17 1 32,17-18-64,0-15-2688,0 16 1440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5888,'0'14'1898,"1"-11"-1402,9-3-229,63 0 1002,-57 0-995,-8 1-148,1-1 0,-1 0 0,0-1 0,0 0 0,0 0-1,0 0 1,0-1 0,0-1 0,0 1 0,7-5 0,-6 4 18,-1 0-1,1 0 1,-1 1-1,14-2 1,-12 3-34,-1-1-1,0-1 1,14-4 0,-20 5-63,0 1-1,0-1 1,0 0 0,-1 0-1,1 0 1,0 0-1,-1 0 1,0 0-1,1-1 1,-1 1 0,0-1-1,0 0 1,0 1-1,1-5 1,-3 6-33,1 1-1,-1-1 1,0 1-1,0-1 1,0 0-1,0 1 1,0-1 0,0 0-1,0 1 1,0-1-1,0 1 1,0-1 0,0 0-1,0 1 1,0-1-1,-1 1 1,1-1 0,0 0-1,0 1 1,-1-1-1,1 1 1,0-1 0,-1 1-1,1-1 1,0 1-1,-1-1 1,1 1 0,-1-1-1,1 1 1,-1 0-1,1-1 1,-1 1 0,0-1-1,-3-1 35,1 0-1,-1 1 0,0-1 1,1 1-1,-7-2 1,4 2-28,1 1 0,-1 0 1,1 0-1,-1 0 0,1 1 1,-1-1-1,1 1 0,-9 3 1,5-1-10,-1-1 1,1-1-1,-15 2 1,17-4 25,-1 2-1,0-1 1,0 1 0,0 0-1,1 1 1,-1 0 0,1 0 0,-1 0-1,1 1 1,0 0 0,0 1-1,0 0 1,0 0 0,1 0-1,-1 1 1,-7 7 0,12-10-44,-1 0-1,1 1 1,-1 0 0,1-1 0,0 1-1,0 0 1,0 0 0,1 0 0,-1 0-1,1 1 1,-1-1 0,1 0 0,-1 6 0,6 5-42,0-6 44,-2-2 7,-1-4-3,-1 0 0,1 1 0,0-1 0,-1 0 0,1 0 0,0 0 0,0 0-1,1 0 1,-1 0 0,0 0 0,1 0 0,-1 0 0,1-1 0,-1 1 0,1-1 0,0 1 0,0-1 0,0 0 0,0 1 0,0-1 0,4 1 0,2 2-244,1-1-1,0 0 1,0-1 0,0 0 0,0 0-1,0-1 1,0 0 0,0-1-1,18-1 1,-3 1-891,25 0-304</inkml:trace>
  <inkml:trace contextRef="#ctx0" brushRef="#br0" timeOffset="1">607 28 5568,'-5'-5'694,"2"1"-218,-1 0 1,0 0 0,0 1-1,-6-5 1,5 16 824,-9-2-325,12-5-881,0 0-1,0 1 0,0-1 0,0 1 0,0-1 0,0 1 1,0 0-1,1 0 0,-1 0 0,1 0 0,-1 0 0,1 0 1,0 0-1,0 0 0,-1 0 0,2 1 0,-1-1 0,0 0 1,0 4-1,-1 3-16,1 1 1,1-1-1,0 17 1,0-9-42,0-15-31,0 0-1,0 1 1,0-1 0,1 0 0,-1 0-1,0 0 1,1 0 0,0 1-1,-1-1 1,1 0 0,0 0 0,0 0-1,0 0 1,2 2 0,1 0 24,1 0 0,-1 0 0,0-1 0,10 6 0,-3-2-15,-7-4-56,0-1 1,0 0 0,0-1 0,0 1-1,0-1 1,0 1 0,1-1 0,7 0 0,40 1-1328,-34-2 655,-1 0-61,0-1-1,0-1 1,0-1-1,30-8 1,15-5-751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3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50 4576,'-17'-33'2048,"34"33"-1760,-17-16 1600,0 32 0,0 1-1440,-17 15 32,17 1-320,-16 33 128,-1-17-160,1 0-352,16 0 128,-33-16-1824,33 16 1056,-33-16-2016,17-17 1632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1 245 5056,'0'-41'1642,"0"40"-1596,0 0 0,0 0 0,0 1-1,0-1 1,0 0 0,0 0-1,0 0 1,0 0 0,1 0 0,-1 0-1,0 1 1,1-1 0,0-2-1,5-7 241,1 0-1,0 0 0,16-17 1,-21 25-236,1 0 1,-1 0 0,0 0-1,1 0 1,-1 0 0,1 0-1,-1 1 1,1-1 0,3 0-1,7-2 123,0 1-1,0 0 0,17-1 1,7-1 113,-20 1-136,15 0 154,2 9-84,-18-2-136,5-1 27,-17-2-87,1 1 0,0-1 0,-1 1 0,1 0 0,0 0 0,-1 1 0,1-1 0,-1 1 0,0 0 1,0 0-1,8 5 0,-1 4 130,1 1 0,-1 0 0,-1 0 0,10 17 0,-5-10 126,-11-12-174,0 0 0,-1 0 0,0 1-1,0-1 1,0 1 0,-1 0 0,2 9-1,2 10 169,-4-22-172,-1 0 0,-1 0 0,1 0 0,-1 0-1,0 0 1,0 7 0,-1-5-47,1-4-204,0-6 0,0-5 111,0 1 0,1-1 0,0 1 0,0-1 0,0 1 0,1-1 1,0 1-1,1 0 0,3-8 0,6-17-37,-6 13 126,1 1-1,0 0 1,15-23 0,-13 29 46,0 2 0,1-1 0,0 1 0,1 0 0,0 1 0,0 1 0,24-14 0,-18 12 8,0 1-1,1 1 0,0 1 1,0 0-1,26-5 1,-40 11-102,-1 1 0,1 0 0,0-1 0,0 1 1,0 1-1,0-1 0,0 1 0,-1-1 1,1 1-1,0 0 0,6 3 0,6 1-489,17 0-2165,0 9 694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3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117 115 4736,'17'-16'3936,"-17"13"-2966,0-4-347,0 6-465,0 0 0,0-1 1,0 1-1,0 0 0,0-1 0,0 1 0,0 0 0,0-1 1,-1 1-1,0-2 0,1 3-110,-1-1-1,1 0 1,-1 1-1,1-1 1,-1 1-1,1-1 1,-1 1-1,0 0 1,1-1 0,-1 1-1,0-1 1,0 1-1,1 0 1,-1 0-1,0-1 1,0 1-1,1 0 1,-1 0-1,0 0 1,0 0 0,1 0-1,-1 0 1,-2 0-1,1 0-1,0 0 0,-1 0 0,1 0-1,-1 0 1,1 0 0,0 1 0,-1-1-1,1 1 1,-1 0 0,1-1 0,0 1-1,0 0 1,0 0 0,-1 1 0,1-1-1,0 0 1,0 1 0,-3 2 0,-13 13-1,11-10-21,0 0 0,0 0 0,-5 8 0,10-12-15,0 0 0,1 0 1,-1 0-1,1 0 0,-1 0 0,1 0 1,0 0-1,0 1 0,1-1 0,-1 0 0,1 1 1,0 4-1,-1 1 17,0-6-21,1-1 0,0 0 0,-1 0 0,1 0 0,0 0 0,0 1 0,0-1 0,1 0 0,-1 0 0,0 0 1,1 1-1,0-1 0,-1 0 0,1 0 0,0 0 0,2 3 0,1-1-32,0-1 1,0 1-1,1-1 0,-1 0 1,1 0-1,-1-1 0,1 1 1,9 2-1,27 0-32,-26-1 45,6 1-78,-17-6 14,1 0 1,0 0-1,0 0 1,5-3-1,-7 3 39,27-4-276,-8-6 59,-8 8 168,-12 2 93,1 1-1,-1-1 0,1 1 1,-1-1-1,0 0 0,1 0 0,2-2 1,-4 2 3,0 1 0,0-1 0,0 0 0,0 0 0,-1 0 0,1 0 0,0 0 0,-1 0 0,1 0 0,-1 0 0,1 0 0,-1 0 0,1-1 0,-1 1 0,0 0 0,1 0 0,-1 0 0,0 0 0,0-1 0,0 1 0,0-1 0,0-20 143,1 17-126,-1 0 0,0 0 0,0-1 1,0 1-1,0 0 0,-1 0 0,0 0 0,0 1 0,0-1 0,-1 0 0,0 0 1,0 1-1,0-1 0,-4-5 0,-3-13 44,-1-1-15,6 16-95,3 7-48,0-1 1,0 1-1,0 0 0,0-1 0,0 1 1,0-1-1,1 0 0,-1 1 0,1-1 1,-1 0-1,1 1 0,0-1 0,-1 0 1,1 1-1,0-1 0,0 0 0,0 1 1,0-1-1,1 0 0,-1 0 0,0 1 0,1-1 1,0-2-1,13-12-1132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4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197 254 4736,'28'0'1530,"-17"-2"-932,10-9-145,-15 8 464,-3 3-234,0 0-386,-1 0-195,0 1-1,0-1 1,0 0-1,0 0 1,0-1-1,-1 1 0,1 0 1,0-1-1,0 1 1,3-2-1,0-5 447,-5 7-522,0-1 0,0 1 0,1 0 0,-1-1 0,0 1 0,0-1 0,1 1 0,-1 0 0,0-1 0,1 1 0,-1 0 0,0 0 0,1-1 0,-1 1 0,0 0 0,1 0 0,-1-1 0,0 1 0,1 0 0,-1 0 1,1 0-1,-1 0 0,1 0 0,-1 0 0,0-1 0,1 1 0,-1 0 0,1 0 0,-1 0 0,1 1 0,2-1 657,-3-3-246,0 2-414,0 0 1,0 0-1,-1 1 0,1-1 1,0 0-1,-1 0 0,1 0 1,-1 1-1,1-1 0,0 0 1,-1 0-1,0 1 0,1-1 1,-1 0-1,1 1 0,-1-1 1,0 1-1,1-1 0,-2 0 1,-18-10 150,17 10-159,0 0-12,1 0 0,-1 0 0,0 0 1,0 1-1,0-1 0,0 1 0,0 0 0,0 0 0,-1 0 1,-3 1-1,-5 0-22,-12-2-12,17 0 20,0 0-1,1 1 1,-1 0 0,0 0-1,1 1 1,-1 0 0,0 0 0,1 0-1,-8 3 1,7 1 20,0-1 1,0 1-1,1 1 1,-1-1-1,2 1 1,-10 11-1,1 0 38,-14 25 0,23-35-41,1 0 0,0 1 0,0 0 1,1-1-1,-1 1 0,2 1 0,-1-1 0,1 0 0,1 1 0,-1-1 1,1 1-1,1 12 0,0-20-6,2 25 49,-2-25-49,0 1 1,1-1-1,-1 0 0,0 0 0,1 0 0,-1 0 1,1 0-1,0 0 0,-1 0 0,1 0 1,0 0-1,0 0 0,0 0 0,-1 0 0,1 0 1,0-1-1,0 1 0,2 1 0,1 0-59,0-1 0,0 1-1,0 0 1,0-1 0,0 0 0,0 0-1,0 0 1,0-1 0,1 0 0,-1 1-1,0-1 1,0-1 0,1 1 0,-1 0-1,0-1 1,0 0 0,8-3 0,-2 2-128,-8 2 142,1 0 0,-1-1 1,0 1-1,0-1 1,0 0-1,0 0 0,3-1 1,17-23-548,8 1 202,-9-1 214,-1 0 0,18-32 0,-33 49 175,0 0 0,-1-1 0,-1 0-1,1 0 1,-1 0 0,-1 0 0,3-13 0,2-12 10,-2 17 16,-3 10-3,0 0-1,0 0 1,-1 0 0,0 0-1,0-7 1,0 6 104,-1-1 1,2 0-1,4-16 0,-4 18 93,0-1 0,-1 1 0,1-15 0,-2 0 683,0 16-679,1 9 64,-1 17 366,-3 34 168,-8-22-595,7-23-166,0 0-1,1 1 0,-3 15 1,3 4 6,1-12-15,-1 0 0,-8 29-1,6-28-39,1 0 1,1 0-1,1 1 0,0 0 0,2 34 0,0-51-35,0 0-69,0-1 0,0 1 1,0-1-1,0 0 0,1 1 1,-1-1-1,0 1 0,1-1 1,-1 0-1,1 1 0,0-1 0,-1 0 1,1 0-1,0 1 0,0-1 1,0 0-1,0 0 0,0 0 0,0 0 1,0 0-1,0 0 0,0 0 1,0-1-1,0 1 0,1 0 0,-1 0 1,0-1-1,1 1 0,-1-1 1,0 0-1,1 1 0,-1-1 1,1 0-1,-1 0 0,0 1 0,1-1 1,-1 0-1,1-1 0,-1 1 1,1 0-1,-1 0 0,0-1 0,1 1 1,-1 0-1,1-1 0,1-1 1,33-28-1679,-29 26 1683,0-1 1,0 0-1,0 0 1,-1 0-1,1-1 1,-1 0-1,-1-1 1,1 1-1,-1-1 1,0 0-1,6-12 0,-7 10 157,2 0-1,9-15 1,-13 22 25,-1 0 1,0 1-1,1-1 0,0 0 1,-1 1-1,1-1 1,0 1-1,-1 0 1,1-1-1,0 1 1,0 0-1,0 0 1,0 0-1,0 0 1,1 1-1,-1-1 0,0 1 1,3-1-1,-5 1-79,0 0 0,0 0 0,0 0 0,0 0 0,0 0 0,1 0 0,-1 0 0,0 0 0,0 0-1,0 0 1,0 0 0,0 0 0,0 0 0,1 0 0,-1 0 0,0 0 0,0 0 0,0 1 0,0-1 0,0 0 0,0 0-1,0 0 1,1 0 0,-1 0 0,0 0 0,0 0 0,0 1 0,0-1 0,0 0 0,0 0 0,0 0 0,0 0-1,0 0 1,0 0 0,0 1 0,0-1 0,0 0 0,0 0 0,0 0 0,0 0 0,0 0 0,0 1 0,0-1 0,0 0-1,0 0 1,0 0 0,0 0 0,0 0 0,0 1 0,0-1 0,0 0 0,0 0 0,-1 0 0,1 120 2667,0-117-2650,0 1-1,0-1 0,0 0 1,0 0-1,1 0 0,-1 0 1,1 0-1,0 0 1,0 0-1,2 5 0,-1-6-15,0 0 1,0 0-1,0 0 0,0 0 0,0-1 0,0 1 0,0-1 0,1 0 1,-1 1-1,3 0 0,-1 0-168,1 0-1,-1 0 1,0 0 0,1-1-1,-1 1 1,1-1 0,0 0-1,-1-1 1,1 1 0,0-1-1,0 0 1,-1 0 0,1 0-1,0-1 1,8-1 0,0-2-264,0-1 0,-1 0 0,0 0 0,0-1 0,0-1 0,-1 0 0,19-14 0,0-1-112,-8-6 154,2 7 236,-16 0 227,-7 19-55,-1 0 1,1-1-1,0 1 0,0 0 0,0 0 1,0 0-1,0 0 0,0 0 0,2-2 1,0 1 834,-3 6-128,0 318 4310,0-189-4678,0-122-311,0 0 1,-1-1-1,0 1 0,0 0 0,-6 16 0,5-20-37,-1 0-1,0 0 0,0 0 1,-1 0-1,0-1 0,0 1 1,0-1-1,-8 8 0,0-1-426,0-1-1,-24 17 1,29-24 298,0 0 0,0 0 1,0-1-1,-1 0 0,1 0 0,-1 0 1,-12 1-1,2-2 8,-1-1-1,-19-1 1,17 0 92,18 0 14,0 0 1,0 0 0,0 0 0,0 0 0,0-1 0,0 1 0,0-1 0,0 0 0,0 0-1,0 0 1,0 0 0,1-1 0,-1 1 0,0-1 0,1 0 0,-1 1 0,1-1 0,-1 0-1,1-1 1,0 1 0,0 0 0,0-1 0,-1-2 0,1 3 8,1 0 0,-1 0 0,1 0 0,0-1 0,0 1 0,-1-1 0,2 1 0,-1-1 1,0 1-1,1-1 0,-1 1 0,1-1 0,0 0 0,0-4 0,0 2 46,1-1 0,0 1 1,1 0-1,-1 0 0,4-7 0,-2 5-20,0 1-1,0-1 1,0 1-1,1 0 1,0 0-1,1 0 0,-1 1 1,1-1-1,9-6 1,0 1-19,0 2 0,26-14 0,-22 13-26,61-34-240,-68 39 282,22-11-1448,-1-2 0,39-27 0,-5-5-983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27 3712,'-14'-13'1221,"12"10"-757,2 0-37,0-4 603,0 14-290,0-4 172,0 8-289,0-5-518,0 0 0,0 0-1,-1 0 1,-1 8 0,1-10-80,-3 9 104,1 0 1,1 0 0,-2 23 0,5-5 70,0-20-67,-1-1-1,0 1 1,-1 0 0,-2 16 0,-2-11-107,3-9-6,0 0 1,0-1 0,1 1-1,0 0 1,0 9-1,1-16-11,0 1 0,-1-1-1,1 1 1,0-1 0,0 1 0,0-1-1,0 1 1,0 0 0,0-1-1,0 1 1,0-1 0,0 1-1,1-1 1,-1 1 0,0-1-1,0 1 1,0-1 0,1 1 0,-1-1-1,0 1 1,0-1 0,1 1-1,-1-1 1,1 0 0,-1 1-1,0-1 1,1 0 0,-1 1-1,1-1 1,-1 0 0,0 1 0,1-1-1,-1 0 1,1 0 0,-1 1-1,1-1 1,-1 0 0,1 0-1,0 0 1,-1 0 0,1 0 0,-1 0-1,1 0 1,-1 0 0,2 0-1,3-3 152,-1-1-120,0 1-29,0-1-1,0 0 0,0 0 0,3-7 0,62-136-1210,-40 71 1056,-28 73 165,0-1 33,4-9 236,-4 13-270,-1-1 0,1 1 0,-1 0 0,1 0 0,-1-1 0,1 1 0,-1 0 0,1 0 0,-1 0 0,1 0 0,-1 0 0,1-1 0,-1 1 0,1 0 0,-1 0 0,1 0 0,0 1 0,-1-1-6,0-1 0,0 1 0,0 0 0,0 0 0,1 0-1,-1 0 1,0 0 0,0 0 0,0 0 0,0 0 0,0 0-1,0 0 1,0 0 0,0 0 0,0 0 0,0 0 0,1 0 0,-1 0-1,0 0 1,0 0 0,0 1 0,0-1 0,0 0 0,0 0 0,0 0-1,0 0 1,0 0 0,0 0 0,0 0 0,1 0 0,-1 0-1,0 0 1,0 0 0,0 0 0,0 0 0,0 0 0,0 1 0,0-1-1,0 0 1,0 0 0,0 0 0,0 0 0,0 0 0,0 0-1,0 0 1,0 0 0,0 0 0,0 0 0,0 1 0,0-1 0,0 0-1,0 0 1,0 0 0,0 0 0,0 0 0,0 0 0,-1 26 807,0-15-716,1 0 0,0-1 0,1 1 0,0 0 0,0-1 0,1 1 0,0-1 1,1 1-1,5 12 0,22 54-100,-29-76 14,-1 0-1,1 1 1,0-1-1,-1 0 1,1 1-1,0-1 1,0 0 0,0 0-1,0 0 1,0 0-1,0 0 1,0 0 0,2 1-1,2 2 10,-3-2-27,0 0-1,0-1 1,0 1 0,1-1 0,-1 1-1,0-1 1,1 0 0,-1 0 0,0 0-1,1 0 1,-1-1 0,1 1 0,2 0-1,5 0-81,0-1 0,13-1-1,0 1-47,-4 0-3,-8 1 22,0-1 1,0 0-1,19-4 1,17-7-249,-1 6 140,-8-6 116,-17 7 79,-13 3 40,0 0-1,-1 0 0,1-1 0,-1 0 1,14-6-1,-1-2 33,-14 9-49,-1-1 0,-1 0 0,1-1 0,0 1 0,0-1 0,-1 0-1,0 0 1,1-1 0,-1 1 0,-1-1 0,1 0 0,4-4 0,-1-4 52,-3 5 2,0 1 0,0 0-1,9-10 1,-10 13-26,0 0 1,0 0-1,0-1 0,0 1 1,-1-1-1,0 0 1,0 1-1,0-1 1,0 0-1,1-5 1,-1 0 7,-1 1 1,0-1-1,0 1 1,-1-12 0,0 20-38,0-3 7,1 1-1,-1-1 1,0 1-1,0 0 0,-1-1 1,1 1-1,0-1 0,-1 1 1,-1-5-1,1 6-18,0 1 0,0-1 0,-1 1 1,1-1-1,0 1 0,0-1 0,0 1 0,0 0 0,-1 0 0,1 0 1,0-1-1,0 1 0,-1 0 0,1 0 0,0 1 0,-2-1 0,-2 0-56,2 0 176,3 3-49,0-2-54,0-1-1,0 1 1,0 0-1,0-1 1,0 1 0,0 0-1,0 0 1,0-1-1,0 1 1,-1 0-1,1-1 1,0 1-1,-1 0 1,1 0 0,-9 2 97,15-3 6,-14 0 90,8 0-195,0 0-1,-1 0 1,1 0 0,0 0-1,0 0 1,0 0 0,0 0-1,0 0 1,0 0 0,0 0-1,0 0 1,0 0 0,-1 0-1,1 0 1,0 0 0,0 0 0,0 0-1,0 0 1,0 0 0,0 0-1,0 0 1,0 0 0,0 0-1,0-1 1,0 1 0,-1 0-1,1 0 1,0 0 0,0 0-1,0 0 1,0 0 0,0 0-1,0 0 1,0 0 0,0 0 0,0 0-1,0 0 1,0 0 0,0-1-1,0 1 1,0 0 0,0 0-1,0 0 1,0 0 0,0 0-1,0 0 1,0 0 0,0 0-1,0 0 1,0-1 0,0 1 0,0 0-1,0 0 1,0 0 0,0 0-1,0 0 1,0-11-39,0 11 35,0 0 1,0 0-1,0 0 1,0-1 0,0 1-1,0 0 1,0 0-1,0 0 1,0 0 0,0 0-1,0 0 1,0 0-1,0 0 1,0 0 0,0 0-1,0-1 1,0 1-1,0 0 1,0 0 0,0 0-1,0 0 1,0 0-1,0 0 1,0 0-1,0 0 1,0 0 0,0 0-1,0 0 1,0-1-1,-1 1 1,1 0 0,0 0-1,0 0 1,0 0-1,0 0 1,0 0 0,0 0-1,0 0 1,0 0-1,0 0 1,0 0 0,0 0-1,-1 0 1,1 0-1,0 0 1,0 0 0,0 0-1,0 0 1,0 0-1,0 0 1,0 0 0,0 0-1,0 0 1,0 0-1,-1 0 1,1 0 0,-49 0-106,47 0 98,1 1-1,-1-1 1,0 0 0,0 1 0,1 0-1,-1-1 1,0 1 0,1 0 0,-1 0 0,-2 2-1,-5 2-27,2-2 0,6-3 32,0 1 0,1-1-1,-1 0 1,1 1 0,-1-1-1,0 1 1,1-1 0,-1 1-1,1-1 1,-1 1 0,1-1-1,-1 1 1,1-1 0,-1 1-1,1 0 1,0-1 0,-1 1-1,1 0 1,0-1 0,-1 1 0,1 0-1,0-1 1,0 1 0,0 0-1,0 0 1,0 1 0,-1 0-7,-4 9-74,4-8 57,-1 0-1,1 0 0,0 0 0,0 0 0,0 1 0,0-1 1,1 0-1,0 1 0,-1 5 0,1 86-188,0-91 219,0 0 0,1-1 1,-1 1-1,1 0 0,0-1 1,-1 1-1,2-1 0,-1 1 1,0-1-1,3 5 0,-3-6-15,0-1 0,1 1-1,-1-1 1,0 1 0,1-1-1,-1 1 1,0-1 0,1 0-1,0 0 1,-1 0 0,1 0-1,0 0 1,0 0 0,-1 0 0,1 0-1,0-1 1,0 1 0,0-1-1,0 0 1,0 1 0,0-1-1,3 0 1,5 0-214,-6 1 69,0-1 1,-1 0-1,1 0 0,0-1 0,0 1 1,0-1-1,5-1 0,-8 1 131,0 0 0,0 1 1,0-1-1,0 0 0,0 0 0,0 1 0,0-1 0,0 0 1,0 0-1,0 0 0,0 0 0,-1-1 0,1 1 0,0 0 1,-1 0-1,1 0 0,-1-1 0,1 1 0,-1 0 0,1 0 1,-1-1-1,0 1 0,0 0 0,0-1 0,0 1 0,0 0 1,0-3-1,0 3 33,0-1 0,1 0 0,-1 0 0,1 0 0,0 0 0,-1 1 0,1-1 0,0 0-1,0 1 1,0-1 0,0 0 0,0 1 0,0 0 0,3-3 0,-4 4-10,0-1 0,1 1 0,-1-1 0,1 1 0,-1-1 0,0 1 0,0-1-1,1 0 1,-1 1 0,0-1 0,0 1 0,0-1 0,1 0 0,-1 1 0,0-1-1,0 0 1,0 1 0,0-1 0,0 0 0,0 1 0,-1-1 0,1 1 0,0-1-1,0 0 1,-1 0 0,1 1-6,0-3-74,0 4 78,1 0 27,-1 0 0,0 0-1,0 0 1,0 0 0,1 0 0,-1 0-1,1 0 1,-1 0 0,1 0 0,-1 0 0,1 0-1,-1 0 1,1 0 0,0-1 0,0 1-1,-1 0 1,1 0 0,0-1 0,0 1-1,0-1 1,0 1 0,0 0 0,1 0 0,30 9 175,-17-6-138,10 6 7,-16-8-60,0-1-1,1 0 1,-1 0-1,1-1 1,-1-1-1,0 0 1,1 0-1,-1 0 1,0-1 0,0-1-1,17-6 1,-6 1-4,1 0 0,34-6 0,-40 12 0,-9 1 0,-1 1 0,0-1 0,0 0 0,5-2 0,15-11-3,2-2 16,-24 13 2,1 1-1,-1 0 0,0-1 0,0 1 0,-1-1 1,1 0-1,0 0 0,3-7 0,0-3 205,-3 9-147,0 0 135,-9-4 5,6 7-207,-3-1 182,3 4-1,-5 13-37,4-13-134,0-1 1,0 1-1,1 0 1,-1-1-1,0 1 1,1 0-1,0-1 1,-1 4-1,5 12 50,-2-13-41,-1-1 0,0 0 0,0 0 0,-1 0-1,1 0 1,-1 1 0,1 3 0,-1 94 984,0-101-1003,0 1-1,0-1 1,0 1-1,0-1 0,0 1 1,0-1-1,0 1 1,0-1-1,0 1 1,-1-1-1,1 1 1,0-1-1,0 1 0,0-1 1,-1 1-1,1-1 1,0 1-1,-1-1 1,1 0-1,0 1 1,-1-1-1,1 0 0,0 1 1,-1-1-1,1 0 1,-1 1-1,1-1 1,0 0-1,-1 0 1,1 1-1,-1-1 0,1 0 1,-1 0-1,1 0 1,-1 0-1,1 0 1,-1 0-1,1 1 1,-1-1-1,1 0 0,-2-1 1,2 1-6,0 0-1,0 0 1,0 0 0,0 1-1,0-1 1,0 0 0,-1 0-1,1 0 1,0 0 0,0 0 0,0 0-1,0 0 1,0 0 0,0 0-1,0 0 1,0 0 0,0 0-1,0-1 1,-1 1 0,1 0-1,0 0 1,0 0 0,0 0-1,0 0 1,0 0 0,0 0 0,0 0-1,0 0 1,0 0 0,0 0-1,0 0 1,0 0 0,-1 0-1,1 0 1,0 0 0,0-1-1,0 1 1,0 0 0,0 0 0,0 0-1,0 0 1,0 0 0,0 0-1,0 0 1,0 0 0,0 0-1,0 0 1,0-1 0,0 1-1,0 0 1,0 0 0,0 0 0,0 0-1,0 0 1,0 0 0,0 0-1,0-7-213,0 3 98,-1 0 1,1-1 0,0 1-1,1 0 1,-1-1-1,1 1 1,1-6 0,9-9 36,-5-3 30,-4 14 33,0 1 0,0-1 0,5-10 0,-2 9-6,1 0 0,-1 0 0,2 0 0,-1 1 0,1 0-1,14-13 1,-12 12-87,4-7-2,-12 15 123,0-1-1,-1 1 1,1-1 0,0 1-1,0 0 1,0 0-1,0-1 1,0 1 0,0 0-1,0 0 1,2-1-1,-2 2 9,0-1-1,0 1 0,0 0 0,0-1 0,0 1 1,0 0-1,0 0 0,0 0 0,0 0 1,0 0-1,0 0 0,0 0 0,0 1 0,0-1 1,0 0-1,0 0 0,0 1 0,0-1 1,0 1-1,0-1 0,1 1 0,-1 0 0,0 0 0,1 0 0,-1 0 1,0 0-1,0 1 0,0-1 0,0 0 0,0 0 0,0 1 0,0-1 0,-1 1 0,1-1 0,0 1 0,-1-1 0,1 1 0,-1-1 0,1 1 0,-1-1 0,0 1 0,0 2 0,3 9 94,3 3-1,-5-13-98,1 1-1,-1-1 1,0 1 0,0-1 0,-1 1 0,1-1-1,0 6 1,-1 3 11,1 19 35,-1-29-54,1 0 0,-1 0-1,1-1 1,0 1 0,-1 0-1,1-1 1,0 1 0,0-1-1,0 1 1,0-1 0,0 1 0,2 1-1,-2-3 0,-1 1-1,1-1 0,-1 1 1,0-1-1,1 1 1,-1-1-1,0 1 1,0-1-1,1 1 0,-1 0 1,0-1-1,0 1 1,0 0-1,0-1 0,0 1 1,0-1-1,0 1 1,0 0-1,0-1 0,0 1 1,0 0-1,0-1 1,0 1-1,0-1 1,-1 2-1,1-2-1,0 13-324,0-20-311,0 4 127,3 0 63,0-2 392,1-1 1,-1 1-1,0-1 0,0 0 1,-1 0-1,0 0 0,0 0 1,0 0-1,-1-1 0,1-6 0,4-11 76,4-8-9,-7 18-29,-2 11 10,-1 1 1,0 0-1,1-1 0,0 1 1,-1 0-1,1-1 0,0 1 0,0 0 1,0 0-1,1 0 0,-1 0 1,0 0-1,1 0 0,2-2 0,9-13 94,-12 16-67,-1 0 0,0 0 1,1 0-1,-1 0 0,0 0 0,1 0 1,0 1-1,-1-1 0,1 0 0,-1 0 1,1 0-1,0 1 0,0-1 0,-1 0 0,1 1 1,1-2-1,-1 3 18,0-1 0,0 1 0,0 0 0,-1-1 0,1 1 0,0 0 0,-1 0 0,1 0 0,0-1 0,-1 1 0,1 0-1,-1 0 1,1 0 0,-1 0 0,0 0 0,1 1 0,10 17 614,-6 11-202,0-13-193,-3-10-163,0 0 0,0 0-1,-1 0 1,0 0 0,0 7 0,-1 98 947,0-111-1039,0 0-1,0 0 1,0 0 0,0 0 0,0 0 0,0 1 0,1-1-1,-1 0 1,0 0 0,0 0 0,1 0 0,-1 0-1,1 1 1,0-2-19,-1 1 0,1-1-1,-1 0 1,1 1 0,-1-1 0,1 0-1,-1 0 1,1 0 0,-1 1 0,1-1-1,-1 0 1,1 0 0,-1 0 0,1 0-1,0 0 1,-1 0 0,1 0-1,0 0 1,2 0-1192,0 0-1816,-2 0 2950,-1 0 1,1 0-1,-1 0 0,1 0 1,-1 0-1,1 0 0,-1 0 1,1 0-1,-1 0 1,1-1-1,-1 1 0,0 0 1,1 0-1,-1-1 1,1 1-1,-1 0 0,0 0 1,1-1-1,-1 1 1,1 0-1,-1-1 0,0 1 1,0-1-1,1 1 0,-1 0 1,0-1-1,0 1 1,1-1-1,-1 1 0,0-1 1,0 1-1,0 0 1,0-2-1,4-4-816,9-11-441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7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6144,'0'0'3365,"0"2"-2037,0-1-1273,0 0 1,-1-1-1,1 1 0,0 0 0,0-1 1,0 1-1,0 0 0,-1-1 0,1 1 1,0 0-1,-1-1 0,1 1 0,0-1 1,-1 1-1,1-1 0,-1 1 0,1-1 1,-1 1-1,1-1 0,-1 1 1,1-1-1,-2 1 0,2-1-31,-1 1 0,1-1-1,-1 0 1,1 1 0,-1-1 0,1 1 0,-1-1 0,1 1-1,-1-1 1,1 1 0,-1 0 0,1-1 0,0 1-1,0-1 1,-1 1 0,1 0 0,0-1 0,0 1-1,0 0 1,-1-1 0,1 1 0,0 1 0,0 0-376,0 1-395,0 60-7397,0-61 8116,0-1 1,1 1-1,-1-1 0,0 1 0,1-1 0,-1 1 1,1-1-1,-1 1 0,2 2 0,-1-3 79,0 1 0,0 0-1,0-1 1,-1 1 0,1 0 0,-1-1-1,0 1 1,1 0 0,-1 3 0,-2 17 1316,-2-1 1,-6 23-1,2-8 365,5-22-1199,0 0 18,1 0 0,-2 0 0,0 0 1,-1-1-1,-10 21 0,12-26-397,0-1-1,1 1 1,-3 10-1,-1 4-15,-1-7-124,6-14-63,0 1-1,0-1 1,1 1 0,-1-1 0,0 0-1,1 1 1,-1-1 0,1 1-1,0-1 1,-1 3 0,4 2-1978,-3-6 1920,1 1 0,-1-1 0,1 1-1,0-1 1,-1 1 0,1-1 0,-1 1 0,1-1-1,0 0 1,-1 1 0,1-1 0,0 0-1,0 1 1,-1-1 0,1 0 0,0 0 0,1 0-1,12-5-3119,-11 4 2683,-2 0 296,1 0-1,-1 1 1,1 0-1,-1-1 1,1 1-1,-1 0 0,1 0 1,-1 0-1,2 0 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7136,'0'-17'3648,"-17"34"-1600,1 15-928,16-15-640,-17 32-128,17-16-224,-16 16-224,16-33 32,16 17 96,1 16 0,-1-32-800,17-1 416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0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 7808,'0'0'2506,"-3"0"-1519,3 0-947,-1-1 1,1 1-1,-1 0 1,1 0-1,0 0 1,-1 0-1,1 0 1,-1 0-1,1 1 1,-1-1-1,1 0 1,-1 0-1,1 0 1,0 0-1,-1 0 1,1 1-1,-1-1 1,1 0-1,0 0 1,-1 1-1,1-1 1,0 0-1,-1 1 1,1-1-1,0 0 1,-1 1-1,1-1 1,0 0-1,0 1 1,-1-1-1,1 1 0,0-1 1,0 0-1,0 1 1,0-1-1,0 1 1,-1-1-1,1 1 1,0-1-1,0 1 1,0-1-1,0 0 1,0 1-1,0-1 1,1 1-1,-1 0 1,0 1 106,0 0 1,0 0 0,-1-1-1,1 1 1,0 0 0,-1 0 0,1 0-1,-2 2 1,-2 5 332,-8 18 645,-19 38-357,19-30-574,6-16-75,-11 23 0,-23 28 160,23-43-50,-19 43-1,28-51-146,4-8-14,-1 0 0,0 0 0,-1 0 0,0-1 1,-12 15-1,-5 12 54,17-27-142,-1 1 0,0-1 0,-15 18 0,20-27-27,0 1 0,0 0 0,1-1 0,-1 1-1,0-1 1,0 1 0,-1-1 0,-2 2-1,4-3 32,1 0-1,0 0 0,-1 0 0,1 0 0,0 0 1,-1 0-1,1 0 0,0 0 0,0 0 0,-1 0 0,1 0 1,0 0-1,-1 0 0,1 0 0,0 0 0,-1 0 0,1-1 1,0 1-1,0 0 0,-1 0 0,1 0 0,0 0 0,0-1 1,-1 1-1,1 0 0,0 0 0,0-1 0,-1 1 0,1-2-95,-1 1-1,1 0 0,-1-1 0,1 1 0,-1 0 0,1-1 0,0 1 0,0-1 1,0 1-1,0-3 0,0-7-156,0 1 0,0-1 0,1 0 0,1 0 0,0 1 0,0-1 0,1 1 0,6-14 0,-1 7 28,51-94-896,-47 91 1063,1 1-1,1 1 1,25-27 0,-33 39 122,22-22 837,0 1 1,60-43-1,-88 70-870,27-14 593,-25 13-504,0 1 1,0-1-1,-1 1 1,1-1-1,0 1 1,0 0-1,0 0 1,0 0-1,0 0 1,0 0 0,0 0-1,0 0 1,0 1-1,0-1 1,0 1-1,3 1 1,-1 0-6,0 1-1,0 0 1,-1 0 0,1 0 0,-1 0 0,1 0 0,3 6-1,19 29 325,-20-29-319,-2-3-51,-1 0 0,0-1 0,0 2-1,-1-1 1,1 0 0,1 10 0,7 20 62,-3-19-72,-3-4 18,0-1-1,7 27 0,-6 8 282,0-24-218,-4-18-161,-1-1-1,0 1 1,0-1-1,0 1 0,0 0 1,-1 0-1,0 7 1,0 48-1387,0-58 1276,0 0 0,0-1 1,0 1-1,0 0 0,0-1 0,0 1 1,-1-1-1,1 1 0,-1 0 1,1-1-1,-1 1 0,0-1 0,0 1 1,0-1-1,1 0 0,-1 1 0,-1-1 1,1 0-1,-2 2 0,3-2 31,-3 2-1830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7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109 197 3072,'-38'0'1365,"-15"0"1008,36 0-157,43 0-1658,8 0 56,-12-1-313,43 5 0,164 11 476,9-15-194,-102-2-343,124 0 42,143-16 15,-151 6-210,-35 3-68,334-18-22,-131 0 94,-13 5-22,-272 13-55,143-7 10,-19 10-27,-131 4-42,252-11-281,-130 0 87,136-4-626,-145 11 193,-31-5-442,-24 8 346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0:59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1 148 2656,'0'0'1173,"0"3"-885,0 3 19,1 11 856,-1-17-1139,1 1 0,-1-1 0,0 1 0,1-1-1,-1 1 1,1-1 0,-1 0 0,1 1-1,-1-1 1,1 1 0,-1-1 0,1 0-1,-1 1 1,1-1 0,-1 0 0,1 0-1,-1 1 1,1-1 0,0 0 0,-1 0 0,1 0-1,0 0 1,-1 0 0,1 0 0,-1 0-1,2 0 1,14 0 698,-7 1-473,-1-1 0,1-1 0,15-2-1,11-8 30,-15 8-132,-3 0 24,31-10-1,-19 6-55,58-7-1,-12 3-36,59-5-34,-90 12-38,3 0 11,86-5 171,151 9-113,-127 7-153,25 2 153,134-9-37,-262 0 3,116-3 80,-110-2-96,82-3 16,1082 8-1421,-907 0 549,336 0 208,-480-9 462,-5 1 36,-8 0 27,-6 0-37,-105 8 26,99-3-185,-99-1 175,96-5-128,100 9 264,-124-9 13,-9 1-68,136 8-100,880 0 907,-735 0-107,-372-1-585,39-6 0,-39 4 51,44-2-1,143 5 125,-176 1-191,35 6 0,-33-3 11,37 0-1,170-4 282,-195 0-334,99 3 2,-55 8-10,0-6 38,-13 6 43,81-7 326,-13-2-199,-89 2-170,101 5 69,179-9 96,52 0 566,-181-8-455,-7 0-184,59 8 4,-82-9 31,-26 2-115,-90 6-226,-12 0-1004,-1 2 1,91 13-1,-106-8-387,-31-5 1261,0-1 0,0 1 0,0 1 0,0-1 0,-1 0 0,1 0 1,0 1-1,-1-1 0,2 2 0,-3-3 295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0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5632,'0'0'2544,"-3"0"-2011,-4 0 400,17 0 6198,-7 0-6993,28 0-98,-7-1-80,0 1 0,25 4 0,-33-1 18,8 1 67,1-1 0,25 1-1,136-4 159,-115-3-198,-14-8 17,-13 7 74,73 4 0,-54 1-38,87-1 1596,-153 3-1745,1 1 75,-2-1 4,-22 6-19,23-8 23,0 1-1,0-1 0,0 0 1,0 1-1,1-1 0,-1 1 1,-2 2-1,-6 13-7,-9-2 86,16-12-63,-1 1 0,1-1 1,0 1-1,0 0 0,0 0 1,0 0-1,-4 6 0,-14 34-119,-8-3-21,13-14 78,2 2 1,0-1 0,2 2-1,-9 31 1,12-36 106,-1 0 1,-20 34-1,1-4 137,27-48-168,1-4-2,1 0 0,-1 1 1,1-1-1,-1 0 0,0 0 0,0 0 0,0 0 0,-1-1 1,1 1-1,-1-1 0,-5 5 0,-5-1 109,8 0 31,5-5-151,0-1 0,-1 1 0,1-1 0,0 1-1,-1-1 1,1 1 0,0-1 0,-1 0 0,1 1 0,0-1 0,-1 0-1,1 1 1,-1-1 0,1 0 0,0 0 0,-1 1 0,1-1 0,-1 0-1,1 0 1,-1 0 0,1 1 0,-1-1 0,1 0 0,-1 0 0,1 0 0,-1 0-1,0 0 1,1 0 0,-1 0 0,1 0 0,-2-1 0,1 1 5,-1 0 0,0 0 0,1 0 1,-1-1-1,0 1 0,1-1 0,-1 1 1,0-1-1,1 0 0,-1 1 0,1-1 1,-1 0-1,-1-1 0,-5-3 10,-3 0-12,9 4-8,-1 0 0,1-1 0,-1 1 0,1 0-1,0-1 1,-1 0 0,1 1 0,-4-5 0,-14-19 1,-12-13 19,-25-9 105,-9-7-54,-2-25-244,49 58 113,-20-28 0,34 42 59,3 5-9,0-1 0,0 0-1,0 0 1,0 0 0,1 0 0,-1 0 0,1 0 0,0 0 0,0 0 0,0-1 0,-1-4-1,-1-5-56,-1-2 103,1 7-303,1 0 0,0 0 0,-1-14 0,3 21 177,0-1 0,-1 1 0,1-1-1,1 1 1,-1-1 0,0 1 0,0-1 0,0 1 0,1 0-1,-1-1 1,1 1 0,-1-1 0,1 1 0,0 0 0,-1-1 0,1 1-1,0 0 1,0 0 0,0 0 0,0 0 0,0-1 0,0 1-1,0 1 1,0-1 0,0 0 0,2-1 0,14-3-2201,-1-9 731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0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8480,'0'0'2730,"0"3"-1658,0-3-1040,0 1-1,0-1 1,0 1 0,0-1-1,0 0 1,0 1-1,0-1 1,0 1-1,0-1 1,0 1-1,0-1 1,1 0 0,-1 1-1,0-1 1,0 1-1,0-1 1,1 0-1,-1 1 1,0-1-1,0 0 1,1 1 0,-1-1-1,0 0 1,1 0-1,-1 1 1,0-1-1,1 0 1,7 9 1154,-3 4-634,-4-10-387,0 1-1,0 0 0,0-1 1,1 1-1,0-1 0,-1 1 1,1-1-1,4 5 0,19 24 113,0-1-1,2-2 1,2 0-1,0-2 1,47 33-1,-40-33-202,-22-15-31,20 12 0,-12-12 31,-12-7-37,-1 0-1,-1 0 0,1 1 1,10 10-1,14 16-153,-31-26-827,-2 8 250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05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1 7136,'0'0'2309,"-5"2"-1413,1 0-811,1-1 56,1 0 1,-1 0-1,1 1 0,-1-1 1,1 0-1,-1 1 0,1 0 1,0-1-1,0 1 0,0 0 1,0 0-1,0 0 1,0 0-1,1 1 0,-3 3 1,-4 27 1015,-1-17-766,1-1 0,-2 0 0,0 0 0,-21 22 0,-8 13 267,1 10-167,-55 54 378,65-71-786,21-31-72,-1-1 0,1 0 0,-2 0 0,0 0 0,0-1 0,-15 12 0,7-11-19,14-9-127,0 0 0,-1 0 0,1 0-1,1 0 1,-1 0 0,0 1 0,0-1 0,1 1-1,-4 5 1,-8 16-1166,12-19 15,4-4-100,12-1-443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06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508 100 8064,'41'0'2592,"-39"0"-2490,-1 0 0,1 0 1,-1 0-1,1 0 1,-1-1-1,1 1 0,-1 0 1,1-1-1,0 0 1,56-26 1790,-51 24-1528,-7 2-319,1 1-1,-1 0 1,1 0-1,-1 0 0,1 0 1,-1 0-1,0-1 1,1 1-1,-1 0 0,1 0 1,-1-1-1,0 1 1,1 0-1,-1-1 0,1 1 1,-1 0-1,0-1 1,0 1-1,1-1 0,-1 1 1,0 0-1,0-1 1,1 1-1,-1-1 0,0 1 1,0-1-1,0 1 1,0-1-1,0 1 0,0-1 1,0 1-1,0-1 1,0 1-1,0-1 0,0 0 1,-3-4 615,1 2-634,0 1 0,0-1 0,-1 1 0,1 0 0,-1 0 0,0 0 0,1 0 0,-1 0-1,0 0 1,0 1 0,0-1 0,-1 1 0,1 0 0,0 0 0,0 0 0,-1 1 0,1-1 0,0 1 0,-1 0 0,-3 0-1,-40 1-61,24 0-6,-1-1-1,-43-5 1,52 2 21,-19-2-25,-16 10 13,18-9 84,15 0-18,5 2 37,-1 1 0,0 0 0,0 1 0,0 1 0,-18 2 0,5 4 99,20-6-107,-1 1 0,1-1 1,0 0-1,-9 1 0,-18-2-53,28 3-63,4-2 61,-1 0-1,1 0 0,0 1 1,0-1-1,0 1 0,0-1 1,0 1-1,0-1 1,0 1-1,1 0 0,-1 0 1,1-1-1,-1 1 1,1 0-1,-1 0 0,1-1 1,0 1-1,0 0 0,0 0 1,0 0-1,0-1 1,1 1-1,-1 0 0,0 0 1,2 3-1,1 2 32,0 0 0,-1 0 0,0 0-1,0 1 1,-1-1 0,0 0 0,0 1-1,-1-1 1,0 1 0,-1 10 0,1 11 35,-1-3 2,0 0 0,-2 0 0,-9 38 0,-11 66 61,16-85-172,5-7 64,2-33 35,0 1-1,-1-1 0,-1 12 0,-3-1 39,3-9-61,0-1 0,1 1 0,-1 0-1,1 0 1,0 9 0,1-3 108,0-10-31,3 0-6,-1-2-102,0 1 0,0-1 1,0 1-1,0-1 1,1 0-1,-1 0 0,0 0 1,1 0-1,-1 0 0,1-1 1,-1 1-1,1-1 1,-1 1-1,1-1 0,0 0 1,-1 0-1,4-1 0,-4 1-14,0 0 0,-1 1-1,1-1 1,0 0-1,-1 1 1,1-1 0,-1 1-1,1-1 1,-1 1-1,1 0 1,-1-1 0,2 2-1,11 5-23,-5-5 11,0-1 1,1 0-1,-1 0 0,1-1 1,12-1-1,4 0 53,75 1-3135,-54 0-2703,-31 0 1925,1 0 1237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06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8064,'-33'-16'5408,"50"16"-4928,-1 0 640,1 0-640,15 0 96,1 0-320,0 0-97,0 0-95,-1 0-64,1 0 32,0-16-1535,-17 16 831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06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7808,'-17'0'5536,"34"17"-3712,-1-1-1312,1-16-224,15 16-160,-15-16-384,15 0 128,1 0-3040,16 0 1728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07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 9376,'16'0'4256,"50"0"-3680,-33 0 96,0 0-480,-1 0-512,1 0 160,16 0-3328,-16 0 1920</inkml:trace>
  <inkml:trace contextRef="#ctx0" brushRef="#br0" timeOffset="1">17 263 8128,'-17'16'3680,"50"1"-3168,0-17 1184,-17 0-1024,33 0 224,0 0-544,1 0-704,15 0 160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4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 6880,'-16'0'7194,"16"3"-6644,0-3-525,0 1 0,0 0 1,0-1-1,0 1 1,0-1-1,0 1 0,0 0 1,0-1-1,0 1 1,1-1-1,-1 1 0,0-1 1,0 1-1,1-1 1,-1 1-1,0-1 0,1 1 1,-1-1-1,1 1 1,-1-1-1,0 0 0,1 1 1,-1-1-1,1 0 1,-1 1-1,1-1 1,-1 0-1,1 1 0,-1-1 1,1 0-1,0 0 1,-1 0-1,1 0 0,-1 0 1,1 1-1,-1-1 1,1 0-1,0 0 0,-1 0 1,1-1-1,-1 1 1,2 0-1,4-1 188,0 0 0,0-1 0,9-3 0,0 0-62,-6 3-52,0 1 0,0 0 0,1 1 0,14 1 0,-3-1 30,255 0 367,-264 1-495,0-1 0,0 2 0,-1 0 0,18 5-1,-20-5 34,21 3 318,-5 7 72,-25-12-414,1 0 0,-1 0 0,1 1 0,-1-1 0,1 1 0,-1-1 0,1 0 0,-1 1 0,1-1 0,-1 1 0,1-1 0,-1 1-1,0-1 1,1 1 0,-1-1 0,0 1 0,0-1 0,1 1 0,-1 0 0,0-1 0,0 1 0,0-1 0,0 1 0,0 0 0,1-1 0,-1 1 0,0 0 0,-1-1 0,1 1 0,0-1 0,0 1 0,0 0-1,-1 0 1,1 0-25,-1 0 0,1 0-1,-1 0 1,0 0 0,0 0-1,1 0 1,-1 0-1,0 0 1,0-1 0,0 1-1,0 0 1,0-1 0,0 1-1,0 0 1,0-1-1,0 1 1,0-1 0,-2 1-1,-21 1-2038,23-2 1899,1 0 124,0 0 1,0 0-1,-1 0 0,1 0 0,0 0 0,0 0 1,0 0-1,0 0 0,0 0 0,0 0 1,0 0-1,0 0 0,0 0 0,0 0 0,-1 0 1,1 0-1,0 0 0,0 0 0,0 0 1,0 0-1,0 0 0,0 0 0,0 0 0,0 0 1,0 0-1,0 0 0,0-1 0,-1 1 0,1 0 1,0 0-1,0 0 0,0 0 0,0 0 1,0 0-1,0 0 0,0 0 0,0 0 0,0 0 1,0 0-1,0 0 0,0-1 0,0 1 1,0 0-1,0 0 0,0 0 0,0 0 0,0 0 1,0 0-1,0 0 0,0 0 0,0 0 0,0-1 1,0 1-1,0 0 0,0 0 0,0 0 1,0-14-3128,0-2 1020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17 6560,'-49'0'3360,"33"-17"-1216,16 34-1248,16-17 224,0 0-704,17-17-256,0 17-96,16 0-64,0 0 0,-16 0-2048,0 0 1120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5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16 150 5152,'-13'-55'1648,"12"55"-1629,1-1 0,0 1-1,0-1 1,-1 1 0,1-1 0,0 1 0,0-1 0,0 1 0,0-1 0,0 1 0,-1-1 0,1 1-1,0-1 1,0 1 0,0-1 0,1 1 0,-1-1 0,0 1 0,0-1 0,0 1 0,0-1-1,0 1 1,0-1 0,1 1 0,-1 0 0,0-1 0,0 1 0,1-1 0,-1 1 0,0 0 0,1-1-1,-1 1 1,0-1 0,1 1 0,6-7 108,-3 2 72,0 0 1,0 1 0,0-1 0,1 1 0,0 1 0,6-5-1,25-11 1545,-32 16-1618,1 0-1,1 1 0,-1 0 1,0 0-1,0 1 0,1-1 1,-1 1-1,1 0 0,-1 0 1,1 1-1,-1 0 0,10 1 0,-1 0 136,0 1 0,0 1 0,27 8-1,-27-6-113,0 2-1,-1 0 0,0 0 0,0 1 1,-1 1-1,1 0 0,15 17 1,-1-3 21,-13-10-113,-1 2-1,0 0 1,-1 0 0,-1 1 0,0 0-1,9 20 1,-2-4 37,-15-26-64,0-1 1,0 1-1,-1-1 1,0 1 0,0 0-1,-1 0 1,1 0 0,-1 1-1,-1-1 1,1 0-1,-1 0 1,-1 8 0,1-3 31,1 10 66,-1-12-34,0 0 1,0-1-1,-2 11 0,1-16-78,1 0 0,-1 0 0,0-1 0,-1 1 0,1 0 0,0 0 0,-1 0 0,1-1 0,-1 1 0,0-1 0,0 1 0,-3 1 0,-4 4-53,-1-1-1,0 0 1,0 0 0,-1-2-1,0 1 1,0-1 0,-1-1 0,1 0-1,-1 0 1,-20 2 0,-83 11-228,107-17 242,-1 1 0,0-1 0,0 0 0,0-1 0,0 0 0,0-1 0,-9-2 0,0 0-31,5 2 10,-3-2-77,15 4 106,1 0 0,-1-1 0,1 1 0,-1-1 0,1 1 0,0 0 0,-1-1 0,1 1 0,-1-1 0,1 0 0,0 1 0,0-1 1,-1 1-1,1-1 0,0 1 0,0-1 0,0 0 0,0 1 0,0-1 0,-1 1 0,1-1 0,0 0 0,1 0 0,-1-2-17,0 1-1,1 0 1,0-1 0,0 1-1,-1 0 1,1 0-1,0 0 1,1-1 0,-1 1-1,0 0 1,1 1-1,-1-1 1,1 0 0,-1 0-1,1 1 1,0-1-1,0 1 1,0-1 0,0 1-1,0 0 1,0-1-1,0 1 1,4-1 0,4-2-5,0 0 0,-1 1 1,1 0-1,12-1 1,90-13-186,-94 15-99,1 0 1,0 2 0,0 0 0,34 4 0,-28 7-1166,-21-10 1285,1 0 1,-1 0-1,1-1 0,7 0 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5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6560,'0'0'2949,"0"3"-2362,0 8 533,0-8 752,2-3-1195,0 0-596,0 0-1,0 0 1,0 1 0,0-1 0,0 1-1,-1 0 1,1-1 0,0 1 0,0 0 0,1 1-1,-1 0-24,0-1-1,0 0 0,-1 0 0,1-1 0,0 1 1,0 0-1,0-1 0,0 1 0,0-1 0,0 1 1,0-1-1,0 0 0,0 0 0,0 0 1,0 0-1,0 0 0,0 0 0,0-1 0,0 1 1,3-2-1,12-3 181,1 1 1,32-3-1,171-20 425,-176 23-506,61 4 0,-41 1-49,63-1 33,-108 1-164,0 1 0,20 4 0,-23-3-135,33 1 0,5-4-513,-35 0-1603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6144,'0'0'3269,"2"0"-2368,9 2-550,0-1 0,-1 1 0,1 1 0,-1 0 0,0 0 0,0 1 0,14 8 0,24 8 159,-39-17-418,9 2 24,0 1 1,0 1-1,-1 0 0,1 2 0,29 19 0,-37-20-65,-1 0 0,0 0 0,0 1 0,-1 0 0,15 20 0,-21-24-11,1-1-1,-1 1 1,0 0 0,0-1 0,-1 1-1,1 0 1,-1 0 0,0 0-1,0 0 1,-1 0 0,1 0 0,-1 0-1,0 0 1,-1 1 0,1-1-1,-3 9 1,1-10-4,1 1 0,-1-1 0,0 0 0,0 0 0,0 0 0,0 0 0,-1 0 0,1-1 0,-1 1 0,-5 4 0,-2 1 69,-23 17 0,12-11 20,8-4-77,0-2 0,-1 0 1,-17 9-1,24-15-22,0 0 0,-1 0 0,1-1 0,-1 0 0,1 0 0,-1 0 0,0-1 0,-11 0-1,18-1-22,-2 0-2,-1 0 1,1 0-1,-1 0 0,1-1 1,-1 1-1,1-1 1,-6-2-1,8 3-13,0-1-1,0 0 0,0 1 1,0-1-1,0 0 1,0 0-1,0 0 0,0 0 1,0 0-1,0 0 0,1 0 1,-1 0-1,0-1 0,1 1 1,-1 0-1,1 0 1,-1-1-1,1 1 0,0 0 1,0 0-1,-1-1 0,1 1 1,0 0-1,0-1 0,1-2 1,-2 1-2,1 0 0,0 0-1,0 0 1,0 0 0,1 0 0,-1 0 0,1 0 0,0 0 0,-1 0 0,1 0-1,1 0 1,-1 1 0,0-1 0,1 0 0,-1 1 0,1-1 0,0 1-1,0-1 1,3-3 0,36-16-210,-4-4 72,-30 20 123,0 0-1,1 1 1,0 0 0,13-7 0,45-9-28,-20 7 92,-26 9 52,0 1-1,0 0 1,1 2 0,-1 0-1,30 3 1,-40-1-68,-7 0-42,-1 0 0,1 0-1,0-1 1,-1 1 0,1-1 0,0 1 0,-1-1 0,1 0-1,0 0 1,-1 0 0,4-2 0,-3 2-188,-1 0 1,1 0-1,-1 0 1,1 0-1,-1 0 0,1 0 1,0 1-1,0 0 0,-1-1 1,1 1-1,4 0 1,4 0-953,-8 0-800,-11 0-4204,8 0 6168,-1 0 1,1 0 0,-1-1-1,1 1 1,-1 0-1,1 0 1,-1-1-1,1 1 1,0 0-1,-1 0 1,1-1-1,-1 1 1,1-1-1,0 1 1,-1 0-1,1-1 1,0 1-1,0-1 1,-1 1-1,1-1 1,0 1-1,-1-9 7712,9 8-6521,-6 1-1084,0 0-1,0 0 1,1 0-1,-1 0 0,0 0 1,0 1-1,0-1 1,0 1-1,4 0 1,2 5 191,-7-5-253,1 0 0,-1 0 1,1-1-1,0 1 0,-1 0 0,1 0 0,-1-1 0,1 1 1,0-1-1,0 0 0,-1 1 0,1-1 0,0 0 0,2 0 1,209 0-2010,-210 0 1847,15-1-532,-17 0 589,-1 1 0,1 0-1,-1 0 1,1 0 0,-1-1 0,1 1 0,-1 0 0,1 0 0,-1-1 0,0 1-1,1 0 1,-1-1 0,1 1 0,-1 0 0,0-1 0,0 1 0,1-1-1,-1 1 1,0-1 0,0 1 0,1 0 0,-1-1 0,0 1 0,0-1 0,0 1-1,0-1 1,0 1 0,0-1 0,1 1 0,-2-2 0,1 0-1029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6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6400,'-11'9'1585,"-14"17"544,23-24-2007,1 0-1,-1 0 1,1 0 0,0 0 0,0 0-1,0 0 1,0 0 0,0 0 0,1 1-1,-1-1 1,1 0 0,-1 1 0,1 2-1,-1 2 193,0 0 1,0 1-1,0-1 0,-4 9 0,0 2 99,0 15 611,4-30-939,-3 10 187,1 1 0,1-1 0,-2 23 1,4-17-119,-1-10-78,1 0 0,1 0 0,2 16 0,3-6-12,-5-15-32,1 1-1,-1-1 1,0 1-1,0 0 0,0-1 1,-1 1-1,0 0 0,0 4 1,0-5-53,1-1 0,-1 1 1,1-1-1,-1 1 0,1-1 0,0 0 1,0 1-1,1-1 0,-1 0 0,3 4 1,-4-5-80,2-1 0,-1 1 0,0-1 0,0 1 0,0-1 0,1 0 0,-1 1 0,1-1 0,-1 0 0,1 0 0,-1 0 0,1 0 0,0 0 0,-1 0 0,1-1 0,0 1 0,0-1 0,-1 1 0,1-1 0,0 1 0,0-1 0,2 0 0,-2 0 18,-1 0-1,0 0 1,0 0 0,1-1-1,-1 1 1,0 0 0,0-1-1,0 1 1,0-1 0,0 1 0,1-1-1,-1 1 1,0-1 0,0 0-1,0 0 1,-1 1 0,1-1-1,0 0 1,0 0 0,0 0-1,-1 0 1,1 0 0,1-2 0,8-8-786,-8 10 777,0 0-1,0 0 1,1 0-1,-1 1 1,0-1-1,1 1 0,-1-1 1,0 1-1,1 0 1,-1 0-1,3 0 1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6720,'-14'0'2170,"14"0"-2155,0 0 0,0 0 0,0 0 0,0 0 0,0 0 0,0 0 0,0 0-1,0 0 1,0 0 0,0 0 0,-1 0 0,1 0 0,0 0 0,0 0 0,0 0-1,0 0 1,0 0 0,0 0 0,0 0 0,0 0 0,0 0 0,0 0 0,-1 0-1,1 0 1,0 0 0,0 0 0,0 1 0,0-1 0,0 0 0,0 0 0,0 0-1,0 0 1,0 0 0,0 0 0,0 0 0,0 0 0,0 0 0,0 0 0,0 0-1,0 0 1,0 1 0,0-1 0,-1 0 0,1 0 0,0 0 0,0 0 0,0 0-1,0 0 1,0 0 0,0 0 0,1 0 0,-1 1 0,0-1 0,0 0 0,0 0-1,0 0 1,0 22 832,1-8-237,-1 0-1,0 0 1,-4 20 0,-7 15-18,6-9-185,-9 52 178,10-76-529,-25 96 234,24-94-207,-4 30 0,8-36-39,-1 0-1,-1 0 1,0-1 0,-7 18-1,5-18-316,-15 19-1,13-19-85,2-5-154,1-1 1,-1 1 0,-7 5 0,8-6-367,1-3-972,19-18-3482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6400,'0'0'2858,"-3"0"-2239,-3 0 911,21-1-110,-7 1-1067,-1 0 0,1 1 0,14 2 1,0 4-170,0 0 1,1-2-1,-1 0 1,31 1-1,-49-6-168,0 0-1,0 1 1,0-1-1,-1 1 1,1-1-1,0 1 1,0 1-1,5 1 1,6 3 90,-7-5-57,9 3 103,-17-3-138,0-1 0,1 0 0,-1 0 0,0 0 0,1 1 0,-1-1 0,0 0 0,0 1 0,1-1 0,-1 0 0,0 1 0,0-1 0,1 0 0,-1 1 0,0-1 0,0 0 0,0 1 0,0-1 0,0 0 0,0 1 0,0-1 0,0 1 0,0-1 0,0 0-1,0 1 1,0-1 0,0 1 0,0-1 0,0 0 0,0 1 0,0-1 0,0 0 0,0 1 0,0-1 0,-1 1 0,1-1 0,0 0 0,-1 1 0,-1 3 32,0-1 0,-1 0 0,0 0 0,1 1 0,-7 3 0,-2 4-114,-74 58-1015,74-61 982,5-3 12,-1-1 0,1 1 0,0 1 0,1-1 0,0 1-1,-9 12 1,-2 0-91,15-17 160,-1 0 0,1 1-1,0-1 1,-1 0 0,1 1 0,0 0 0,0-1 0,0 1 0,0-1 0,0 1 0,0 0-1,1 0 1,-1-1 0,1 1 0,-1 0 0,1 0 0,-1 0 0,1 0 0,0 0 0,0 2 0,0 0-10,0-3 24,0 0 0,0 0-1,-1 0 1,1 0 0,0 0-1,1 0 1,-1 1-1,0-1 1,0 0 0,0 0-1,0 0 1,1 0-1,-1 0 1,1 0 0,-1-1-1,1 1 1,-1 0-1,1 0 1,-1 0 0,1 0-1,0 0 1,-1-1-1,1 1 1,0 0 0,0-1-1,-1 1 1,1 0 0,0-1-1,0 1 1,0-1-1,0 1 1,1 0 0,1 0-2,-1 1 1,0-1 0,0 1-1,0 0 1,0 0 0,0 0-1,0 1 1,-1-1 0,1 0-1,1 4 1,10 12-72,33 18 31,-45-36 55,3 4 29,1 0 0,-1 1 1,-1-1-1,1 1 0,5 9 1,-8-12 29,0 1 0,0 0 0,-1-1 0,1 1 0,-1-1 0,1 1 1,-1 0-1,0-1 0,0 1 0,0 0 0,0 0 0,-1-1 0,1 1 0,-1 0 1,1-1-1,-3 4 0,2-2 38,-1 0-1,1 0 1,-1-1 0,0 1 0,-1 0-1,1-1 1,-1 0 0,1 0-1,-1 0 1,0 0 0,0 0 0,0 0-1,0-1 1,-1 1 0,1-1 0,-1 0-1,0 0 1,1-1 0,-8 3-1,-9 1 320,16-5-348,0 1-1,-1 0 1,1 0 0,0 1-1,-1-1 1,1 1-1,0 0 1,0 0-1,0 0 1,1 1-1,-1-1 1,0 1 0,-5 6-1,8-8-71,0 0-1,0 0 1,0 0 0,0-1-1,0 1 1,0 0 0,-1 0-1,1-1 1,0 1-1,0-1 1,0 1 0,-1-1-1,1 0 1,0 1 0,-1-1-1,1 0 1,0 0-1,-1 0 1,1 0 0,0 0-1,-1 0 1,1 0 0,0 0-1,0-1 1,-1 1 0,1-1-1,0 1 1,0 0-1,-1-1 1,0-1 0,-6 0-32,0-1 1,7 3-87,-1 0 0,1-1 1,0 1-1,-1 0 0,1-1 1,0 1-1,-1-1 0,1 0 1,0 1-1,0-1 0,0 0 0,0 0 1,0 0-1,0 0 0,0 0 1,0 0-1,0 0 0,0 0 1,0 0-1,0-1 0,0 0-27,0 1 0,1-1 1,0 1-1,-1-1 0,1 1 0,0-1 0,0 1 0,0-1 0,0-1 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7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8320,'0'0'5888,"16"0"-5248,0-16 991,17 16-927,16 0 224,1 0-576,15-16 32,-16 16-256,17 0-1696,-17 0 864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8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7552,'-16'-16'3424,"16"32"-2976,16-16 1536,-16 16-1184,33-16 384,-33 17-704,33-1-160,-17 0-192,17-16-224,0 0 32,-17 17-2144,1-17 1184,15 0-3296,-15 0 2432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9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7456,'-32'16'3392,"64"1"-2944,-15-17 832,-1 0-800,17 16 576,-17-16-608,17 0-96,16 0-224,-16-16-1152,0 16 576,16 0-2240,-16 0 1504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19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5984,'0'0'4858,"0"3"-3684,0-3-1119,-1 0 0,1 1 0,0-1 0,0 1 0,0-1 0,1 1 0,-1-1 0,0 0 0,0 1 0,0-1 0,0 1 0,0-1 0,0 1 0,1-1 0,-1 0 1,0 1-1,0-1 0,0 0 0,1 1 0,-1-1 0,0 0 0,1 1 0,-1-1 0,0 0 0,1 1 0,-1-1 0,0 0 0,1 0 0,-1 0 0,1 1 0,6 4 548,0 6 225,-7-9-792,1-1 0,-1 0 0,1 0 1,-1 0-1,1 0 0,0 0 0,-1 0 1,1 0-1,0 0 0,-1 0 1,1-1-1,0 1 0,0 0 0,0 0 1,1 0-1,34 12 451,-25-9-414,38 12 199,-46-15-266,1 0 1,-1 0-1,0-1 1,1 1-1,-1-1 1,1 0-1,3 0 1,11 1-64,-2 5-165,-12-4 155,-1-1 0,0 0 0,1 0 0,-1 0 0,1 0 0,0-1 0,4 1 0,9-1-983,-15 0 314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1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8544,'0'0'3872,"33"-17"-3360,-17 17 576,1 0-704,-1-16 0,17 16-256,0 0-160,-1-17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0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4736,'0'-38'2128,"0"35"-2063,0 0-1,0 1 1,1-1 0,-1 0 0,1 1-1,0-4 1,7-2 680,-8 7-714,1 1 0,-1 0 0,1-1 0,-1 1 0,0 0 0,1-1 0,-1 1 0,0 0 0,1-1 0,-1 1 0,0-1 0,1 1 0,-1-1 0,0 1 0,0-1-1,1 1 1,-1-1 0,0 1 0,0-1 0,0 1 0,0-1 0,0 1 0,0-1 0,0 1 0,0-1 0,0 1 0,0-1 0,0 0 0,0 0 5,0 1 1,-1-1-1,1 1 1,0-1-1,0 0 1,0 1 0,0-1-1,0 1 1,0-1-1,0 1 1,0-1-1,1 1 1,-1-1-1,0 0 1,0 1-1,0-1 1,1 1 0,-1-1-1,0 1 1,0-1-1,1 1 1,-1-1-1,0 1 1,1 0-1,-1-1 1,1 1-1,-1-1 1,1 1 0,-1 0-1,1-1 1,-1 1-1,1 0 1,-1 0-1,1 0 1,-1-1-1,1 1 1,-1 0 0,1 0-1,-1 0 1,1 0-1,-1 0 1,2 0-1,4-2 142,13-7 409,-15 7-488,0-1 1,0 1-1,0 0 1,0 1-1,1-1 1,-1 1 0,1 0-1,7-1 1,17 7 350,-11-2-212,1 0-44,11 2 49,3 11-1,-17-7-143,-5-4-28,-1 0-1,0 0 1,0 1-1,0 1 1,-1 0-1,0 0 1,-1 1-1,11 10 1,-10-6 7,0-1 0,-1 2 0,-1-1-1,0 1 1,0 0 0,5 15 0,-10-22-46,0 1 0,-1 0-1,1-1 1,-1 1 0,-1 0 0,1 11-1,-1-14-19,-1 0 0,1 0-1,-1 0 1,0 1-1,0-1 1,-1 0 0,1-1-1,-1 1 1,0 0-1,0 0 1,-4 5 0,0-2-73,0 0 1,-1-1 0,0 1-1,0-2 1,-12 8 0,-41 22-656,52-32 622,-1 0 0,1 0 0,-1-1 1,0 0-1,-13 2 0,-6 0-143,4 7-8,-6-5-86,21-4 271,7-1 38,-1 0 0,1 0 0,-1-1 0,1 1 0,-1-1 0,0 0 0,1 0 0,-6 0 0,8 0 14,-1-1 1,0 1-1,0-1 1,0 1 0,1-1-1,-1 1 1,0-1-1,0 1 1,1-1-1,-1 0 1,1 1 0,-1-1-1,0 0 1,1 0-1,-1 0 1,1 1 0,0-1-1,-1 0 1,1 0-1,0 0 1,-1 0-1,1 0 1,0 0 0,0 0-1,0 1 1,0-1-1,0 0 1,0 0 0,0 0-1,0 0 1,0-1-1,0 1 0,0 1-1,0-1 0,0 0 1,0 1-1,0-1 0,0 1 1,0-1-1,0 1 0,0-1 1,0 1-1,0-1 1,0 0-1,0 1 0,0-1 1,1 1-1,-1-1 0,0 1 1,0-1-1,1 1 0,-1-1 1,0 1-1,1-1 0,-1 1 1,0 0-1,1-1 0,-1 1 1,1-1-1,-1 1 0,1 0 1,-1-1-1,1 1 1,-1 0-1,1 0 0,-1-1 1,1 1-1,-1 0 0,1 0 1,-1 0-1,1 0 0,-1 0 1,1 0-1,0 0 0,5-2-51,35-16-358,-29 12 362,-1 1 1,1 1 0,24-7-1,-18 9-65,0 1 0,21 1 0,-15 0-140,-12 1-122,1 0-1,-1 1 1,0 0-1,14 4 0,-19-4 9,-2-1 86,1 0-1,0-1 1,9 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0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8320,'0'0'3744,"32"0"-3232,1 0 768,0 0-800,33-17 0,15 17-288,18 0 0,-1 0-96,-16-16 160,0 16-160,0 0-512,0 0 192,-33-16-960,0 32 672,-16-16-1056,-17 0 896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0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5888,'0'-14'1898,"0"14"-1876,0 0 0,0-1 0,0 1 0,0 0-1,0 0 1,0 0 0,0-1 0,0 1 0,0 0-1,1 0 1,-1-1 0,0 1 0,0 0-1,0 0 1,0 0 0,0-1 0,1 1 0,-1 0-1,0 0 1,0 0 0,0 0 0,0 0 0,1-1-1,-1 1 1,0 0 0,0 0 0,0 0 0,1 0-1,-1 0 1,0 0 0,0 0 0,1 0-1,-1 0 1,0 0 0,6-4 157,-3 3-54,0-1 0,0 1 0,0 0 0,0 0 0,0 0 0,0 0 1,0 0-1,0 0 0,0 1 0,0 0 0,0 0 0,0 0 1,4 0-1,11 2 190,-1 2-1,0-1 1,0 2 0,19 8 0,-18-7-113,-9-3-139,-1 0 0,0 0 0,0 1 0,0 1 0,13 9 0,-5-1 4,18 21 1,-12-12 21,-12-12-23,-3-5-12,-1 1 0,-1 0-1,1 1 1,-1-1 0,0 1-1,0 0 1,-1 0 0,6 14 0,-7-14-15,0 0 1,-1 0 0,0 1 0,0-1 0,-1 1 0,0-1 0,0 1 0,-1-1 0,0 1-1,0 0 1,0-1 0,-1 1 0,-1-1 0,1 1 0,-1-1 0,0 1 0,-1-1-1,0 0 1,0 0 0,0 0 0,-1-1 0,-9 13 0,-14 10 161,-2-2 0,-38 29 0,60-50-176,0 0 0,-1 0 1,0-1-1,0 0 0,-1 0 1,1-1-1,-16 5 0,22-8-31,0-1 0,0 0-1,0 0 1,0 0 0,0 0 0,0 0-1,0 0 1,0-1 0,0 1 0,0-1 0,0 1-1,1-1 1,-1 0 0,0 0 0,0 0-1,1 0 1,-1 0 0,0 0 0,1 0-1,-1-1 1,1 1 0,-1 0 0,1-1-1,-3-3 1,1 1-57,0-1 0,-1 0 0,1-1 1,1 1-1,-4-10 0,5 14 53,1 1 1,0-1-1,-1 0 1,1 0-1,0 0 1,0 0-1,0 0 1,0 0-1,0 0 1,0 0-1,0 0 1,0 0-1,0 1 1,0-1-1,1 0 1,-1 0-1,0 0 1,1 0-1,-1 0 1,0 0-1,1 1 1,0-3-1,46-59-534,-43 57 529,1 0-1,0 0 0,0 0 0,0 1 1,1 0-1,-1 0 0,12-5 1,47-19-80,-38 17 33,2 1 273,1 0 1,38-7 0,-11 3 209,11 0 225,-36 8-375,8-4 268,-13 7-212,1 1 1,36 3-1,-21 0-168,40-1 294,-79 0-362,7-5-2429,-15-1 1157,3 3 732,-1 0-1124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1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5216,'0'0'1696,"0"2"-1040,0 105 5008,0-103-5532,0 1 1,-1-1-1,1 0 1,-1 0 0,0 0-1,0 1 1,-1-1 0,1 0-1,-1 0 1,0-1-1,-3 6 1,3-4-26,-1-1 0,1 1 1,0-1-1,1 1 0,-3 8 0,2 20 367,2-25-354,0 0 1,0 0-1,-4 14 0,0-5-34,1-10-69,2 0 1,-1 0 0,1 0-1,0 0 1,0 7 0,1 49-114,0-60 87,0 0-1,0 0 1,0 1 0,1-1 0,0 0 0,0 0-1,-1 0 1,2 1 0,-1-1 0,0 0 0,3 3-1,-2-1-119,-2-5 101,0 1 1,1-1-1,-1 0 1,0 0-1,0 1 1,0-1-1,0 0 1,0 0-1,0 1 1,0-1-1,1 0 1,-1 0-1,0 1 1,0-1-1,0 0 1,1 0-1,-1 0 1,0 1-1,0-1 1,1 0-1,-1 0 1,0 0-1,0 0 1,1 0-1,-1 0 1,0 1-1,0-1 1,1 0-1,-1 0 1,0 0-1,0 0 1,1 0-1,-1 0 1,0 0-1,1 0 1,-1 0-1,1 0 1,6 0-303,-4 1 7,1-1 1,0 0-1,0 0 1,0 0-1,-1-1 1,1 1 0,0-1-1,5-1 1,21-12-1118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1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17 705 6400,'-13'14'2058,"10"-12"-1258,17-2 784,-14 0-1572,0 0-1,0 0 0,0 0 1,0 0-1,0 0 0,0 1 1,0-1-1,0 0 0,0 0 1,1 0-1,-1 0 0,0 0 1,0 0-1,0 0 0,0 0 0,0-1 1,0 1-1,0 0 0,0 0 1,0 0-1,0 0 0,1 0 1,-1 0-1,0 0 0,0 0 1,0 0-1,0 0 0,0 0 1,0 0-1,0 0 0,0 0 1,0 0-1,0 0 0,0 0 1,0-1-1,0 1 0,0 0 1,0 0-1,0 0 0,0 0 0,1 0 1,-1 0-1,0 0 0,0 0 1,0 0-1,0 0 0,0-1 1,0 1-1,0 0 0,0 0 1,0 0-1,0 0 0,-1 0 1,1 0-1,0 0 0,0 0 1,0-1 15,1 0 1,-1 0-1,0 0 1,0 1-1,1-1 1,-1 0-1,0 1 1,1-1-1,-1 0 1,1 1-1,-1-1 1,0 0-1,1 1 1,0-1-1,-1 1 1,1-1-1,-1 1 1,1-1-1,0 1 1,-1-1-1,1 1 1,1-1-1,23-9 153,-10 5-112,4-2-15,-10 4-91,-1 0 0,1-1-1,-1 1 1,0-2 0,10-6 0,-1-3-206,27-29 1,-23 21 20,-3 3 143,-2-1-1,0 0 0,-1-1 0,-1 0 1,-1-1-1,10-25 0,-2-4 142,24-86 1,-36 104-57,-3 17 292,-1 0 1,-1-1 0,-1 1-1,2-33 1,-5-17 1766,0 63-1109,0 9-577,1 3-212,-1 1-53,0 1 1,-1-1-1,-1 13 0,-10 15 146,7-24-185,1 0-1,-3 18 1,5 17 42,2-33-76,-3 31 1,-2-21-54,2-9-5,-3 33 1,6-36 73,2 18-7,-2-30-81,0 0 1,1-1-1,0 1 1,-1 0 0,1-1-1,0 1 1,0-1-1,0 1 1,0-1-1,0 1 1,0-1 0,2 2-1,-3-3 23,0 0 0,0 0-1,0 0 1,0 1 0,0-1 0,0 0-1,0 0 1,0 0 0,0 0 0,1 0-1,-1 0 1,0 0 0,0 0-1,0 0 1,0 1 0,0-1 0,0 0-1,0 0 1,0 0 0,1 0 0,-1 0-1,0 0 1,0 0 0,0 0 0,0 0-1,0 0 1,0 0 0,1 0 0,-1 0-1,0 0 1,0 0 0,0 0-1,0 0 1,0 0 0,0 0 0,1 0-1,-1 0 1,0 0 0,0 0 0,0 0-1,0 0 1,0 0 0,0-1 0,0 1-1,0 0 1,1 0 0,-1 0 0,0 0-1,0 0 1,0 0 0,0 0-1,0 0 1,0 0 0,0-1 0,0 1-1,0 0 1,14-11-1244,-11 9 1107,0 1 0,-1-1 0,1 0 0,0 0 0,-1-1 0,0 1 1,1 0-1,-1-1 0,0 0 0,0 1 0,2-5 0,15-36-626,-1 2 239,-7 26 366,3-8-55,-13 18 166,1 0 0,-1 0 0,0 0 0,0-6 0,1-4-64,0 5 66,1 1 0,6-17 1,4-11 208,-7 7 176,1 16 256,-7 13-500,1-1-1,0 1 1,0-1-1,0 1 1,-1-1-1,1 1 1,-1-1-1,1 0 1,-1 1-1,0-1 1,0 1-1,0-3 1,2-8 1599,-6 24-481,-1-1-924,0 1 1,1-1 0,1 1-1,0 0 1,0 0 0,0 13-1,-1 77-55,5-82-624,1-1 0,1 1 0,9 33 0,-11-50 272,-1-2 10,0 1 0,1 0 0,-1-1 0,0 1 0,1 0 0,0-1 0,-1 1 0,1-1 0,0 1 0,0-1 0,0 1 0,0-1 0,0 0 0,0 1 0,0-1 0,0 0 0,1 0 0,-1 0 0,0 0 0,1 0 0,-1 0 0,1 0 0,-1 0-1,1 0 1,-1-1 0,1 1 0,0-1 0,2 1 0,26 13-1398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2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6720,'-11'0'1588,"5"0"1720,6 2-2402,1 1-709,-1-1-1,1 0 0,0 1 1,0-1-1,0 0 0,2 4 1,7 16 511,-10-21-679,0-1-1,0 1 1,0 0 0,1 0-1,-1-1 1,0 1 0,0 0-1,0 0 1,0 0-1,0-1 1,-1 1 0,1 0-1,0 0 1,0 0 0,0-1-1,-1 1 1,1 0-1,0 0 1,-1-1 0,1 1-1,-1 0 1,0 1 0,-3 0 169,-3 4 148,7-5-325,-1 0 1,1 0 0,-1 0 0,1 0-1,0 0 1,-1 0 0,1 0 0,0 1 0,0-1-1,0 0 1,0 0 0,0 0 0,0 2 0,0 12 424,-1-7-392,0-1-1,-1 0 0,0 0 0,-1 0 0,0 0 0,0-1 0,-5 10 0,1-4 93,2 2 19,-2-10-38,6-4-120,1 1-1,0-1 0,-1 0 1,1 0-1,-1 1 0,1-1 1,0 0-1,-1 1 0,1-1 1,-1 0-1,1 1 0,0-1 1,0 1-1,-1-1 0,1 1 1,0-1-1,0 0 0,-1 1 1,1-1-1,0 1 0,0-1 1,0 1-1,0-1 0,0 1 1,0-1-1,0 1 0,0-1 1,0 1-1,0-1 0,0 1 1,0-1-1,0 2 0,-3-2-6,-4 0-109,14 0 32,-6 0 76,-1 0 1,0 0-1,0 0 1,0 0-1,0 0 0,0 0 1,0 0-1,0 0 1,0-1-1,0 1 1,1 0-1,-1 0 1,0 1-1,0-1 0,0 0 1,0 0-1,0 0 1,0 0-1,0 0 1,0 0-1,0 0 0,0 0 1,1 0-1,-1 0 1,0 0-1,0 0 1,0 0-1,0 0 1,0 0-1,0 0 0,0 0 1,0 0-1,0 0 1,0 0-1,0 1 1,0-1-1,0 0 0,0 0 1,0 0-1,0 0 1,0 0-1,0 0 1,0 0-1,0 0 1,0 0-1,0 0 0,0 1 1,0-1-1,0 0 1,0 0-1,0 0 1,0 0-1,0 0 0,0 0 1,0 0-1,0 0 1,0 4 2,0-1 42,1 0 1,-1 0-1,-1 0 1,1 0-1,0 0 0,-1 0 1,-1 3-1,-3 2 145,4-7-154,0 1 0,0-1 0,1 1 0,-1-1 0,0 1 0,0-1 0,1 1 0,-1 0 0,1-1 0,-1 1 0,1 0 1,0 0-1,0-1 0,0 4 0,0 7 59,1-3-43,-1-1 0,-1 1 0,-2 16 0,-2-8-2,3-10-28,0-1-1,1 1 0,-1 0 0,1 0 1,0 7-1,2 2 82,-1-8-54,0 0 0,0 0 0,-1 0 0,-1 10-1,-9 15-73,-6 30 218,16-60-172,0 1 0,1 0 0,-1-1 0,1 1 0,-1 0 0,1 0 0,0 0 0,1 5 0,0-2 8,-1-7-34,0 1 1,0-1 0,0 0-1,0 1 1,0-1 0,0 0-1,0 1 1,0-1 0,0 0-1,0 1 1,0-1 0,0 0-1,0 1 1,-1-1 0,1 0-1,0 1 1,0-1 0,0 0-1,0 0 1,-1 1 0,1-1-1,0 0 1,0 0 0,0 1-1,-1-1 1,0 1-102,-1 1 0,1-1 0,0 1 0,0-1 0,0 1 0,0 0 0,0-1 0,0 1 0,0 0 0,1-1 0,-1 1 0,0 0 0,1 0 0,-1 2 0,1-1-1440,3-3 33,11-3-1324,2-10 924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2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5568,'0'0'9109,"0"3"-8581,1-3-513,-1 0 1,0 1-1,0-1 0,0 1 1,0-1-1,-1 1 0,1-1 1,0 0-1,0 1 0,0-1 1,0 1-1,0-1 1,0 1-1,-1-1 0,1 0 1,0 1-1,0-1 0,-1 0 1,1 1-1,0-1 0,0 0 1,-1 1-1,1-1 1,0 0-1,-1 0 0,1 1 1,-1-1-1,-7 9 339,2 15-87,-5 1-65,6 19-85,-6 10-26,6 17-6,-6-13 43,6 7 11,5-49-73,0 0 0,-2 0 0,0 0-1,-1 0 1,-4 16 0,-5 16 89,4-14-310,-3-1-763,10-27 747,1-1-1,-1 1 0,1 10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3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7392,'0'0'3360,"17"0"-1408,-1 16-1344,0-16 192,1 17-480,15-17-224,-15 16-32,16-16-1472,-1 0 768,1-16-2912,0 16 1984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8320,'0'-17'3744,"49"17"-3232,-16-16 64,-1 16-416,34-17 64,-17 17-128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3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7040,'0'0'8352,"32"16"-7616,-15 0-417,15-16-31,1 17-192,16-17-1247,-16 0 607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7808,'27'0'2506,"-26"0"-2451,0 0 0,-1 0 0,1 0 0,0 0-1,0 1 1,-1-1 0,1 0 0,0 0 0,0 0-1,-1 1 1,1-1 0,0 0 0,-1 1 0,1-1 0,0 1-1,-1-1 1,2 2 0,15 13 761,0 1 0,0 1 0,22 30 0,-23-26-297,-1 0 1,-1 0-1,-1 2 0,-1-1 0,-1 2 1,-1 0-1,14 47 0,-16-40-129,-3-14-231,-1-1 0,0 0 0,-2 1 0,2 17-1,-5-22-85,0 0-1,-1 1 0,-3 11 1,3-17-48,-2 12 44,0 0-1,-1-1 1,-1 0-1,-1 0 1,-1 0-1,-10 17 1,4-13-413,-2-1-1,0 0 1,-1-1 0,-1-1-1,-1-1 1,-28 22-1,-11-4-3121,50-30 2653,0 0 1,-14 14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4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7296,'-16'17'3328,"32"-17"-2912,1 16 928,-1-16-832,17 0 576,0 16-640,16-16-96,-16 0-224,16 0-1088,0-16 544,-16 16-2592,-1 0 1664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8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7872,'-13'0'2560,"10"0"-854,6 0-383,6 1-644,-5-1-383,1 1 0,-1-1-1,1-1 1,-1 1 0,0 0 0,1-1-1,4-1 1,-4 0-158,2-1 18,0 1 0,1 0-1,-1 0 1,0 1-1,15-1 1,-9 2-63,1-2 0,26-4 0,-28 3-81,2 1 0,24-1 0,-26 2-30,1 0 0,-1-1 0,0 0 0,14-4 1,-19 4-12,2 0-189,1 1-1,0 0 0,0 1 1,11 1-1,3-1-2047,-10 0 1098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3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50 7392,'-16'0'9834,"19"0"-9717,49 0 155,-37-1-299,29-5-1,-8 0 30,30 0 89,13-5-22,3 6-32,-34 0-18,-18 0-38,-1 2-1,1 2 0,0 1 0,30 3 0,-28 3 43,-23-3-6,1-2 0,-1 1 0,15 0 0,-20-2-1,0 0-1,0 0 1,0 1-1,0 0 1,0 0-1,0 0 1,0 0-1,0 0 1,0 1-1,5 3 1,-6-4 32,-1 0 0,0 0 0,0-1 0,0 1 0,1-1 1,-1 0-1,0 0 0,0 1 0,1-2 0,-1 1 0,3 0 0,9 0 299,-14 1-343,1-1 0,-1 0-1,1 0 1,-1 1 0,0-1-1,1 1 1,-1-1 0,0 0-1,1 1 1,-1-1 0,0 1 0,1-1-1,-1 0 1,0 1 0,0-1-1,0 1 1,0-1 0,1 1-1,-1-1 1,0 1 0,0-1-1,0 1 1,0-1 0,0 1-1,0-1 1,0 2 0,0-2-3,0 0 0,0 0 0,0 0 0,0 0-1,0 0 1,0 0 0,0 0 0,0 0 0,0 1 0,0-1 0,0 0 0,0 0 0,0 0 0,0 0 0,0 0 0,0 0 0,0 0 0,0 0 0,0 0-1,0 0 1,0 1 0,0-1 0,0 0 0,-1 0 0,1 0 0,0 0 0,0 0 0,0 0 0,0 0 0,0 0 0,0 0 0,0 0 0,0 0 0,0 0 0,0 0-1,0 0 1,0 0 0,0 1 0,-1-1 0,1 0 0,0 0 0,0 0 0,0 0 0,0 0 0,0 0 0,0 0 0,0 0 0,0 0 0,0 0 0,0 0-1,-1 0 1,1 0 0,0 0 0,0 0 0,0 0 0,0-1 0,-1 2-5,0-1 0,0 0 0,0 0 0,0 1 0,0-1 1,0 1-1,0-1 0,0 1 0,0-1 0,0 1 0,0-1 0,1 1 0,-1 0 0,0 0 0,0-1 0,1 1 0,-1 0 0,0 0 1,1 0-1,-1 0 0,1 0 0,-1 0 0,1 0 0,0 0 0,-1 1 0,-9 33-163,7-23 132,-15 38-74,6-18 74,-2 4 36,-22 43-1,7-17 47,21-44-29,1 1-3,-2-1 1,0 1 0,0-2-1,-20 26 1,2-10 133,24-30-138,-4 7 91,0-1 0,-15 14 0,20-21-74,0 0 0,-1 0 0,0 0 0,1 0 0,-1-1 0,0 1 0,0-1 0,0 0 0,0 1 0,0-1 0,0-1-1,0 1 1,-1 0 0,-5 0 0,-37-1 314,44-1-333,-1 1-1,1 0 1,0 0 0,0-1 0,0 1-1,0-1 1,0 0 0,0 0 0,0 0 0,0 0-1,0 0 1,1 0 0,-1 0 0,0 0 0,0-1-1,1 1 1,-1-1 0,-1-2 0,-8-6 0,-8-4-14,14 11 16,0 0 0,0 0 1,1-1-1,0 0 0,0 1 0,0-2 0,0 1 1,-5-8-1,-13-35 47,-5-4-74,5-9-21,-6 5-22,15 17 14,8 22-36,-12-26-1,14 35 34,0 0-1,0-1 0,-1-10 1,-2-5-184,-1 10 79,6 11 123,0 1 0,0 0 0,1-1 0,-1 1 0,0-1-1,1 0 1,-1 1 0,1-1 0,0 1 0,-1-1 0,1 0 0,0-1 0,0-4-63,0 6-13,-1-1 1,1 0-1,0 0 1,0 1-1,0-1 0,1 0 1,-1 1-1,0-1 1,1 0-1,-1 1 0,2-4 1,9-1-978,-6-4-1173,-4 9 2143,0 1 1,0-1-1,-1 1 0,1 0 0,0-1 1,0 1-1,0 0 0,0 0 0,0 0 1,-1 0-1,1 0 0,0 0 0,2 0 1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4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8480,'28'0'2730,"-17"2"-1658,-9-1-1004,0 0 0,0 1-1,0-1 1,0 0 0,0 1 0,0 0-1,0-1 1,0 1 0,1 2 0,8 23 1062,17-2-319,-19-15-454,-1 1 0,11 15 0,13 19 209,98 89 207,-88-93-661,-29-27 16,0-2 0,1 0 0,0 0 0,17 9 0,-12-4-215,-18-16-1,0 0 1,1 1-1,-1-1 1,0 0-1,1 0 0,-1 0 1,1 0-1,-1 0 1,1 0-1,0 0 1,-1 0-1,1 0 0,0-1 1,-1 1-1,1-1 1,0 1-1,2-1 0,-4 0 48,0 0 0,0 0 0,0 0 0,0 0-1,0 0 1,0 0 0,0 0 0,1 0-1,-1 0 1,0 0 0,0 0 0,0 0-1,0 0 1,0 0 0,0 0 0,0 0 0,0 0-1,0 0 1,0 0 0,1 0 0,-1 0-1,0 0 1,0 0 0,0 0 0,0 0-1,0 0 1,0 0 0,0 0 0,0 0 0,0 0-1,0 0 1,0-1 0,0 1 0,0 0-1,1 0 1,-1 0 0,0 0 0,0 0-1,0 0 1,0 0 0,0 0 0,0 0 0,0 0-1,0-1 1,0 1 0,0 0 0,0 0-1,0 0 1,0 0 0,0 0 0,0 0-1,0 0 1,0 0 0,0 0 0,0 0-1,0-1 1,0-29-5874,0 14 3386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4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0 9376,'-16'17'4256,"-1"-1"-3680,-16 17 1152,17-17-1057,-33 33 353,16 0-608,-16 1-160,16-1-160,-16 0-512,16-16 224,0-1-1663,17 1 1023,-17 0-2976,17 0 2144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5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4800,'0'-17'4053,"3"17"-3088,8 0-47,-9 0 479,-2-2-784,0 1-578,0 1 0,0-1-1,0 0 1,0 1 0,0-1-1,0 1 1,0-1 0,1 1-1,-1-1 1,0 1 0,0-1-1,0 1 1,0-1 0,1 1-1,-1 0 1,0-1 0,0 1-1,1-1 1,-1 1 0,0 0-1,1-1 1,-1 1 0,1-1-1,-1 1 1,0 0 0,1 0-1,-1-1 1,1 1 0,-1 0-1,1 0 1,-1-1 0,1 1-1,-1 0 1,1 0 0,-1 0-1,1 0 1,-1 0 0,1 0-1,-1 0 1,1 0 0,0 0-1,2 0 628,-3 3-220,0 8 38,0-11-474,0 0 0,0 0 0,0 0 0,0 0 0,0 0 0,0 0 0,0 0 0,0 0 0,0 0 0,0 0 0,0 1 0,0-1 0,0 0 0,0 0 0,0 0 0,0 0 0,0 0 0,0 0 0,0 0 0,0 0 0,0 0 0,0 0 0,0 1 0,0-1 0,0 0 0,0 0 0,0 0 0,0 0 0,0 0 0,0 0 0,0 0 0,0 0 0,0 0 0,1 0 0,-1 0 0,0 0 0,0 0 0,0 0 0,0 0 0,0 0 0,0 0 0,0 0 0,0 0 0,0 0 0,0 1 0,1-1 0,-1 0 0,0 0 0,0-1 0,0 1 0,0 0 0,0 0 0,0 0 0,0 0 0,0 0 0,1 0 0,-1 0 10,1 0 1,-1 0 0,1 0 0,-1 1 0,1-1 0,-1 0 0,1 0 0,0 0-1,-1 0 1,1 1 0,-1-1 0,1 0 0,-1 0 0,1 1 0,-1-1 0,0 0-1,1 1 1,-1-1 0,1 1 0,-1-1 0,0 1 0,1-1 0,-1 1 0,0-1 0,1 1-1,-1-1 1,0 1 0,0-1 0,0 1 0,0-1 0,1 1 0,-1 0 0,1 26 247,-2-14-184,2 50 143,1-18 31,-8 71-1,-4-64-77,-7 57 144,15-92-252,0 1 0,2-1-1,1 18 1,-1-2-355,0-19-321,0-14 573,0 0 0,0 0 0,0 0 0,0 0 0,0 1 1,0-1-1,0 0 0,0 0 0,0 0 0,0 0 0,0 0 0,0 0 0,0 0 0,0 0 0,0 0 0,0 1 0,0-1 0,0 0 0,0 0 0,0 0 0,0 0 0,0 0 0,0 0 0,1 0 0,-1 0 0,0 0 0,0 0 0,0 0 0,0 0 0,0 1 0,0-1 0,0 0 0,0 0 0,0 0 0,0 0 0,0 0 0,0 0 0,0 0 0,1 0 0,-1 0 0,0 0 0,0 0 0,0 0 0,0 0 0,0 0 0,0 0 0,0 0 0,0 0 0,0 0 0,0 0 0,1 0 0,-1 0 0,0 0 0,0 0 0,0 0 0,0 0 0,2 0-266,0-1-1,0 1 1,0-1 0,-1 1-1,1-1 1,0 1 0,0-1-1,-1 0 1,1 0 0,-1 0-1,1 0 1,2-2-1,4-3-751,22-10-1037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6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7456,'0'-13'2421,"0"13"-2404,0 0-1,0 0 1,0 0-1,0-1 1,0 1-1,0 0 1,0 0 0,0 0-1,0 0 1,0 0-1,0 0 1,0 0-1,0 0 1,0 0-1,0-1 1,0 1 0,0 0-1,0 0 1,0 0-1,0 0 1,0 0-1,0 0 1,0 0-1,0 0 1,0 0 0,0 0-1,1 0 1,-1-1-1,0 1 1,0 0-1,0 0 1,0 0 0,0 0-1,0 0 1,0 0-1,0 0 1,0 0-1,0 0 1,0 0-1,0 0 1,1 0 0,-1 0-1,0 0 1,0 0-1,0 0 1,0 0-1,0 0 1,0 0 0,0 0-1,0 0 1,0 0-1,1 0 1,-1 0-1,0 0 1,0 0-1,0 0 1,11 0 676,-11 0-669,0 0 0,0 0 0,0 0 0,0 0 0,0 0 0,0 0 0,1 0 0,-1 0 0,0 0 0,0 0 0,0 0 0,0 0 0,0 0 0,0 0 0,0 0 0,0 0 0,0 0-1,1 0 1,-1 0 0,0 0 0,0 0 0,0 0 0,0 0 0,0 0 0,0 0 0,0 0 0,0 0 0,0 0 0,0 0 0,0 1 0,0-1 0,1 0 0,-1 0 0,0 0 0,0 0 0,0 0 0,0 0 0,0 0-1,0 0 1,0 0 0,0 0 0,0 0 0,0 1 0,0-1 0,0 0 0,0 0 0,0 0 0,0 0 0,0 0 0,0 0 0,0 0 0,0 0 0,0 0 0,0 1 0,0-1 0,0 0 0,-1 4 361,1-2-202,0 1 0,0-1 0,0 1 0,0-1 0,1 1 0,-1-1 0,0 0 0,2 5 0,9 12 505,-5 11-16,5 20-322,4 53 0,-14-92-320,1 18 62,-1 47 0,-2-49 14,1-1 0,4 26-1,1-20 0,-3-25-80,0 1 0,-1-1 0,0 1 0,0 0 0,-1 0 0,0-1 0,-2 9-1,-3 10 14,2-16-137,1 0 0,1 0 1,-1 16-1,1-18-210,1-1-1,-1 1 1,-1-1 0,0 1-1,-4 12 1,4-15-16,0 14-1225,2-18 1350,0-1 0,0 1 0,0 0 0,0 0 0,0 0 0,0 0 0,0 0 1,-1 0-1,1-1 0,0 1 0,0 0 0,-1 0 0,1 0 0,-1 1 0,0-2 56,0 1 0,0-1 0,0 0 0,1 1 0,-1-1 0,0 0 0,0 0 0,0 1 0,0-1 0,0 0 0,1 0 0,-1 0 0,-2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6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66 7232,'-49'0'3264,"65"-16"-1088,0 32-1472,17-16 768,0 0-832,16-16 128,17 16-449,-17 0-127,0 0-96,0-16 0,-16 16-64,0-17-1919,-1 17 1023,-15-16-4032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6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7872,'0'-17'4064,"16"17"-2368,1 0-1024,-1 0 416,17-16-608,0 16-32,-1 0-257,34-16-255,0 16 33,-1-17-2881,1 17 1568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7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9152,'0'17'4128,"66"-17"-3584,-50 16 480,1-16-672,15 0-224,1 0-96,0 0-2496,-17 0 1344</inkml:trace>
  <inkml:trace contextRef="#ctx0" brushRef="#br0" timeOffset="1">164 230 7968,'0'0'3616,"49"0"-1504,-16 16-1472,0-32-192,0 16-288,16 0-2624,0 0 1376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6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5408,'0'0'1728,"-3"-3"-1046,-11-11 5260,20 14-5146,-3 0-638,-1 0 1,1 0 0,-1 0 0,0 0 0,1 0-1,-1 0 1,0 1 0,1-1 0,2 2 0,4 3-24,-8-4-99,0 0 1,1 0-1,-1 0 0,1 0 1,0 0-1,-1-1 1,1 1-1,-1-1 1,1 1-1,0-1 1,0 0-1,-1 1 0,3-1 1,8 0 133,-8 0-106,1 0 0,0 0 0,-1 0 0,1-1 0,6-1 0,5-4 78,-12 5-114,-1 0 0,0-1 0,1 1 1,0 0-1,-1 1 0,1-1 0,0 1 0,3-1 0,12 1 50,-9-1-56,-1 1 0,0 0-1,0 1 1,15 2 0,-11 4 13,-11-6-30,-1 0 0,0-1 0,1 1 0,-1 0 0,1 0 0,0-1 1,-1 1-1,1-1 0,-1 0 0,1 1 0,0-1 0,1 0 0,49 0 128,-41 0-1258,-8 0 283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8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5408,'0'-49'2933,"0"47"-2805,0 0 0,0 1 0,0-1-1,0 0 1,1 0 0,-1 1 0,1-1 0,0 0-1,-1 1 1,1-1 0,0 1 0,0-1 0,0 1-1,0-1 1,0 1 0,0-1 0,0 1 0,1 0-1,1-2 1,-3 3-129,9-9 262,-8 7-202,0 0 1,1 0-1,-1 1 0,1-1 1,0 0-1,-1 1 1,1 0-1,0-1 1,0 1-1,0 0 1,0 0-1,0 0 0,0 0 1,0 0-1,0 0 1,1 1-1,-1-1 1,0 1-1,0 0 1,4-1-1,-6 1-49,3 0 51,0 0 0,0 0 0,0 0-1,0 1 1,0-1 0,-1 1 0,1 0-1,0 0 1,0 0 0,-1 0 0,1 0-1,0 0 1,-1 1 0,1-1 0,-1 1-1,0 0 1,4 2 0,-1 0 27,1 1 39,0-1 1,0 1-1,9 10 0,12 32 247,2-11-205,-20-26-119,0 1-1,0 1 1,9 17 0,4 20 179,5 14 51,-24-55-226,0 1 1,-1-1 0,0 1-1,0-1 1,0 13 0,-6-5 115,0-5-63,1 3-30,-3 13 38,4-22-82,-1-1 0,1 1-1,-1-1 1,0 0 0,-1 0 0,1 0-1,-1 0 1,-4 3 0,-3 4 29,10-10-64,-1 1-1,1-1 0,0 0 1,0 0-1,-1 1 0,1-1 1,-1 0-1,1 0 0,-1-1 1,1 1-1,-1 0 1,0 0-1,1-1 0,-1 1 1,0-1-1,0 1 0,1-1 1,-1 0-1,-2 0 0,2 0 19,0 1-1,0-1 0,1 0 1,-1 1-1,0-1 0,0 1 1,1 0-1,-1-1 0,-2 3 1,-9 1 43,8-5-44,1-1 0,-1 0 0,1 0 0,-8-4 0,11 4-22,1 0-1,-1 0 1,1 0-1,-1 0 1,1 0-1,0 0 0,0 0 1,0 0-1,0 0 1,0 0-1,0 0 1,0 0-1,1 0 1,-1 1-1,0-1 1,2-3-1,3-20-62,-4 17 6,0 0-1,1 0 0,0 1 0,0-1 0,1 0 1,0 1-1,0 0 0,1-1 0,-1 1 1,2 1-1,-1-1 0,7-7 0,0 2-274,-4 4-7,1 0 0,0 1 0,10-8 1,-6 8-111,0-1 0,0 1 1,0 1-1,1 0 0,22-6 1,74-15-2216,-75 20 1726,0-1 0,46-18 0,-29 1 156,-1 14 629,-40 7 471,0 0 0,17-12 0,8-3 707,-16 9 22,-11 7-528,-1-1-1,1 0 0,0 0 0,-1-1 1,0 0-1,10-10 0,-16 15-444,0-1 1,-1 0-1,1 1 0,0-1 1,-1 0-1,1 1 0,0-1 1,0 1-1,-1-1 0,1 1 1,0-1-1,0 1 0,0-1 1,0 1-1,0 0 0,0 0 1,0-1-1,0 1 0,-1 0 1,1 0-1,0 0 0,0 0 1,0 0-1,2 1 0,-2-1 8,0 1 0,0 0 0,0 0 0,-1 0 0,1 0 0,0 0 0,-1 0 0,1 0 0,0 0 0,-1 0 0,1 0 0,-1 0 0,1 1 0,-1-1 0,0 0 0,0 0 0,1 0 0,-1 1 0,0-1 0,0 0 0,0 0 0,0 1 0,-1 1 0,1 155 1461,0-121-1413,-1-16-194,1-1-1,4 33 1,2-33-61,-4-17-11,-1 0 1,0 1 0,0-1-1,0 0 1,-1 1 0,1-1-1,-1 0 1,1 6 0,-1 34-2248,0-40 1169,-3-3-614,-11 0 625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8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16 149 4800,'-14'-54'1557,"14"53"-1523,-1 0-1,1 0 1,0 0-1,0 0 1,-1 0-1,1 0 1,0 0-1,0 0 0,0 0 1,0 0-1,0 0 1,0 0-1,0 0 1,1 0-1,-1 0 1,0 0-1,1-1 1,13-31 456,-4 24 228,-7 7-353,3-9 380,-5 10-689,-1 0 1,0 0-1,1 0 1,-1 0 0,1 1-1,-1-1 1,1 0-1,-1 0 1,1 0-1,0 0 1,-1 1 0,1-1-1,0 0 1,0 1-1,-1-1 1,1 0-1,0 1 1,0-1 0,0 1-1,0-1 1,1 1-1,5-2 142,-1 1 0,1 0 0,0 1 0,0 0 0,6 0 0,3 1 166,1 0-164,0 0 0,0 2 0,-1 0 0,1 0 0,17 8 0,75 32 803,-106-41-972,27 10 302,-2 2-1,42 27 1,-18 2 51,-38-31-176,-1-1-29,0 0-1,11 13 1,-20-20-92,0 1 0,-1 0 1,1 1-1,-1-1 0,0 1 0,-1-1 0,1 1 1,-1 0-1,1 6 0,-2-9-22,-1 1 1,1-1-1,-1 1 0,0-1 0,0 1 1,-1-1-1,1 1 0,-1-1 0,1 0 1,-1 1-1,0-1 0,0 1 0,-1-1 1,1 0-1,-1 0 0,-3 6 0,3-7-29,-1 1 0,1 0-1,0-1 1,-1 0-1,0 1 1,1-1 0,-1 0-1,0-1 1,0 1-1,0 0 1,0-1-1,0 1 1,-1-1 0,1 0-1,0 0 1,-4 0-1,-7 3 48,-24 9 74,-1-1-1,-64 10 1,40-17-259,32 1 28,23-4-29,1-1 1,-1 1-1,0-2 0,0 1 1,1-1-1,-1 0 0,-8-1 0,-66-15-2254,79 15 2132,-1 0 0,1 0-1,0 0 1,0-1 0,0 1-1,0-1 1,0 0 0,0 1-1,0-1 1,0-1 0,1 1-1,-1 0 1,1-1 0,-1 1-1,-2-5 1,-11-23-1220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8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7648,'-17'0'3456,"50"0"-3008,-33-16 1184,17 16-992,15 0 640,-15 0-736,32-16 128,0 16-385,17 0-31,-17 0-160,0-17-1951,0 17 991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34 181 6656,'-7'0'924,"-12"-1"1454,19 1-2323,-1-1 0,1 1 0,0 0 0,-1 0 0,1 0 0,-1-1 0,1 1 0,0 0-1,-1-1 1,1 1 0,0 0 0,-1-1 0,1 1 0,0-1 0,-1 1 0,1 0-1,0-1 1,0 1 0,-1-1 0,1 1 0,0-1 0,0 1 0,0-1 0,0 1 0,0-1-1,0 1 1,0-1 0,0 1 0,0-1 0,0-2 2089,3 0-1397,2-3-410,-4 4-251,1 0 0,0 0 1,-1 1-1,1-1 1,0 0-1,0 1 0,0-1 1,0 1-1,0 0 1,0-1-1,1 1 0,-1 0 1,0 0-1,1 1 1,-1-1-1,0 0 0,1 1 1,4-1-1,31 1 285,-2 1-151,37-5 0,15-7-39,34 6 48,85-14-20,-105 8-114,80-12 25,-20 2-37,-55 15-32,-53 4-17,82-12 95,-20 1-66,22 10-90,-96 3 12,51 0-145,-89 0-158,-6 3-52,-3 3-162,-2 0 0,1-1 0,-1 1 0,0-2 0,0 1 0,0 0 0,-12 4 0,-28 8-2396,-2-1 971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9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5984,'-27'0'1920,"22"0"853,7 3-2133,7 12-248,-8-13-365,-1 0 0,1 0 0,0 0 1,0 0-1,0 0 0,1-1 0,-1 1 0,0 0 0,1-1 1,-1 1-1,1 0 0,-1-1 0,1 0 0,0 1 0,3 1 1,5-1 71,7 4 106,5 19 35,-18-22-202,-1-1 1,1 1-1,0-1 1,-1 1 0,8 2-1,-7-3-11,1 1-1,0-1 0,-1 1 0,1 0 1,6 7-1,-3-1-1,-1 0 0,0 1 0,0 0-1,-1 0 1,-1 0 0,5 12 0,-3-5 56,0 0-1,-2 1 0,5 24 1,-9-34-57,0-1 0,-1 0-1,0 0 1,0 0 0,-1 0 0,-2 13 0,-16 41 194,10-37-59,6-14-68,-1 0 1,-1 0-1,0-1 0,-10 15 1,12-19-42,-1 0 0,0 0 1,0 0-1,-1-1 0,1 0 1,-1 0-1,0 0 0,0 0 1,-6 2-1,-19 2 174,22-4-165,-6 1 53,-6-11 107,13 3-134,5 2-76,0 0 1,-1 0-1,1 0 1,0 0-1,0-1 1,0 1-1,0-1 1,1 1 0,-1-1-1,0 0 1,1 0-1,-1 1 1,1-1-1,-1-1 1,1 1-1,0 0 1,0 0 0,0 0-1,0-1 1,1 1-1,-1 0 1,0-1-1,1 1 1,-1-5-1,0-3-24,1 0-1,0 0 0,1 0 0,2-17 1,1 14-43,0 0 1,0 0-1,1 0 1,1 1-1,0-1 1,0 1-1,2 1 1,12-17-1,-13 19 33,0 1 0,0 0 0,1 0 0,0 1 0,1 0 0,0 0 0,0 1 0,0 0 0,0 0 0,1 2 0,0-1 0,0 1 0,1 0 0,-1 1 0,21-4 0,15 2 356,-22 0-171,-13 2-69,0 1-1,0 0 1,17 0 0,166 2 628,-171-1-612,42-6 0,-46 3-19,38 0 0,-34 4 28,-17 1-66,0-1 1,0 0 0,0 0 0,0-1 0,0 0-1,0 0 1,0 0 0,-1 0 0,1-1 0,0 0-1,7-4 1,-1 2-1406,-24 5-1103,-21-1-3718,17 0 3419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39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6144,'0'0'1978,"-3"5"-1199,-7 17-123,7-16 885,3-1-367,0 10-307,1 1-73,-1-1-1,-1 0 1,-2 17 0,1-25-665,-1 5 35,0 0 0,1 1 0,0-1 0,0 14 0,2 105 386,1-126-572,-1-1 1,0 0 0,1 1-1,0-1 1,0 0 0,0 1-1,1-1 1,-1 0 0,1 0-1,0 0 1,0 0 0,1 0-1,-1-1 1,1 1 0,-1-1-1,1 0 1,6 6 0,-6-8-118,1 0-1,-1 0 1,1 0 0,-1 0-1,1 0 1,-1-1 0,1 0-1,0 0 1,-1 0 0,1 0 0,-1 0-1,1-1 1,0 1 0,-1-1-1,1 0 1,4-2 0,42-22-2400,-33 19 1654,28-7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0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8896,'16'0'4032,"33"0"-3520,-16 0 640,-17 0-736,50-17 256,-17 17-384,17 0-96,15 0-128,-15-16-1120,0 16 608,-17 0-1952,-17 0 1344,-15 0-5984</inkml:trace>
  <inkml:trace contextRef="#ctx0" brushRef="#br0" timeOffset="1">246 1 7648,'0'16'3456,"-16"17"-3008,16 0 1536,0 0-1184,-16 32 640,-1 1-832,1-1-193,16-16-255,-17 17 96,17-17-160,0-16-960,0 0 481,0-17-2529,0 0 1600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0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9312,'41'0'4160,"0"-2"-3350,-24-2-322,12 0 432,-6 8-329,-5 0-286,17-1 259,67-3-1,-50-1-351,108 1-147,-109 0-2345,0 0-3313,-128 0 1374,77 0 4228,0 0 0,0 0 0,0 0 0,0 0-1,0 0 1,0 0 0,0 0 0,0 0 0,0 0-1,-1 0 1,1 0 0,0 0 0,0 0 0,0 0-1,0 0 1,0 0 0,0 0 0,0 0 0,0 0-1,0 0 1,0 0 0,-1 0 0,1 1 0,0-1-1,0 0 1,0 0 0,0 0 0,0 0 0,0 0-1,0 0 1,0 0 0,0 0 0,0 0 0,0 0-1,0 0 1,0 0 0,0 0 0,0 1-1,0-1 1,0 0 0,-1 0 0,1 0 0,0 0-1,0 0 1,0 0 0,0 0 0,0 0 0,0 0-1,0 0 1,0 1 0,0-1 0,0 0 0,1 0-1,-1 0 1,0 0 0,0 0 0,0 33 2476,0 35-661,0 304 3664,-1-365-5285,1 1-1,-2-1 1,1 1 0,-1-1-1,-4 13 1,4-14-65,2-5-93,-2 4 161,1-1 1,-1 1 0,0 0-1,-5 6 1,6-9-163,0-1 1,0 0-1,-1 1 0,1-1 1,0 0-1,-1 1 0,0-1 1,1 0-1,-1 0 0,0 0 1,1 0-1,-1-1 0,0 1 0,0 0 1,-2 0-1,-16 1 193,1-1-1,-36-1 1,26-1-115,19 1-89,0-1 0,0 0-1,-19-5 1,3 1-15,19 4-131,-1 0-1,0-1 1,0 1 0,0-1-1,1-1 1,-1 0-1,1 0 1,0 0-1,0-1 1,-13-9-1,13 7-402,0 0-1,1-1 0,-1 0 1,2 0-1,-1 0 1,1-1-1,-7-12 0,-18-26-1461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1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9056,'-16'-16'4096,"32"16"-1536,0 0-1761,17 0 385,0 16-704,16-32-160,0 16-192,0 0-640,1 0 256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2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16 7296,'-17'0'3744,"1"0"-1856,32 0 352,1 0-1664,-1-16 191,17 16-447,0 0-128,-1 0-96,18 0 0,15 0-64,-32 0-160,16 0 64,-16 0-1151,-17 0 639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6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34 6240,'-28'0'2005,"17"2"-1221,-10 9-256,20-11-500,1 0 0,0 0-1,0 0 1,-1 1 0,1-1-1,0 0 1,0 0 0,-1 0 0,1 0-1,0 0 1,0 0 0,0 0 0,-1 0-1,1 0 1,0 1 0,0-1-1,0 0 1,0 0 0,-1 0 0,1 0-1,0 1 1,0-1 0,0 0 0,0 0-1,0 0 1,0 1 0,-1-1 0,1 0-1,0 0 1,0 0 0,0 1-1,0-1 1,0 0 0,0 1 0,0-1 12,0 1 0,0 0 0,0-1 0,0 1 0,0-1 1,0 1-1,0-1 0,0 1 0,0 0 0,0-1 0,-1 1 0,1-1 1,0 1-1,0-1 0,0 1 0,-1-1 0,0 1 0,0 0 110,0-1 0,0 1 0,0-1 0,0 1 0,0-1 0,0 0 0,0 0 0,0 1-1,0-1 1,0 0 0,0 0 0,0 0 0,-2 0 0,2-1-109,1 1 1,-1 0-1,1 0 1,-1 0 0,1 0-1,-1 0 1,1 1-1,-1-1 1,1 0-1,-1 0 1,1 0-1,-1 0 1,1 0-1,-1 1 1,1-1-1,0 0 1,-1 1-1,1-1 1,-1 0-1,1 0 1,0 1-1,-1-1 1,1 1-1,0-1 1,-1 0 0,1 1-1,0-1 1,-1 1-1,1-1 1,0 1-1,0-1 1,0 1-1,0-1 1,-1 1-1,1-1 1,0 1-1,0-1 1,0 1-1,0-1 1,0 1-1,0 0 1,0 2 801,4-4-631,0 1 1,-1-1 0,1 1-1,0 0 1,0 0 0,-1 0 0,6 1-1,8 0 17,144-1 374,-154 0-573,0-1 1,-1 1 0,1-1-1,-1-1 1,9-2-1,-8 2 11,0 0-1,0 1 1,0-1-1,1 1 1,9 1-1,-4 0 33,-5 0-38,1 0 0,-1 0 0,17-3 1,-7-2-67,-11 3-31,0 0 0,0 0 0,0 1 0,10-1-1,-10 3-294,-1-1-1,1 0 0,0-1 0,-1 1 1,1-1-1,-1-1 0,1 1 0,-1-1 1,1 0-1,-1 0 0,7-4 0,-6 2-478,1 1 0,-1 1 0,1-1 0,0 1 0,9-1 0,-4 1-772,33-12-1378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2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7712,'-33'16'3520,"33"1"-3072,0-1 1376,16-16-1088,-16 17 704,33-17-864,0 16-225,0-16-223,32 0 32,-16 0-96,17 0-1727,-17 0 927,0 0-2112,-16 0 1600,16 0-4192,-16 0 3040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7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5408,'0'0'2410,"-2"0"-1802,-9 0 859,11 0-1447,0 0 0,0 0 0,0 0 0,-1 0 0,1 0 0,0 0 0,0 0 0,0 0 0,0 0 0,0 0 0,0 0 0,0 0 0,0 0 0,0 0 0,-1 0 0,1 0 0,0 0 0,0 0 0,0 0 0,0 0 1,0 0-1,0 0 0,0 0 0,0 0 0,0 0 0,0 0 0,0 0 0,-1 0 0,1 0 0,0 1 0,0-1 0,0 0 0,0 0 0,0 0 0,0 0 0,0 0 0,0 0 0,0 0 0,0 0 0,0 0 0,0 0 0,0 0 0,0 1 0,0-1 0,0 0 0,0 0 0,0 0 0,0 0 0,0 0 0,0 0 0,0 0 0,0 0 0,0 0 0,0 1 0,0-1 0,0 0 0,0 13 3890,2-12-3788,0-1 1,0 0 0,0 1 0,0-1 0,0 1 0,0-1 0,0 1 0,-1 0 0,1 0 0,0 0 0,0 0 0,-1 0 0,1 0 0,-1 0 0,1 1-1,2 2 1,-3-3-89,1 1-1,-1-1 0,1 1 1,-1-1-1,1 0 0,-1 0 0,1 0 1,0 0-1,0 0 0,-1 0 1,1 0-1,0-1 0,0 1 1,0-1-1,0 1 0,4-1 0,106 0 874,-107-2-918,-4 0-44,1 1-1,-1 0 0,0 0 0,1 0 0,-1 0 0,1 0 0,-1 0 0,1 1 0,-1-1 0,4-1 0,25 0-2336,33 2-3123,-30 0 3030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3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17 5888,'0'-14'1898,"0"12"-1135,-2 2-160,-6 0 675,16 0-284,-8 0-976,0 0 1,0 0-1,0 0 1,0-1-1,0 1 1,0 0-1,0 0 1,0 0-1,0 0 1,1 0-1,-1 0 1,0 0-1,0 0 1,0 0 0,0 0-1,0 0 1,0 0-1,0 1 1,0-1-1,0 0 1,1 0-1,-1 0 1,0 0-1,0 0 1,0 0-1,0 0 1,0 0-1,0 0 1,0 0-1,0 0 1,0 0-1,0 0 1,0 0 0,0 0-1,0 0 1,0 1-1,0-1 1,1 0-1,-1 0 1,0 0-1,0 0 1,0 0-1,0 0 1,0 0-1,0 0 1,0 0-1,0 0 1,0 1-1,0-1 1,0 0-1,0 0 1,0 0 0,0 0-1,0 0 1,0 0-1,-1 0 1,2 4 134,-1-1 1,1 0-1,-1 1 1,1-1-1,0 0 0,3 7 1,2 7 254,-5-10-266,0 0-1,0 1 0,-1 11 1,3 52 519,2-28-375,-1-14 0,-1 1-1,-2-1 1,-4 58 0,0-63-53,-2-1-1,-1 1 0,0-2 1,-2 1-1,-1-1 0,-16 31 1,12-32 19,-1-2 0,-1 0 0,0 0 1,-1-2-1,-1 0 0,-24 19 0,29-27-158,-1-1 0,1 0 1,-1-1-1,0 0 0,-1-1 0,1-1 1,-1 0-1,-27 5 0,38-9-159,1-1 0,-1 1 0,0-1 0,1 0 0,-1 0 0,0 0 0,1-1-1,-1 1 1,0-1 0,1 1 0,-1-1 0,1 0 0,-1 0 0,1 0 0,0 0 0,-1-1 0,1 1 0,0 0 0,0-1 0,0 0 0,0 0-1,-2-1 1,-7-6-497,-21-10-670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3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8544,'17'0'3872,"-1"0"-3360,-16 16 448,17 1-2304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3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34 5728,'0'-13'1840,"0"10"-1110,-3 3-132,0 0-198,0-1 971,4-3-587,-7-5-150,6 9-597,-1-1 0,1 1 0,-1 0 0,1-1 0,-1 1 0,0 0 0,1 0 0,-1-1 0,1 1 0,-1 0 0,1 0 0,-1 0 0,0 0 0,1 0 0,-1 0 0,0 0 0,1 0 0,-1 0 0,1 0-1,-1 0 1,0 0 0,1 0 0,-1 0 0,1 1 0,-1-1 0,1 0 0,-1 0 0,0 1 0,1-1 0,-1 1 0,0-1 70,-18 11 352,6-8-176,10-2-234,1-1 0,-1 1-1,1-1 1,-1 1 0,1 0-1,0 0 1,0 0 0,-1 0-1,1 0 1,0 1 0,0-1-1,0 1 1,0-1 0,-2 4-1,-2 1 71,-9 7 82,1 2 1,1 0-1,0 1 0,-19 31 1,20-22-108,2 1 1,1 0 0,-9 42-1,16-64-103,1 0-1,1 0 0,-1 0 1,0 1-1,1-1 1,0 0-1,0 1 0,0-1 1,1 0-1,-1 0 1,1 1-1,0-1 0,0 0 1,1 0-1,-1 0 1,1 0-1,0 0 0,0 0 1,3 4-1,-3-5-37,0 0 0,0 0 0,0 0 0,1 0 0,-1-1 0,4 4 0,-4-5-25,0 0 1,0 0-1,0 0 1,0-1-1,0 1 1,0 0-1,0-1 1,0 1-1,0-1 1,0 0 0,0 0-1,4 0 1,8 0-176,-1 0 0,1-1 1,-1-1-1,0 0 0,1-1 1,-1 0-1,0-1 0,-1 0 1,1-1-1,-1-1 0,22-13 1,-29 15 260,0 0 0,-1 0 1,1 0-1,-1-1 0,0 0 1,0 0-1,3-5 0,7-9 304,-13 18-275,0 0 0,1 1 1,-1-1-1,0 0 1,1 1-1,-1-1 0,0 1 1,1-1-1,-1 1 0,1 0 1,-1 0-1,0 0 1,1 0-1,-1 0 0,1 0 1,-1 0-1,2 0 0,1 0 206,1 3 279,-2 0-384,-1 0 0,0 1 0,0-1 1,0 0-1,-1 1 0,2 4 0,-1-4-55,-1 0 0,1 0 0,0 0 0,0 0 0,1-1 0,3 6 0,14 6 156,-14-11-185,0 0 0,-1 1 0,7 6 0,-9-8-45,1-1 0,-1 1 1,0 0-1,1-1 0,-1 1 0,1-1 0,0 0 0,0 0 1,0-1-1,0 1 0,0-1 0,0 0 0,0 0 0,1 0 1,-1-1-1,0 1 0,0-1 0,7 0 0,22 0 81,-12 1 19,0-1 1,32-4 0,-47 3-37,0 0 1,0-1-1,0 0 1,-1 0-1,1 0 1,-1-1-1,1 1 1,-1-1-1,0 0 1,7-6-1,-11 8-62,0 0-1,0 0 1,0 0-1,-1 0 1,1 0-1,0 0 1,-1 0-1,1 0 1,-1-1-1,1 1 1,-1 0-1,1 0 1,-1 0-1,0-1 1,0 1-1,0 0 1,1 0-1,-1-1 1,0 1-1,-1 0 1,1-1-1,0 1 1,0 0-1,0 0 1,-1-2-1,-2-3 36,1 1 0,-1 0-1,0 0 1,-6-8-1,5 9-32,1-1-1,0 0 0,1 1 1,-4-8-1,4 5-49,-4-10-57,-4-22-1,9 35-90,0 0-1,1-1 1,-1 1 0,1-1 0,1 1 0,-1-1 0,0 1-1,1-1 1,2-7 0,-2 11 76,-1-1-1,1 0 1,1 0-1,-1 0 1,0 0-1,0 1 1,1-1-1,-1 0 1,2-1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4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19 6240,'0'0'2005,"-3"0"-1221,1-1-422,0 1 1,0 0-1,0-1 1,1 1-1,-1-1 0,0 0 1,0 0-1,1 1 0,-1-1 1,-2-2-1,-4-2-7,6 4-209,-1 0-1,1 0 0,-1 1 1,1-1-1,0 1 0,-1-1 1,1 1-1,-1 0 1,1 0-1,-1 0 0,1 1 1,-5 0-1,-27 9 792,25-6-782,6-3-95,0 0 0,-1-1 0,1 1 0,0-1 0,0 0 0,-6 0 0,8 0-46,-1 0-1,1 0 1,-1 0-1,1 0 0,0 0 1,-1 1-1,1-1 0,-1 0 1,1 1-1,0-1 0,-1 1 1,1-1-1,-3 2 0,-17 23 142,6-12-40,11-10-90,0 1 1,1-1 0,-1 1-1,1 0 1,-1 0 0,1 0-1,-4 8 1,2-2-1,-1-1 0,-9 12-1,-5 8 9,15-20-31,0 1 1,0 0 0,2 0-1,-1 0 1,1 1-1,1-1 1,-3 18 0,2 6-104,2 37 1,1-48 88,0-16-29,1 0 1,-1 0-1,1 0 1,1 0-1,-1-1 1,5 13 0,-4-16-87,-1-1 1,0 1 0,1 0 0,-1-1 0,1 1-1,0-1 1,-1 1 0,1-1 0,0 0 0,1 0 0,-1 1-1,0-2 1,1 1 0,-1 0 0,1 0 0,0-1-1,4 3 1,18 6-1250,-17-7-1034,6-3 778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4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7296,'-16'0'3328,"49"0"-1376,-17 0-1344,17-17-96,-17 17-320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4320,'0'0'1392,"-3"0"-848,-11 0 6682,17 3-6292,-1-2-842,-1 1 1,0-1-1,1 0 1,0 0 0,-1 0-1,1 0 1,-1-1-1,1 1 1,0 0 0,0-1-1,-1 1 1,5 0-1,30 1 1073,-31-2-1160,13 0 160,-7 1-54,0-1 0,0 0 0,-1 0 0,19-4 0,-21-4 92,-8 8-193,1-1-1,-1 1 0,0 0 1,0-1-1,1 1 0,-1-1 1,1 1-1,-1 0 0,0-1 1,1 1-1,-1 0 0,1-1 1,-1 1-1,1 0 1,-1 0-1,1 0 0,-1-1 1,1 1-1,-1 0 0,1 0 1,-1 0-1,1 0 0,-1 0 1,1 0-1,-1 0 0,1 0 1,0 0-1,0 0 0,3 0 103,-2 1-53,0-1 0,0 0 1,0 0-1,0 0 0,0 0 0,0 0 0,0-1 0,0 1 1,0-1-1,4 0 0,-1-10-294,6 5-1061,-4-5-104,-7 10 1212,1-1 0,-1 1 0,1 0 0,-1 0-1,1 0 1,-1 0 0,1 0 0,0 0 0,0 0 0,-1 0 0,1 1-1,0-1 1,0 0 0,0 0 0,1 0 0,0 0-14,-1 1 0,1-1 0,-1 1-1,0 0 1,1-1 0,-1 1 0,1 0 0,-1 0 0,3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674 82 7296,'0'0'2368,"3"0"-1440,-3 0-863,1 0 0,-1 0 0,1 0 0,0 0 0,-1 0 0,1 0 0,-1 0 0,1 0 0,-1 0 0,1 0 0,-1-1 0,1 1 0,-1 0 0,0 0 0,1 0 0,-1-1 0,1 1 0,-1 0 0,1-1 0,-1 1 0,0 0 0,1-1 0,-1 1 0,0 0 0,1-1 0,-1 1 0,0-1 0,0 1 0,1-1 0,-1 1 0,0-1 0,0 1 0,0-1 0,1 1 0,-1-1 0,0 1 0,0-1 0,0 1 0,0-1 0,0 1 0,0-2 0,0 0 1333,-1 2-1300,0 0 0,1 0 0,-1 0 0,0 0 0,1 0 0,-1 0 0,0 0 0,1-1 1,-1 1-1,0 0 0,1 0 0,-1 0 0,1-1 0,-1 1 0,0 0 0,1-1 0,-1 1 1,1 0-1,-1-1 0,1 1 0,-1-1 0,1 1 0,-1-1 0,1 1 0,0-1 0,-1 0 1,0 0-77,1 1 1,-1-1-1,1 0 1,-1 1-1,1-1 1,-1 1 0,1-1-1,-1 1 1,0-1-1,1 1 1,-1-1-1,0 1 1,0 0 0,1-1-1,-1 1 1,0 0-1,0-1 1,1 1-1,-1 0 1,0 0 0,0 0-1,0 0 1,1 0-1,-1 0 1,0 0 0,-1 0-1,-8 1 90,6-1-82,1 1-1,-1-1 1,0 0 0,0-1-1,0 1 1,1 0-1,-1-1 1,-5-2 0,4 2-19,-2-2 2,-1 1 0,1 0 1,0 0-1,-1 1 0,-13-1 0,5 2 35,8 1-25,0-1-1,0-1 1,0 1-1,-9-3 0,-16-8-38,0 6 38,16 0 77,10 3-53,0 0 0,0 0 1,-1 1-1,-9-1 0,-67 2-339,82 0 284,0 0 0,0 1 1,1-1-1,-1 0 0,0 1 0,1-1 0,-1 1 0,0-1 0,1 1 1,-1 0-1,1 0 0,-1 0 0,1 0 0,0 0 0,-1 0 1,1 0-1,0 0 0,0 1 0,-2 1 0,0 1 32,1-1-1,0 1 0,0 0 1,0 0-1,-2 6 0,2-3 0,-1-1 0,1 0-1,-2 0 1,1 0-1,0 0 1,-1-1-1,-5 6 1,-16 24 8,2 7 2,-30 77 0,31-53 27,13-44-21,-6 21 46,6 6-26,7-34-61,0 0 0,-7 21-1,3-20 0,-3 24-1,8-35 18,0 0-1,0 0 1,1 0 0,0 0-1,0 0 1,0 0 0,1 1-1,0-1 1,1 5 0,0-4 59,0-1 0,1 1 0,0-1 0,0 1 0,0-1 0,0 0 0,8 9 0,-9-12-69,0-1 1,1 1-1,-1 0 1,1-1 0,-1 0-1,1 1 1,-1-1-1,1 0 1,0 0 0,-1 0-1,1-1 1,5 2-1,5-1-21,22-1 0,-25-1-19,1 1-1,13 2 1,2 3-7,-16-2 58,-1-1-1,1-1 1,20 1 0,-4-2 24,-14-2-61,-1 2 1,1 0 0,0 0 0,0 1-1,12 3 1,-10 3-280,-13-6 253,1 0 0,-1-1 0,1 1 0,-1 0 0,1 0 0,-1-1 0,1 1 0,-1-1 0,1 0 0,0 1 0,-1-1 0,3 0 0,9 0-708,-10 0-32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6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17 7552,'-22'0'1765,"16"0"3494,31 3-4097,-18 0-1035,1 0-1,-1-1 0,1 0 1,0-1-1,-1 0 1,1 0-1,0 0 0,10-1 1,-15 0-97,341 0-606,-339-3-85,6-8-587,-10 11 1150,-1-1 1,0 1-1,1 0 0,-1-1 1,0 1-1,0 0 1,1-1-1,-1 1 0,0-1 1,0 1-1,0-1 1,0 1-1,1-1 0,-1 1 1,0-1-1,0 1 1,0-1-1,0 1 0,0-1 1,0 1-1,0-1 1,0 1-1,0-1 0,-1 1 1,1 0-1,0-1 1,0 1-1,0-1 0,-1 1 1,1-1-1,0 1 1,0-1-1,-1 1 0,1 0 1,-1-1-1,0 0-19,1 1 6,-1 0-1,0-1 1,0 1 0,0 0 0,0-1-1,1 1 1,-1 0 0,0 0 0,0 0-1,0 0 1,0 0 0,-1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7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43 6464,'0'0'7093,"-3"0"-6304,0-1-491,0 1 1,0-1-1,0 0 0,1 0 1,-1 0-1,-3-3 0,1 2-82,-3 10 243,-4-6-44,-1 0 0,1-2 0,-24-1 0,19 1-363,15 0-33,1 0 0,-1 0 0,0 0 1,0 1-1,1-1 0,-1 0 0,0 1 0,1-1 1,-1 1-1,0 0 0,1-1 0,-1 1 0,-1 1 1,-10 5 121,9-6-111,-1-1-1,1 1 1,-1-1 0,-7 0-1,7 0 2,1 0 1,-1 1-1,1-1 0,-8 2 0,7 0-1,-1 1-1,1-1 0,0 1 0,-7 5 1,-7 4 26,13-9-41,0 0-1,0 0 1,0 1-1,1-1 1,-1 1-1,1 0 1,0 1-1,0-1 1,1 1 0,-8 9-1,3 0-93,1-4 27,2 0 0,-1 1 0,-4 11 0,9-18 54,1 0 0,-1-1 0,1 1 0,0 0 0,0 0 0,1-1 0,-1 1 1,1 0-1,0 0 0,0 0 0,0 0 0,1 0 0,-1-1 0,3 8 0,-2-7 15,0-1 0,1 1 1,-1-1-1,1 1 0,0-1 0,0 0 0,0 0 0,0 0 0,1 0 0,-1 0 1,1-1-1,-1 1 0,6 3 0,1 0 35,-3-1 12,-1-2 1,1 1-1,0 0 0,11 4 0,13-3 38,-13 0-111,-11-3-2,1 0 0,0 0 0,0-1 0,0 0 0,10 0 0,10 0 44,-13 0 6,0-1-1,-1 0 0,1-1 0,16-3 0,3-7 47,-14 7-11,-15 4-61,0-1 0,0 0 0,0 0 0,1 0-1,-1-1 1,0 1 0,0-1 0,-1 0 0,8-5 0,21-20 24,-25 22-15,-1 1-1,0-2 0,0 1 1,-1-1-1,1 1 0,7-13 1,-10 15-13,-1 0 1,0 1-1,1-1 1,-1 0-1,1 1 1,0 0-1,0 0 1,5-4-1,10-6 12,4-18 6,-13 18-23,-4 6-1,-1 0-1,0 0 0,0 0 1,3-8-1,-2 6 19,-4 7-17,0-1 1,0 1-1,-1-1 0,1 1 0,0-1 0,0 0 1,-1 1-1,1-1 0,-1 1 0,0-1 0,1 0 1,-1 0-1,0-1 0,0-2-3,0 3 4,1 0-1,-1-1 1,0 1-1,0 0 1,-1 0 0,1 0-1,0-1 1,-1 1-1,1 0 1,-1 0 0,0 0-1,0 0 1,0 0-1,0 0 1,0 0 0,0 0-1,0 0 1,-1 1-1,1-1 1,-1 0-1,1 1 1,-3-2 0,-1-3-47,3 4 30,0 0 1,1 0-1,-1 0 0,0 0 0,0 1 0,0-1 0,0 1 0,0-1 0,0 1 0,0 0 0,0 0 0,-1 0 0,1 0 0,0 0 0,-1 0 1,1 1-1,-4-1 0,3 1 11,0 0 1,1-1-1,-1 1 1,0 0-1,1-1 1,-1 1-1,1-1 1,-1 0-1,1 0 1,-5-2-1,5 1 9,-1 1 1,1 0-1,-1 0 0,1 0 0,-1 0 1,1 1-1,-1-1 0,0 1 0,1 0 1,-6-1-1,1 2-58,4-1 12,1 0 1,0 0 0,0 0 0,-1 0 0,1 0 0,0-1 0,0 1 0,0-1 0,-4 0 0,3-1-96,-11-3-760,13 5 840,0 0-1,1 0 1,-1 0-1,0 0 1,0 1-1,1-1 0,-1 0 1,0 1-1,1-1 1,-1 0-1,0 1 1,1-1-1,-1 1 1,1-1-1,-1 1 1,0-1-1,0 2 0,-4 0-1706,-9-2 561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7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8480,'-16'0'3840,"32"0"-1280,1 0-1728,-1 0 639,17 0-863,16 0 32,0 16-384,17-16-256,-1 0 0,-15 0-1344,-1 0 736,0 0-1535,-16 0 1247,-17 0-2752,17 0 2048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7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0 7808,'-16'17'3520,"0"-1"-3040,-1 1 2048,1 15-1472,-1-15 351,1 15-831,-17 18-288,17-18-192,-1 18 256,17-1-160,-16-16-896,16-1 384,0 1-2143,16-17 1375,1-32-4160,16 16 2912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8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 8640,'62'0'3872,"40"0"-1776,-93 0-1840,1 1 0,-1 0 1,1 1-1,9 2 1,-10-2-121,1 0 0,-1 0 0,1-1 0,9 0 0,40-1-192,-17 0-3594,-39 0 3518,2 0-728,-7 0-531,-50 3-6514,43 5 6887,9-8 1021,0 1 0,0-1 0,-1 1 0,1-1 0,0 0-1,0 1 1,-1-1 0,1 0 0,0 0 0,-1 1-1,1-1 1,0 0 0,-1 0 0,1 1 0,-1-1 0,1 0-1,0 0 1,-1 0 0,1 0 0,-1 1 0,1-1-1,0 0 1,-1 0 0,1 0 0,-1 0 0,1 0-1,-1 0 1,-5 2 755,3 1-292,1 1 1,-1-1-1,1 0 1,0 1 0,-1-1-1,2 1 1,-1 0-1,0 0 1,1-1 0,-1 1-1,0 7 1,0 3 214,0 0 0,1 23 0,0-14-72,-6 32 0,4-30-101,-2 33 1,5 133 1715,0-180-2013,-1-1 1,0 0-1,0 0 1,-5 15 0,1-6 116,3-10-223,2-4 69,-1 1 0,-1-1 0,1 0 0,-4 8 1,4-11-118,0 0 1,0-1 0,0 1 0,0-1-1,-1 1 1,1-1 0,0 0 0,-1 1-1,1-1 1,-1 0 0,1 0 0,-1 0-1,0 0 1,1 0 0,-1 0 0,-3 1-1,-6 0 176,0-1 0,0 0 0,0 0 0,-1-1-1,-14-2 1,-4 1 8,23 1-200,-1 0 0,1-1 1,-1 0-1,1-1 0,0 0 1,0 0-1,0 0 0,0-1 1,0 0-1,0-1 0,-10-6 1,10 6-50,0-1 1,1 0 0,-1 0-1,1-1 1,0 1 0,0-1-1,-9-13 1,7 9-41,7 8 55,-28-38-752,26 36 467,1-1 1,-1 0-1,1 0 0,1 1 0,-1-1 0,-1-10 0,1 2-1008,1 0 0,0 0 0,1 1 0,0-1 0,4-19-1,-3 27 564,1-1 0,0 1-1,0-1 1,4-6-1,-6 11 667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8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10208,'0'0'4640,"32"17"-4032,-15-17 575,16 0-767,-17 0-96,17 0-192,0 0-672,16 0 288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8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9632,'-33'81'4384,"33"-48"-3840,-16-16-768,0-1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49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30 6304,'0'-21'1449,"0"12"3838,-1 16-5094,0 0 0,-1 0 0,0 0 0,0 0 1,-1-1-1,0 1 0,0-1 0,-7 12 0,-12 25 303,19-34-444,-1-1 0,0 1 0,-1-1 0,1 0 0,-2 0 0,1 0 0,-13 13 0,13-16-45,0 0 0,1 0 1,0 0-1,0 1 0,0-1 0,0 1 0,1 0 0,0 0 0,0 0 0,1 1 0,-3 10 1,-12 51 77,14-54-48,3-11-175,0-1 0,-1 1 0,0-1 1,1 1-1,-1-1 0,0 1 1,0-1-1,0 0 0,0 0 0,-1 1 1,-2 3-1,1-3-891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0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6560,'11'-1'779,"-9"0"-582,1 1 0,0 0 1,-1 0-1,1 0 0,0 0 1,-1 1-1,1-1 0,0 1 0,-1-1 1,5 3-1,13 2 164,0 1-1,-1 1 1,0 1-1,26 15 1,17 17 468,23 15-5,-25-19-488,-5 8-11,-27-26-173,-14-10-16,-1 0 0,0 1 0,-1 1 1,16 16-1,-25-24-68,-1 0 1,0 1-1,0-1 0,0 1 1,0 0-1,-1 0 0,1-1 1,-1 1-1,0 0 0,0 0 1,0 0-1,0 0 1,0 1-1,-1-1 0,1 0 1,-1 0-1,0 0 0,0 1 1,0-1-1,0 0 0,0 0 1,-1 0-1,0 1 0,0-1 1,1 0-1,-2 0 0,-1 4 1,-22 26 885,21-26-862,-1 0 0,0 0 0,-1-1 0,0 0 0,0 0-1,0 0 1,0-1 0,-1 0 0,0 0 0,0 0-1,-1-1 1,1 0 0,-16 5 0,22-9-84,-68 25 280,61-23-298,0-1 0,0 1 1,1-1-1,-1-1 0,0 1 1,0-1-1,-12-2 0,-13-5-758,-43-16 0,70 21 498,-1-1-1,2 1 1,-1-1-1,0-1 1,1 1-1,-1-1 0,1 0 1,0 0-1,0 0 1,-6-7-1,7 6-43,-29-28-1115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9216,'0'0'4192,"32"0"-1728,-15 17-1697,16-17 353,-1 0-704,18 0 128,-1 0-320,16 0-2528,-16 0 1249,17 0-3969,-33 16 2816</inkml:trace>
  <inkml:trace contextRef="#ctx0" brushRef="#br0" timeOffset="1">640 361 9888,'0'16'4480,"33"1"-3904,-33-1 896,16-16-929,0 0-159,1 0-224,-1 0-1695,0 0 831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0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7648,'0'0'3456,"33"16"-3008,-17-16 736,0 0-736,17-16-96,0 16-224,16 0-3840,0 0 2016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1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17 5888,'0'0'7365,"0"-3"-6538,0 3-803,0-1 1,0 1 0,0-1-1,0 1 1,0-1 0,-1 1-1,1-1 1,0 1 0,0-1 0,0 1-1,0-1 1,0 1 0,-1-1-1,1 1 1,0 0 0,0-1 0,-1 1-1,1-1 1,0 1 0,-1 0-1,1-1 1,0 1 0,-1 0-1,1-1 1,-1 1 0,1 0 0,0 0-1,-1-1 1,0 1 0,-18-2 741,13 2-673,4 1-63,0-1 1,0 0 0,0 0-1,1 1 1,-1-1 0,0 1 0,0-1-1,1 1 1,-1 0 0,0 0-1,1 0 1,-1 0 0,1 0 0,-1 0-1,1 0 1,-1 1 0,1-1 0,-1 2-1,-15 10 261,13-10-239,1-1 0,0 0 0,0 1 0,0-1 1,0 1-1,0 0 0,1 0 0,-1 0 0,1 0 0,0 0 0,0 1 0,0-1 0,-2 5 0,1-2 21,0 0 1,-1 0-1,0 0 0,0-1 0,-5 6 0,3-4 12,1 0 0,0 0 0,0 0-1,1 1 1,0 0 0,0 0 0,0 0-1,1 0 1,-3 17 0,4-20-65,1-1 0,1 1-1,-1-1 1,1 1 0,0 0 0,0 8 0,1 1 12,-1-8-132,0-1 0,0 1 0,1 0 0,0 0 0,3 9 1,-3-12-56,0 0 0,0 0 1,1 0-1,-1-1 1,1 1-1,0 0 1,0-1-1,0 1 1,0-1-1,0 0 1,1 0-1,-1 0 1,4 3-1,8 1-2108,-1 0 1,28 9-1,-32-12 987,10-1-1134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0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7136,'-13'0'2309,"10"0"-1413,6 0-299,15 1 2356,-10-1-2510,1 1 0,-1-1 0,1-1 0,15-2 0,1-8 176,-6 8-346,1 2 0,35 1 0,-26 1-154,53-1 111,-79 0-223,1 0 0,0 0-1,0 1 1,0-1 0,0 1 0,-1 0 0,1 0 0,0 0 0,-1 1 0,1-1 0,4 3-1,-6-2-14,3-1-220,-1 0 0,1 0 0,-1 0-1,1-1 1,-1 0 0,1 1 0,-1-2-1,9 0 1,4 0-4251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1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66 7296,'-16'-32'3328,"-1"32"-1216,34 0-1440,-1 0 512,0 0-704,17 0-640,0 0 96,33-17-3712,15 1 2080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379 149 8064,'0'-38'3616,"0"35"-3518,0 0 0,0 1 0,-1-1 1,1 1-1,0-1 0,-2-3 1,-5 0 660,3 4-313,-4-12 359,4 11-659,-1 0 0,1 1 0,-1 0 1,1-1-1,-1 2 0,-7-3 0,5 2-64,0-1-1,0 0 1,-7-4 0,12 5-70,-1 0 0,0 1 1,0-1-1,1 0 0,-1 1 1,0 0-1,0 0 0,0 0 1,0 0-1,0 0 0,-1 1 1,1-1-1,0 1 0,0 0 1,-5 0-1,2-1 9,0 1 0,0-1 1,0 0-1,0-1 0,-7-2 1,8 2 18,0 1 1,0-1-1,0 1 1,-11-1 0,5 2 130,9 0-134,0 0 0,0 0 0,0 0-1,0 0 1,0 0 0,0 0 0,0 1-1,0-1 1,0 1 0,-3 0-1,-11 13-4,15-13-44,-1 1 0,1-1-1,-1 1 1,1 0 0,0-1-1,0 1 1,0 0-1,0 0 1,0 0 0,-1 2-1,0 27 48,2 113 642,-1-128-626,0 0 0,0-1-1,-1 1 1,-1-1 0,-6 17-1,4-14-32,-5 23 0,8-28-53,-1 1 0,-9 23 0,8-25 119,0 0 0,1 0 0,-1 15 1,-1 2 31,-1-3-35,4-20-73,1 1-1,-1-1 0,1 1 0,0 7 1,0 7-234,1-16 213,-1 0-1,1-1 1,1 1-1,0 6 1,-1-10 19,1 1 1,-1-1-1,0 0 0,1 0 1,-1 0-1,1 0 0,0 0 1,-1 0-1,1 0 1,0 0-1,0 0 0,0 0 1,-1 0-1,1 0 1,0 0-1,0-1 0,0 1 1,0 0-1,2 0 0,33 29 117,-32-28-97,0 1 1,1-1-1,0-1 0,-1 1 1,1-1-1,7 2 0,9 2 83,3 6 115,17-5-256,-16 0-358,-19-4 196,1-1 0,-1 1 0,1-1 0,11 0 0,-3 0-559,-8-1 379,0 0-1,-1 0 0,1 0 0,0-1 0,6-2 0,6-7-2158,-17 9 2361,-1 0 1,1 1 0,-1 0 0,1-1 0,-1 1-1,1 0 1,-1 0 0,1 0 0,1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2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1 591 8800,'0'-17'5536,"16"17"-5184,0 0 0,17 0-224,0 0-864,0 0 384,16 0-3936,0-16 2368</inkml:trace>
  <inkml:trace contextRef="#ctx0" brushRef="#br0" timeOffset="1">230 17 8128,'-16'-16'5664,"32"16"-4256,0 0-1056,1 0 32,-1 0-3360,0 0 1600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3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33 7456,'-16'-16'3392,"32"0"-1664,1 32-1248,-34 0 768,1 1-704,-17-1-64,0 17-288,-16 0-2016,0-1 960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4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25 5056,'0'-14'1642,"0"11"-1002,0 1-133,0-4 2342,0 8-1045,0 19-391,0 33-818,-1-37-449,0-1 1,-6 21-1,3-12-46,0 1 50,1-8-51,0-1 1,-6 21-1,-3 7 34,10-33-111,-1 1 1,-1-1 0,-8 20 0,-2 1 30,9-6 97,-3-18-146,8-9-25,-1 0 1,1 0-1,-1 1 1,1-1-1,0 0 0,-1 1 1,1-1-1,0 1 1,-1-1-1,1 0 1,0 1-1,-1-1 1,1 1-1,0-1 0,0 1 1,-1-1-1,1 1 1,0-1-1,0 1 1,0-1-1,0 1 0,0-1 1,0 1-1,0 0 1,0-1-1,0 1 1,0-1-1,0 1 1,0 0-15,0-1 0,0 1 0,1-1 0,-1 1 0,0-1 0,0 1 0,0-1 0,0 1 0,0-1 0,-1 1 1,1-1-1,0 1 0,0-1 0,0 1 0,0-1 0,-1 1 0,1-1 0,0 1 0,0-1 0,-1 1 1,1-1-1,0 1 0,-1-1 0,1 0 0,0 1 0,-1-1 0,1 0 0,-1 1 0,1-1 0,0 0 1,-2 1-1,-5 3-896,5 5-280,4-18-629,-1 9 1752,0 0-1,0-1 1,0 1 0,0 0-1,-1-1 1,1 1-1,0 0 1,0 0 0,0 0-1,0 0 1,0-1-1,0 1 1,1 1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4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4896,'0'-46'2661,"0"46"-2644,0-1 1,0 1-1,0 0 0,0 0 1,-1 0-1,1 0 0,0 0 1,0 0-1,0 0 0,0 0 1,0 0-1,0 0 0,0-1 0,0 1 1,0 0-1,0 0 0,1 0 1,-1 0-1,0 0 0,0 0 1,0 0-1,0 0 0,0 0 1,0 0-1,0-1 0,0 1 0,0 0 1,0 0-1,0 0 0,0 0 1,0 0-1,0 0 0,0 0 1,0 0-1,0 0 0,1 0 1,-1 0-1,0 0 0,0 0 0,0 0 1,0 0-1,0 0 0,0 0 1,0 0-1,0 0 0,0 0 1,0 0-1,1 0 0,-1 0 1,0 0-1,0 0 0,0 0 1,0 0-1,0 0 0,0 0 0,0 0 1,1 0 20,-1 0 1,1 0 0,-1 0-1,1 0 1,-1 0-1,1 0 1,0 0 0,-1 0-1,1 0 1,-1-1-1,1 1 1,-1 0 0,0 0-1,1 0 1,-1-1-1,1 1 1,-1 0 0,1 0-1,-1-1 1,0 1-1,1 0 1,-1-1 0,1 1-1,-1-1 1,0 1-1,0 0 1,1-1 0,-1 1-1,0-1 1,0 1-1,1-1 1,-1 1 0,0-1-1,0 1 1,0-1-1,0 1 1,0-1 0,0 1-1,0-1 1,0 1-1,0-2 1,3-3 590,-2 3-544,1 1-1,0 0 0,-1 0 0,1 0 1,0 0-1,0 0 0,-1 0 0,1 0 1,0 1-1,0-1 0,0 1 0,3-1 1,28-1 625,-29 2-670,17 0 227,44 2 519,-59-2-713,0 1 1,0 0 0,0 1-1,0-1 1,0 1 0,0 1 0,10 4-1,-9-2 0,0 0-1,0 0 1,-1 1-1,8 8 1,-3-2 71,-9-10-121,0 1 0,0-1 0,0 1 0,-1-1 0,1 1 0,-1 0 0,0 0 0,0 0 0,0 0 0,0 0 0,0 0 0,0 0 0,-1 0 0,0 0-1,0 0 1,0 0 0,0 1 0,0-1 0,0 0 0,-1 0 0,1 0 0,-1 0 0,0 0 0,0 0 0,-2 3 0,-21 16 212,0 6-192,22-24-88,-1 0 0,0-1 0,0 1 0,0 0 0,0-1 0,0 0 0,-1 0 0,0 0 0,1 0 0,-1-1 0,0 1 0,0-1 0,-1 0 0,1 0 0,-5 1 0,-1-1-140,8-2 130,-1 1 0,1-1 0,0 1 0,0-1 0,0 1 0,0 0 0,-3 1 1,-8 11-230,11-11 168,0 0 0,0 0 0,0 0 0,0 0 0,0-1 0,-1 1 0,1-1 0,-4 2 0,-7 8-412,13-11 522,0 0 0,-1 0 0,1 1 0,0-1 0,0 0 0,0 0 0,0 0 0,0 0 1,0 0-1,0 0 0,-1 0 0,1 0 0,0 0 0,0 0 0,0 0 0,0 1 0,0-1 1,0 0-1,0 0 0,0 0 0,0 0 0,0 0 0,0 0 0,0 1 0,0-1 0,0 0 0,0 0 1,0 0-1,0 0 0,0 0 0,0 0 0,0 0 0,0 1 0,0-1 0,0 0 0,0 0 1,0 0-1,0 0 0,0 0 0,0 0 0,0 1 0,0-1 0,0 0 0,0 0 0,0 0 0,0 0 1,1 0-1,-1 0 0,0 0 0,0 0 0,0 0 0,0 0 0,0 1 0,0-1 0,0 0 1,1 0-1,9 11-132,0-1 92,0 0-1,1 0 1,0-1-1,0-1 1,21 13 0,-17-14 37,0 1 1,-1 0-1,-1 1 1,26 22-1,-13-12 107,-8-6 10,-17-12-67,0 0 0,-1 0 0,1 0 0,0 0 0,-1 0 0,1 0 0,-1 0-1,1 0 1,-1 0 0,1 0 0,-1 0 0,0 1 0,0-1 0,1 0 0,-1 0-1,0 2 1,0-2 5,-1 1 1,1-1-1,0 1 0,-1-1 0,1 0 1,-1 1-1,1-1 0,-1 1 0,0-1 0,0 0 1,1 0-1,-1 1 0,0-1 0,0 0 0,0 0 1,0 0-1,-1 0 0,1 0 0,0 0 0,0-1 1,-3 2-1,-4 3 165,0-1 0,-14 5-1,12-5-61,-1-1 33,0 1 0,-15 1 1,-6 2 123,15-2-133,11-3-113,-1 0 0,0-1 0,0 1 0,0-1 0,-7 0 0,2-1 11,9 1-65,0-1-1,0 0 1,0 0 0,0 0-1,0 0 1,0 0 0,0-1-1,0 1 1,0-1 0,-4-1 0,-10-9-700,16 10 644,-1 1-1,1-1 0,-1 1 1,1 0-1,0 0 0,-1-1 1,1 1-1,-1 0 0,-1 0 1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5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8480,'0'0'3840,"16"17"-3360,17-17 608,0 0-704,-1 0 192,34 16-320,-1-16-96,1 0-96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5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8128,'-33'0'3680,"66"0"-3168,-1 0-384,-15 17-160,48-17-128,-15 0 96</inkml:trace>
  <inkml:trace contextRef="#ctx0" brushRef="#br0" timeOffset="1">34 263 7552,'16'0'3424,"17"16"-2976,0-16 832,-1 0-800,18 0-64,-18-16-256,34 16-3232,-1 0 1696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5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16 635 8064,'-14'-14'2592,"13"12"-1924,8-1-312,17-8 34,28-11 564,-45 19-917,-1 0 0,0-1 0,0 0 0,0 0 0,10-9 0,0 0-14,-3 4-21,0 0 53,0-1 0,0-1 0,-1 0 0,20-23 0,17-32 500,-44 58-454,0 0 0,-1 0 1,0 0-1,0-1 0,-1 1 0,3-11 0,-2 5 66,5-15 383,5-46 0,-7 34-200,-1 9-19,0 15-209,-5 14-116,1 0-1,-1-1 0,0 1 1,0-1-1,-1 1 0,1-1 1,0-5-1,0-3 3,2 10 64,-2 3-66,0-1 1,0 1-1,0 0 1,-1 0-1,1 0 1,0 0-1,-1 0 1,1 0-1,-1 0 1,1 0-1,-1 0 1,0 0-1,1 1 1,2 14 28,-2 1 1,0-1-1,-1 0 0,-1 17 1,0-5 27,1-9 71,-1-13-80,1 1 0,0-1 0,0 0 0,1 1 0,2 8 0,8 7 90,-9-11-113,-2-10-49,0 0 0,0 0 1,0 0-1,0 0 0,1 0 0,-1 0 1,0-1-1,0 1 0,1 0 1,-1 0-1,1 0 0,-1 0 0,1-1 1,-1 1-1,1 0 0,-1-1 0,1 1 1,0 0-1,-1-1 0,1 1 1,0-1-1,-1 1 0,1-1 0,0 1 1,0-1-1,0 1 0,0-1 0,-1 0 1,1 1-1,0-1 0,0 0 1,1 0-1,6 3-212,-1 0 1,0-1 0,1 0-1,0-1 1,-1 0 0,1 0 0,0 0-1,-1-1 1,1 0 0,15-3-1,-15 2-22,1-2 0,-1 1 0,0-1 0,0 0 0,0 0 0,0-1 0,14-10 0,11-13-302,-26 23 528,0-1 0,-1-1 0,1 1 0,-1-1 0,0 0 0,0 0 0,-1-1 0,0 1 0,0-1 1,-1-1-1,0 1 0,0 0 0,6-17 0,-3 6 68,1 1 84,7-27-1,1-19 1011,-15 59-893,0 1-1,0-1 0,-1 0 1,1-8-1,-2 9 730,1 14-345,0 199 407,0-206-1070,0-1 0,0 1 0,1-1 0,-1 0 0,1 1 0,0-1 0,0 0 0,0 0 0,3 6 0,0 2-307,-2-8-74,-1 1 1,0 0-1,1 0 1,-1-1-1,4 6 1,-4-8 252,0-1 1,0 1 0,-1 0 0,1-1 0,0 1 0,0 0-1,0-1 1,0 1 0,0-1 0,0 0 0,0 1 0,0-1 0,0 0-1,0 1 1,0-1 0,0 0 0,0 0 0,0 0 0,0 0-1,1 0 1,1 0-1543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6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6816,'0'-16'3072,"16"32"-1056,-16 0-1376,0 17 704,0 16-768,0 0 128,0 17-416,0 0 32,0-1-192,0-16 160,0 0-192,-16-16-608,16 16 288,0-32-2464,16-1 1472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3:57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5312,'-14'28'1701,"13"-26"-1596,1-1 0,-1 1 1,0 0-1,1 0 0,-1 0 0,1-1 0,0 1 0,0 0 0,-1 0 1,1 0-1,0 0 0,1 0 0,-1 0 0,1 2 0,0 4 489,-2-4-464,1-1 0,-1 1 1,0 0-1,0-1 0,0 1 1,0-1-1,-3 5 1,3-6-96,0 0 1,0 0-1,0 1 1,0-1 0,0 0-1,1 0 1,-1 1-1,1-1 1,-1 0-1,1 1 1,0-1 0,0 0-1,0 1 1,0-1-1,1 0 1,-1 1 0,0-1-1,1 0 1,1 4-1,9 8-24,-11-14-19,0 0 0,0 0 1,1 1-1,-1-1 0,0 0 0,0 0 0,1 0 1,-1 1-1,0-1 0,1 0 0,-1 0 0,0 0 1,1 0-1,-1 0 0,0 0 0,1 1 0,-1-1 1,0 0-1,1 0 0,-1 0 0,0 0 1,1 0-1,-1 0 0,0 0 0,1-1 0,6 2-67,-3-1-76,0 1 0,-1-1 0,1 0 0,0 0 0,0-1 0,0 1 0,-1-1 0,6-1 0,16-10-607,-17 8 349,0 1 0,14-6 1,-8 6 105,-1-2-1,0 0 1,23-11 0,-30 13 241,14-6-98,25-8 1,-24 10 286,24-12 1,-30 11 479,-9 4-345,0 1-1,1 0 0,0 0 1,0 0-1,-1 1 1,1 0-1,0 0 0,1 1 1,-1 0-1,11 0 1,26 1 2074,-41 0-1376,-1 0 101,4 0-731,-5 0 245,-2 0-537,1 1-1,-1-1 1,1 0-1,-1 0 1,1 1 0,-1-1-1,1 0 1,-1 1-1,1-1 1,-1 1-1,1-1 1,0 1 0,-1-1-1,1 1 1,0-1-1,-1 1 1,1-1 0,0 1-1,0-1 1,-1 1-1,1-1 1,0 1 0,0 0-1,0-1 1,0 1-1,0 1 1,0 0 303,-3-2-138,3 0-197,-1 0 0,0 0 1,1 0-1,-1 0 0,1 0 0,-1 0 0,1 0 1,-1 0-1,1 1 0,-1-1 0,1 0 0,-1 0 1,1 0-1,0 0 0,-1 1 0,1-1 1,-1 0-1,1 1 0,-1-1 0,1 0 0,0 1 1,-1-1-1,1 0 0,0 1 0,-1-1 1,1 1-1,0-1 0,-1 0 0,1 1 0,0-1 1,0 1-1,0-1 0,0 1 0,-1-1 1,1 1-1,0-1 0,0 1 0,0-1 1,0 1-1,0-1 0,0 2 0,0 1-17,-12-4-64,-1 0 0,-15 2-1,-3 0 52,27-1 56,-1 0 1,1 1-1,0 0 1,0 0-1,0 0 1,0 0 0,0 0-1,0 1 1,-6 3-1,8-4 16,0 0 0,0 1 1,0-1-1,0 0 0,0 1 0,0-1 0,0 1 0,0-1 0,0 1 0,1 0 1,-1 0-1,1 0 0,-3 4 0,-1 1 41,4-5-44,-1 1 0,0-1 1,1 1-1,-1-1 0,1 1 0,0 0 1,0-1-1,0 1 0,0 0 0,0 0 1,0 4-1,2-4-49,-1-1-1,1 1 1,0 0-1,-1 0 1,1 0 0,1-1-1,-1 1 1,0 0 0,1-1-1,-1 1 1,3 2-1,8 17-55,-9-16 91,0-1 1,0 1-1,0-1 1,1 0-1,4 6 0,2-3-54,1-1-1,0 0 1,0-1-1,0 0 0,1-1 1,15 5-1,-24-9-102,1 0 0,0 0 0,0 0 0,-1-1 0,1 0 0,0 1 0,0-1 0,5-1 0,1 0-201,9 1-974,-2 0 437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19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198 254 3648,'14'-13'1173,"-14"12"-1155,0 1 0,1 0 0,-1 0 0,0-1 0,0 1 0,1 0 1,-1 0-1,0 0 0,1 0 0,-1-1 0,0 1 0,0 0 0,1 0 0,-1 0 0,0 0 0,1 0 0,-1 0 0,0 0 0,1 0 0,-1 0 0,0 0 0,1 0 0,-1 0 0,0 0 0,1 0 1,2 0-199,2 1 502,-1-1 1,0 0-1,1 0 1,-1 0-1,0-1 1,0 1-1,7-3 0,-3-2 243,-6 4-467,-1 0 0,1 0 0,-1 0 0,1 1 0,-1-1 0,1 0 0,-1 1 0,1-1 0,0 1-1,-1-1 1,1 1 0,0 0 0,2 0 0,7 0 358,-7 0-366,-1 0 0,1 0 1,0 0-1,-1 0 1,1-1-1,6-1 0,1-9 321,11 5-134,-16-1-113,-4 4-77,5-2 34,-2 1 24,-3-9 277,-2 8-223,1 1-84,-1 0-1,0 0 1,0 0 0,0 0 0,-1 0 0,1 0-1,-1 1 1,-1-5 0,2 8-102,-1-1 0,0 1 0,1 0 1,-1-1-1,0 1 0,1 0 0,-1 0 0,0-1 0,1 1 0,-1 0 1,0 0-1,0 0 0,1 0 0,-2 0 0,2 0-11,0 0 0,0 0 0,0 0 0,0 0 0,0 0-1,0 0 1,0 0 0,0 0 0,-1 0 0,1 0 0,0 0 0,0 0 0,0 0-1,0 0 1,0 0 0,0 0 0,0 0 0,0 0 0,0 0 0,0 0 0,-1 0-1,1 0 1,0 0 0,0 0 0,0 0 0,0 0 0,0 0 0,0 0 0,0 0-1,0 0 1,0 0 0,0 0 0,0 0 0,0 0 0,0-1 0,0 1-1,-1 0 1,1 0 0,0 0 0,0 0 0,0 0 0,0 0 0,0 0 0,0 0-1,0 0 1,0 0 0,0-1 0,0 1 0,0 0 0,0 0 0,0 0 0,0 0-1,0 0 1,0 0 0,0 0 0,1-1 0,-1 1 4,0 0-3,0-1-1,0 1 1,0-1-1,1 0 1,-1 1-1,0-1 0,0 0 1,0 1-1,0-1 1,0 0-1,0 1 0,0-1 1,0 1-1,0-1 1,-1 0-1,1 1 1,0-1-1,0 1 0,-1-1 1,1 0-1,0 1 1,0-1-1,-1 1 0,1-1 1,-1 0-1,-10-13 14,10 12-8,0 0 0,1-1-1,-1 1 1,1 0 0,0-1-1,0 1 1,0-1 0,0-3 0,0 1-8,0 5-1,0 0 0,0 0 0,0 0 1,0 0-1,0 0 0,0 0 0,0 0 1,0 0-1,0 0 0,0-1 0,0 1 1,0 0-1,0 0 0,0 0 0,0 0 1,0 0-1,0 0 0,0 0 0,0 0 1,0 0-1,0 0 0,0-1 0,0 1 1,0 0-1,0 0 0,0 0 0,0 0 1,0 0-1,0 0 0,0 0 0,0 0 1,0 0-1,0 0 0,-1 0 0,1 0 1,0 0-1,0 0 0,0 0 0,0 0 1,0 0-1,0-1 0,0 1 0,0 0 1,0 0-1,0 0 0,-1 0 0,1 0 1,0 0-1,0 0 0,0 0 0,0 0 1,0 0-1,0 1 0,0-1 0,0 0 1,-1 0-1,1 0 1,-1 0 1,1 0-1,-1 0 1,1 0-1,-1 0 1,1 0-1,-1 0 1,1 0-1,-1-1 1,1 1-1,-1 0 1,1 0 0,-1 0-1,1-1 1,-1 1-1,1 0 1,0 0-1,-1-1 1,1 1-1,-1 0 1,1-1-1,0 1 1,-1 0-1,1-1 1,0 1-1,-1-1 1,1 1-1,0-1 1,0 1-1,-1 0 1,1-1-1,0 1 1,0-1-1,0 1 1,0-1-1,0 1 1,0-1-1,0 0 1,0 1-1,0-1 1,0 0-1,-3-4 48,-8-6 27,11 10-75,-1 1 0,1 0 1,0 0-1,-1-1 0,1 1 0,0 0 0,-1-1 1,1 1-1,0-1 0,0 1 0,0 0 1,-1-1-1,1 1 0,0-1 0,0 1 0,0-1 1,0 1-1,0 0 0,-1-1 0,1 1 0,0-1 1,0 1-1,0-1 0,0 1 0,1-1 1,-1 0-1,-1-4-22,-3 4 43,0 0-1,0 1 1,1-1-1,-1 1 1,0 0 0,0-1-1,-7 2 1,5 0-63,0-4 36,6 2 9,0 1 0,-1-1 0,1 1 0,0 0 0,-1-1 0,1 1 0,-1 0 0,1-1 0,-1 1 0,1 0 0,-1 0 0,1-1 0,-1 1-1,1 0 1,-1 0 0,1 0 0,-1 0 0,1 0 0,-1 0 0,0 0 0,1 0 0,-1 0 0,1 0 0,-1 0 0,1 0 0,-1 0 0,1 0 0,-1 0 0,0 0 0,1 1 0,-1-1-1,1 0 1,-1 1 0,-2 0-26,0 0 0,0 0 0,0 0 0,0-1-1,0 1 1,0-1 0,-5 1 0,6-1 18,1 0 1,-1 0-1,0 0 0,0 1 1,1-1-1,-1 0 0,0 1 1,1 0-1,-1-1 0,1 1 1,-1 0-1,1 0 0,-2 1 1,-6 3 21,-73 28-118,77-31 57,5-1 35,-1-1 0,0 0 0,1 0 0,-1 1 0,0-1 0,1 1-1,-1-1 1,0 0 0,1 1 0,-1-1 0,1 1 0,-1-1 0,1 1 0,-1-1 0,1 1 0,0 0-1,-1-1 1,1 1 0,0 0 0,-1-1 0,1 2 0,-3 3-9,1-2 11,0 1-1,-1-1 0,1 0 0,-1 0 1,0-1-1,1 1 0,-2 0 1,-5 3-1,4-3-20,4-3 21,1 0 1,-1 0-1,0 1 1,1-1-1,-1 0 1,0 1-1,1-1 1,-1 1-1,1-1 1,-1 0-1,1 1 1,-1-1-1,1 1 1,-1 0-1,1-1 1,-1 1-1,1-1 1,0 1-1,-1 0 1,1-1-1,0 2 1,-3 3 6,-10 11 61,11-14-56,1-1 0,0 0 1,-1 1-1,1-1 0,0 1 0,0-1 1,0 1-1,0-1 0,0 1 0,0 0 0,0-1 1,1 1-1,-1 0 0,0 0 0,1 0 1,0-1-1,-1 1 0,1 0 0,0 3 1,0-1 9,-1 0-1,1 1 1,-1-1 0,0 0 0,0 0 0,0 0 0,-1 0 0,1-1 0,-5 8 0,5-7-9,0 1 0,0 0-1,1 0 1,-1-1 0,1 1 0,0 0 0,1 0-1,-1 0 1,1-1 0,1 9 0,9-2 197,-7-1-130,-4-9-68,0 0 0,0 0 1,0 0-1,1 0 1,-1 0-1,0 0 0,1 0 1,-1 0-1,1 0 1,-1-1-1,1 1 0,-1 0 1,1 0-1,0-1 1,-1 1-1,1 0 0,0-1 1,-1 1-1,1 0 1,0-1-1,0 1 0,0-1 1,0 1-1,0-1 0,0 1 1,8 4 19,-8-4-16,0 0 0,1 0 0,-1 0 0,1-1 0,0 1 0,-1 0 0,1-1 0,0 1 0,-1-1 0,1 1 0,0-1 0,0 0 0,-1 0 0,4 0 0,3 0-69,1-2 0,-1 1 0,0-1 0,17-6-1,-23 8 26,1-1-10,1 0 1,-1 0-1,1 0 1,-1 1 0,1 0-1,-1-1 1,4 2-1,14-3-95,44-25-297,-32 21 250,0-5-48,-6 5 114,31-9 82,-56 14 28,0 0 0,-1 1 0,1-1 0,0 0-1,0 0 1,0 0 0,-1 0 0,1 0 0,0 0 0,-1-1-1,1 1 1,-1 0 0,1-1 0,-1 0 0,0 1-1,0-1 1,0 0 0,0 1 0,0-1 0,1-3 0,-1 4 10,0 0 0,-1 0 0,1 0 1,0 0-1,0 0 0,0 0 1,0 0-1,-1 1 0,1-1 0,0 0 1,0 1-1,0-1 0,1 1 0,-1-1 1,1 0-1,10-6 61,-7-3 110,2 5-63,-2 1 81,-3-9 472,-2-15 497,0 28-1156,0 0 1,0 0-1,0 0 0,0 0 0,0 0 1,0 0-1,0 0 0,0 0 0,0 0 0,0-1 1,0 1-1,0 0 0,0 0 0,0 0 0,0 0 1,0 0-1,0 0 0,0 0 0,0 0 1,0 0-1,0-1 0,0 1 0,0 0 0,0 0 1,0 0-1,0 0 0,0 0 0,0 0 1,-1 0-1,1 0 0,0 0 0,0 0 0,0 0 1,0 0-1,0 0 0,0 0 0,0 0 0,0 0 1,0-1-1,0 1 0,0 0 0,-1 0 1,1 0-1,0 0 0,0 0 0,0 0 0,0 0 1,0 0-1,0 0 0,0 0 0,0 0 0,0 0 1,0 0-1,-1 0 0,1 1 0,0-1 1,-11 0-18,11 0 15,0 0 1,0 0 0,0 0-1,0 0 1,0 0 0,0 0 0,0 0-1,-1 0 1,1 0 0,0 0-1,0 0 1,0 0 0,0 0 0,0 0-1,0 0 1,0 0 0,0 0 0,0 0-1,0 0 1,-1 0 0,1 0-1,0 0 1,0 0 0,0 0 0,0-1-1,0 1 1,0 0 0,0 0-1,0 0 1,0 0 0,0 0 0,0 0-1,0 0 1,0 0 0,-1 0-1,1 0 1,0 0 0,0 0 0,0-1-1,0 1 1,0 0 0,0 0-1,0 0 1,0 0 0,0 0 0,0 0-1,0 0 1,0 0 0,0 0 0,0 0-1,0-1 1,0 1 0,0 0-1,0 0 1,0 0 0,0 0 0,1-7 41,-4 14 8,-8-2 26,5 6 10,-5-5 134,6 7-59,-8 4-27,11-16-119,1 0 1,0 0-1,-1 1 0,1-1 1,0 1-1,0-1 1,0 1-1,0-1 1,0 1-1,0 0 0,0 0 1,0-1-1,1 1 1,-1 0-1,1 0 0,0 0 1,-1-1-1,1 1 1,0 3-1,0 10 60,-1-5-40,1 0-1,0 0 0,1 0 0,2 12 0,-1-16 14,1 0-1,1 0 1,-1 0 0,8 9-1,-4-5 14,-6-7-79,1 0-1,0-1 1,0 1-1,1 0 1,-1-1-1,0 1 1,1-1-1,0 0 1,-1 0-1,1 0 0,0 0 1,0 0-1,0-1 1,0 1-1,0-1 1,1 0-1,4 1 1,16 9-707,-22-10 426,0 0 0,-1-1 0,1 1 0,0-1-1,0 1 1,0-1 0,0 1 0,0-1 0,-1 0 0,1 0-1,0 0 1,0 0 0,0-1 0,2 1 0,4-1-1587,9 1-310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6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17 7808,'0'-17'3520,"0"34"-3040,16-1 992,-16 17-896,0 16 480,0 0-608,0 17 160,0-1-352,0 1-160,0-1-32,0 1-1,0-33-31,-16 16-1215,16-33 639</inkml:trace>
  <inkml:trace contextRef="#ctx0" brushRef="#br0" timeOffset="1">1 410 9472,'0'0'4288,"32"0"-3712,-15 0 640,16 0-768,-1 16 31,18-16-287,-1 0-64,16 0-64,-16 0-1887,1 0 991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56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9216,'0'0'4192,"65"16"-3648,-32-16 672,0 17-768,0-1 383,16-16-479,0 16-64,0 1-160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2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77 4896,'-13'0'1584,"13"0"-1574,0 0 1,0 0 0,-1 0-1,1 0 1,0 0 0,0 0-1,0 0 1,0 0 0,0 0-1,0 0 1,0 0 0,0 0-1,0 0 1,-1 0 0,1 0-1,0 0 1,0 0 0,0 0-1,0 0 1,0 0 0,0 0-1,0 0 1,0 0 0,0 0-1,0 1 1,0-1 0,-1 0-1,1 0 1,0 0 0,0 0-1,0 0 1,0 0 0,0 0-1,0 0 1,0 0 0,0 0-1,0 0 1,0 0 0,0 1-1,0-1 1,0 0 0,0 0-1,0 0 1,0 0 0,0 0-1,0 0 1,0 0 0,0 0-1,0 0 1,0 0 0,0 1-1,0-1 1,0 0 0,0 0-1,0 0 1,0 0 0,0 8 406,0-19 4531,0 9-4553,0-6 140,0 18 1159,-3-10-1513,-4 0 49,14 0-44,-4 0 44,-3-2-86,0-9 16,0 11-159,0 0 1,0-1 0,0 1 0,0 0-1,0 0 1,0 0 0,0 0 0,0 0 0,0 0-1,0 0 1,0 0 0,0 0 0,0 0-1,0-1 1,0 1 0,0 0 0,0 0 0,0 0-1,0 0 1,0 0 0,0 0 0,0 0-1,0 0 1,0 0 0,0 0 0,0 0 0,0-1-1,0 1 1,0 0 0,0 0 0,1 0-1,-1 0 1,0 0 0,0 0 0,0 0 0,0 0-1,0 0 1,0 0 0,0 0 0,0 0-1,0 0 1,0 0 0,0 0 0,1 0 0,-1 0-1,0 0 1,0 0 0,0 0 0,0 0-1,0 0 1,0 0 0,0 0 0,0 0 0,0 0-1,1 0 1,-1 0 0,3-1 8,0 1 0,0-1 0,0 0 1,0 0-1,0 0 0,0 0 0,-1-1 0,1 1 1,0-1-1,2-2 0,-1 1 13,0 1 0,0-1 0,-1 1 0,1 1 0,6-3 1,-3 2 5,1 1 1,0 1 0,-1-1-1,9 1 1,22-2 51,-17-1-50,10-1-68,46-2 0,-22 7-11,-17 0 107,63-6-1,-81 1-57,11 0-18,7 9 7,-29-3 42,0 0 0,17 0 0,-10-2 7,-9-1-27,-1 1-1,1 0 0,0 0 0,-1 1 0,8 2 0,0 3 33,-13-5-12,1 0 1,-1 0 0,1 0 0,-1-1 0,1 1-1,-1-1 1,1 1 0,-1-1 0,1 1-1,0-1 1,-1 0 0,3 0 0,9 0 228,-13 0-258,0 0 0,1 0 1,-1 0-1,0 0 0,0 0 0,0 0 0,0 0 1,0 0-1,0 0 0,0 0 0,0 0 0,0 0 0,1 0 1,-1 0-1,0 0 0,0 0 0,0 0 0,0 0 1,0 0-1,0 0 0,0 0 0,0 0 0,0 0 0,0 0 1,0 0-1,1 0 0,-1 0 0,0 1 0,0-1 1,0 0-1,0 0 0,0 0 0,0 0 0,0 0 0,0 0 1,0 0-1,0 0 0,0 0 0,0 0 0,0 0 1,0 1-1,0-1 0,0 0 0,0 0 0,0 0 0,0 0 1,0 0-1,0 0 0,0 0 0,0 0 0,0 0 1,0 0-1,0 1 0,0-1 0,0 0 0,0 0 0,-2 37 193,-5-20-250,2-8-24,3-4 60,0 0 0,-1 0 0,0-1 0,0 1 0,0-1 0,0 1 0,-1-1 0,-4 4 0,7-7 15,-3 3 2,1-1 0,0 1 0,0-1 1,0 1-1,1 0 0,-1 0 0,1 0 0,0 1 0,0-1 0,-2 8 0,-1 3 0,-77 203 167,81-213-124,-1 0 0,0 0 1,0-1-1,-1 1 0,1-1 0,-1 0 1,0 0-1,0 0 0,-1 0 1,1 0-1,-1-1 0,1 1 0,-8 4 1,-6 6 183,16-13-202,-1 1 0,0 0-1,0-1 1,1 1 0,-1-1 0,0 0 0,-3 2 0,4-3-20,0 0 0,1 0-1,-1 0 1,1 0 0,-1 0 0,1 0-1,-1 0 1,1 0 0,-1-1-1,0 1 1,1 0 0,-1 0 0,1 0-1,-1-1 1,1 1 0,-1 0-1,1 0 1,-1-1 0,1 1 0,0-1-1,-1 1 1,1 0 0,-1-1 0,1 1-1,0-1 1,-1 1 0,1-1-1,0 1 1,0-1 0,-1 1 0,1-1-1,0 1 1,0-2 0,-30-47 332,19 14-198,7 27-132,0 0-1,0 1 0,-1 0 0,0-1 0,-10-10 1,-38-35-74,34 35-42,-28-33 0,42 45 95,1 0 0,-2-1 0,1 2-1,-1-1 1,1 1 0,-13-9 0,8 7-4,1-1-1,-14-15 1,16 15-345,6 7 321,1 1-1,0 0 1,-1-1 0,1 1-1,0-1 1,0 1-1,-1 0 1,1-1-1,0 1 1,0-1-1,0 1 1,-1-1-1,1 1 1,0-1-1,0 1 1,0-1-1,0 1 1,0-1-1,0 1 1,0-1-1,0 1 1,0-1-1,0 1 1,0-1-1,1 1 1,-1 0 0,0-1-1,0 1 1,0-1-1,1 1 1,-1-1-1,0 1 1,0 0-1,1-1 1,0 0-1,0 1-225,1-1 2,-1 1 1,1-1-1,-1 1 0,1 0 1,-1-1-1,1 1 0,-1 0 1,1 0-1,0 0 0,-1 0 1,1 0-1,-1 1 0,1-1 1,-1 0-1,1 1 0,2 0 1,12 13-2166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2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9152,'33'16'4128,"-17"1"-3584,1-17 320,-1 16-608,-16 0-160,17-16-2240,-1 0-8128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2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50 7456,'-14'-14'2421,"14"14"-2365,-1-1 0,1 1 0,-1-1 1,1 0-1,0 1 0,-1-1 0,1 1 0,0-1 0,0 0 0,-1 1 1,1-1-1,0 0 0,0 1 0,0-1 0,0 0 0,0 0 0,0 1 1,0-1-1,0 0 0,0 1 0,0-1 0,0 0 0,1 0 0,-1-2 213,0-10 1000,0 12-1253,0 1 0,0 0-1,0 0 1,0 0-1,0 0 1,1 0 0,-1 0-1,0 0 1,0 0 0,0 0-1,0 0 1,0-1-1,0 1 1,0 0 0,0 0-1,-1 0 1,1 0 0,0 0-1,0 0 1,0 0-1,0 0 1,0 0 0,0 0-1,0-1 1,0 1 0,0 0-1,0 0 1,0 0-1,0 0 1,0 0 0,0 0-1,0 0 1,0 0 0,0 0-1,-1 0 1,1 0-1,0 0 1,0 0 0,0 0-1,0 0 1,0 0 0,0 0-1,0 0 1,0 0-1,0 0 1,0 0 0,-1 0-1,1 0 1,0 0 0,0 0-1,0 0 1,0 0-1,0 0 1,0 0 0,0 0-1,0 0 1,-12 0 816,2-1-509,1 1-1,-1 1 1,-12 2 0,-11 7 7,18-7-196,-3 3 10,1 5-67,-1 0 1,2 2 0,0 0 0,-15 15 0,25-22-50,-1 0 1,2 1-1,-1 0 1,1 0-1,0 0 0,1 0 1,-1 1-1,1 0 1,1 0-1,0 0 1,0 0-1,0 0 1,1 1-1,1-1 0,-1 1 1,1 0-1,0 11 1,1 1-5,-1-11-24,1-1 1,0 0 0,1 1 0,-1-1 0,2 1 0,0-1-1,0 0 1,0 0 0,7 15 0,-5-15 22,1 1-353,1 0 0,7 12 1,-10-19 160,0 1 1,0-1-1,0 0 1,0 0-1,1 0 1,-1 0 0,1-1-1,-1 0 1,5 3-1,0-2-535,1 0 0,-1 0 0,1-1 0,-1 0 0,1-1 0,0 0 0,0 0 0,-1 0 0,11-2 0,0 1-1290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3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8544,'-17'0'3872,"34"0"-1568,-1 0-1600,17 0 64,0 0-449,16-17-734,0 17 223,17 0-2528,-1 0 1472,-16 0-4736,0 0 3360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34 7040,'14'13'2282,"-14"-12"-2261,0-1 0,0 0 0,0 0 0,1 0 0,-1 0-1,0 1 1,0-1 0,0 0 0,1 0 0,-1 0 0,0 0-1,0 0 1,0 0 0,1 0 0,-1 0 0,0 1 0,0-1-1,0 0 1,1 0 0,-1 0 0,0 0 0,0 0 0,0 0-1,1 0 1,-1 0 0,0 0 0,0-1 0,0 1 0,1 0-1,-1 0 1,0 0 0,0 0 0,0 0 0,1 0 0,-1 0-1,0 0 1,0 0 0,0-1 0,1 1 0,-1 0 0,0 0 0,0-1-1,9-2 189,1 0 0,-1 1-1,0 0 1,1 0-1,0 1 1,-1 1-1,1-1 1,10 2 0,-8-2-78,0 0 1,22-5 0,-19 3-80,-1 1-1,1 0 1,14 0 0,-13 2 8,27-6 1,-20 2 28,37-2 0,10 6 96,-43 0 483,-22 0 121,-6 0 422,-11 0-1019,8 0-144,-1 0 0,0 0 0,1 0 0,-1 1 0,-7 1 0,-12 9 70,6-9-51,0-1 0,-29-1 0,21-1-23,13 2-31,-24-4 0,20-1-24,-12 0-20,-9 9 20,5-10 76,23 3-30,1 0 1,-18 0-1,-74 2 119,76 0-266,25 0 109,-1 0 0,1 0 0,0 0-1,-1 0 1,1 0 0,0 0 0,-1 0-1,1 0 1,0 0 0,-1 0-1,1 0 1,0 0 0,-1 0 0,1 0-1,0 0 1,-1 1 0,1-1-1,0 0 1,0 0 0,-1 0 0,1 1-1,0-1 1,0 0 0,-1 0-1,1 1 1,-47 45 83,45-43-46,-1 0-1,1 1 1,0-1-1,0 1 0,0-1 1,0 1-1,1-1 1,0 1-1,-1 0 1,1 0-1,0 5 1,-1-3-12,0 1 0,0-1 1,-3 9-1,-1-3 10,0-1 0,1 1 0,1 0 0,-5 23 0,5-9 14,1-8 60,0-1-1,-7 20 0,2-12-15,1-7-12,-8 38 0,10-10-9,-6-10 80,6-6-42,-2-14-60,6-13-50,0 1 0,-1-1-1,1 0 1,1 0 0,-1 1 0,0-1 0,1 0 0,0 1 0,0 4 0,0-6-1,-1 0-1,1-1 1,0 1-1,-1 0 1,1-1-1,-1 1 1,0-1-1,1 1 1,-3 2-1,0 4 8,3-8-1,0 1-1,0-1 1,0 0 0,0 0-1,1 1 1,-1-1 0,0 0 0,0 0-1,0 0 1,0 0 0,1 1-1,-1-1 1,0 0 0,0 0 0,0 0-1,1 0 1,-1 0 0,0 0-1,0 1 1,1-1 0,-1 0 0,0 0-1,0 0 1,1 0 0,-1 0-1,0 0 1,0 0 0,1 0 0,-1 0-1,0 0 1,0 0 0,1 0-1,-1-1 1,0 1 3,0 0-1,0 0 1,0 0-1,1 0 1,-1 0 0,0 0-1,0 0 1,0 0-1,0 0 1,0 0 0,0 0-1,0 0 1,0 0-1,0 0 1,1 0-1,-1 0 1,0 0 0,0 0-1,0 0 1,0 0-1,0 0 1,0 0 0,0 0-1,0 0 1,0 1-1,0-1 1,0 0-1,0 0 1,1 0 0,-1 0-1,0 0 1,0 0-1,0 0 1,0 0 0,0 0-1,0 0 1,0 0-1,0 0 1,0 1-1,0-1 1,0 0 0,0 0-1,0 0 1,0 0-1,0 0 1,0 0 0,0 0-1,0 0 1,0 0-1,0 0 1,0 1-1,0-1 1,0 0 0,0 0-1,0 0 1,0 0-1,0 1 10,0 0 0,1 0-1,-1 0 1,1 0-1,-1 0 1,1 0-1,-1 0 1,1 0-1,-1 0 1,1 0 0,0-1-1,0 1 1,-1 0-1,1 0 1,0-1-1,0 1 1,0 0-1,0-1 1,0 1 0,0-1-1,0 1 1,0-1-1,0 0 1,0 1-1,1-1 1,39 10 140,-20-6 17,14 7-22,9-6-58,-6 6-209,-7-8-1284,1-1 0,37-3-1,-26 0-5867,-40 1 5084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3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17 148 8800,'-16'0'4000,"16"-16"-1760,16 16-1568,1-17 415,15 17-607,18-16-224,-1 0-160,16-1-576,-16 17 256,17-16-2431,-17-1 1439,-16 1-4032,16 0 2944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4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82 8960,'-49'-16'6688,"65"16"-5920,1 0-449,15-17 1,1 17-192,0-16-1119,16 16 543,0-17-2528,-16 1 1664</inkml:trace>
  <inkml:trace contextRef="#ctx0" brushRef="#br0" timeOffset="1">787 410 8800,'0'16'4000,"33"-32"-3488,-16 16 992,-1 0-928,0 0-96,17 0-288,0-17-1632,0 17 768,-1 0-3584,1 17 2368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4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9312,'-16'17'4192,"-1"-17"-3616,34 0 928,-17 16-928,16-16 63,17 16-415,-17-16-1119,17-16 479,33 16-3520,-1-16 2176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0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7040,'-14'0'2282,"14"0"-2266,0 0 0,0 0 0,0 0-1,-1 0 1,1 0 0,0 0-1,0 0 1,0 0 0,0 0 0,0 0-1,0 0 1,0 0 0,0 0-1,0 0 1,0 0 0,-1 0 0,1 0-1,0 0 1,0 0 0,0 0-1,0 0 1,0 0 0,0 0 0,0 0-1,0 0 1,0 0 0,0 0 0,0 0-1,-1 0 1,1 0 0,0 0-1,0 0 1,0 0 0,0 0 0,0 1-1,0-1 1,0 0 0,0 0-1,0 0 1,0 0 0,0 0 0,0 0-1,0 0 1,0 0 0,0 0-1,0 0 1,0 1 0,0-1 0,0 0-1,0 0 1,0 0 0,0 0 0,0 0-1,0 0 1,0 0 0,0 1-1,0-1 31,0 1-1,0-1 1,0 1-1,0-1 1,0 1-1,0-1 1,0 1-1,0-1 0,0 1 1,0-1-1,0 1 1,-1-1-1,1 1 1,0-1-1,0 0 1,-1 1-1,1-1 1,0 1-1,0-1 1,-1 1-1,1-1 0,-1 0 1,1 1-1,0-1 1,-1 0-1,1 1 1,-1-1-1,1 0 1,-1 0-1,1 0 1,0 1-1,-1-1 0,1 0 1,-1 0-1,1 0 1,-1 0-1,0 0 1,1 0-1,-1 0 1,1 0-1,-1 0 1,-2 0 828,0 3 33,-8 8-336,8-8-97,-16-3 33,11 0-473,12 0 84,22 0 290,-25 0-414,-1-1 0,1 1 0,0 0 0,0 0 0,-1 0 0,1 0 0,-1 0 0,1-1 0,0 1-1,-1 0 1,1-1 0,0 1 0,-1 0 0,1-1 0,-1 1 0,1-1 0,-1 1 0,1-1 0,-1 1 0,1-1 0,-1 1 0,1-2 0,-1 2-13,0-1 1,1 1-1,-1-1 1,1 1-1,-1-1 1,1 1-1,-1-1 1,1 1-1,-1-1 1,1 1-1,-1-1 1,1 1-1,0 0 0,-1 0 1,1-1-1,0 1 1,-1 0-1,1 0 1,-1-1-1,1 1 1,0 0-1,0 0 1,2 0-297,-6 0-112,-7 0 539,7 0 347,6 3-107,-3-3-355,0 1-1,1 0 1,0-1-1,-1 1 1,1-1 0,-1 1-1,1-1 1,0 0 0,-1 1-1,1-1 1,0 0 0,-1 1-1,1-1 1,0 0 0,0 0-1,-1 1 1,2-1 0,13-6-1019,-12 5 824,-2 0 106,0 1 0,1-1 1,-1 1-1,1 0 0,-1-1 1,1 1-1,-1 0 0,1 0 0,1 0 1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5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99 8320,'0'0'2672,"3"0"-1627,0 0-867,-1-1-12,0 1 0,0 0 0,0 0 0,0 0 0,0 0 1,-1 1-1,1-1 0,0 0 0,0 1 0,3 1 0,1 8 623,-5-8-727,0-1-1,0 1 0,-1 0 0,1-1 0,0 0 0,0 1 0,0-1 1,1 0-1,-1 1 0,0-1 0,0 0 0,3 2 0,2 0 46,1 0-1,0 0 0,0 0 1,0-1-1,13 3 1,24 8 102,-28-6-200,0-1 0,0-1 1,1-1-1,0 0 0,-1-1 0,31 1 0,114-4-1449,-160 0 1436,1 0 0,-1 0-1,1 0 1,-1 0 0,1 0 0,-1 0-1,0 0 1,1-1 0,-1 1 0,0-1 0,1 1-1,-1-1 1,0 1 0,1-1 0,-1 0-1,0 0 1,0 0 0,0 1 0,0-1-1,1 0 1,-2 0 0,1 0 0,0-1-1,0 1 1,0 0 0,0 0 0,-1 0-1,1-1 1,0 1 0,-1 0 0,1-1-1,-1 1 1,0-1 0,1 1 0,-1 0-1,0-1 1,0 1 0,0-1 0,0 1-1,0-1 1,0 1 0,0 0 0,-1-1-1,1 1 1,0-1 0,-1 1 0,1 0-1,-2-3 1,-28-42-241,28 43 239,-1 0 1,1 0-1,-1 1 1,1-1-1,-1 1 1,0 0-1,1-1 1,-7-2-1,-9-8 83,5-2-20,11 13-30,0-1 0,0 1-1,0 0 1,0 0 0,0-1 0,0 1-1,-1 1 1,1-1 0,-1 0 0,1 1-1,-1-1 1,0 1 0,1 0-1,-5-1 1,-69-15 288,72 16-311,0 1 0,0-1 1,0 1-1,-7-1 0,11 1-4,-8 0-21,0 1 0,-15 1-1,-1 9-42,2-5-30,14-4 73,0 0 1,1 0 0,-11 5-1,12-4 54,0 0 0,0 0 0,0 1 0,1-1 0,-1 1 0,1 0 0,0 1 0,0-1 0,1 1 0,-8 9 0,5-2 30,3-6-34,0 1 1,0-1 0,-9 10-1,11-15-25,0 1 11,-1 0 0,0 1 0,1-1 0,0 1 0,-1 0 0,1-1 0,0 1 0,1 0 0,-1 0 0,0 1 0,1-1 0,0 0 1,-1 0-1,1 1 0,1-1 0,-1 1 0,0-1 0,1 1 0,0-1 0,0 7 0,-1 15 30,1 1-17,4 48 1,23 38-115,-26-102 77,1 5 8,0 0-1,1-1 0,0 0 0,1 1 0,1-1 1,10 23-1,-11-30 24,0 1 13,1 0 1,-2 0-1,1 0 1,-1 0-1,-1 0 1,1 1-1,-1-1 1,1 16-1,-3-21-33,-2 25 777,2-27-732,0 0 0,-1 0-1,1 1 1,-1-1 0,1 0 0,-1 0-1,1-1 1,-1 1 0,0 0 0,1 0-1,-1 0 1,0 0 0,0 0 0,0-1-1,0 1 1,1 0 0,-1-1 0,-2 2-1,-4 1 178,0 0 0,0 0-1,0-1 1,0 1 0,0-2-1,0 1 1,-1-1-1,1 0 1,0-1 0,-1 1-1,1-1 1,-1-1-1,-13-2 1,5-3-94,13 5-98,0 0 0,-1-1-1,1 1 1,0 1 0,0-1 0,-1 0-1,1 1 1,-4-1 0,5 1-48,0 0-1,0 0 1,1 0-1,-1-1 1,0 1 0,0-1-1,0 0 1,1 1-1,-1-1 1,0 0 0,1 0-1,-1 0 1,1 0-1,-1 0 1,1 0 0,0-1-1,-1 1 1,0-2-1,-15-11-706,10 11-116,6 3 761,0 0-1,1 0 1,-1 0-1,1-1 1,-1 1 0,1 0-1,0 0 1,-1-1-1,1 1 1,-1 0 0,1-1-1,-1 1 1,1 0-1,0-1 1,-1 1 0,1 0-1,0-1 1,-1 1-1,1-1 1,0 1 0,0-1-1,0 1 1,-1-1-1,1 1 1,0-1 0,0 1-1,0-1 1,0 1-1,0-1 1,0 1 0,0-1-1,0 0 1,0 1-1,0-1 1,0 1 0,0-1-1,0 0 1,0 0-160,0 1 0,0-1 0,0 0-1,0 0 1,0 0 0,0 0 0,0 0 0,1 0 0,-1 0 0,0 1 0,1-1 0,-1 0 0,1-1 0,0 1 76,0 1 1,-1-1 0,1 1 0,0 0 0,0 0 0,0-1 0,0 1-1,0 0 1,-1 0 0,1 0 0,0 0 0,0 0 0,2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6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51 5568,'-6'0'768,"-13"-1"1244,18 0-1962,1 1-1,-1 0 0,1 0 1,0 0-1,-1-1 0,1 1 1,-1 0-1,1-1 0,0 1 1,-1 0-1,1-1 1,0 1-1,-1 0 0,1-1 1,0 1-1,0-1 0,-1 1 1,1-1-1,0 1 0,0 0 1,0-1-1,-1 1 0,1-1 1,0 1-1,0-1 1,0 1-1,0-1 0,0 1 1,0-2-1,0 2-31,0 0-1,0 0 1,0 0-1,0 0 1,0 0-1,0 0 1,0 0-1,0 0 1,0-1-1,0 1 1,0 0-1,0 0 0,0 0 1,0 0-1,0 0 1,0 0-1,0 0 1,0 0-1,0 0 1,0 0-1,0-1 1,0 1-1,0 0 1,0 0-1,0 0 1,0 0-1,0 0 1,0 0-1,0 0 1,0 0-1,0 0 1,0 0-1,0 0 1,-1 0-1,1 0 1,0 0-1,0 0 1,0-1-1,0 1 1,0 0-1,0 0 1,0 0-1,0 0 1,0 0-1,0 0 1,-1 0-1,1 0 1,0 0-1,0 0 1,0 0-1,0 0 1,0 0-1,0 0 1,0 0-1,0 0 1,-1 1-1,-26-1 5524,42-5-5405,-14 4-122,1 0-1,0 0 0,-1 0 1,1 1-1,0-1 0,-1 1 1,1-1-1,3 1 0,25 5 89,-10-9-11,-5 0-33,3 2-32,0 0-1,0 1 1,22 2 0,-8 0-12,184-1 29,-116-8 16,-6 0-209,59 8 1286,-144-1-1017,-15 1-60,4 0-68,1 0 0,-1 0 0,0 0 1,1 0-1,-1 0 0,0 1 0,1-1 0,-1 1 0,1-1 0,-3 2 0,-1 8-124,-9-4-160,11-4 267,-1 0 1,1 1 0,0-1-1,0 1 1,0-1 0,0 1-1,1 0 1,-1 0 0,1 0-1,0 1 1,-4 5 0,0 5-23,-10 24 0,10-20-22,0-5 48,0-1 0,-8 12 0,-7 15 40,-1 21 46,-5-8 107,14-26-94,-23 43 342,19-39-196,14-23-157,-1 0-1,0 0 0,0 0 0,0-1 1,-1 0-1,0 0 0,0 0 0,-10 8 1,13-13-21,0 1 1,0-1 0,0 1-1,-1-1 1,1 0-1,-1 0 1,1 0 0,-1 0-1,1 0 1,-1-1 0,0 1-1,1-1 1,-1 0-1,0 0 1,1 0 0,-1 0-1,0 0 1,1 0-1,-1-1 1,-2 0 0,1-1-29,0 0 0,0 0 0,1 0 0,-1-1 0,1 0 0,0 1 0,-1-1-1,1 0 1,1 0 0,-1-1 0,0 1 0,-3-6 0,-76-120 37,51 79 47,-20-28-122,33 56-23,4 4-44,-16-24 1,27 37 86,0 0-1,-1 0 1,1 0-1,-1 1 1,0-1-1,0 1 1,0 0-1,-1 0 1,1 1 0,-8-5-1,9 6-88,1 0 1,-1-1-1,0 1 0,1-1 0,-1 0 1,1 0-1,0 0 0,0 0 0,0 0 1,0 0-1,0-1 0,1 1 1,-1-1-1,1 1 0,0-1 0,0 1 1,1-1-1,-1 0 0,1 1 0,-1-1 1,1 0-1,1-5 0,2 3-1398,-2 5 1165,0 0 0,1 0 0,-1 0 0,1-1 0,-1 1 0,1 1 0,-1-1 1,4-1-1,-1 1-74,1 0 0,-1 0 0,1 1 0,7 0 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6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9728,'17'33'4384,"-1"-33"-3264,0 0-992,1 0 384,-1 0-2944,0 0 1280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12 656 8128,'-12'1'3248,"24"-5"-2272,5-7-384,-11 8-543,1 0 1,-1-1 0,0 0-1,6-5 1,0 0-58,-2 1-50,-1 0 0,0 0 0,0-1 0,10-12 0,-5 1-88,14-27 0,8-13-136,-20 39 197,9-12 26,-9-6 91,-8 18 5,0 4 39,19-28 0,-20 36-21,-1-1-1,-1 1 0,0-1 1,0 0-1,-1 0 1,6-18-1,6-40 826,-13 54-521,-3 12-263,1-1 1,-1 1-1,1-1 0,-1 1 1,1-1-1,0 1 0,0-1 1,0 1-1,1 0 0,-1 0 1,3-5-1,-3 7-77,-1-1 0,1 1 0,-1-1 0,0 1 0,1-1 0,-1 1 0,0-1 0,0 1 0,1-1 0,-1 0 0,0 1 0,0-1 0,0 1 0,0-1 0,0 0 0,0 1 0,0-1 0,0 0 0,0 1 0,0-1 0,0 0 0,0 1 0,0-1 0,0 1 0,-1-2 0,1 2 122,0 52 387,0 52-257,0-90-279,1 18-99,0-30 84,-1 0 0,1-1 1,-1 1-1,1 0 0,0-1 1,0 1-1,0-1 0,0 1 1,0-1-1,0 1 0,0-1 1,2 2-1,-3-3-2,0 0 1,0 1 0,1-1-1,-1 0 1,0 0-1,0 1 1,1-1 0,-1 0-1,0 0 1,1 0-1,-1 0 1,0 1 0,1-1-1,-1 0 1,0 0-1,1 0 1,-1 0-1,0 0 1,1 0 0,-1 0-1,0 0 1,1 0-1,-1 0 1,0 0 0,1 0-1,1 0-57,1 0 1,-1 0-1,1 0 0,-1-1 0,1 1 1,-1-1-1,0 1 0,1-1 0,-1 0 0,0 0 1,1 0-1,-1 0 0,0 0 0,0-1 1,0 1-1,0-1 0,3-2 0,-1 0-102,1 0 0,0 0 0,1 1 0,-1-1 0,11-4 0,-10 5 96,-1 1 0,0-1 0,0 0 0,0 0 0,7-8 0,10-19-157,-16 22 230,19-25 571,-1-1 0,19-38 0,-32 58 159,-8 12 240,-4 9-585,1 1 1,-1-1-1,-1 1 1,-2 10 0,1-10-319,2 0 1,-1 0 0,1 0 0,-1 13 0,2 3-107,-1-8 90,1-1 0,0 0 0,5 24-1,-5-35-163,1-1 0,0 1 1,0 0-1,0-1 0,1 1 0,-1 0 0,1-1 0,0 0 0,0 1 0,0-1 0,1 0 0,-1 0 0,1 0 0,-1 0 0,1-1 0,0 1 0,0-1 0,0 0 0,5 3 1,-7-4 23,0-1 0,0 0 0,-1 1 0,1-1 0,0 0 0,-1 0 0,1 0 1,0 0-1,0 0 0,-1 0 0,1 0 0,0 0 0,0 0 0,-1 0 0,1 0 1,0 0-1,0 0 0,-1-1 0,1 1 0,1-1 0,14-12-1378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7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7392,'0'0'3360,"0"16"-2944,0 17 1632,0-17-1216,-16 17 96,16 0-576,-16 16-32,16-16-192,-17 16 64,17 0-96,-16-16-1248,16 16 608,0-33-1760,16 1 1312,1-34-3968,-1 17 2752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7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1 7808,'-17'0'3520,"17"33"-3040,0-1 1280,0 1-1056,-16 0 416,16 0-640,-17 16-96,17 0-224,0 17 127,0-1-191,0-16-1087,0 0 543,0 1-1408,0-18 1056,-16-15-2208,0 16 1664</inkml:trace>
  <inkml:trace contextRef="#ctx0" brushRef="#br0" timeOffset="0.5">0 263 8736,'0'-16'3936,"0"32"-3424,17-16 224,-1 0-512,17-16 192,0 16-256,16 0-1984,0 0 992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8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8224,'0'-16'3712,"49"16"-3200,-32-17 608,15 17-704,1-16-96,16 16-192,0-16-2592,1 16 1376</inkml:trace>
  <inkml:trace contextRef="#ctx0" brushRef="#br0" timeOffset="1">852 312 9376,'0'0'4256,"33"0"-3680,-17 0 2239,17 0-1919,-17 0-544,17-16-512,0 16 64,16 0-3007,-16-17 1695,0 17-2944,-1 0 2496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8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6976,'-16'16'3168,"32"-16"-2752,1 0 608,-17 17-640,16-17 64,17 0-288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18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 7136,'0'0'3205,"-2"0"-2549,-2 0-202,1 0-53,0 0-1,0 0 1,0 0-1,0 0 1,0 1-1,0-1 1,-2 2 0,-17 11 627,-3 1-41,20-12-845,-1 0-1,1 0 0,0 1 0,0 0 1,0 0-1,0 0 0,-5 5 0,8-6-118,0 0 0,1-1 0,-1 1 0,0 1 0,0-1-1,1 0 1,-1 0 0,1 0 0,0 1 0,0-1 0,0 1 0,0-1-1,0 1 1,0-1 0,1 1 0,-1 0 0,1 3 0,-1 1 14,1-5-27,-1 0 0,1 0 1,0 0-1,0 1 0,0-1 1,0 0-1,0 0 1,0 1-1,0-1 0,1 0 1,-1 0-1,1 0 1,0 1-1,0-1 0,0 0 1,1 2-1,1-2 8,-1 0-1,1 0 1,0 0-1,-1-1 1,1 0-1,0 1 1,0-1 0,0 0-1,0 0 1,0-1-1,0 1 1,0-1-1,4 1 1,11 0 72,21-2 0,-11 1-25,-11 0-24,-12 1-21,0-1 0,1 0 1,-1 0-1,1 0 0,-1-1 1,1 1-1,-1-1 0,0-1 1,0 1-1,1-1 0,-1 0 0,0 0 1,7-5-1,-4 3 26,-7 3-36,1 1-1,-1-1 1,0 1-1,0-1 1,1 0-1,-1 1 1,0-1-1,0 0 1,0 0-1,0 0 1,0 0-1,0 0 1,0 0-1,-1 0 1,1 0-1,0 0 1,-1 0-1,1-1 1,0 1-1,-1 0 1,1 0-1,-1-1 1,0 1-1,1 0 1,-1-3-1,0 1 40,0 0 0,0 1 0,0-1 1,0 0-1,0 0 0,-1 1 0,1-1 0,-1 0 0,0 1 0,1-1 0,-1 1 0,-1-1 0,1 1 0,0-1 0,-1 1 0,1 0 0,-1 0 0,1 0 0,-1-1 0,0 2 0,0-1 0,0 0 0,0 0 0,-1 1 0,-3-3 0,-27-13 255,20 15-885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20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4576,'0'0'1450,"3"0"-868,-3 0-552,1 0 0,0 0 0,-1 0 1,1 0-1,0 0 0,0-1 0,-1 1 1,1 0-1,0 0 0,-1 0 0,1-1 0,0 1 1,-1 0-1,2-1 0,1-7 777,-4 19 3287,4-11-3288,-2 0-827,2 0 231,-1 0 1,0 0 0,0 0-1,1 0 1,-1 0-1,0 0 1,0-1 0,0 1-1,4-2 1,-1-5 266,-2 2-111,11 3 684,-3 2-597,-11 0-444,0 0 0,0 0 0,0 0 0,1 0-1,-1 0 1,0 0 0,0 0 0,0 0 0,0 0-1,0 0 1,0 0 0,0 0 0,0 0 0,0 0-1,0 0 1,1 0 0,-1 0 0,0 0 0,0 0-1,0 0 1,0 0 0,0 0 0,0 0 0,0 0-1,0 0 1,0 0 0,0 0 0,0 1 0,1-1-1,-1 0 1,0 0 0,0 0 0,0 0-1,0 0 1,0 0 0,0 0 0,0 0 0,0 0-1,0 0 1,0 0 0,0 1 0,0-1 0,0 0-1,0 0 1,0 0 0,0 0 0,0 0 0,0 0-1,0 0 1,0 0 0,0 0 0,0 0 0,0 1-1,0-1 1,0 0 0,0 0 0,0 11 327,0-11-331,0 0 1,0 0 0,0 0 0,0 0-1,0 0 1,0 0 0,0 1-1,0-1 1,0 0 0,0 0 0,0 0-1,0 0 1,0 0 0,0 0-1,0 0 1,0 0 0,0 0 0,0 0-1,0 1 1,0-1 0,0 0-1,0 0 1,0 0 0,0 0-1,0 0 1,0 0 0,0 0 0,0 0-1,0 0 1,0 0 0,0 0-1,0 0 1,0 1 0,1-1 0,-1 0-1,0 0 1,0 0 0,0 0-1,0 0 1,0 0 0,0 0-1,0 0 1,0 0 0,0 0 0,0 0-1,1 0 1,-1 0 0,0 0-1,0 0 1,0 0 0,0 0 0,0 0-1,0 0 1,0 0 0,0 0-1,1 0 1,59 0 1279,-55 2-1194,6 9-27,-8-8-283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17 4736,'0'-17'7056,"-3"17"-6539,3 0-499,-1 0 1,1 0-1,-1 0 1,1 0-1,0 0 1,-1 0-1,1 0 1,-1 0-1,1 0 0,-1 0 1,1 1-1,0-1 1,-1 0-1,1 0 1,-1 0-1,1 1 1,0-1-1,-1 0 0,1 0 1,0 1-1,-1-1 1,1 0-1,0 1 1,-1-1-1,1 0 1,0 1-1,0-1 1,-1 0-1,1 1 0,0 0 1,-5 6 177,0-4-88,-1 0-1,1 0 1,0 0 0,-7 1 0,-1 0 61,9-4-124,1 1 0,-1 0 1,1 1-1,0-1 0,-1 0 0,1 1 0,0 0 1,0 0-1,0 0 0,-3 2 0,-120 108 1150,98-81-961,2 1-1,0 2 1,-31 54-1,50-76-191,-6 9 40,0 1-1,2 0 1,1 0 0,0 1 0,-8 33 0,15-42-37,1-1 1,0 1 0,0 0 0,2-1-1,0 1 1,0 0 0,1 0 0,1 0 0,0-1-1,1 1 1,4 13 0,-3-18-150,0 1 1,0-1 0,1 0-1,0 0 1,0 0 0,1-1-1,0 0 1,1 0-1,0 0 1,0-1 0,1 0-1,9 7 1,24 16-788,-37-27 701,1 1 0,0-1 0,-1 0 0,1 0 0,0 0 0,0-1 0,1 0 0,-1 0-1,0 0 1,1 0 0,0-1 0,5 1 0,21 4-1248,-21-3 1012,11 2-465,-19-5 672,0-1 0,0 1 0,-1-1 1,1 0-1,0 1 0,3-3 0,1 1-233,12-1-844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2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1016 17 6400,'-14'0'2058,"12"0"-1258,-1-3-240,-8-8 464,11 11-994,0 0-1,-1-1 0,1 1 1,0 0-1,0 0 0,-1-1 1,1 1-1,0 0 0,-1 0 1,1 0-1,0 0 0,0-1 1,-1 1-1,1 0 0,0 0 1,-1 0-1,1 0 0,0 0 1,-1 0-1,1 0 0,0 0 1,-1 0-1,1 0 0,0 0 1,-1 0-1,-51 0 1598,-238 0-758,200 3-773,11 8-27,2-10-5,-127-13 0,99 9-488,76 3 70,-23 0-142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2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444 0 5568,'-49'0'2912,"47"1"-2853,0-1 0,1 0 0,-1 0 0,0 1 1,0-1-1,0 1 0,1-1 0,-1 1 0,0 0 0,0 0 1,1 0-1,-2 1 0,1-1 2,0 0-1,1 0 1,-1 0-1,0-1 1,1 1 0,-1 0-1,0-1 1,0 1 0,1-1-1,-1 0 1,0 1-1,-2-1 1,-18 0 347,15-1-312,1 1-1,-1 1 1,0-1-1,-7 3 0,-24 8 225,17-8-179,14-2-80,-1 0 0,0 1 0,1-1 0,-1 2 0,-12 5 0,8-4 140,0 1-1,-1-2 1,-13 4-1,-20 4 462,43-9-609,-1-1 0,1 0 0,-1 1 0,1 0 0,0-1 0,-1 1 0,1 1 0,-3 2 0,-3 8 123,3-8-65,5-5-106,1 1 0,-1-1 0,1 0 1,-1 0-1,1 1 0,0-1 0,-1 0 0,1 1 1,-1-1-1,1 0 0,0 1 0,-1-1 1,1 1-1,0-1 0,0 1 0,-1-1 0,1 0 1,0 1-1,0-1 0,0 1 0,0-1 0,0 1 1,-1 0-1,1-1 0,0 1 0,0-1 1,0 1-1,0-1 0,0 1 0,0-1 0,1 2 1,-1 10 56,-1-9-48,1-1 1,0 1-1,0-1 0,0 1 1,0 0-1,0-1 0,0 1 0,1-1 1,0 1-1,-1-1 0,1 1 1,0-1-1,0 0 0,0 1 0,0-1 1,1 0-1,-1 0 0,0 1 1,1-1-1,2 2 0,32 43 162,-9-26-133,-12-1-4,-11-14-23,0 0-1,1 0 1,5 6-1,-4-7 5,0 1 0,-1 0 0,0 0 0,0 1 0,-1 0 0,1-1 0,3 11 0,-7-15 4,-1 0-1,1 0 1,0 1 0,0-1-1,1 0 1,-1 0 0,0 0-1,1 0 1,-1 0 0,1-1-1,0 1 1,-1 0-1,1-1 1,0 1 0,0-1-1,0 1 1,3 0 0,18 16 505,-22-17-465,1 1-1,-1-1 1,1 0 0,0 1 0,-1-1-1,1 0 1,0 0 0,0 0 0,0 0-1,2 1 1,27 0 915,-27-2-919,1-1 1,-1 0 0,1 0-1,-1 0 1,0 0 0,0-1-1,1 0 1,-1 0 0,7-4-1,21-10 374,-25 13-362,-1 1 2,0 0 0,0-1 0,10-6 0,-1-8 215,-6 7-109,18-12 140,-21 18-253,-1 0 0,0-1 1,0 1-1,7-9 0,27-53 472,-33 58-486,-3 5-40,-1 0-1,0 1 1,0-1 0,0 0-1,0 0 1,0-1 0,-1 1-1,1 0 1,-1 0 0,0-1-1,0 1 1,0-1 0,0 1-1,-1-1 1,1-5 0,-1-84-1944,0 87 864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17 455 5472,'-14'-14'1760,"12"12"-486,2 18 2742,2-16-3701,15 0-145,0 0-1,0-1 1,-1-1 0,1 0 0,30-9 0,-44 10-163,86-27 143,-74 23-140,1-1 0,-1-1 0,19-12 0,32-31 87,-47 34-50,-6 6 17,0-1 0,-1-1 0,11-14 0,-18 20-28,0-1 0,0 0 0,-1 0 0,0 0 0,0-1 0,-1 1 0,4-16 0,0-4 40,8-30 200,-12 48-189,0-1 0,0 1-1,-2-1 1,1 1 0,-1-1 0,0-12 0,-1 9-298,0 28-5,0-2 226,1-3 19,-1 0 1,-1 0 0,-2 13-1,1-10 2,-2 4 21,1 0 0,-1 31 0,4 83 76,0-127-109,0 0-1,0 0 1,1-1 0,-1 1 0,1 0 0,0-1 0,0 1-1,1-1 1,-1 1 0,3 3 0,-3-5-51,0-1 0,0 1 0,0-1 0,0 1 0,1-1 0,-1 0 0,0 1 0,1-1 0,-1 0 0,1 0 0,-1 0 0,1 0 0,0 0 0,-1 0 0,1-1 1,0 1-1,0-1 0,-1 1 0,1-1 0,0 1 0,0-1 0,3 0 0,-4 0-34,1 0 1,0 0 0,0-1-1,-1 1 1,1 0-1,0-1 1,-1 1-1,1-1 1,-1 0 0,1 1-1,0-1 1,-1 0-1,0 0 1,1 0 0,1-1-1,5-4-199,4-1 37,-9 5 156,1 1 0,-1-1 1,0-1-1,0 1 0,0 0 0,0-1 0,0 1 0,-1-1 0,1 0 0,2-3 0,8-19-215,-8 16 182,0 0 0,7-11 0,-7 14 100,0 0 1,0 0-1,-1-1 1,0 0 0,0 0-1,-1 0 1,1 0-1,-2 0 1,1-1 0,-1 1-1,0-1 1,-1 0 0,0 0-1,0 1 1,0-1-1,-1-9 1,0 10 88,1-1 0,0 1 0,0-1 0,1 1 0,5-13 1,-6 14-25,0 3 33,0 0 1,-1 0-1,1 0 0,-1 0 0,0 0 0,1 0 1,-2-4-1,1 3 31,0 1 201,-3 11-96,0 2-119,0-1 1,1 1-1,0 0 0,1 0 0,-1 18 1,2 116 497,-1-135-566,2 0 1,1 17 0,9-1 111,-3 5-250,14 0-650,-15-19 345,-7-10 345,0-1 1,0 1-1,1-1 1,-1 0-1,0 1 1,0-1-1,1 1 1,-1-1-1,0 1 0,1-1 1,-1 0-1,0 1 1,1-1-1,-1 0 1,1 1-1,-1-1 1,0 0-1,1 0 1,-1 1-1,1-1 1,-1 0-1,1 0 1,-1 0-1,1 0 0,-1 0 1,1 0-1,-1 1 1,1-1-1,-1 0 1,1 0-1,-1-1 1,1 1-1,-1 0 1,1 0-1,0 0 1,7 0-533,-5 0 152,0 0 0,0 0 0,0 0 0,0 0 0,0 0 1,0-1-1,4-1 0,23-12-1313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2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7040,'0'0'2282,"0"3"-1386,0-1-774,0-1-1,0 1 1,0 0-1,-1 0 1,1-1-1,-1 1 0,1 0 1,-1-1-1,0 1 1,-2 3-1,1-1 181,0 0-1,0 1 0,0 0 1,-2 7-1,1 0-41,0-2-100,1-1 1,0 1-1,0-1 0,1 1 0,1 14 0,-8 69 275,-1 16-219,9 3 3,0-103-297,-1 0 0,0 0 0,0-1 0,-5 15 1,4-16-146,1 0 0,-1 0 0,1 0 0,0 11 0,1-14-3,0-1 1,0 0-1,0 0 1,0 1-1,1-1 0,1 5 1,5-3-614,-3-2 174,1 8-2082,-4-11 2614,0 0 0,-1 1-1,1-1 1,0 1 0,0-1-1,0 0 1,0 0 0,0 0-1,-1 0 1,1 1 0,0-1-1,0 0 1,2-1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2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17 6656,'0'-16'3008,"0"32"-1120,0 0-1280,-17 34 128,17-1-448,0 16 160,0 17-256,0-16 32,0-1-128,0 1-256,17-17 64,-17-16-1088,0 0 640,0-17-2432,0 0 1664</inkml:trace>
  <inkml:trace contextRef="#ctx0" brushRef="#br0" timeOffset="1">16 459 7136,'-16'-16'3232,"16"32"-2816,16-16 1472,1 0-1120,16-16 608,-1 16-800,34-16-96,-17-1-320,0 1-2144,17 0 1088,-17-1-3904,0 1 2720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2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8544,'-17'0'3872,"34"16"-1696,-1-16-1536,0 0 288,17 0-545,0 0 1,16-16-256,0 16-2111,0-16 1087,17 16-3040,-17 0 2208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3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8128,'16'16'3680,"17"-16"-3168,0 0 768,-17 0-800,33 0 64,-16 0-320,16-16-2400,0 32 1184,-16-16-4128,16 0 2880</inkml:trace>
  <inkml:trace contextRef="#ctx0" brushRef="#br0" timeOffset="1">50 280 8064,'-49'16'3648,"49"0"-3168,16 1 1056,-16-1-928,33-16 320,0 0-544,0 0-864,32-16 256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17 7296,'-36'0'3698,"26"0"-811,29 0-1126,93 0-1185,-92-1-581,37-6-1,-35 4-26,40-2 1,83 5 329,-143 0-295,0 0 0,0 0 0,0 0 0,1 1 1,-1-1-1,0 1 0,0-1 0,0 1 0,0 0 0,0 0 0,0 0 0,2 2 0,-2-2 80,-1 0 1,0 0-1,0-1 0,1 1 1,-1-1-1,1 1 0,-1 0 1,0-1-1,1 0 0,-1 1 1,4-1-1,-6 0-59,1 0-1,0 0 1,-1 0 0,1 0-1,-1 0 1,1 0 0,-1 0-1,1 0 1,-1 0 0,1 0-1,0 0 1,-1 1-1,1-1 1,-1 0 0,1 0-1,0 0 1,-1 1 0,1-1-1,0 0 1,-1 0 0,1 1-1,0-1 1,-1 0-1,1 1 1,0-1 0,-1 0-1,1 1 1,0-1 0,0 1-1,-1 0 1,-4 6 208,-5-1-35,9-6-192,0 0 0,0 1 0,0-1 0,0 0 0,0 1 1,0-1-1,0 1 0,1 0 0,-1-1 0,0 1 0,0 0 0,1-1 0,-1 1 1,0 0-1,1 0 0,-1 0 0,0-1 0,1 1 0,-1 0 0,1 0 1,-1 2-1,-4 24-37,-9-3-11,9-8 23,0-1-1,1 0 1,-4 26 0,-3 12 96,6-33-60,-4 38 0,8-44-37,-2 0 1,1 0 0,-1 0 0,-7 16-1,7-20 30,-1 1 0,1 0-1,-1 14 1,-1-3 47,-6 2 163,8-10-121,2-11-22,1-1 1,-1 1-1,1-1 1,-1 1-1,0-1 0,0 0 1,0 1-1,0-1 1,-1 0-1,-2 4 0,4-5-55,-1-1 0,1 0 0,-1 1-1,1-1 1,-1 0 0,0 1 0,1-1 0,-1 0-1,1 0 1,-1 1 0,0-1 0,1 0-1,-1 0 1,1 0 0,-1 0 0,0 0 0,1 0-1,-1 0 1,0 0 0,1 0 0,-1 0-1,0 0 1,1 0 0,-1-1 0,0 1-1,1 0 16,-6-3 55,1-1-5,2 1-51,0 0-1,0 0 1,0-1-1,0 1 1,0-1 0,1 1-1,-3-5 1,-4-15 68,5 13-66,0 0 0,0 0 0,-1 0 0,-7-9 0,-11-13-9,-31-48 13,39 52-36,4 7 0,-28-40 1,26 46 21,2 2-34,-14-22-1,23 31-41,0 0-1,0 0 0,0 0 1,0-1-1,0 1 1,1 0-1,0-1 0,0 1 1,0-1-1,0-6 1,1 9-13,0 0 1,1 0-1,-1 1 1,0-1-1,1 0 1,-1 0-1,1 0 1,-1 1-1,1-1 1,0 0-1,0 0 1,0 1-1,0-1 1,0 1-1,0-1 1,0 1-1,0 0 1,1-1-1,-1 1 1,1 0-1,-1 0 1,3-2-1,0 1-209,-1 1 0,0-1-1,1 1 1,-1 0-1,1 0 1,0 0-1,-1 0 1,1 0 0,0 1-1,4 0 1,22 0-2705,-11 0 987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3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9632,'17'17'4384,"15"-1"-3840,-15-16 992,-1 17-961,17 15 129,-17 1-416,17 0-128,16 0-96,-32-1-64,15 1 32,1 0-1535,0 0 831,-17-33-2176,17 16 1600,-17-16-4928,17 0 3456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4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0 8896,'-32'16'4032,"-18"17"-3520,34-16 1152,0 15-1024,-1 1 0,-15 16-385,-1 0-31,0 1-128,0-1-544,0-16 225,17-1-1889,16-15 1184,0-1-2848,16-16 2112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2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312 132 6240,'0'0'2005,"3"-3"-1221,-2 2-711,0 0 49,0 0 0,0 0 0,1 0-1,-1-1 1,-1 1 0,1 0 0,0-1 0,0 1 0,0-1 0,-1 1 0,1-1 0,-1 1 0,1-1 0,-1 1 0,0-1 0,1 0 0,-1 1 0,0-1 0,0-3 0,0 5-53,0-1 0,0 0 0,0 1 0,0-1 0,0 0 0,0 1 0,0-1 0,0 0 0,0 0 0,1 1 0,-1-1 0,0 0 0,1 1 0,-1-1 0,5-3 248,-5 4-303,0 0 0,0 0 0,0-1-1,0 1 1,0 0 0,0 0 0,1 0-1,-1 0 1,0 0 0,0 0 0,0 0-1,0 0 1,0 0 0,0-1 0,0 1-1,1 0 1,-1 0 0,0 0 0,0 0 0,0 0-1,0-1 1,0 1 0,0 0 0,0 0-1,0 0 1,0 0 0,0 0 0,0-1-1,0 1 1,0 0 0,0 0 0,0 0-1,0 0 1,0-1 0,0 1 0,0 0-1,0 0 1,0 0 0,0 0 0,0 0 0,0-1-1,-1 1 1,1 0 0,0 0 0,0 0-1,0 0 1,0 0 0,0 0 0,0 0-1,-1-1 1,-4-8 273,5 7-221,-1 0-1,1 0 1,-1 0 0,1 0-1,0 0 1,0 0-1,0 0 1,0-3 0,1 4-33,-1 0 1,0 0 0,0 0 0,0 0-1,0-1 1,0 1 0,0 0 0,0 0 0,0 0-1,0 0 1,0 0 0,-1 0 0,1-1-1,-1 1 1,1 0 0,0 0 0,-1 0-1,0 0 1,1 0 0,-1 0 0,-1-1 0,-22-3 414,11-2-241,11 6-180,1 0 1,-1 0-1,0 1 1,1-1-1,-1 0 1,1 1-1,-1-1 1,0 1-1,0-1 1,1 1-1,-1 0 1,0 0-1,-2 0 1,-11 0 64,4-1-25,0 1 1,1 1-1,-17 2 0,22-1-49,1-1 1,-1 1-1,0-1 0,1 1 1,-1 1-1,1-1 0,0 1 1,0-1-1,0 1 0,0 0 1,-5 5-1,-1 4 18,4-6-5,1 0 0,-1 0 0,0-1 1,-10 7-1,11-9-2,0 1 0,0-1 0,1 1 0,0 0 0,-1 1 0,1-1 0,1 1 0,-1 0 0,1 0 0,0 0 0,0 0 0,0 0 0,0 1 0,1-1 0,-2 9 0,-1 16 40,-2-16 32,6-12-79,0-1 1,0 0-1,0 1 1,1-1-1,-1 0 1,0 1-1,1-1 1,-1 1-1,1-1 1,0 1-1,0-1 1,-1 1-1,1 0 0,0-1 1,0 1-1,0-1 1,0 1-1,1-1 1,-1 1-1,0-1 1,1 1-1,-1-1 1,2 3-1,-2-3-29,1 0 0,0 0 0,0 0-1,0 0 1,0 1 0,0-1 0,0-1 0,0 1 0,1 0 0,-1 0-1,0 0 1,1-1 0,-1 1 0,0 0 0,1-1 0,-1 0-1,0 1 1,1-1 0,-1 0 0,2 1 0,35 0-1055,-23-2 658,-8 1 215,0-1 1,0 0-1,0 0 0,0-1 1,6-2-1,4-1-252,-6 3 219,11-4-132,11-16-174,-2 12 193,-27 9 301,0 0 0,0 0 1,0 0-1,0-1 1,0 1-1,4-3 0,-4 1 7,0 0-1,0 0 1,-1 0-1,7-7 1,-9 9 30,0-1 0,0 0 1,0 1-1,0-1 1,0 1-1,0-1 1,0 0-1,-1 0 1,1 1-1,-1-1 1,1 0-1,-1 0 1,0 0-1,0-2 1,0 1 45,1-1 0,-1 1 1,1 0-1,-1-1 0,1 1 1,0 0-1,1-1 0,-1 1 0,0 0 1,3-3-1,-2 2 38,-2 3-53,1 1 0,-1-1 0,0 1 0,1-1 0,-1 1 0,0-1 0,1 0 0,-1 1 0,0-1 0,0 1 0,0-1 0,1 0 0,-1 1 0,0-1 0,0 1 0,0-1 0,0 0 0,0 1 0,0-1 0,0 0 0,-1 1 0,1-1 0,0 1 0,0-1 0,0 0 0,-1 1 0,1-1 0,0 1 0,0-1 0,-1 1 0,0-1 0,-10-2 467,11 3-458,0 0-35,0 0-1,0 0 1,0 0 0,0 0-1,-1 0 1,1 0-1,0 0 1,0 0-1,0 0 1,0 0 0,0 0-1,0 0 1,0 0-1,0 0 1,0 0-1,0 0 1,-1 0 0,1 0-1,0 0 1,0 0-1,0 0 1,0 0 0,0 0-1,0 0 1,0 0-1,0 0 1,0 0-1,0 0 1,0 0 0,-1 0-1,1 0 1,0 0-1,0 0 1,0 1-1,0-1 1,0 0 0,0 0-1,0 0 1,0 0-1,0 0 1,0 0 0,0 0-1,0 0 1,0 0-1,0 0 1,0 1-1,0-1 1,0 0 0,0 0-1,0 0 1,0 0-1,0 0 1,0 0-1,0 0 1,0 0 0,0 1-1,0 3 185,1-2-123,-1 1 0,0-1-1,0 0 1,0 1 0,-1-1 0,1 1-1,-1-1 1,-1 5 0,2-7-62,0 1 10,-1 0 0,0-1 0,1 1 1,-1 0-1,1 0 0,-1 0 0,1 0 1,0 0-1,-1 0 0,1 0 0,0 0 1,0 0-1,0 0 0,0 0 0,0-1 1,0 1-1,0 0 0,0 0 0,0 0 0,0 0 1,0 0-1,0 0 0,1 0 0,-1 0 1,0 0-1,1 1 0,2 7 33,-1 8 44,-3-14-78,1-1 0,0 1-1,0-1 1,1 1 0,-1-1-1,0 1 1,1-1 0,0 1-1,1 4 1,9 9 160,-9-11-114,-1-4-97,-1-1 0,0 1 0,0 0 0,1-1 0,-1 1 0,0 0 1,1-1-1,-1 1 0,1-1 0,-1 1 0,1-1 0,-1 1 0,1-1 1,-1 1-1,1-1 0,0 1 0,-1-1 0,1 0 0,-1 1 0,1-1 1,1 1-1,3 1-247,2 2 347,-6-3-395,1 0 0,0 0-1,-1 0 1,1 0-1,0 0 1,-1 0-1,1-1 1,0 1-1,0-1 1,0 1-1,-1-1 1,1 0 0,0 0-1,0 1 1,0-1-1,0 0 1,0-1-1,0 1 1,-1 0-1,1-1 1,3 0-1,12-13-1567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4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83 8224,'-7'7'1423,"-22"19"1527,20-21-2615,7-3-239,0-1 0,0 0 0,0 1 0,0 0 0,0-1 0,1 1 0,-1 0 1,0 0-1,1 0 0,0 0 0,-1 0 0,1 0 0,0 0 0,0 0 0,-1 4 0,-75 122 1467,-2-2-1313,67-107-194,-18 37 0,22-41-24,0 0 0,-19 28 0,-23 10 82,38-41-105,11-12-12,1-1 0,0 1 0,0-1 1,0 1-1,-1-1 0,1 1 0,0-1 0,0 1 1,0-1-1,0 1 0,0-1 0,0 1 1,0-1-1,0 1 0,0-1 0,1 1 0,-1-1 1,0 1-1,0 0 0,1-2 0,12-6-93,-8 1 37,-1 0 0,0 0 1,0-1-1,-1 1 0,0-1 0,0 0 0,2-13 0,-3 15 34,1-3-19,0-3-44,0 0-1,7-13 1,8-1-45,-6 9 79,54-92-68,-38 66 52,39-59 604,-60 90-333,-2 1 0,6-14 1,5-9 441,-12 27-462,1 0-1,0 1 0,1-1 0,8-7 0,-2 3 365,2-5-1,-11 9-346,-3 6-184,0 1 0,0-1 0,0 1 0,0-1 0,1 1 0,-1-1 0,0 1 0,0 0-1,0-1 1,1 1 0,-1-1 0,0 1 0,1 0 0,-1-1 0,0 1 0,1 0 0,-1-1-1,1 1 1,-1 0 0,0-1 0,1 1 0,-1 0 0,1 0 0,-1 0 0,1-1 0,-1 1-1,1 0 1,-1 0 0,0 0 0,1 0 0,-1 0 0,1 0 0,-1 0 0,1 0 0,0 0-1,4 3 297,6 9-195,-1 0-1,0 1 1,-1 0 0,-1 1 0,0 0 0,-1 0 0,9 26 0,29 118 233,-24-77-314,-12-49 9,12 48-6,-4 2-400,-16-78 264,0 0-1,0 0 0,-1 0 1,1 0-1,-1 0 0,0 0 1,-1 7-1,0 8-1295,1 24-3719,0-43 5085,0 0 1,0 1-1,1-1 0,-1 0 1,0 0-1,0 0 0,0 0 1,0 0-1,0 0 1,0 0-1,0 0 0,0 0 1,0 0-1,0 1 0,0-1 1,0 0-1,0 0 1,0 0-1,-1 0 0,1 0 1,0 0-1,0 0 0,0 0 1,0 0-1,0 0 1,0 1-1,0-1 0,0 0 1,0 0-1,0 0 0,0 0 1,0 0-1,0 0 0,0 0 1,0 0-1,0 0 1,-1 0-1,1 0 0,0 0 1,0 0-1,0 0 0,0 0 1,0 0-1,0 0 1,0 0-1,0 0 0,0 0 1,-1 0-1,1 0 0,0 0 1,0 0-1,0 0 0,0 0 1,0 0-1,0 0 1,0 0-1,-11 0-2579,8 0 859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4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98 8224,'-16'-16'8927,"32"0"-8383,0 16-320,1-17 0,16 17-128,-1-16-128,1-1 0,-16 17-1887,-1-16 1055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6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5152,'-17'0'4272,"17"3"-3200,0 8 186,0-8 662,0-1-1184,0 26 1264,3-23-1499,-1-3-410,0-1-1,0 1 0,0-1 0,0 0 1,0 0-1,0 0 0,0 0 0,0 0 0,0 0 1,0 0-1,1-1 0,-1 1 0,0-1 1,1 1-1,-1-1 0,0 0 0,4 0 0,4-1 138,0-1-1,19-4 0,-5 0-111,22 1 49,-20 0-79,-10 2-26,0 0 1,25 0-1,-20 4-37,-12-1-9,0 1-1,0-2 0,0 1 1,16-4-1,-9-2 37,-13 5-33,0 0-1,0 0 0,1 0 1,-1 0-1,0 0 1,0 1-1,1-1 0,3 1 1,6 0 132,-10 0-58,-6 0-6,-13 0-588,-11 0-4903,24 0 3385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7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 8640,'0'16'3904,"0"17"-3392,-16-17 640,16 0-736,-33 17-32,0 0-224,-16 0-416,16 16 160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 4064,'-14'14'1307,"14"-14"-1273,-1 1 1,1-1 0,-1 0-1,1 1 1,-1-1 0,1 0 0,-1 1-1,1-1 1,-1 0 0,0 0 0,1 0-1,-1 1 1,0-1 0,1 0-1,-1 0 1,1 0 0,-1 0 0,-8-2 7078,12 2-6558,52 0 607,43 0-756,448 0 650,-543 0 202,-6 3-1583,-18 19 212,17-19 92,-1 0 0,3-3 16,0 1 0,0 0 0,1 0 0,-1 0 0,0 0 0,1 0 0,-1 0 0,0 1-1,1-1 1,-1 0 0,1 1 0,0 0 0,0-1 0,-1 1 0,1-1 0,0 1 0,0 0 0,1 0 0,-1 0 0,-1 3-1,1-1-13,0 0-1,-1-1 0,1 1 0,-1 0 0,0-1 0,0 0 0,0 1 0,-5 4 0,-6 10-67,7-6 68,0 1-1,1 0 1,0 1 0,1-1-1,-3 22 1,3-18 27,0 1 1,-9 22-1,-15 14 3,6 6 10,13-38-15,3-9 4,0 0 1,-5 24-1,8-30 29,1 0-1,-1 0 0,0-1 1,0 1-1,-9 11 0,-6 12 367,18-29-392,-1 0-1,1 0 1,0 0-1,-1 0 1,1 0-1,-1-1 1,1 1-1,-1 0 1,1 0-1,-1 0 1,0-1-1,1 1 1,-1 0-1,0-1 1,1 1-1,-1 0 1,0-1-1,0 1 1,0-1-1,0 0 1,0 1-1,0-1 1,1 0 0,-1 1-1,0-1 1,0 0-1,0 0 1,0 0-1,0 0 1,0 0-1,0 0 1,0 0-1,0 0 1,0 0-1,-2-1 1,-4 1 27,-6 0 184,12 0-218,1 0 1,0 0-1,-1 0 1,1 0-1,-1 0 1,1 0-1,0 0 1,-1-1-1,1 1 1,-1 0-1,1 0 1,0 0-1,-1-1 1,1 1-1,0 0 1,-1 0-1,1-1 1,0 1-1,0 0 1,-1-1-1,1 1 1,0-1-1,-77-76 127,65 64-120,0-1-1,1 0 0,0-1 1,2 0-1,-12-24 0,-1-1 32,-11-17 78,3 16-58,18 18-96,-15-46-1,14 35-14,9 25 56,1 0 0,0 0 0,1-1 0,0 1 0,-1-14 0,2 19-23,1-1 0,0 0 0,1 1 0,-1-1 0,1 1 0,0-1-1,0 0 1,0 1 0,1 0 0,0-1 0,0 1 0,0 0 0,3-5-1,2-3 65,-4 6-426,1 1 0,-1-1 0,1 1-1,0 0 1,7-7 0,-9 11 131,-1 0-1,1-1 0,-1 1 0,1 0 0,0 0 1,0 0-1,0 0 0,0 1 0,0-1 0,0 0 0,0 1 1,0-1-1,0 1 0,0 0 0,0 0 0,0 0 1,0 0-1,0 0 0,0 0 0,0 0 0,0 1 1,0-1-1,3 2 0,25 9-2821,-25-10 2560,1-1-1,0 1 0,9-1 0,-14 0 481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39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8384,'-16'16'3808,"16"17"-3328,16 0 896,-16-17-864,0 0 480,17 1-544,-1-1 223,-16 1-383,16-17-1407,1 0 575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28 749 5568,'-14'14'1786,"14"-14"-1748,-1 1 0,1-1 0,0 0 0,-1 1 1,1-1-1,0 0 0,-1 1 0,1-1 0,0 0 0,0 1 0,-1-1 0,1 1 0,0-1 0,0 0 0,0 1 0,0-1 0,-1 1 0,1-1 0,0 1 0,0-1 0,0 1 0,0-1 0,0 0 0,0 1 0,0-1 0,1 1 0,-3 4 322,-6-2 1368,16-6-416,-7 3-1215,-1-1 0,1 1 0,-1-1 0,0 0 0,0 1 0,1-1 0,-1 0 0,0 1 1,0-1-1,0 0 0,0 0 0,0 1 0,0-1 0,0 0 0,0 0-81,0 1 0,0 0 0,0 0 0,0 0-1,0 0 1,0 0 0,0 0 0,0 0 0,0 0 0,0 0 0,0 0 0,0-1 0,0 1 0,0 0 0,0 0-1,0 0 1,0 0 0,0 0 0,0 0 0,0 0 0,0 0 0,0 0 0,0 0 0,0-1 0,0 1-1,0 0 1,0 0 0,1 0 0,-1 0 0,0 0 0,0 0 0,0 0 0,0 0 0,0 0 0,0 0 0,0 0-1,0 0 1,0 0 0,0 0 0,0 0 0,0 0 0,1 0 0,-1 0 0,0 0 0,0 0 0,0 0 0,0 0-1,0 0 1,0 0 0,0 0 0,0 0 0,0 0 0,1 0 0,-1 0 0,0 0 0,0 0 0,2 0 55,0-1 1,-1 1 0,1 0-1,0-1 1,0 1-1,-1-1 1,1 0 0,0 1-1,-1-1 1,1 0 0,-1 0-1,1 0 1,1-2 0,22-22 338,-10 9-213,13-13-76,35-46 0,-51 58-131,-1 0 0,0 0 0,-1-1 0,-2-1 0,8-18 0,16-98 41,-12 43 28,1 20 109,4-17 181,-8 23-45,-16 62-303,-1 0-1,1 0 0,0 0 1,-1-7-1,0 8-121,-1 14 102,2 10 40,-1-12-19,0-1 1,-1 1 0,-1 10 0,-3 6 8,2-10-6,0 1 0,0 29 0,2-19-4,1-9 18,0 0 1,4 32-1,7-14 50,-6-7 73,-4-21-151,1 1-1,0 0 1,0-1 0,1 1-1,3 8 1,-5-15-5,-1 0 1,0 0-1,1-1 0,-1 1 1,1 0-1,-1-1 0,1 1 1,-1-1-1,1 1 0,-1 0 1,1-1-1,0 1 0,-1-1 1,1 0-1,0 1 0,-1-1 1,1 1-1,0-1 0,0 0 1,-1 0-1,1 1 0,0-1 1,1 0-1,-1 0-27,1 0-1,-1 0 1,1-1 0,0 1 0,-1 0-1,1-1 1,-1 1 0,1-1-1,-1 1 1,0-1 0,3-1-1,5-5-364,-1 1-1,0-1 0,9-10 0,-13 13 133,11-13 68,-2 0 0,0-1 0,-1-1 1,-1 0-1,-1 0 0,12-31 1,-18 40 200,-1-1 0,0 0 1,3-18-1,-3 8 8,3-4 157,-4 19 0,0-1 0,-1 1 0,0-1 0,1-7 0,-3-7 771,1 20-893,0 1 1,0 0 0,0 0 0,0 0-1,0-1 1,0 1 0,0 0 0,0 0-1,0 0 1,0-1 0,0 1 0,-1 0-1,1 0 1,0 0 0,0-1 0,0 1-1,0 0 1,0 0 0,0 0 0,0 0-1,0-1 1,-1 1 0,1 0 0,0 0-1,0 0 1,0 0 0,0 0 0,0 0-1,-1-1 1,1 1 0,0 0 0,0 0-1,-1 0 1,0 2 53,0 0 1,0 0-1,0 0 1,0 1-1,0-1 1,0 0-1,1 0 1,-1 1-1,0 4 1,-4 39 232,0-20-174,2-10-39,0 0-1,0 25 0,3 103 71,0-136-377,1-1 0,-1 0 0,2 0 0,-1 0 0,1-1 0,3 11 1,-2-10-127,-1 12-559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1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8480,'-17'0'3840,"17"33"-3360,0-17 960,0 1-896,0 16 128,0-1-384,-16 34-64,16-17-128,0 17 224,0-17-193,0 0-606,0-16 255,-17 0-1408,17-1 896,17-15-3776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1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0 5728,'0'0'3237,"0"3"-1621,1 17-182,0-15-1182,-1 0 1,0-1 0,0 1 0,0 0 0,-1 0-1,1 0 1,-4 9 0,0 2-18,1 1-1,0-1 1,-1 31 0,4 242 378,0-275-773,3 24 0,1-20 40,0 11-277,-4-23 73,-1 0 1,0 1 0,-2 9 0,-3 14-1131,7-28 1174,-1 0 0,0-1 0,0 1 0,-1 0 0,1 0 0,0-1 0,-1 1 0,1 0 0,-1 1 0,-13 14-1629</inkml:trace>
  <inkml:trace contextRef="#ctx0" brushRef="#br0" timeOffset="1">16 443 7808,'-16'-33'3520,"16"16"-1280,16 17-1536,1 0 416,-1 0-640,17-16-96,0 16-224,0-16-2208,16-1 1120,0 1-6272,-16 16 4000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1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9216,'0'-17'4192,"33"1"-3648,-17 16 320,17-17-576,16 17 32,0-16-192,17 16-3616,-1-16 1920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2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8640,'0'-16'3904,"16"16"-1664,0 0-1568,1 16 511,-1-16-703,17 0-128,0 0-224,-17 16 64,17-16-128,0 0-2079,-1 0 1119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2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8480,'-17'-16'3840,"34"16"-3360,-1 0 2080,0 0-1504,17 0-193,0 0-575,0 0-1056,0 0 385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2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11136,'33'33'5056,"32"-33"-4417,-32 0 865,-16 0-960,32 0-768,0-16 64,0 16-6047,-16-17 3391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99 7712,'-27'-14'2506,"21"12"540,6-1-2086,0 2-890,0 0 0,0 0 1,0 0-1,0-1 1,0 1-1,1 0 0,-1 0 1,0 0-1,0 0 1,1 0-1,-1 0 1,1 0-1,-1 0 0,1 0 1,-1 0-1,1 0 1,-1 0-1,1 1 1,0-1-1,0 0 0,-1 0 1,1 1-1,0-1 1,0 0-1,0 1 0,0-1 1,0 1-1,0-1 1,2 0-1,2 0-35,1 0-1,-1 0 0,1 1 1,-1-1-1,9 2 1,-2-1 152,88-8-5,5-1-193,-66 9 7,70 3 34,-66 3 56,-23-2-9,32 0 0,13-4-98,-63 0 16,-1 0 0,1 0 0,0 0 0,-1 0 0,1 0 0,0 1 0,-1-1 0,1 1 0,-1-1 0,1 1-1,0-1 1,-1 1 0,0 0 0,1 0 0,-1 0 0,1 0 0,-1 0 0,0 0 0,2 2 0,-2-2 5,2 1 37,-5-2 19,0 1 1,0-1-1,0 0 0,0 1 0,1-1 0,-1 1 1,0-1-1,0 1 0,1 0 0,-1 0 0,1 0 0,-1 0 1,1 0-1,-1 0 0,1 0 0,-1 0 0,1 1 1,-2 1-1,-14 10 140,14-11-197,0 0 0,1 0 0,-1 0-1,0 0 1,1 0 0,-1 1 0,1-1 0,-1 1 0,1 0-1,0-1 1,0 1 0,1 0 0,-1 0 0,1 0 0,-2 5 0,-11 18-29,12-24 29,-7 13-15,1-1 0,1 1 1,0 0-1,-7 23 0,7-12 65,3-8-4,-1-1 0,-1 0 0,-7 17 0,-12 12-34,14-8 0,9-32 7,-1-1 1,0 0-1,0 0 0,0 0 1,-5 4-1,-14 22 186,17-21-66,4-7-105,0-1 0,0 0 0,-1 1 0,1-1 0,-1 0 0,1 0 1,-1 0-1,1 0 0,-1 0 0,0 0 0,0 0 0,0-1 0,0 1 0,0-1 0,-4 3 0,3-4 4,1 1 1,-1 0-1,0-1 0,1 0 1,-1 1-1,0-1 0,1 0 1,-1 0-1,0 0 0,1-1 1,-1 1-1,0-1 0,1 0 1,-1 1-1,0-1 0,1 0 1,-1 0-1,1-1 0,0 1 1,-1 0-1,1-1 0,-4-3 1,1 0 20,1-1 1,0 1 0,-6-9-1,-2-5 22,-5-3-27,8 12-32,1-1-1,1 1 1,0-1 0,0 0 0,1-1-1,0 0 1,-7-23 0,10 24-9,-13-38 51,-3 9-36,10 23-49,-9-27 1,8 16-37,0 1 1,-2 1 0,-22-38-1,4 12-448,27 36-1724,39 16-8559,-6 0 7035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3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9728,'0'32'4384,"33"-32"-2624,-17 0-1344,1 0-65,-1 0-1630,0 0 703,1 0-6240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3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2 8320,'-9'0'2044,"6"-1"-1728,-1 1-1,1 0 1,-1 0-1,1 0 1,0 0-1,-1 1 1,1-1 0,0 1-1,-4 1 1,1 11 260,-1-1-256,0 0 0,-1 0 0,-11 11 0,0 0-38,15-16-220,0 0-1,0 0 0,0 1 0,1-1 1,0 1-1,0-1 0,1 1 1,-2 12-1,0 0 65,-27 127 443,29-133-520,-6 43 136,2 0 0,4 77 0,1-115-266,2-1 1,0 1-1,1-1 0,1 1 1,0-1-1,2 0 1,0-1-1,8 20 0,-12-34 48,1 1-164,-1 0 0,0 0-1,1 0 1,0-1 0,0 1 0,0-1-1,0 1 1,0-1 0,1 0 0,-1 0-1,1 0 1,0 0 0,0 0 0,0 0-1,1-1 1,-1 0 0,5 3 0,25 12-1483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4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17 8064,'-10'0'2221,"14"0"-918,16 0-673,-7 0-398,-1-1 0,1-1 0,16-3 0,-16 2-175,0 1 1,1 0-1,18 0 1,225 2 2566,-260 3-2315,-1 2-258,0 1-1,0 0 1,0-1-1,1 1 1,-5 10 0,0 13-43,1 0 0,-5 49 1,9-50 11,-1 1 0,-14 43 0,6-40 11,-6 18 61,2 13 276,16-62-354,0-1 1,-1 1-1,1 0 1,0 0-1,0 0 0,-1 0 1,1 0-1,0 0 1,-1-1-1,1 1 0,-1 0 1,1 0-1,-1 0 1,0-1-1,1 1 1,-1 0-1,0-1 0,1 1 1,-1-1-1,0 1 1,0-1-1,1 1 1,-1-1-1,0 1 0,0-1 1,0 0-1,0 1 1,0-1-1,0 0 1,1 0-1,-1 0 0,0 0 1,0 0-1,0 0 1,0 0-1,0 0 1,-2 0-1,-3 0 62,2 0-39,0-1 0,0 1 1,0-1-1,1 0 0,-1 0 1,0 0-1,0 0 0,1-1 0,-1 0 1,1 0-1,-1 1 0,1-2 1,0 1-1,0 0 0,0-1 1,-3-3-1,-18-12 123,-11 0 119,23 13-194,2-1 0,-1 0 0,-17-13 0,9 3 77,2 0 0,-29-34-1,13 9-17,15 24-90,14 14-42,1 0 1,-1-1-1,1 1 1,0-1-1,0 0 0,0 0 1,0 0-1,-2-5 1,2 4 1,-9-24-151,11 27 59,1 1 1,0-1-1,-1 0 0,1 0 1,0 0-1,0 0 0,0 0 1,0 0-1,0 1 0,0-1 1,1 0-1,-1 0 0,0 0 1,1 0-1,0-1 0,0 1-187,0 0-1,1 0 1,-1 0-1,0 0 0,1 0 1,-1 1-1,1-1 0,-1 1 1,1-1-1,-1 1 1,1 0-1,0-1 0,0 1 1,2-1-1,3 0-870,-1-1 0,1 1 0,10-1 0,-13 2 593,42-13-2225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4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8736,'16'17'3936,"17"-1"-3424,0 17 448,-17-17-640,17 17 224,16 0-320,-16 0-64,-1 0-96,18-1-2016,-34 1 1056,17-17-2528,-17 1 1920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4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0 8480,'0'0'3840,"-49"16"-3360,17 1 1024,15 16-928,-32 16 0,0 0-384,0 0 0,16 0-96,-16 0-608,16-16 256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5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6880,'0'0'3109,"-3"0"-2496,2 1-509,0-1-1,0 0 0,0 1 0,0-1 0,0 1 0,0-1 0,0 1 1,0-1-1,0 1 0,1-1 0,-1 1 0,0 0 0,0 0 1,1-1-1,-1 1 0,0 0 0,0 2 0,-16 23 922,1 1-568,3-12-274,6-6-89,0 1 0,1-1 1,-10 19-1,-54 129 261,63-142-337,-28 83 57,28-80-88,5-12 90,0 0 0,0 0 1,-1 0-1,0 0 0,0-1 1,-5 8-1,7-13-73,1 0 0,0 1 0,-1-1-1,1 0 1,0 0 0,0 1 0,-1-1 0,1 0 0,0 1 0,0-1 0,0 0 0,-1 1 0,1-1-1,0 0 1,0 1 0,0-1 0,0 1 0,0-1 0,0 0 0,0 1 0,0-1 0,0 0 0,0 1-1,0-1 1,0 1 0,0-1 0,0 0 0,0 1 0,0-1 0,0 1 0,0-1 0,0 0-4,0 0-1,1 1 1,-1-1 0,0 0 0,0 0 0,0 0 0,0 0 0,0 0 0,0 0 0,0 0 0,0 0-1,0 0 1,0 0 0,0 0 0,0 0 0,0 0 0,0 0 0,0 1 0,0-1 0,0 0-1,0 0 1,0 0 0,0 0 0,0 0 0,0 0 0,0 0 0,0 0 0,0 0 0,0 0-1,0 0 1,0 0 0,-1 0 0,1 0 0,0 0 0,0 0 0,0 1 0,0-1 0,0 0 0,0 0-1,0 0 1,0 0 0,0 0 0,0 0 0,0 0 0,0 0 0,0 0 0,0 0 0,0 0-1,0 0 1,-1 0 0,1 0 0,0 0 0,0 0 0,0 0 0,0 0 0,0 0 0,0 0-1,0 0 1,0 0 0,0 0 0,0 0 0,0 0 0,0 0 0,0 0 0,0 0 0,-1 0 0,1 0-1,0 0 1,0-1 0,0 2-1,0-1 0,-1 0 0,1 0 0,0 0-1,0 0 1,-1 0 0,1 0 0,0 0 0,0-1 0,-1 1-1,1 0 1,0 0 0,0 0 0,-1 0 0,1 0 0,0 0 0,0 0-1,-1 0 1,1-1 0,0 1 0,0 0 0,0 0 0,-1 0-1,1-1 1,0 1 0,0 0 0,0 0 0,0 0 0,-1-1-1,1 1 1,0 0 0,0 0 0,0-1 0,0 1 0,0 0 0,0 0-1,0-1 1,0 1 0,0 0 0,0 0 0,0-1 0,0 0-1,4-14-46,-1 7 34,3-22-44,5-5 15,-7 8 60,-3 18-10,0 0 0,1 0 0,0 0 0,0 1 0,7-17 0,3 2 37,1 0 0,1 0 0,27-33 0,-33 49 48,0 0 1,0 0 0,1 1-1,0 1 1,10-6 0,-1 2 140,-14 6-135,0 1 1,0 0 0,0 0-1,0 0 1,0 0 0,0 1-1,1-1 1,-1 1 0,1 0-1,-1 1 1,1-1 0,-1 1-1,1 0 1,0 0 0,-1 0-1,1 0 1,6 2 0,19 9 439,-28-10-494,0 0 0,0 0 0,1 0 0,-1 1 1,0-1-1,0 0 0,0 1 0,0-1 0,0 1 0,-1 0 0,1 0 0,0 0 0,-1 0 0,1 0 0,1 3 0,0 2 35,0 1 0,0-1 0,3 12 0,-2-3 15,5 8 124,17 33 0,5 12-313,-17-18-815,-12-39-237,1 0 0,8 20 0,-11-32 1065,0 0 1,1 0-1,-1 0 1,0 0 0,0 1-1,0-1 1,0 0 0,0 0-1,1 0 1,-1 0 0,0 1-1,0-1 1,0 0-1,0 0 1,0 0 0,0 1-1,0-1 1,0 0 0,0 0-1,0 1 1,0-1 0,0 0-1,0 0 1,0 0-1,0 1 1,0-1 0,0 0-1,0 0 1,0 0 0,0 1-1,0-1 1,0 0 0,0 0-1,-1 0 1,1 1-1,0-1 1,0 0 0,0 0-1,0 0 1,0 0 0,-1 1-1,1-1 1,-14 14-2292</inkml:trace>
  <inkml:trace contextRef="#ctx0" brushRef="#br0" timeOffset="1">17 312 7648,'-17'0'3456,"34"16"-1376,15-16-1440,-15 0 448,16 0-640,16 0-608,0-16 64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5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82 7648,'-50'-16'3456,"67"16"-1472,-1 0-1376,1-17 192,15 17-480,34-16 0,-17-1-192,0 17-2880,17-16 1504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2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6656,'-16'16'3008,"32"17"-2624,1 0 1408,-17 0-1056,32-1 832,-15 18-896,-1-18 64,17 17-448,0-32-192,-1 16-32,-15-1 128,16-15-96,-17-1-608,0 1 288,1-1-2528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0 8384,'33'66'3808,"16"16"-3328,-16-50 1536,-17 18-1216,17 15 863,-17 1-959,-16 32-224,0-16-320,-16 0 160,-17 0-192,-16-17-192,0 1 32,-33-33-1472,16-1 800,-16-15-1727,33-1 1375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9216,'0'0'4192,"0"-16"-1984,16 32-1568,1-16 799,16 0-831,-1 0-128,1 0-288,0 0-1472,16 0 704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6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9056,'0'16'4096,"49"1"-3552,-16-1 480,-17-16-672,34 0 0,-1 0-224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2:47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18 5984,'-14'-14'1920,"14"14"-1874,-1-1 1,1 1 0,-1 0-1,1-1 1,-1 1 0,0 0-1,1-1 1,-1 1 0,1 0-1,-1 0 1,0 0 0,1-1-1,-1 1 1,1 0 0,-1 0-1,0 0 1,1 0-1,-1 0 1,0 0 0,1 0-1,-1 0 1,1 1 0,-1-1-1,0 0 1,0 0 0,1 1 78,-7-1 583,0 0 0,0 1-1,1 0 1,-1 0-1,-11 5 1,1-2-266,3 0 102,5-3-326,1 1 0,-1 1 0,1-1 0,0 2 1,0-1-1,0 1 0,0 0 0,-10 7 0,12-5-127,0 0 0,0 0-1,0 0 1,1 0 0,0 1 0,0 0 0,1 0 0,0 0-1,0 1 1,-3 7 0,5-10-24,1 0-1,-1 0 0,1 0 1,0 0-1,1 0 1,-1 0-1,1 11 0,0-14-31,1 1-1,-1 0 0,1 0 0,-1 0 0,1 0 0,0 0 0,1-1 1,-1 1-1,0 0 0,1-1 0,-1 1 0,1-1 0,0 1 0,3 2 0,2 2 27,1-1 0,1 0-1,-1-1 1,1 1 0,0-2-1,0 1 1,11 3 0,-10-6-50,1 0 1,-1 0-1,1-1 0,-1-1 1,1 0-1,13-1 0,1 0-48,-14 1 0,0 0-1,1-1 0,-1 0 0,0-1 0,0-1 1,0 1-1,-1-2 0,1 1 0,-1-2 0,15-7 0,-23 12 40,0-1-1,0 0 0,0 0 0,0-1 1,0 1-1,0 0 0,-1 0 0,1-1 1,0 0-1,-1 1 0,1-1 0,-1 0 0,1 1 1,1-5-1,-1 1-6,-1 0 0,0 0 0,-1-1 0,1 1 0,-1 0 0,-1-8 0,0 6 7,0 1 0,-1-1 0,1 1 0,-2-1 0,1 1 0,-1 0 0,0 0 0,0 0 0,-1 0 0,-5-7 0,-8-7-40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09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1473 100 4736,'57'-20'2128,"-21"7"-1819,-12-1-32,4 9-127,-7-6 10,-8 8-102,-11 3-51,-1 0-1,1 0 1,0-1 0,-1 1 0,1 0 0,-1-1 0,1 1 0,-1-1 0,1 1 0,-1-1-1,1 0 1,-1 0 0,0 0 0,1 1 0,-1-1 0,0 0 0,0-1 0,0 1 0,0 0 0,2-2-1,0-4 43,-3 6-31,0 1 1,1-1 0,-1 1 0,0-1 0,0 1 0,0-1 0,0 1 0,1 0 0,-1-1 0,0 1 0,0-1 0,1 1 0,-1 0 0,0-1 0,1 1 0,-1 0 0,1-1 0,-1 1 0,0 0 0,1-1 0,-1 1 0,1 0 0,-1 0 0,1 0 0,-1 0-1,1-1 1,-1 1 0,0 0 0,1 0 0,-1 0 0,1 0 0,-1 0 0,1 0 0,-1 0 0,1 0 0,-12 0 203,6-1-157,0 1 0,0 0-1,0 0 1,0 1 0,0-1 0,0 1 0,0 0 0,-6 3-1,-25 20 134,-8-2-166,3 8-59,18-15-18,10-8 17,1 1 1,1 0 0,-1 1 0,-15 15 0,3-1 27,-1 1 21,-38 47 0,-1 20-10,-3 6 32,-3-10 46,-21 28-29,61-69-101,-40 78-1,-14 61 5,55-119 56,-149 425 541,121-308-459,-17 14-53,-53 236 76,71-230-13,-105 483 278,109-351 33,36-222-327,-47 559 140,58-448-182,1-131 14,-3 439 122,39-139-359,-4-207 106,-6 16 80,-1-53-7,4 35-104,41 436 213,-36-437-141,-14-98 72,6 54 5,33 79-83,-47-190 36,7 17 57,2 0-1,28 52 1,-8-19 81,-15-29-81,-9-16-11,3 0 1,32 51-1,-38-67-69,-1 0 0,-1 1 0,0-1 0,6 24 0,-11-32-10,1 0 0,0 0 0,1 0 0,8 12 1,4 9-928,-14-16 174,-3-12-554,-3-4-11,-1-3 267,-2 0 205,1 0 0,0-1 0,-5-6 0,-6-18-1059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0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114 312 3904,'-41'-27'1253,"37"25"-1177,1 0 0,0 0 0,-1-1-1,1 1 1,0-1 0,0 0 0,1 0 0,-4-4-1,-2-2 75,5 5-18,-1-1-1,1 0 1,-1 1 0,1-2-1,1 1 1,-1 0 0,1 0-1,0-1 1,0 0-1,-2-10 1,4 15-124,-1-2 32,1-1 0,-1 0 0,1 1 0,0-1 0,0 1 0,1-1-1,-1 1 1,1-1 0,0 1 0,0-1 0,0 1 0,1-4 0,4-10 198,-4 4-89,-2 11-119,0 0 0,0 0 0,1 0-1,-1 1 1,0-1 0,1 0 0,0 0 0,-1 1 0,1-1-1,0 0 1,0 1 0,0-1 0,0 1 0,0-1 0,0 1 0,0-1-1,0 1 1,1 0 0,-1 0 0,0-1 0,2 0 0,2-1 35,0-1 0,0 1 0,0 0 0,1 1 0,-1-1 0,1 1-1,-1 0 1,1 1 0,0-1 0,6 0 0,-6 3-23,1-1-1,-1 2 0,0-1 1,0 1-1,0 0 0,0 0 1,0 1-1,8 4 1,47 30 155,-57-34-196,39 25 33,59 42 327,16 26 700,-111-91-836,1 0 0,-1-1 0,1 0 0,1 0 0,-1-1 0,0 0 0,1-1 0,0 0 0,-1 0 0,16 1 0,-16-2-64,0-1 1,0 0-1,-1 0 0,1-1 0,0 0 1,0-1-1,0 1 0,-1-1 1,1-1-1,-1 1 0,13-8 1,15-17 525,-28 22-625,-1 0 0,0-1 0,0 0 0,0 0 0,-1 0 0,0-1 0,0 1 0,0-1 0,4-10 0,-3 6-20,59-120-938,-32 63 283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2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50 3328,'0'0'1061,"-2"0"-634,-9 0-16,8 0 1540,0 0-788,-8 0-342,11 0-805,0 0-1,0 0 1,0 0-1,0 0 1,0 0-1,0 0 0,0 0 1,-1 0-1,1 0 1,0 0-1,0 0 1,0 0-1,0 0 1,0 0-1,0 0 0,0 0 1,0 0-1,0 0 1,0 0-1,-1 0 1,1 0-1,0 0 0,0 0 1,0 0-1,0 0 1,0 0-1,0 0 1,0 0-1,0 0 1,0 0-1,0 0 0,0 0 1,0 1-1,0-1 1,-1 0-1,1 0 1,0 0-1,0 0 0,0 0 1,0 0-1,0 0 1,0 0-1,0 0 1,0 0-1,0 1 1,0-1-1,0 0 0,0 0 1,0 0-1,0 0 1,0 0-1,0 0 1,0 0-1,0 0 0,0 0 1,0 1-1,0 10 567,0-9-38,0-1-517,0-1 0,-1 0 0,1 0 0,-1 0 0,1 0 0,0 0 0,-1 1 0,1-1 1,-1 0-1,1 0 0,-1 0 0,1 0 0,-1 0 0,1 0 0,0 0 0,-1-1 0,1 1 0,-1 0 0,1 0 1,-1 0-1,0-1 70,9 1 111,-6 0-16,-1 0-166,0 0-1,0 0 1,0 0-1,1-1 1,-1 1-1,0 0 1,0 1-1,0-1 1,0 0-1,0 0 1,0 0-1,0 1 1,0-1-1,0 0 1,-1 1-1,1-1 1,0 1-1,0-1 1,0 1-1,0-1 1,1 2-1,14 6 102,-4-6-78,1-1 1,0 0-1,17-2 0,-3 1 0,5 0 19,81-3 93,-71-2-83,77-4 111,-86 9-90,-7 1-20,1-1 1,-1-1-1,1-2 0,47-10 1,-59 9 12,0 0 1,-1 1 0,2 1 0,23-1 0,-31 2-7,-1 1 1,1-1-1,0-1 1,12-3-1,-12 3 41,0 0 0,0 1 0,0 0-1,12-1 1,-19 2-124,-1 0 0,0 0-1,0 1 1,0-1 0,0 0 0,1 0-1,-1 0 1,0 0 0,0 0 0,1 0-1,-1 0 1,0 0 0,0 0 0,0 0-1,1 0 1,-1 0 0,0 0-1,0 0 1,0 0 0,1 0 0,-1-1-1,0 1 1,0 0 0,0 0 0,1 0-1,-1 0 1,0 0 0,0 0 0,0 0-1,0-1 1,0 1 0,1 0 0,-1 0-1,0 0 1,0 0 0,0-1-1,0 1 1,0 0 0,0 0 0,0 0-1,1-1 1,-1 1 0,0 0 0,0 0-1,0 0 1,0-1 0,0 1 0,-8-10 73,6 8-28,-1 2-85,-1 0 27,2-1-27,1 1-1,-1 0 1,0 0-1,0 0 1,0 0 0,0 1-1,0-1 1,0 0-1,0 1 1,-2 0 0,-2 13-150,4-11 198,0 0 1,0 0 0,0-1-1,-1 1 1,1-1-1,-4 3 1,3-2 1,1-1-1,-1 0 1,1 0 0,0 1-1,0-1 1,0 1 0,0 0-1,0 0 1,-3 5 0,-1 14-19,5-14 17,-1 0 0,-1-1-1,-4 11 1,-62 145-161,56-132 135,11-26 21,0 0 1,-1 1-1,0-1 0,0 0 1,0-1-1,-1 1 0,0 0 1,-7 6-1,4-4 48,1 0 0,-11 15 0,13-16-8,0-1 0,-1 1 0,1-1 0,-1 0 0,0 0 0,0-1 0,-10 7 0,13-9-22,-1-1 0,1 1 0,-1 0 0,0-1 0,0 1 1,0-1-1,0 0 0,0 0 0,0 0 0,0 0 0,0-1 1,-1 1-1,1-1 0,-5 0 0,7 0-10,-1 0-1,0 0 1,0 0-1,1 0 1,-1-1-1,0 1 1,1 0 0,-1-1-1,0 1 1,1-1-1,-1 0 1,1 1-1,-1-1 1,1 0-1,-1 0 1,-1-2 0,-6-3 43,-7-5 87,1 0 0,1-1 0,-23-23 0,1-9 226,-7-7-329,36 43-55,1 1 0,0-1-1,0-1 1,1 1 0,-5-10 0,-2-3-29,-21-26-75,3 6-159,22 29 50,4 5-115,0 0 0,-10-11 0,11 16-1669,6 2 6,13 0-1712,15 0 1189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6816,'0'16'3072,"49"34"-2656,-32-34 1440,-1 0-1088,17 17-160,-17 16-384,17-16 96,-16 0-192,-1-17 160,17 17-160,-1 0-416,-15-17 160,-17 1-2304,33-17 1344,-17 0-3840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2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17 5568,'0'-17'2528,"-16"17"-2208,-1 0 1600,17 17-1120,-33-1 1088,17 17-1088,-17-17 128,1 1-544,-18-1-96,1 17-160,-16-17-448,32 17 192,0-17-2304,17 1 1344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3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509 115 6400,'27'-14'2058,"-25"14"-1986,-1 0 0,0-1 0,0 1-1,0-1 1,0 0 0,1 1 0,-1-1-1,0 0 1,0 0 0,-1 0 0,1 1 0,0-1-1,0 0 1,0 0 0,0-2 0,2 0 209,-1 0 1052,-7 1-421,-28-15 272,15 8-1153,-33-16 13,45 23-32,-1-1 0,1 1 0,-1 1 1,0-1-1,1 1 0,-12 0 0,3 1-35,7 0 6,0 1 0,-1-2 1,1 1-1,-9-3 0,0-2 24,13 4 44,0-1 1,-1 1-1,1 0 1,-1 0-1,0 0 1,1 0-1,-1 1 0,1 0 1,-1 0-1,0 0 1,-7 2-1,-2 5 161,13-6-173,-1 0-1,1-1 1,-1 1 0,1 0-1,-1-1 1,1 1 0,-1-1-1,0 1 1,1-1 0,-1 0 0,1 1-1,-3-1 1,2 0-6,0 0 0,1 0 0,-1 0 0,0 1 0,0-1 0,0 1 0,0-1 1,1 1-1,-1 0 0,0-1 0,1 1 0,-1 0 0,0 0 0,1 0 0,-1 0 0,1 1 0,0-1 0,-1 0 0,1 1 1,0-1-1,0 1 0,-2 2 0,1-1 9,1 0 0,-1 1 1,1-1-1,0 1 0,0-1 1,0 1-1,0 0 1,1-1-1,-1 1 0,1 4 1,-1 3 57,1-1 1,-2 1-1,-4 17 1,1-9 30,1 6-9,0-7-26,-7 24 0,-71 215 80,67-216 68,11-32-185,0 2 1,-3 13-1,2 8-33,-1-15-22,4-14 3,1 0 0,0 1 0,0-1 0,0 1 0,0-1-1,1 1 1,-1 4 0,1-6-4,0-1 1,0 0-1,0 0 0,0 0 1,0 0-1,0 0 0,0 0 1,0 0-1,1 0 0,-1 0 1,0 0-1,1 0 0,-1 0 1,1 1-1,0-2 2,0 1 0,0-1-1,0 0 1,0 1 0,0-1 0,0 0 0,0 1 0,0-1 0,0 0-1,0 0 1,0 0 0,0 0 0,0 0 0,1 0 0,124 0-320,-33 0-1728,0 0-4116,-63 0 4671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3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0 7872,'-33'0'3584,"17"33"-3104,-1-17 992,17 1-896,-32-1 480,15 17-608,1 0 96,-17-1-320,17 1-128,-17 0-64,17 0 95,-1-17-63,1 1-319,-1-1 159,17 0-1824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3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66 689 5632,'-49'-16'2560,"32"-1"1216,34 17-1120,32 0-1664,-33 0-608,33 0-64,-16-16-193,16 16-926,0 0 415,0-17-2304,-16 17 1504,16-16-3936,-16 16 2880</inkml:trace>
  <inkml:trace contextRef="#ctx0" brushRef="#br0" timeOffset="1">213 17 7648,'-16'0'3456,"49"0"-1184,-17 0-1536,0 0 64,1 0-480,32-16-160,-16 16-96,32 0-1664,1 0 864,-1 0-2816,17 0 2016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3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9632,'0'0'4384,"17"0"-3840,15 0 1503,-15 16-1247,32-16-128,-16 0-416,16 0-416,0 0 96,-16 0-3103,16 0 1759,-33 0-2880,17 0 2432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4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8544,'-16'0'3872,"65"0"-3360,-16 0 1152,0 0-1024,-1 0 96,18 0-448,-1-16-1184,0 32 480,-16-16-2688,16 0 1760,-33 0-3520,17 0 2752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6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7040,'0'-17'4448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5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7232,'-16'-17'3680,"0"17"-2560,32 0 192,0 0-960,1 0-96,15 0-160,1 0-512,0-16 224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6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 4480,'-14'0'1445,"14"0"-1435,0 0 0,0 0 0,0 0-1,0 0 1,0 0 0,0 0 0,0 0 0,0 0 0,-1 0-1,1 0 1,0 0 0,0 0 0,0 0 0,0 0 0,0 0-1,0 0 1,0 0 0,0 0 0,0 0 0,-1 0-1,1 0 1,0 0 0,0 0 0,0 0 0,0 0 0,0 0-1,0 0 1,0 0 0,0 0 0,0 0 0,0 1 0,0-1-1,0 0 1,0 0 0,0 0 0,-1 0 0,1 0-1,0 0 1,0 0 0,0 0 0,0 0 0,0 0 0,0 0-1,0 1 1,0-1 0,0 0 0,0 0 0,0 0 0,0 0-1,0 0 1,0 0 0,0 0 0,0 0 0,0 0-1,0 0 1,1 1 0,-2 0 57,1 1 0,0-1-1,0 1 1,-1-1 0,1 1-1,-1-1 1,1 0 0,-1 1-1,1-1 1,-1 0 0,-1 3-1,0-2 39,1 0 0,0 0 0,0 0 0,0 0 0,0 0 0,1 0 0,-1 0 0,0 0 0,1 0 0,0 0 0,-1 0 0,1 4 0,1 6 313,-1-7-295,0 1 1,0-1 0,0 0 0,0 1-1,-1-1 1,0 0 0,0 0-1,-2 6 1,-19 36 329,20-40-391,0 1-1,1-1 0,0 1 0,1-1 1,0 13-1,-2 21 281,-9 8 26,7-22-28,4-20-236,-1 0 0,0 0 0,-1 1 0,1-1 0,-1 0 1,-1 0-1,-5 12 0,-17 14 621,24-30-657,-1 0-1,0 0 1,0-1 0,0 1-1,0 0 1,-1-1-1,1 0 1,-1 1-1,1-1 1,-6 3 0,2-1 4,2-2-65,1 0 0,0 0-1,-1 0 1,1 0 0,-1-1-1,0 0 1,0 0 0,1 0-1,-1 0 1,0 0 0,0-1-1,0 0 1,0 1 0,0-2-1,0 1 1,-6-1 0,4-1-210,-1 0 0,1 0 0,1 0 0,-1-1 1,0 0-1,0 0 0,1 0 0,-9-8 0,6 4-329,0 0 0,1 0 0,-1-1 0,2 0 0,-1 0-1,1-1 1,1 0 0,-6-10 0,-8-30-1569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1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83 3904,'0'-13'1253,"0"12"-1244,0 1-1,0 0 1,0 0 0,0 0-1,-1 0 1,1 0-1,0 0 1,0 0 0,0 0-1,0 0 1,0-1-1,0 1 1,0 0 0,0 0-1,0 0 1,0 0 0,1 0-1,-1 0 1,0 0-1,0 0 1,0 0 0,0 0-1,0-1 1,0 1-1,0 0 1,0 0 0,0 0-1,0 0 1,0 0-1,0 0 1,0 0 0,0 0-1,0 0 1,0 0-1,0 0 1,1 0 0,-1 0-1,0 0 1,0 0 0,0 0-1,0 0 1,0 0-1,0 0 1,0 0 0,0 0-1,0 0 1,0 0-1,1 0 1,-1 0 0,0 0-1,0 0 1,0 0-1,0 0 1,0 0 0,0 0-1,0 0 1,11 0 412,-8 0 582,-3-3-145,0-43 4630,0 45-5453,0 0-1,0 1 1,0-1 0,0 0-1,0 1 1,0-1-1,0 1 1,0-1-1,0 0 1,0 1-1,0-1 1,-1 1 0,1-1-1,0 0 1,-1 1-1,1-1 1,0 1-1,-1-1 1,1 1 0,0-1-1,-1 1 1,1-1-1,-1 1 1,1 0-1,-2-1 1,-15-1 816,8 2-675,9 0-165,-1 0 0,1 0 0,-1 0 1,1 0-1,-1 0 0,1 0 0,-1 0 0,1 0 1,-1 0-1,1 0 0,-1 0 0,1 0 1,-1 0-1,1 0 0,-1 0 0,1 1 1,-1-1-1,1 0 0,-1 0 0,1 1 1,0-1-1,-1 0 0,1 1 0,-1-1 1,1 0-1,0 1 0,-1-1 0,1 0 1,0 1-1,0-1 0,-1 2 0,-7 8 115,-16 9 82,9 1-107,11-14-67,0-1 1,-1 1 0,-5 6 0,3-6-11,5-5-21,0 1-1,0-1 1,1 1 0,-1-1 0,1 1 0,-1-1-1,1 1 1,-1 0 0,1 0 0,0 0 0,0 0-1,0 0 1,0 0 0,0 0 0,1 0 0,-1 0-1,1 0 1,-1 0 0,1 4 0,0 38 82,-1-44-87,1 1-1,0-1 0,0 0 1,0 1-1,0-1 0,0 0 1,0 1-1,0-1 0,0 0 1,0 1-1,1-1 0,-1 0 1,0 1-1,0-1 0,0 0 1,0 1-1,0-1 0,0 0 1,1 0-1,-1 1 0,0-1 1,0 0-1,0 0 0,1 1 1,-1-1-1,3 2-107,-1 0 1,1-1 0,0 1-1,0-1 1,-1 1 0,1-1-1,0 0 1,0 0 0,0-1-1,0 1 1,0-1 0,6 1-1,-2 0-154,1-1 0,-1-1-1,1 1 1,-1-1-1,9-2 1,19-8-531,-14 8 539,-13 2 100,0 0-1,-1-1 1,1 0 0,-1 0-1,14-6 1,55-21-420,-73 28 602,0 0 42,-1 0-1,1 1 0,0-1 0,0 1 0,-1 0 0,1 0 1,5 0-1,0 0 1118,-5 3-385,22 13 630,-1-2-897,-20-12-492,0 1 0,0-2 0,1 1 1,-1 0-1,0-1 0,1 0 0,-1 0 1,8 1-1,39 0 274,-39-3-271,11 2 142,-10-1-90,-1 0 1,22-3-1,2-8 42,-22 8-99,-12 3-30,1-1-1,-1 1 0,0-1 1,1 1-1,-1-1 1,0 0-1,1 0 1,-1 0-1,0 0 1,0 0-1,0-1 0,0 1 1,0-1-1,2-1 1,4-4 14,11-13 53,-19 19-73,1 1 0,0-1 0,-1 0-1,0 0 1,1 0 0,-1 1 0,1-1-1,-1 0 1,0 0 0,0 0 0,1 0-1,-1 0 1,0 0 0,0 0 0,0 0-1,0 1 1,0-1 0,0 0-1,0 0 1,0 0 0,-1 0 0,1 0-1,-1-1 1,-10-18 8,6-7-193,-1 14-241,5 10 116,-1 0 0,1 0-1,0 0 1,0-1 0,0 1 0,-1-4 0,2 6 216,0 1 0,0-1-1,1 1 1,-1-1 0,0 0 0,0 1 0,0-1 0,0 1 0,1-1 0,-1 1 0,0-1 0,0 1 0,1-1-1,-1 1 1,0-1 0,1 1 0,-1 0 0,1-1 0,-1 1 0,0-1 0,1 1 0,-1 0 0,1-1-1,-1 1 1,1 0 0,-1 0 0,1-1 0,0 1 0,-1 0 0,1 0 0,-1 0 0,1 0 0,-1 0-1,1 0 1,-1 0 0,1 0 0,0 0 0,-1 0 0,1 0 0,-1 0 0,1 0 0,19 0-4267,10 0 1372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8064,'14'0'2592,"-14"0"-2574,0 0 0,0 0 0,0 0 0,1 0-1,-1 0 1,0 0 0,0 0 0,0 0 0,0 0 0,0 0 0,0 0 0,0 0 0,0 0 0,0 0 0,0 0 0,1 0 0,-1 0 0,0 0 0,0 0 0,0 0 0,0 0 0,0 0 0,0 0 0,0 0 0,0 0 0,0 0 0,0 0 0,0 0 0,1 1 0,-1-1 0,0 0 0,0 0-1,0 0 1,0 0 0,0 0 0,0 0 0,0 0 0,0 0 0,0 0 0,0 0 0,0 0 0,0 1 0,0-1 0,0 0 0,0 0 0,0 0 0,0 0 0,0 0 0,0 0 0,0 0 0,0 0 0,0 0 0,0 0 0,0 1 0,0-1 0,0 0 0,0 0 33,0 1 0,0-1 1,0 1-1,0-1 0,0 1 0,0-1 1,0 1-1,0 0 0,0-1 1,0 0-1,0 1 0,1-1 1,-1 1-1,0-1 0,0 1 0,1-1 1,-1 1-1,0-1 0,0 1 1,1-1-1,-1 0 0,1 1 1,-1-1-1,0 0 0,1 1 0,-1-1 1,1 0-1,-1 0 0,1 1 1,-1-1-1,0 0 0,1 0 1,-1 0-1,1 0 0,-1 1 0,1-1 1,0 0-1,-1 0 0,1 0 1,-1 0-1,1 0 0,5 2 973,3 4-464,0 0-1,0 0 1,10 4-1,-19-10-557,2 0 18,-1 1 0,1-1 0,-1 0 0,1 1-1,-1-1 1,1 0 0,-1 0 0,1 0 0,1 0 0,-2 0-13,1 0 0,-1 0 1,1 0-1,-1 1 0,1-1 1,-1 0-1,1 0 0,-1 1 1,2 0-1,-2 0-4,0-1-4,0 1-1,0-1 1,0 1-1,-1 0 1,1-1-1,0 0 1,0 1-1,0-1 1,0 0-1,0 1 1,0-1-1,0 0 0,0 0 1,0 0-1,0 0 1,0 0-1,0 0 1,0 0-1,0 0 1,0 0-1,0 0 1,0-1-1,0 1 1,0 0-1,0-1 1,0 1-1,0-1 1,0 1-1,-1-1 1,3 0-1,-2 0-2,14-2-206,-13 3 125,0 0-1,-1 0 0,1 0 1,-1 0-1,1 0 0,-1 0 1,1-1-1,0 1 0,1-1 1,4-3-181,-3 3-159,-1-1 1,1 0-1,0 1 0,-1-2 1,1 1-1,-1 0 0,0-1 1,0 1-1,5-6 1,-6 3-453,-2 4 748,0 1 0,1-1 1,-1 1-1,0-1 0,0 0 0,0 1 1,1-1-1,-1 1 0,0-1 0,1 1 0,-1 0 1,0-1-1,1 1 0,-1-1 0,1 1 1,-1 0-1,1-1 0,3 0-178,-1 0 0,0 1 0,0-1 0,1 1 0,-1 0 0,5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5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5728,'-13'0'1840,"11"1"-1365,4 6-220,2 9 209,-1 0 0,0 0 0,-1 1 0,-1 27 0,-1-4 531,-1-5-156,5 49-1,1-51-533,-2-19-78,0 1-1,-2 0 1,0-1-1,0 1 1,-4 29-1,-8 5 537,9-33-565,2-11-120,-1 0 0,0 0-1,0 0 1,-2 5 0,0-3 114,-1 0 0,0 0 1,-9 11-1,-10 14 292,16-22-379,0 0-1,-1-1 1,-1-1 0,1 1-1,-2-1 1,1-1 0,-1 0 0,0 0-1,0-1 1,-14 6 0,9-4-38,-1-1 0,0 0 0,-20 4 0,31-10-128,0 0 1,-1 0-1,1 0 0,-1-1 0,1 0 1,-7 0-1,9-1-41,1 1 0,-1-1 0,1 0 0,-1 1 0,1-1 0,-1 0 0,1 0 0,-1-1 0,1 1 1,0 0-1,-1-1 0,1 1 0,-2-4 0,2 4-147,0-1 0,1 1 0,0-1 0,-1 1 0,1-1-1,0 0 1,0 0 0,0 0 0,-1-2 0,1 0-105,0 0 0,1-1 0,-1 1 0,1-9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6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8480,'-16'16'3840,"32"-16"-3360,1 0 64,-17 16-1120,16-16 320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49 6400,'-13'-13'2058,"12"14"-1956,1-1-1,-1 1 0,1 0 1,0 0-1,-1 0 0,1-1 1,0 1-1,0 0 0,0 0 1,0 0-1,0 0 0,0 0 1,0 1-1,0 123 3941,0 62-2559,-1-172-1409,0 1 0,-5 25 0,3-25-64,0 0-1,1 27 1,2 69 934,-1-116-919,1 1-89,0 0 1,0 1 0,0-1 0,1 0 0,-1 0 0,1 0 0,0-3 0,2 0-35,0 0-77,0-1-1,1 1 0,0 0 0,0 0 1,5-6-1,-1 4 31,-5 4 93,0 1-1,1 0 1,-1 0 0,1 0-1,4-3 1,-6 5 38,1-1-1,-1 1 1,1 0-1,-1 0 1,1 0 0,-1 0-1,1 1 1,0-1-1,-1 1 1,1-1-1,0 1 1,-1 0 0,1 0-1,3 1 1,0 1 140,0 0 0,-1 1 0,0-1 0,1 1 1,-1 1-1,5 3 0,-3-3-13,-5-3-49,0 1 0,0-1 0,0 1 0,0-1 0,0 1 0,0-1 0,-1 1-1,1 0 1,-1 0 0,1 0 0,-1 0 0,0 0 0,3 4 0,3 8 294,-4-11-233,-1 1 0,0 0 1,0 0-1,0 0 0,0 0 0,0 0 1,0 5-1,-3-5 7,-1 1 0,1-1 1,-1 1-1,-1-1 0,1 1 0,0-1 1,-1 0-1,0 0 0,-5 6 0,6-9-113,0 1-1,0-1 1,1 1-1,-1-1 0,0 0 1,0 0-1,-1 0 0,1 0 1,0 0-1,0 0 1,0 0-1,-3 0 0,-15 6 37,3 3-29,14-8-13,0 0 1,0 0 0,0-1 0,0 1 0,0-1-1,0 1 1,-1-1 0,1 0 0,0 0-1,-1-1 1,1 1 0,-1-1 0,-3 1-1,-14-1 27,5 1-112,0-2-1,-19-2 1,30 2-58,1 1 1,0-2-1,-1 1 1,1 0-1,0-1 1,0 0-1,0 0 1,0 0-1,1 0 1,-1-1-1,0 1 1,-4-5-1,8 6-12,-1 1 1,1-1-1,0 0 0,-1 1 1,1-1-1,-1 0 0,1 1 0,0-1 1,0 0-1,0 1 0,-1-1 1,1 0-1,0 0 0,0 1 1,0-1-1,0 0 0,0 0 0,0 1 1,0-1-1,0 0 0,1-1 1,0-3-598,-2 1 19,2 0 0,-1 0 0,0 0 0,2-7 0,-1 9 473,0 0-1,0 0 1,0 0 0,0 0-1,1 0 1,-1 1-1,0-1 1,1 1-1,1-2 1</inkml:trace>
  <inkml:trace contextRef="#ctx0" brushRef="#br0" timeOffset="1">100 33 5888,'-33'-16'2688,"50"16"3072,-1 0-3936,0 0-1153,1 16-383,-1-32-96,0 16-128,17 0-416,0 0 224,0-17-2655,0 17 1535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6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33 5632,'0'0'1834,"0"-2"-1124,0-12 2975,0 11-2917,0 3-745,0-1 0,0 1 1,0-1-1,0 1 0,0-1 1,0 1-1,0-1 0,0 0 0,0 1 1,0-1-1,-1 1 0,1-1 0,0 1 1,0 0-1,-1-1 0,1 1 0,0-1 1,-1 1-1,1-1 0,0 1 1,-1 0-1,1-1 0,-1 1 0,1 0 1,-1 0-1,1-1 0,-1 1 0,1 0 1,-1 0-1,1-1 0,-1 1 0,0 0 1,-23-1 824,9 2-507,12-1-287,0 0 0,-1 0 0,1 1 1,0 0-1,0-1 0,0 1 0,-1 0 0,1 1 0,0-1 0,0 1 0,-5 3 0,0 1 50,0 0 0,-10 12 0,13-13-73,-1 2 8,-1 1-1,1 0 1,1 0-1,-1 0 1,-3 10-1,-4 4 19,-14 16 119,21-27-155,1-1 0,1 1 0,-1 0-1,2 0 1,-1 0 0,2 1 0,-1-1 0,2 1-1,-1 14 1,1-13-18,1-8-1,0 0-1,0 0 1,0-1-1,2 8 1,-2-11 1,1 1 0,-1 0 1,1-1-1,0 1 0,0-1 1,0 1-1,-1-1 0,1 1 1,1-1-1,-1 1 0,0-1 1,0 0-1,0 0 0,1 0 1,2 2-1,2 1-100,0 0-1,0 0 0,1-1 1,0 1-1,0-2 0,0 1 1,0-1-1,0 0 0,0 0 1,0-1-1,1 0 1,8 0-1,-6-1-151,1 0 0,12-3 0,15-8-220,6 6 149,-9-6 181,-22 8 135,-9 2 17,0 0-1,-1 0 0,1 0 0,0 0 1,0-1-1,0 0 0,-1 0 1,6-3-1,16-9 324,-25 14-304,1-1-1,-1 1 1,1-1-1,0 1 1,-1 0 0,1-1-1,0 1 1,0 0 0,-1-1-1,1 1 1,0 0 0,0 0-1,-1 0 1,1 0-1,0 0 1,0 0 0,-1 0-1,1 0 1,0 0 0,0 0-1,1 1 1,0-1 115,1 0 242,-1 3 38,13 13 70,-11-11-449,1 0 0,0 0 0,0 0 0,0-1-1,0 0 1,1 0 0,-1 0 0,1 0 0,0-1 0,9 4-1,-8-5-61,-1 0-1,1 0 0,-1 0 0,1-1 0,0 0 0,0 0 0,0-1 0,0 1 0,11-2 0,-8-2-39,-1 1-1,17-8 1,11-3-225,-24 10 194,-9 3 128,0-1 0,0 0 0,-1-1 1,1 1-1,0-1 0,0 1 0,-1-1 0,6-4 1,-1 1 68,-7 5-89,1-1 1,-1 1-1,0-1 1,1 0-1,-1 1 0,0-1 1,0 0-1,0 0 1,0 0-1,0 0 0,0 0 1,0 0-1,0 0 1,0 0-1,0 0 0,0-1 1,-1 1-1,1 0 1,-1 0-1,1-1 0,-1 1 1,1-3-1,-3-4 196,-45-66 138,41 64-552,0-1 0,1 1 0,0-1-1,-3-12 1,7 21 39,1 1 0,-1-1 0,1 1 0,-1-1-1,1 0 1,0 1 0,-1-1 0,1 1 0,0-1 0,0 0-1,0 1 1,0-1 0,1 0 0,-1-2 0,1 3-123,0 0 0,0 0 0,0 1 1,0-1-1,-1 0 0,1 0 0,1 0 0,-1 1 0,0-1 1,0 0-1,0 1 0,0-1 0,0 1 0,1-1 0,-1 1 1,1-1-1,28-12-2313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17 752 7040,'-14'27'2282,"11"-21"-751,6-6-400,-2 0-1069,0-1 0,0 1 0,0 0 0,-1 0 0,1-1 0,0 1 0,0 0 0,0-1 1,-1 1-1,1-1 0,0 1 0,0-1 0,-1 1 0,1-1 0,0 1 0,-1-1 0,1 0 0,-1 1 0,1-1 1,-1 0-1,1 0 0,-1 1 0,0-1 0,1-2 0,15-18 423,-4 11-486,0 1 1,0 0-1,1 1 0,26-12 0,4-3-192,17-12-31,-5-12-176,-33 28 274,0-1 1,-2 0 0,25-33-1,-28 29 79,0-1 0,-2-1 0,-1-1 0,-1 0 0,15-43 0,-16 37 19,22-63 45,-29 79 313,1-1-1,1 1 1,0 0-1,17-28 1,-18 37-104,-5 7-118,0-1 0,0 1-1,0-1 1,0 1 0,0-1 0,0 0-1,0 1 1,-1-1 0,1 0-1,-1 0 1,1 0 0,0-3 0,-1 17 271,0-3-262,0 1 0,0-1 0,-3 14 0,-8 12-21,6 14 32,0-21-86,1-7 23,-1 42-1,4-50-59,0-1-1,0 1 1,-2-1-1,-3 13 1,4-18-17,1-3 9,0-1 0,1 0 0,-1 0 0,1 1 0,-1-1 1,1 0-1,0 1 0,0-1 0,1 0 0,-1 1 0,1-1 0,1 6 0,9 8-114,-8-11-96,-3-5 198,0-1-1,0 1 1,0-1 0,0 0 0,0 1 0,0-1 0,0 1-1,1-1 1,-1 0 0,0 1 0,0-1 0,0 1-1,1-1 1,-1 0 0,0 1 0,0-1 0,1 0 0,-1 1-1,0-1 1,1 0 0,-1 0 0,0 1 0,1-1 0,-1 0-1,0 0 1,1 0 0,-1 1 0,1-1 0,-1 0-1,0 0 1,1 0 0,-1 0 0,1 0 0,-1 0 0,1 0-1,-1 0 1,0 0 0,1 0 0,-1 0 0,1 0-1,-1 0 1,0 0 0,1 0 0,-1 0 0,1-1 0,-1 1-1,0 0 1,1 0 0,-1 0 0,0-1 0,1 1 0,1-1-102,2-1-46,-1 0 0,1 1 0,-1-1-1,0 0 1,0-1 0,5-4 0,-2-17-514,7-1 261,0-5 233,13-47 1,1-4 211,-22 68 35,-1-1 0,3-17 0,-5 22 160,1-1 0,-1 1 0,1-1 0,7-12 0,0 9 720,-9 13-863,-1 1 1,0 0 0,0-1-1,1 1 1,-1 0 0,0-1-1,0 1 1,0 0 0,0-1-1,0 1 1,0 0 0,0-1-1,0 1 1,0 0 0,0-1-1,-1 1 1,1 0 0,-1 0-1,-1 4-8,0 0-1,0 0 1,0-1-1,1 1 1,-1 0-1,1 0 1,0 1-1,1-1 1,-1 6-1,-1 13 62,-4 10 11,3-19-23,1 0 1,-1 22-1,3-16-38,-1-10-138,1 0 0,1-1-1,2 21 1,8 10-378,-7-25-426,-4-13 735,1 0 1,0 0-1,0 0 1,0 0-1,0 0 1,3 5 0,-3-6-150,1 0 0,0 0 1,0-1-1,1 1 0,-1-1 1,0 1-1,0-1 1,5 2-1,1 2-447,-7-4 482,1 0 0,-1 0 1,1-1-1,-1 1 1,1 0-1,0 0 0,-1-1 1,1 1-1,0-1 0,-1 1 1,1-1-1,0 0 1,1 0-1,14 0-1336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7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6720,'0'0'3664,"0"6"-2374,1 6-807,-1 2 175,0 0 1,-3 25 0,0-24-427,-1 1-10,1 0 0,1 0 0,0 22 0,1-4-12,-1 0-1,-11 54 1,7-61-126,1 1 0,2 1 0,0 34 0,2-38 44,-6 37-1,3-39-94,0 31-1,3-47-167,1 0 0,-1-1-1,0 1 1,-1 0 0,-3 8 0,4-11-116,-1 1 1,1-1-1,0 0 1,-1 9-1,2-7-1477,3-6 107,11-3-1168,2-11 917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7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0 6880,'0'0'2229,"5"3"-1349,-5-3-883,2 1 74,0 0 1,0 0-1,0 0 0,0 0 0,-1 0 0,1 0 1,-1 1-1,1-1 0,2 4 0,-3-3 77,0 0-1,0 1 1,0-1-1,0 1 1,0-1-1,-1 1 1,1-1 0,-1 1-1,1-1 1,-1 1-1,-1 4 1,2 4 248,-1-6-210,1-1-1,-1 1 1,0 0 0,-1-1-1,1 1 1,-3 8 0,-6 15 298,4-14-265,0 0 0,-4 28 0,4 7 105,-9 58 131,-3-34-272,-12 67-14,23-88-105,-5-3 58,6-5-79,-6-19-155,6-1-176,-3-16-424,8-8 671,-1 1 0,1-1 0,-1 0 1,1 1-1,-1-1 0,1 0 1,0 1-1,-1-1 0,1 1 0,0-1 1,-1 1-1,1-1 0,0 1 1,0-1-1,-1 0 0,1 1 0,0-1 1,0 1-1,0 0 0,0-1 1,0 1-1,0-1 0,0 1 0,0-1 1,0 1-1,0-1 0,0 1 1,0 0-1,0 0-104,0 0 0,0 0-1,0 0 1,0-1 0,0 1 0,0 0 0,0 0 0,0 0 0,-1 0 0,1 0-1,0-1 1,-1 1 0,0 2 0,0-3 45,1 0 0,-1 1 1,0-1-1,0 1 0,0-1 0,0 0 0,1 0 1,-1 0-1,0 0 0,0 1 0,0-1 0,0 0 0,-1-1 1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1:2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33 7296,'-16'-16'3328,"49"32"-1152,-17-16-1472,1 0 224,15 0-576,1 0-64,16 0-192,-16 0 160,16 0-160,-16 0-672,0 0 320,-17 0-1120,17-16 768,-33 0-2176,16 16 1568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25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18 4992,'-32'0'2218,"32"-3"-1695,0-7 677,0 7-309,31 2 1358,-9 1-1675,42 4 0,-44-1-460,2 0 39,0 0 0,1-1 0,38-3-1,-25-2-38,8-2 32,83 3 0,-71 6-102,101 5-126,-104-9 42,88 3 96,-73 8 46,28 5 271,-73-12-35,-23-4-331,1 0-1,-1-1 1,0 1-1,1 0 1,-1 0 0,0 0-1,1 0 1,-1 0-1,0 0 1,1 0-1,-1 0 1,0 0-1,1 1 1,-1-1 0,0 0-1,0 0 1,1 0-1,-1 0 1,0 0-1,1 0 1,-1 1-1,0-1 1,0 0 0,1 0-1,-1 0 1,0 1-1,0-1 1,1 0-1,-1 1 1,-13 14 13,6-9-108,0 0 1,0 0 0,-1-1 0,0 0 0,0 0 0,0-1 0,0 0 0,-16 4 0,14-4-2,-59 20-377,-24-3-281,-4 12 234,14-5 237,24-13 159,27-8 129,0 2 1,-61 25-1,85-32 69,6-5 147,2 3-195,1-1 1,0 0-1,-1 0 1,1 1-1,0-1 1,-1 0-1,1 1 0,0-1 1,-1 1-1,1-1 1,0 1-1,0-1 0,0 1 1,0-1-1,0 1 1,-1 0-1,1 0 1,2-1-1,46-4 516,150-39 504,-46 8-682,-44 11 117,-21 4 16,-81 20-400,1 1 1,-1 0-1,11 1 0,-14-1 391,-21 7-429,4-2-47,0 0 0,-21 5 0,-10-4-222,9 5-506,8-6-1878,26-4 2515,1-1-1,-1 0 1,1 1 0,-1-1-1,1 0 1,0 1-1,-1-1 1,1 1 0,0-1-1,-1 1 1,1-1-1,0 1 1,0-1 0,-1 1-1,1-1 1,0 1-1,0-1 1,0 1-1,0 0 1,0-1 0,0 1-1,0-1 1,0 1-1,0-1 1,0 2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27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66 5472,'-13'-13'1760,"12"12"-1724,1 1 0,0 0 1,-1-1-1,1 1 0,0 0 1,-1-1-1,1 1 0,0 0 1,-1-1-1,1 1 0,0 0 1,-1 0-1,1 0 0,-1-1 1,1 1-1,-1 0 0,1 0 1,0 0-1,-1 0 0,1 0 1,-1 0-1,1 0 0,-1 0 1,1 0-1,-1 0 0,0 0 1,-4-1 171,4-4 108,1 5-271,0-1 0,0 1 1,0-1-1,0 1 0,0-1 0,0 1 0,0-1 0,0 1 1,0 0-1,0-1 0,0 1 0,0-1 0,0 1 1,0-1-1,-1 1 0,1 0 0,0-1 0,0 1 1,0-1-1,-1 1 0,1 0 0,0-1 0,-1 1 0,1 0 1,0-1-1,-1 1 0,-10-11 808,11 11-842,0 0-1,-1 0 0,1 0 1,0 0-1,0 0 1,0-1-1,0 1 0,0 0 1,0 0-1,0 0 1,0 0-1,-1 0 0,1 0 1,0 0-1,0 0 1,0 0-1,0-1 0,0 1 1,0 0-1,0 0 0,0 0 1,0 0-1,0 0 1,0 0-1,0 0 0,0-1 1,0 1-1,0 0 1,0 0-1,0 0 0,0 0 1,0 0-1,0 0 0,0-1 1,0 1-1,0 0 1,0 0-1,0 0 0,0 0 1,0 0-1,0 0 1,0 0-1,0-1 0,0 1 1,0 0-1,1 0 0,-1 0 1,0 0-1,0 0 1,0 0-1,0 0 0,0 0 1,0 0-1,0 0 1,0-1-1,1 1 0,1-1 82,-1-1-48,0 1 0,0 0 1,0 0-1,1 0 0,-1 0 0,0 0 0,1 1 0,-1-1 0,1 0 0,-1 1 1,1-1-1,-1 1 0,1-1 0,0 1 0,-1 0 0,1-1 0,0 1 1,-1 0-1,1 0 0,2 1 0,261-1 1940,-164-1-1959,200 4 147,-227 2-106,144 4 71,110-9 34,-308 1-83,0 0 0,0 1 0,32 8 0,-50-10-62,16 7 334,-17-2-233,-9 2-112,2-4-69,-1 0 0,0-1 0,0 0 1,0 0-1,0-1 0,0 1 1,0-1-1,-11-1 0,-7 3-44,22-3 87,-185 14-543,79-12 74,73 2 343,-32 1-57,-7-10 39,41 1 97,-65-1-43,23-6 85,61 9 16,-11-2 0,25 4 0,1 0 0,-1-1 0,1 1 0,-1 0 0,1 0 0,-1-1 0,0 1 0,1 0 0,-1-1 0,1 1 0,0 0 0,-1-1 0,1 1 0,-1-1 0,1 1 0,0 0 0,-1-1 0,1 1 0,0-1 0,-1 1 0,1-1 0,0 0 0,0 1 0,-1-1 0,1 1 0,0-1 0,0 1 0,0-1 0,0 0 0,0 0 4,0 0 0,1 1 0,-1-1 1,0 0-1,1 0 0,-1 1 0,1-1 1,-1 0-1,1 1 0,-1-1 1,1 1-1,-1-1 0,1 0 0,0 1 1,-1-1-1,1 1 0,0 0 0,-1-1 1,1 1-1,0 0 0,0-1 0,-1 1 1,1 0-1,0 0 0,0-1 1,0 1-1,-1 0 0,1 0 0,1 0 1,58-5 565,25-6-138,92 8 52,-111 3-408,187 13 138,-236-12-193,17 1 42,36 4 98,23 16 20,-25-14 54,-56-6-184,1 1 1,14 6-1,-27-9-50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22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7232,'-47'0'4826,"47"0"-4814,0 0-1,0 0 0,0 0 0,0 0 0,0 0 1,0 0-1,-1 0 0,1 0 0,0 0 1,0 0-1,0 0 0,0 0 0,0 0 0,0 0 1,0 0-1,0 0 0,0 0 0,-1 0 1,1 0-1,0 0 0,0 0 0,0 0 1,0 0-1,0 0 0,0 0 0,0 0 0,0 0 1,0 0-1,0 1 0,0-1 0,0 0 1,-1 0-1,1 0 0,0 0 0,0 0 1,0 0-1,0 0 0,0 0 0,0 0 0,0 0 1,0 0-1,0 1 0,0-1 0,0 0 1,0 0-1,0 0 0,0 0 0,0 0 0,0 0 1,0 0-1,0 0 0,0 0 0,0 0 1,0 1-1,0-1 0,0 0 0,0 1 28,0 0 0,0 0 0,-1 0 0,1 0 0,0 0 0,-1-1 0,1 1 0,-1 0-1,1 0 1,-1 0 0,0 0 0,1-1 0,-1 1 0,0 0 0,1-1 0,-1 1 0,0 0 0,0-1 0,1 1-1,-1-1 1,0 1 0,0-1 0,-1 1 0,-15 11 361,-2 7-130,1 2 1,1 0 0,1 0 0,-24 44 0,13 4 140,2-18-79,11-25-173,2 0 1,-11 32-1,8-2-31,2 1 0,-8 92 0,20-118-86,1 0 0,1 0-1,2 0 1,8 36-1,-8-51-125,2 0 0,0-1 0,0 0-1,2 0 1,0 0 0,0-1 0,1 0-1,1-1 1,17 21 0,-21-28-316,0 0 0,1 0 0,10 9 0,17 4-725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22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7296,'-16'0'5514,"19"2"-5034,-2 0-457,1-1 0,0 1-1,0-1 1,0 0 0,0 1-1,-1-1 1,2 0 0,-1-1-1,0 1 1,0 0 0,0 0-1,0-1 1,3 1 0,36-1 25,-11-1-3,158 1 190,-173-1-222,1 0 0,20-5 0,-26 4-26,0 0-1,0 0 1,0 2 0,0-1 0,0 1-1,14 1 1,1 4 60,-11-2 143,1 0-1,0-1 1,17-1 0,-8-1 359,-24 0-514,1 0 0,-1 0 0,0 0 0,1 0 0,-1 0 0,0 0 0,1 0 0,-1 0 1,0 0-1,1 0 0,-1 0 0,0 0 0,1 0 0,-1 0 0,0 1 0,1-1 0,-1 0 0,0 0 0,1 0 0,-1 0 0,0 1 1,0-1-1,1 0 0,-1 0 0,0 1 0,11 10 578,-8-8-176,-6-1-207,-5 6-136,4-5-81,0 1-1,0-1 1,0 1-1,1 0 1,-1 0 0,1 0-1,0 0 1,-3 7 0,-3 22-8,-8-1-51,10-20 38,0 0 1,-5 14-1,3-4 70,0-1 0,-1 0-1,-2 0 1,-14 20 0,8-22-29,14-16 22,0 1 0,0-1 1,1 1-1,0 0 0,0 0 0,0 0 1,-4 8-1,3-3 13,2-5-28,1 0-1,-1-1 1,0 1 0,0-1 0,0 1-1,-1-1 1,1 0 0,-1 0 0,0 0-1,1 0 1,-1-1 0,-1 1-1,1-1 1,0 1 0,-5 1 0,-41 26 632,47-29-655,1-1 0,0 0 0,0 1 0,0-1 0,-1 0 0,1 0 0,0 1 0,-1-1 0,1 0 0,0-1 0,0 1 1,-1 0-1,1 0 0,0 0 0,0-1 0,-1 1 0,-1-1 0,-16-11 138,16 11-121,1-1-5,-1-1 1,0 1-1,1 0 1,0-1 0,0 1-1,0-1 1,0 0-1,0 1 1,0-1 0,0 0-1,1 0 1,0 0-1,0 0 1,-2-6-1,-2-6 120,-14-12 85,-4-6-179,12 15-33,-1 1 1,-22-24 0,21 27-58,1 0 1,0 0-1,-13-23 0,20 29 7,-12-17-72,-11 3-60,26 19 130,-1 0 0,1-1 0,-1 1-1,1-1 1,-2-3 0,4 5-15,-1 1 0,1 0 1,-1 0-1,1 0 0,-1 0 0,0-1 1,1 1-1,-1 0 0,0 0 0,0 0 1,0 1-1,0-1 0,0 0 0,0 0 0,-1 0 1,-1-2-221,0 1-1229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23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7232,'16'-17'3264,"33"34"-2848,-16-17 1216,-16 16-992,15 0-128,18 1-320,-18 16-96,17-17-32,-16 17-64,16-17 32,-16 1-128,16-1 64,-16 0-1440,0 1 768,0-17-2848,-17 0 1984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3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0 6400,'-14'14'2058,"11"-11"-1258,8-4 6,-3 1-519,0 0 0,0 0-1,0 0 1,0 0-1,0 0 1,0 0 0,-1 0-1,1 1 1,0-1-1,0 1 1,2 0 0,1 6 334,-4-6-552,-1-1 0,1 1 0,0 0 1,-1 0-1,1-1 0,0 1 0,0 0 0,0-1 1,-1 1-1,1-1 0,0 1 0,0-1 0,0 0 1,0 1-1,0-1 0,0 0 0,0 0 0,1 1 1,1 0 5,0 0 0,0 1 1,0 0-1,0-1 1,0 1-1,0 0 1,-1 1-1,1-1 0,-1 0 1,0 1-1,1-1 1,-1 1-1,0 0 1,1 3-1,4 7 238,0 0 0,5 16-1,4 9 205,-10-26-389,-2-5-52,0 0 0,-1 0 0,5 15 0,-6-10 63,2 24 1,-2-10-19,3 14 21,3 64 271,-7-75-320,-1-13 8,1 1 1,-2-1 0,0 1 0,-1-1-1,-1 1 1,-8 25 0,8-33-78,0 1-1,0-1 0,-1 0 1,-1 0-1,1-1 1,-1 1-1,-1-1 1,0 0-1,-10 11 1,-38 30 56,10 0-43,28-35-33,0-1 0,-25 15 0,21-15-237,1 0-1,-25 24 1,24-16-13,14-13-233,0-1 0,-1-1-1,0 1 1,0-1 0,0 0 0,-17 9 0,10-12-2289,11-3 870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23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0 7552,'-27'14'2448,"16"-6"-1499,-5 8-555,-61 58 2764,-123 63-1339,178-123-1931,-29 18 453,46-29-728,0-1 0,0 1 0,0-1 0,0-1 0,-1 1 0,1-1 0,0 0 0,-9 1 0,22-5-1698,30-11-2171,-2-2 1339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23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1 9376,'-14'0'3034,"12"0"-1844,2 5-486,0 2-378,1-3-191,-1 0 0,0 0 0,0-1 0,0 1 0,0 0 0,-1 0 0,0-1 0,-1 7 0,-9 20 542,7-17-486,0 1-1,-11 22 1,5-15-96,-6 25 25,13-33-102,-1-1 0,0 1 0,-1-1 0,0 0-1,-1-1 1,-8 12 0,-24 16 131,22-12-72,7-11-36,4-9-20,1 0 0,-2 0 1,1-1-1,-1 0 0,0 0 1,0 0-1,0-1 0,-13 8 1,-1-6 30,18-6-39,-1-1-1,1 1 0,0-1 1,0 1-1,-1 0 1,1 0-1,0 0 0,0 1 1,0-1-1,0 0 0,1 1 1,-3 1-1,-5 6 218,-7 7 160,16-16-391,0 0 0,-1 0 0,1 1 0,0-1 1,0 0-1,0 0 0,0 0 0,-1 0 0,1 0 1,0 0-1,0 0 0,0 0 0,-1 0 0,1 0 1,0 1-1,0-1 0,-1 0 0,1 0 0,0 0 1,0 0-1,0 0 0,-1-1 0,1 1 0,0 0 0,0 0 1,0 0-1,-1 0 0,1 0 0,0 0 0,0 0 1,0 0-1,-1 0 0,1 0 0,0-1 0,0 1 1,0 0-1,0 0 0,0 0 0,-1 0 0,1-1 1,0 1-1,0 0 0,0 0 0,0 0 0,0 0 0,0-1 1,0 1-1,0 0 0,0 0 0,0 0 0,0-1 1,-1 1-1,1 0 0,0 0 0,0-1 0,0 1 1,1 0-1,-1 0 0,0 0 0,0-1 0,0 1 0,0 0 1,0 0-1,0 0 0,0-1 0,0 1 0,3-5-159,93-91-1680,-83 82 1652,-1 0 1,0 0-1,13-23 0,-20 29 130,12-17-124,11 3-106,-7-2 144,-3 18 178,-8 3 1,1-3 26,-10 6-39,-1-1 1,1 0-1,-1 1 0,1-1 1,0 1-1,-1 0 1,1-1-1,0 1 0,-1-1 1,1 1-1,0 0 0,-1 0 1,1-1-1,0 1 0,0 0 1,-1 0-1,1 0 0,0 0 1,0 0-1,-1 0 0,1 0 1,0 0-1,0 0 0,0 0 1,-1 0-1,1 0 0,0 1 1,1-1-1,3 14 399,25 22 497,-8 5-481,-18-31-357,0-1 0,1 0 0,0 0 0,1-1 0,0 0 0,10 12 0,-5-7 35,-1 0 0,13 20 1,-13-17-923,1-1 0,20 24 1,-30-38 578,1 0 1,-1 0 0,0 0 0,0 1 0,1-1-1,-1 1 1,0-1 0,0 1 0,-1-1 0,1 1-1,0-1 1,0 1 0,-1 0 0,1-1 0,-1 1-1,1 0 1,-1 0 0,0 0 0,0 1 0,0 14-1789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24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6656,'-16'-16'3008,"16"32"-672,16-16-1536,1-16 512,-1 16-768,0 0-96,17 0-288,0 0-320,0 0 96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24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33 165 8480,'-33'-17'3840,"33"34"-1056,17-17-2144,-1 0-384,0 0 255,17 0-287,0 0 96,16 0-192,0 0-2303,1-17 1151,15 1-3456,-16 16 2528</inkml:trace>
  <inkml:trace contextRef="#ctx0" brushRef="#br0" timeOffset="1">836 1 8800,'41'13'2842,"-14"-2"-1722,-23-9-1087,13 5 242,0 1 0,0 0 0,-1 2 0,0 0 0,0 1 0,26 23 0,-22-12 374,31 44 1,-21-25-141,-6-13-231,10 15 73,-28-33-275,0 0 0,0 1 1,-1-1-1,0 1 0,-1 0 1,0 1-1,-1-1 0,0 1 1,-1 0-1,0-1 0,-1 1 0,0 0 1,-1 0-1,0 0 0,-1 0 1,-1 0-1,1 0 0,-2-1 1,0 1-1,0-1 0,-1 1 1,0-1-1,-1 0 0,-1-1 0,-10 18 1,-4 2-106,-2-1 0,0-1 0,-2-1 1,-1-1-1,-1-1 0,-1-1 0,-1-2 0,-1-1 1,-41 23-1,31-24-1500,-1-1 1,0-2-1,-2-2 1,-53 12-1,26-10-1105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2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6464,'-14'0'2090,"14"0"-2075,0 0-1,0 0 1,0 0-1,0 0 1,0 0-1,0 0 1,0 0-1,0 0 1,-1 0-1,1 0 1,0 0-1,0 0 1,0 0-1,0 0 1,0 0-1,0 0 1,0 0-1,0 0 1,0 0-1,-1 0 1,1 0-1,0 0 1,0 0-1,0 0 1,0-1-1,0 1 1,0 0-1,0 0 1,0 0-1,0 0 1,0 0-1,0 0 1,0 0-1,0 0 1,0 0-1,-1 0 1,1 0 0,0 0-1,0-1 1,0 1-1,0 0 1,0 0-1,0 0 1,0 0-1,0 0 1,0 0-1,0 0 1,0 0-1,0 0 1,0 0-1,0-1 1,0 1-1,0 0 1,0 0-1,0 0 1,1 0-1,-1-27 3533,-1 26-3538,1 1 0,0 0 0,0 0 0,0 0 0,0 0 1,0 0-1,0 0 0,0 0 0,0 0 0,0 0 0,0 0 1,0-1-1,0 1 0,0 0 0,0 0 0,0 0 0,0 0 1,0 0-1,0 0 0,0 0 0,0 0 0,1 0 1,-1 0-1,0-1 0,0 1 0,0 0 0,0 0 0,0 0 1,0 0-1,0 0 0,0 0 0,0 0 0,0 0 0,0 0 1,0 0-1,0 0 0,0 0 0,1 0 0,-1 0 0,0 0 1,0 0-1,0 0 0,0 0 0,0 0 0,0 0 0,0 0 1,0 0-1,0 0 0,1 0 0,-1 0 0,0 0 0,0 0 1,0 0-1,0 0 0,0 0 0,0 0 0,131 0 1543,-97-6-1453,-8 1 16,-12 9-62,-6 0-32,-5-3-27,0 0 1,0 0-1,0-1 0,0 1 1,0-1-1,0 0 0,0 0 0,0 0 1,1 0-1,-1-1 0,0 1 1,0-1-1,4-1 0,9-9-628,-15 11 587,1-1 1,-1 1-1,1-1 1,-1 1 0,1 0-1,-1 0 1,1-1-1,-1 1 1,2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3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7808,'0'0'3520,"0"17"-3040,17-17 640,-1 0-704,1 0 416,15 0-512,17 0-160,-16 0-96,16 0-768,-16 0 384,16-17-1632,-16 34 1088,-17-17-1952,17 0 1600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4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33 115 4640,'-14'0'1504,"12"0"837,-1 0-1386,-8 0 223,8 0 769,6 0-1675,37 1 80,-22-1-304,-1 1 0,1-2 0,17-3 0,17-7 37,14 6-37,163-28 6,-185 22 116,-14 5 97,-19-4 480,11 4-182,-17-1-171,-2 3-175,4-1 61,-7 5-273,1 0 0,-1 0 1,1-1-1,-1 1 0,0 0 1,1 0-1,-1-1 0,0 1 1,1 0-1,-1 0 0,0-1 1,0 1-1,1 0 0,-1-1 1,0 1-1,0-1 0,1 1 1,-1 0-1,0-1 0,0 1 1,0-1-1,0 1 0,0 0 1,1-1-1,-1 1 0,0-1 1,0 1-1,0-1 0,0 1 1,-1-1-1,1-2 41,-13 6-179,13-2 125,-1-1 0,1 1 1,0-1-1,0 1 0,-1-1 1,1 0-1,0 1 0,0-1 0,-1 1 1,1-1-1,0 1 0,0-1 1,0 1-1,0-1 0,0 1 0,0-1 1,0 1-1,0-1 0,0 2 1,-3 3-59,2-3 66,-1 0 1,1 0-1,-1 1 1,1-1-1,0 0 0,0 1 1,0-1-1,0 0 1,1 1-1,-1-1 1,0 6-1,-2 6-10,-8 18-83,3 4-15,-14 10-92,16-16 116,4-11 47,-2-2 3,-10 28-1,2-5 13,4-14-9,-14 59-28,16-35 148,-21 75 330,25-117-260,0 0 0,0 0 0,-1-1 0,-4 11 0,4-13 29,0-7-12,-1-2-80,0 0-36,0 1 1,0-1 0,0 0-1,-3-7 1,-26-52 342,27 52-345,0-1 0,-4-12-1,-6-11 8,3 16 7,-22-25 0,20 25-4,-29-37 208,-40-68-1,75 108-302,0 0-1,2-1 1,0 0 0,-6-21-1,3 6-258,7 23 319,1 6-180,1-1-1,-1 0 1,1 0 0,0 1 0,0-7 0,1 9 87,0 0-1,0 0 1,0 0 0,0 0-1,0 0 1,0 0 0,0 0 0,1 0-1,-1 0 1,0 0 0,1 0-1,-1 1 1,1-1 0,-1 0-1,1 0 1,-1 0 0,1 0-1,-1 1 1,1-1 0,0 0-1,0 0 1,-1 1 0,1-1-1,0 1 1,0-1 0,0 0-1,1 1 1,14-6-2198,0-8 678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7712,'16'0'3520,"33"49"-3072,-16-49 1312,0 33-1056,16-17 288,-16 0-608,16 17 64,0-16-288,-16-1 0,16 17-96,-33-33-1536,17 16 800,-16 0-2752,-1 1 1920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4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0 9376,'-33'0'4256,"17"33"-3680,-17-33 1088,17 17-1025,-17 15-63,-16-15-352,0-1-32,16 1-96,-16 15-544,16-15 224,0-1-2079,17 0 1247,16 1-3808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5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1 7648,'-33'16'3456,"-33"17"-3008,34-17 1600,15 33-1216,-32 17 512,0 16-800,0 0 31,16 16-319,33 0 32,0-16-160,33 17 64,16-17-96,0 0-1823,0-33 959,0 0-4224,17 0 2784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4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7456,'16'0'3392,"0"0"-2944,1 0 1792,-1 16-1312,17-16 896,-17 0-1057,17 0-191,0 0-384,-17 0 0,17 0-96,-17-16-2239,1 16 1151,-1 0-3872,1 0 2688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6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17 5216,'1'-12'2083,"-5"21"-1238,-4-6 365,19-3 2038,-9 0-2410,255 0 1375,-254 0-3392,-3-3-149,0-8-1349,0 8 848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6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16 4992,'0'-16'2218,"-3"16"-1674,-4 0 725,12 0-314,-14 3-64,9-2-845,-1-1 0,1 1 0,0 0 1,-1 0-1,1-1 0,0 1 0,0 0 0,-1 0 0,1 0 0,0 0 0,0 0 1,0 0-1,0-1 0,0 3 0,-2 16 771,0-13-656,-1 1-32,1 0 1,0 0-1,1 0 0,-1 0 1,1 0-1,0 10 1,2 29 172,-3 70 424,1-90-534,-2 0 1,-8 36-1,-3 1 315,12-46-376,2-10-53,-1 0 0,0-1 0,-3 9 0,0-4 100,-1 0 0,0 0 0,-1 0 0,0-1 0,-9 12 0,12-18-122,-1 1 0,0 0 0,0-1 0,0 0 0,0 0 0,-1 0 0,1-1 0,-1 1 1,0-1-1,0 0 0,-1 0 0,-9 3 0,-2-2 58,0 0-1,-28 2 1,40-7-94,1 1 0,-1-1-1,1 0 1,0 0 0,0 0 0,-1-1-1,1 1 1,0-1 0,0 0 0,0 0-1,-6-5 1,-1-2-145,-1-1 0,-9-10-1,16 16-93,1-1 0,0 1-1,0-1 1,0 0 0,0 0-1,1 0 1,0 0-1,0 0 1,1-1 0,-1 1-1,1-1 1,0 0 0,1 0-1,-2-7 1,1-7-658,1-22 0,1 41 850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9312,'0'-17'4768,"0"1"-3904,16 16-1728,1 0 448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7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262 115 5312,'-28'-14'1701,"27"14"-1584,-1-1 0,0 0 0,0 1 0,0-1 0,0 1-1,0-1 1,0 1 0,0 0 0,1 0 0,-1 0 0,0 0 0,0 0 0,0 0 0,-2 1 0,-1 0 476,2-1 260,0 0 144,3 0-973,0 0 0,-1 0 0,1 0 0,-1 0-1,1 0 1,-1 0 0,1 0 0,0 0 0,-1 0-1,1 0 1,-1-1 0,1 1 0,-1 0 0,1 0 0,0 0-1,-1-1 1,1 1 0,0 0 0,-1 0 0,1-1-1,0 1 1,-1 0 0,1-1 0,0 1 0,-1 0 0,1-1-1,0 1 1,0 0 0,-1-1 0,1 0 0,-5-6 208,-2 2-86,7 5-134,-1 0 1,1 0-1,-1-1 0,1 1 0,0 0 0,-1 0 0,1-1 0,0 1 1,-1 0-1,1-1 0,0 1 0,-1 0 0,1-1 0,0 1 0,0 0 1,-1-1-1,1 1 0,0 0 0,0-1 0,0 1 0,0-1 0,0 1 1,-1-1-1,1 1 0,0 0 0,0-1 0,0 1 0,0-1 0,0 1 0,0-1 1,0-2 237,-2 6 44,-15 7 29,15-9-253,-1 0-1,0 0 1,1 1-1,-1 0 1,1-1-1,-1 1 1,1 0-1,0 0 1,0 0-1,-4 4 1,-29 60 810,19-41-623,5-8-90,0 1 0,1 0 0,1 0 1,-11 31-1,20-47-163,-1 0 0,1 1 0,0-1 0,0 0-1,0 0 1,0 1 0,0-1 0,0 0 0,1 1 0,-1-1 0,1 0 0,-1 0 0,1 0 0,0 0 0,0 1 0,0-1 0,2 3 0,0 1 16,-2-4-11,0 0 0,0 1 0,1-1 0,-1 0 0,1 0 0,-1 0 0,1-1 0,-1 1 0,1 0 0,0-1 0,0 1 0,0-1 0,4 3 0,1 1-34,-3-3-26,0 0-1,0 0 1,0 0 0,0 0 0,0 0-1,1-1 1,-1 0 0,1 0 0,-1 0-1,1-1 1,-1 1 0,5-1 0,5-1-160,-1 0 1,22-6 0,-7 1-13,22 2-298,-40 4 463,0 0 1,-1-1 0,1-1-1,-1 1 1,1-1 0,16-7-1,-12 4 51,-9 4 7,-1-1 1,1 1-1,-1-1 0,1-1 0,-1 1 0,0-1 0,0 1 1,0-1-1,6-5 0,-2-1 75,-6 8-37,0 0-1,0-1 0,0 0 0,0 1 1,-1-1-1,1 0 0,-1 0 1,1 0-1,-1 0 0,0 0 1,0 0-1,0 0 0,0 0 0,0-1 1,0 1-1,-1 0 0,1-1 1,0-3-1,1 6 432,-1 0-446,0 1 0,-1-1 0,1 0 0,0 0 0,-1 0 0,1 1 0,0-1 0,-1 0 0,1 1 0,0-1 0,-1 0 0,1 1 0,-1-1 0,1 1 0,-1-1 0,1 1 0,-1-1 0,1 1 0,-1 0 0,1-1 0,-1 2 0,9 18 216,-1-3-72,-5-13-135,0 0 1,1 0-1,-1 0 0,1-1 1,-1 1-1,1-1 0,0 0 1,0 0-1,8 4 0,7 6 72,-16-11-91,54 41 209,-48-37-194,-1 0-1,2-1 1,-1 0 0,13 4-1,10-3 91,-15-4-60,6 4 8,-19-4-38,1-1 0,0 0 0,0 0 0,-1 0 0,1 0 0,0-1 0,0 0 0,0 0 0,0 0 0,6-2-1,-6 1 0,-1-1 0,1 0 0,0 0 0,-1 0 0,8-6 0,-9 7-11,-1-1 0,1 0 0,-1 0 0,0 0-1,0 0 1,0 0 0,0-1 0,0 1 0,0-1 0,-1 1 0,1-1 0,1-3-1,-2 1 33,0 0-1,0 0 0,-1-1 0,0 1 0,1 0 0,-2-1 0,1 1 0,-2-9 0,0 2-23,-1 1 0,-7-19 0,-3-3-329,-10-41-1,18 55-65,2 0 0,0 0 0,1-33 0,2-30-3064,0 49 1798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8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66 6144,'0'-27'1978,"0"27"-1948,0-1 0,0 1 0,0 0 0,0-1 0,0 1 0,0 0 0,0-1 0,0 1 0,0 0 0,0-1 0,0 1 0,0 0 0,0-1 0,0 1 0,0 0 0,0-1 0,1 1-1,-1 0 1,0 0 0,0-1 0,0 1 0,1 0 0,-1 0 0,0-1 0,1 1 0,0-1 99,0-1 0,1 1 0,-1-1 0,0 1 0,0-1 0,0 0 1,0 1-1,0-1 0,-1 0 0,1 1 0,0-1 0,-1 0 0,1 0 0,-1-2 0,0 1 767,0 6-165,0 1-611,-1 1 0,0-1 0,0 0-1,0 1 1,0-1 0,-1 0 0,1 1 0,-1-1 0,0 0 0,-3 4 0,-13 28 299,-22 75 265,1-1 46,9-39-362,-39 68 0,52-109-283,-15 39 0,26-54 77,-1-1 0,-13 22-1,7-17 453,7-5-214,-2-11-203,8-3-197,0 0 0,1 0 0,-1 0 0,1 0 0,-1-1 0,0 1 0,1 0 0,-1 0 0,1 0 0,-1 0 0,0-1 0,1 1 0,-1 0 0,0 0 0,1-1 0,-1 1 0,0 0 0,1 0 0,-1-1 0,0 1 0,0 0 0,1-1 0,-1 0 0,5-12-181,-4 8 110,0 1 0,1 0 0,0-1 0,0 1-1,4-7 1,0 1-69,-1 0 0,0-1 0,0 1 0,4-20 0,-4 15-70,12-27 0,-1 11 52,-2 3-155,16-42 0,-24 52 213,-2 4-15,11-22 0,-8 23-1,17-22 0,-15 23 55,0-1 0,-1-1 1,9-17-1,-10 12 20,-3 9 9,-1 1-1,2 0 1,-1 0 0,12-16 0,-14 22 74,0 1 0,1-1 1,-1 1-1,1 0 1,-1 0-1,1 0 0,0 0 1,0 0-1,0 0 0,0 1 1,0-1-1,0 1 1,0 0-1,1 0 0,-1 0 1,0 1-1,1-1 0,-1 1 1,6-1-1,-7 1-6,0 0 0,0 0 0,0 0-1,0 1 1,-1-1 0,1 0 0,0 1 0,0-1-1,0 1 1,-1 0 0,1-1 0,0 1 0,2 2-1,-1 0 10,0 0 0,0 0 0,0 0 0,-1 1 0,1-1 0,2 6 0,14 21 148,-9-15-103,0 0 1,11 23-1,0 22 139,7-5-47,0 29 216,-20-56-818,24 54-1,-29-76 36,0 0 0,-1 1 0,0-1 0,0 0 0,0 1 0,-1 0 0,0-1 0,-1 1 1,1 0-1,-2 10 0,1-16 156,0 1 1,0-1 0,-1 1 0,1-1 0,-1 0-1,1 1 1,-1-1 0,1 0 0,-1 1-1,0-1 1,0 0 0,0 0 0,0 0 0,0 0-1,0 0 1,0 0 0,0 0 0,0 0-1,0 0 1,0 0 0,-1 0 0,1-1 0,0 1-1,-1 0 1,1-1 0,0 1 0,-1-1-1,-2 1 1,3-1 116,-18 3-3029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8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7712,'-17'-17'3520,"50"17"-3072,-16 0 1312,-1 0-1056,33-16 288,0 16-608,0 0-96,17 0-160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9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34 10048,'-16'-17'4544,"32"17"-2529,1 0-1503,16 0 0,-1 0-320,50-16 96,0 16-192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39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7872,'16'0'3584,"50"33"-3104,-34-17 1632,17 17-1248,1 16 863,-1 33-1023,0 17 832,0-1-896,-33 33-320,-16-33-192,-32 17 128,-1 0-128,-49-17-1600,0 0 800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51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34 6720,'-39'-19'3018,"33"16"-2693,-1 1 0,1 0 0,-1 0 0,0 0-1,0 1 1,0 0 0,0 0 0,0 1-1,-14 0 1,-17 0 1195,8 3-480,23-2-871,-2 1-14,1-1 0,0 1-1,0 1 1,0-1 0,0 1 0,1 1 0,-1-1 0,-11 9 0,-47 48 426,61-56-554,0 0 0,0 0 0,0 0-1,0 1 1,-7 9 0,10-10-17,0-1 0,1 0 0,-1 1 1,1 0-1,0-1 0,0 1 0,0-1 0,1 1 0,-1 0 0,1 0 1,0 6-1,0-8-9,0 1 22,0-1 0,0 1 0,0-1 0,0 0 0,0 1 0,1-1 0,-1 0 0,1 1 0,-1-1-1,1 0 1,0 1 0,0-1 0,0 0 0,0 0 0,0 0 0,1 0 0,-1 0 0,1 0 0,-1-1 0,1 1 0,1 2 0,0-2 2,0 1 0,0 0 0,0-1 0,1 0 0,-1 1 0,1-1 0,-1-1-1,6 3 1,1-1-30,1 0 0,13 1-1,-9-1-14,-8-1 7,0-1-1,0 0 0,8 0 1,1-2 5,-1-1 0,0-1 0,0 0 0,0-2 0,-1 1 0,0-2 0,27-13 0,-37 17 33,-1 1 0,0-1 0,0 0 0,0 0 0,0 0 0,0 0 0,0 0 1,-1-1-1,1 0 0,-1 1 0,1-1 0,-1 0 0,0 0 0,0 0 0,0 0 0,2-6 0,-4 8-14,0 1 0,1-1 0,-1 0 0,0 0 0,0 0 0,0 0 0,0 0 0,0 0 0,0 0-1,0 0 1,0 0 0,0 0 0,0 1 0,0-1 0,0 0 0,-1 0 0,1 0 0,0 0-1,-1 0 1,1 0 0,-1 1 0,0-3 0,-6-6 69,-1 0 0,1 0 0,-2 0 0,1 1 0,-15-10 0,5 5-62,-1 1 0,-24-12-1,10 10-342,27 13 266,1 0 1,-1 0-1,-10 1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3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5152,'13'0'1648,"-13"0"-1637,0 0 1,0 0 0,1 0-1,-1 0 1,0 0-1,0 0 1,0 0 0,0 0-1,0 0 1,0 0-1,0 0 1,0 0 0,0 0-1,1 0 1,-1 0-1,0 0 1,0 0 0,0 0-1,0 0 1,0 0-1,0 0 1,0 0 0,0-1-1,0 1 1,0 0-1,0 0 1,1 0 0,-1 0-1,0 0 1,0 0-1,0 0 1,0 0 0,0 0-1,0 0 1,0 0-1,0 0 1,0 0 0,0-1-1,0 1 1,0 0-1,0 0 1,0 0 0,0 0-1,0 0 1,0 0-1,0 0 1,0 0 0,0 0-1,0 0 1,0-1 0,0 1-1,0 0 1,0 0-1,0 0 1,0 0 0,0 0-1,0-11 458,0 11-452,0 0-1,0 0 1,0 0-1,0-1 1,0 1-1,0 0 1,0 0-1,0 0 1,0 0-1,0 0 1,0 0-1,0 0 1,0 0-1,0 0 0,0 0 1,0-1-1,0 1 1,0 0-1,0 0 1,0 0-1,0 0 1,0 0-1,0 0 1,0 0-1,0 0 1,0 0-1,0 0 1,0 0-1,0-1 0,0 1 1,0 0-1,1 0 1,-1 0-1,0 0 1,0 0-1,0 0 1,0 0-1,0 0 1,0 0-1,0 0 1,0 0-1,0 0 1,0 0-1,1 0 0,-1 0 1,0 0-1,0 0 1,0 0-1,0 0 1,0 0-1,0 0 1,0 0-1,0 0 1,0 0-1,0 0 1,1 0-1,10 0 656,-9 0 69,-2-3-213,0 3-503,0-1 0,0 1 0,0-1-1,0 1 1,0-1 0,0 1 0,0-1-1,0 1 1,1-1 0,-1 1 0,0-1-1,0 1 1,0-1 0,1 1 0,-1-1 0,0 1-1,0 0 1,1-1 0,-1 1 0,0-1-1,1 1 1,-1 0 0,0-1 0,1 1-1,-1 0 1,1-1 0,-1 1 0,1 0-1,-1 0 1,1-1 0,-1 1 0,0 0-1,1 0 1,-1 0 0,1 0 0,0 0-1,-1 0 1,1 0 0,-1 0 0,1 0 0,0 0-1,4-3 456,-2 0-353,-3 2-60,1 0-1,0 0 1,0 0-1,0 0 1,-1 0-1,1 0 1,0 1-1,0-1 1,0 0-1,2-1 1,-3 0 274,0 1-322,0 0 0,0 1-1,1-1 1,-1 0 0,0 1 0,0-1-1,0 1 1,1-1 0,-1 0-1,0 1 1,1-1 0,-1 1 0,0-1-1,1 1 1,-1-1 0,1 1 0,-1-1-1,1 1 1,-1 0 0,1-1-1,-1 1 1,1 0 0,-1-1 0,1 1-1,-1 0 1,1-1 0,0 1 0,-1 0-1,1 0 1,0 0 0,-1 0-1,1 0 1,1 0 0,31-1 668,-14 2-453,175-1 32,-187 0-245,-1-1 0,1 0-1,0 0 1,10-4 0,8-1 35,-16 5-26,1 0 0,19 2 0,-18-1-12,-1 0 1,0 0-1,1-1 0,11-2 1,10-8-62,31-5 64,-58 14-38,-1 1 0,1 0 0,0 1 0,-1-1 1,1 1-1,0 0 0,-1 0 0,7 1 0,7 0-113,-16-1 380,1 3-186,8 7-10,-10-9-48,-1-1 0,0 1 0,1-1 0,-1 1 0,0 0 0,1-1 1,-1 1-1,0-1 0,0 1 0,1-1 0,-1 1 0,0 0 0,0-1 1,0 1-1,0 0 0,0-1 0,0 1 0,0-1 0,0 1 0,0 0 1,0-1-1,0 1 0,0 0 0,-1-1 0,1 2 0,0-2 5,0 10 50,0-8-77,1 0 0,-1 0 1,0 0-1,0 0 0,0 0 1,-1 0-1,1 0 0,-1 0 1,1 0-1,-2 3 0,-9 12-250,10-15 252,0 1 1,-1-1-1,0 0 1,1 1-1,-1-1 1,0 0-1,0 0 1,-3 2-1,-7 9 93,1 17 1,-11 3-112,11 3-27,-6-5-34,10-19 65,0 0 1,-5 15-1,-6 19 192,-30 69 334,35-83-194,7-4-17,-1-22 1,3-4-117,1 3 14,-2 3-33,5-8-150,-1 0 1,1 0-1,0 0 1,0 0-1,-1 0 1,1 0 0,0 1-1,0-1 1,-1 0-1,1 0 1,0 0 0,0 0-1,-1 0 1,1 0-1,0 0 1,0 0-1,-1 0 1,1-1 0,0 1-1,0 0 1,0 0-1,-1 0 1,1 0-1,0 0 1,0 0 0,-1 0-1,1 0 1,0-1-1,0 1 1,0 0-1,-1 0 1,1 0 0,0-1-1,0 1 1,-4-5 12,1 0 0,1-1 0,-1 1 0,-2-7-1,-1-10-3,5 14 16,-1 1 0,-1-1-1,-4-10 1,-13-31 56,14 34-62,0 1-1,-14-25 0,-56-73 76,66 100-105,0 0 0,-17-14 0,11 10-23,9 8 38,0 0-1,1-1 1,0 1-1,0-1 1,-4-10 0,0 1 35,-25-47-196,33 62 141,0 0-1,0 0 1,0 0 0,1 0-1,-1 0 1,1 0-1,0 0 1,0 0 0,0-1-1,0 1 1,1 0 0,-1-1-1,1 1 1,0 0-1,0-1 1,0-4 0,0-2-35,0 8 9,0 1 0,1-1 0,-1 0 1,0 0-1,1 0 0,-1 0 0,1 1 1,-1-1-1,1 0 0,0 0 0,0 1 1,0-1-1,0 1 0,0-1 0,0 1 0,0-1 1,0 1-1,1-1 0,-1 1 0,1 0 1,-1 0-1,3-2 0,-1 2-78,1-1 1,-1 0-1,1 1 1,-1 0-1,1 0 1,0 0-1,-1 0 1,1 1-1,0-1 0,4 1 1,7 0-848,-8-1 438,0 1 1,0 0 0,-1 1 0,1-1 0,7 3-1,8 8-3803,-18-10 3738,0-1 0,1 1 0,-1-1 0,9 0 0,-13 0 592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3:59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492 49 4224,'0'0'1365,"3"-2"-826,11-12 2837,-17 14-2768,-11 0 74,12 0-607,-22 1-225,13-1 135,-1 1 1,0-2-1,1 1 0,-15-4 0,9-1 60,10 3-29,1 0 1,-1 1-1,0 0 1,0 0-1,-7 0 1,-2 1-40,8 0 12,0 0-1,0 0 1,0-1-1,-10-1 1,1-3 95,10 3-35,0 0 1,0 0-1,-1 1 0,-9-1 1,15 2-29,1 0 1,-1 0-1,0 0 1,0 1-1,1-1 1,-1 0 0,0 1-1,1-1 1,-1 1-1,0 0 1,1-1-1,-1 1 1,1 0 0,-3 2-1,-4 2 40,0-2-4,5-1-26,-1-1-1,1 1 0,0 0 1,0 0-1,0 0 1,0 0-1,0 1 1,0-1-1,1 1 1,-1-1-1,1 1 1,-4 6-1,-3 5 47,1 0 0,0 0-1,1 0 1,-8 26 0,10-8 3,-6 1-43,7-14-32,2-12-2,0 1-1,0 0 0,-1 0 0,-3 8 0,-13 33-92,13-41 106,5-6-14,0-1 1,1 1 0,-1-1-1,0 1 1,0-1 0,0 1-1,1-1 1,-1 1 0,1 0-1,0-1 1,-1 1 0,1 0-1,0 2 1,0 3-39,-1-5 28,1 0-1,0 1 0,0-1 1,0 0-1,1 0 0,-1 1 0,0-1 1,1 0-1,1 3 0,-1-3 28,0 2 17,1-1 0,-1 1 1,1-1-1,0 0 0,1 0 0,4 5 0,17-2 284,1 5-106,16-6-113,-6 6-64,45 6-127,-59-15-561,0 0 1,1-1 0,26-3-1,-16 1-1883,-26 1 1142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4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9056,'0'0'4096,"49"0"-3552,-17 0 1024,1-16-960,0 16 127,16 0-447,17-17-416,-34 17 64,18 0-1759,-1 0 1023,-16-16-1888,-17 16 1536,17-16-2176,0 16 1888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5056,'0'-30'4064,"0"30"-4046,0 0-1,0 0 1,0 0 0,1 0 0,-1 0 0,0-1 0,0 1 0,0 0 0,0 0-1,0 0 1,0 0 0,0 0 0,0 0 0,0 0 0,0 0 0,0 0 0,0-1-1,-1 1 1,1 0 0,0 0 0,0 0 0,0 0 0,0 0 0,0 0-1,0 0 1,0 0 0,0 0 0,0 0 0,0 0 0,0 0 0,0-1 0,0 1-1,0 0 1,0 0 0,0 0 0,-1 0 0,1 0 0,0 0 0,0 0 0,0 0-1,0 0 1,0 0 0,0 0 0,0 0 0,0 0 0,0 0 0,0 0 0,-1 0-1,1 0 1,0 0 0,0 0 0,0 0 0,0 0 0,0 0 0,0 0-1,0 0 1,-14 0 3940,17 0-3484,8 0-175,-11 0-294,0 0 0,0 0 1,0 0-1,0 0 0,0 0 0,0 0 1,0 0-1,0 0 0,0 0 0,1 0 1,-1 0-1,0 0 0,0 0 0,0 0 0,0 0 1,0 0-1,0 0 0,0 0 0,0 0 1,0 0-1,0 0 0,1 0 0,-1 0 1,0 0-1,0 0 0,0 0 0,0 1 1,0-1-1,0 0 0,0 0 0,0 0 1,0 0-1,0 0 0,0 0 0,0 0 1,0 0-1,0 0 0,0 0 0,0 0 0,1 0 1,-1 1-1,0-1 0,0 0 0,0 0 1,0 0-1,0 0 0,0 0 0,0 0 1,0 0-1,0 0 0,0 0 0,0 1 1,0-1-1,-1 0 0,1 0 0,0 0 1,1 2 27,-1 0 0,0 0 1,1 0-1,-1 0 1,1-1-1,0 1 1,-1 0-1,1 0 1,0 0-1,0-1 0,0 1 1,1-1-1,-1 1 1,0-1-1,0 1 1,1-1-1,1 2 1,31 21 338,-23-17-312,-8-5-43,0 0 0,0 1 0,-1-1 0,1 1 0,-1-1 0,0 1 0,0 0 0,4 6 0,6 8 38,35 19 20,-39-29-64,-5-3 11,1-1 1,-1 0-1,0 1 0,0-1 0,3 6 0,-4-4-4,-1-5-6,-1 1 1,0 0-1,0-1 0,1 1 1,-1 0-1,0-1 0,1 1 1,-1-1-1,1 1 1,-1 0-1,1-1 0,-1 1 1,1-1-1,-1 0 1,1 1-1,0-1 0,-1 1 1,1-1-1,-1 0 1,1 1-1,1-1 0,3 3 60,8 7-1475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4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17 5216,'13'0'1696,"-13"0"-1685,0 0 1,0 0-1,1 0 1,-1 0-1,0 0 1,0 1-1,0-1 1,0 0-1,0 0 1,0 0-1,0 0 1,0 0-1,0 0 1,0 0-1,1 0 1,-1-1-1,0 1 1,0 0-1,0 0 1,0 0-1,0 0 1,0 0-1,0 0 1,0 0 0,0 0-1,0 0 1,0 0-1,1 0 1,-1 0-1,0 0 1,0 0-1,0 0 1,0 0-1,0 0 1,0-1-1,0 1 1,0 0-1,0 0 1,0 0-1,0 0 1,0 0-1,0 0 1,0 0-1,0 0 1,0 0-1,0 0 1,0-1-1,0 1 1,0 0-1,0 0 1,0 0-1,0 0 1,0 0-1,0 0 1,0 0-1,0 0 1,0-8 198,0 2 3900,-3 6-3614,3 0-473,-1 0 0,1 0 0,-1 0-1,1 0 1,0 0 0,-1 0 0,1 0 0,-1 0 0,1 0 0,-1 0 0,1 0 0,0 1 0,-1-1 0,1 0 0,0 0 0,-1 0 0,1 1 0,-1-1 0,1 0 0,0 1 0,0-1 0,-1 0 0,1 0 0,0 1 0,-1-1 0,1 1 0,0 0 0,-9 7 352,-2-5-126,10-3-222,0 0-1,0 0 0,0 1 0,0-1 0,1 0 0,-1 1 0,0-1 0,0 0 0,0 1 1,0-1-1,0 1 0,1 0 0,-1-1 0,0 1 0,0-1 0,1 1 0,-1 0 0,1 0 0,-1-1 1,0 1-1,1 0 0,0 0 0,-1 0 0,1 0 0,-1 1 0,-2 2 84,-1 0-1,1 1 1,-1-1-1,0 0 0,0-1 1,0 1-1,-1-1 1,1 0-1,-9 4 1,1 1 70,-17 13 85,1 1 1,1 1-1,-26 28 0,52-50-270,-3 3-49,0 0 1,0 0 0,0-1-1,0 1 1,-1-1 0,0 0-1,0-1 1,-5 3 0,8-3-96,0-1 1,0 1-1,0 0 1,1 0-1,-1 0 1,1 0-1,-1 0 0,1 0 1,-1 0-1,1 0 1,-1 4-1,-8 11-1364,7-15-423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4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609 19 5568,'-14'-14'1786,"14"13"-1744,-1 1 0,1 0 0,-1-1 0,0 1 0,1 0-1,-1-1 1,1 1 0,-1 0 0,0-1 0,1 1-1,-1 0 1,0 0 0,0 0 0,1 0 0,-1 0 0,0 0-1,1 0 1,-1 0 0,0 0 0,1 0 0,-1 0-1,0 0 1,0 1 0,-2-1 149,-8 0 326,4 0-314,0 0 0,-1 0 1,1 0-1,0 1 0,-1 0 0,1 1 0,0 0 0,0 0 0,0 0 0,0 1 1,-7 3-1,-22 12 110,-36 17 217,61-29-425,0 1-1,1 0 0,0 0 1,-12 12-1,-32 41 349,-4-6 283,50-43-598,1 0 0,-8 12 0,4-5 30,-21 32 384,16-28-327,2 0-1,0 1 0,2 1 1,0 0-1,-13 43 0,17-33-91,3 1 1,0-1-1,3 1 0,0-1 1,3 1-1,0 0 0,3-1 1,9 45-1,-10-62-46,2-1 0,0 0 0,0 0 0,2 0-1,0-1 1,10 18 0,-12-26-127,0-1 0,0 0 0,1 0 0,0 0 0,0 0 0,0-1 0,1 0 0,-1 0 0,13 6 1,0-2-603,1-1 1,25 7 0,-20-6-209,25 7-243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5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608 148 8064,'0'-7'1346,"0"4"-982,0 0 1,0 1-1,0-1 0,0 1 1,0-1-1,-1 0 1,-1-4-1,-9-10 649,9 12-812,2 5-168,-1-1 1,1 0-1,0 1 1,0-1-1,-1 0 1,1 1-1,-1-1 0,1 0 1,-1 1-1,1-1 1,0 1-1,-1-1 1,0 1-1,1-1 0,-1 1 1,1 0-1,-1-1 1,0 1-1,1 0 1,-1-1-1,-1 1 1,-3-3 75,-44-27 125,38 24-227,-1 1-1,0 0 0,0 1 1,-23-6-1,-14 5 16,24-1-41,15 4 8,0 0-1,0 0 1,-20 0 0,-87 2 11,114 0 9,0 0 1,0 1 0,1-1 0,-1 0-1,0 1 1,0 0 0,0 0-1,1 0 1,-1 0 0,1 0 0,-1 0-1,1 1 1,-1-1 0,1 1 0,0 0-1,0 0 1,-1 0 0,1 0 0,1 0-1,-1 0 1,0 0 0,-1 4 0,0 0 11,1-1 0,0 1 0,0 0 0,-2 13 1,3-13-9,0 0-1,-1-1 1,0 1 0,-4 11 0,-16 18 137,21-30-134,-1 1 0,1-1 0,0 0 0,0 7 1,-1 4 8,-10 34 29,6-30-12,-3 25 1,5-17 43,2-6 47,-12 43 0,10-50-90,-3 8 44,1 1 1,0-1-1,2 1 0,-1 25 1,4-33-8,0-12-34,1 0 0,0-1 1,0 1-1,0 0 0,1-1 0,-1 1 0,1 0 1,1 5-1,9 18 167,-11-26-193,1 0 0,-1 0-1,0 0 1,0 0 0,1 0 0,-1 0-1,0 0 1,1 0 0,-1 0 0,1-1-1,-1 1 1,1 0 0,0 0 0,-1 0-1,1-1 1,0 1 0,-1 0 0,2 0-1,5 4 43,0 7-84,-7-11 20,0 0-1,1 0 1,-1 0-1,1 0 0,-1 0 1,1 0-1,0 0 0,-1 0 1,1 0-1,0 0 1,0 0-1,0-1 0,0 1 1,0 0-1,1 0 0,1 0-2,0 0-1,0 0 1,0 0-1,0-1 0,0 0 1,0 1-1,0-1 0,0 0 1,6-1-1,7 0-55,17 0 23,-18 0 37,0 0 0,1 2 0,-1-1 0,19 5 0,-29-4-10,8 3-233,0-1 0,0-1-1,0 0 1,1-1 0,16-1-1,36 0-4437,-53 0 3290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5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8128,'0'0'2618,"3"-2"-1583,8-9-336,-11 10-627,1 1-1,0-1 1,-1 1 0,1 0 0,-1-1 0,1 1 0,0 0 0,-1-1 0,1 1-1,0 0 1,-1 0 0,1 0 0,0 0 0,-1 0 0,1-1 0,0 1 0,0 0-1,-1 1 1,1-1 0,0 0 0,-1 0 0,1 0 0,0 0 0,2 1 192,161-1 2248,-151 0-2492,-1 1 0,1 1 0,12 3 0,-11-2-53,-1-1-1,1 0 1,16-1-1,-14-1-342,26 0-301,-40 0 494,1 1 0,-1-1 0,1 1 0,-1-1 0,1 1 0,-1 0 0,0 0 0,1 0 0,-1 0 0,0 0 0,0 0 0,0 1 0,3 1 0,-3 0-1711,-2 13-4308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6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6400,'0'0'2880,"-17"-17"3136,34 17-5472,15 17-320,17-17 128,1 0-225,15 0-1758,-16 0 895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6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33 7136,'-33'-32'3232,"49"48"-1824,17-16-1056,-17 0 704,17 0-608,33 0-160,-17 0-160,0 0-256,0 0 64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6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 7456,'-33'0'3392,"0"16"-2944,33 0 960,0 1-864,-16-1 704,16 17-736,-17 16-192,17 0-192,0 17-32,0-17-64,0 0-992,0 0 512,0 0-3072,0-32 1952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7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364 0 7136,'0'70'3587,"0"90"-1505,8-54-932,-4-80-883,-2-1 0,0 1 0,-5 50 1,-8-24 318,11-49-561,-1 2 44,1 0 1,-1 0-1,0 0 1,0 0-1,0 0 0,-1 0 1,0 0-1,0-1 1,0 1-1,0-1 1,-1 1-1,0-1 1,0 0-1,0 0 1,-5 5-1,1-3 58,0 1-1,-1-2 1,0 1 0,0-1-1,0 0 1,0-1 0,-17 7-1,17-8-50,1 0-1,0 0 1,-1-1-1,1 0 1,-1 0-1,0-1 0,1 0 1,-1 0-1,0-1 1,0 0-1,0 0 1,0-1-1,-13-2 0,13 1-283,0 0 0,0-1 0,0 1 0,0-1 0,1-1 0,-1 0 0,1 0 0,0 0 0,0-1 0,0 0 0,1 0 1,0-1-1,-8-8 0,11 9-176,0 0 0,1 0 0,-1 0 0,1 0 0,0-1 0,1 1 0,-1 0 0,1-1 0,0 0 0,0 1 0,1-1 0,0 1 0,0-1 0,0 0 1,1-6-1,0-10-1132,-1-60-2121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7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8544,'16'-16'3872,"-16"32"-2720,17 1-2560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5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 5632,'14'0'1834,"-11"0"-1124,-3 2-118,-1 1-194,1 0-1,-1-1 1,1 1 0,-1-1 0,0 1 0,0-1 0,-3 5 0,-6 18 1091,-9 15-203,13-30-997,1 0 0,0 0 0,-4 15 0,-7 54 580,15-75-847,1-1 0,0 0-1,0 1 1,0-1 0,0 0-1,1 1 1,-1-1-1,1 0 1,0 1 0,0-1-1,0 0 1,0 0 0,1 0-1,-1 0 1,1 0-1,3 4 1,7 16 48,-9-13 19,-3-9-79,0 0 1,0 0-1,0 0 1,1 0-1,-1 0 1,1 0-1,-1 1 1,0-1-1,1 0 1,0 0-1,-1 0 1,1 0 0,0-1-1,-1 1 1,1 0-1,0 0 1,0 0-1,0-1 1,0 1-1,0 0 1,0-1-1,0 1 1,0 0-1,0-1 1,2 1-1,27 5 177,-21-4-150,-7-1-37,0 0-1,0-1 1,0 1-1,-1-1 1,1 0-1,0 0 1,0 1-1,0-1 1,0 0-1,0 0 1,0-1-1,-1 1 1,1 0-1,0-1 0,0 1 1,0-1-1,0 1 1,-1-1-1,4-1 1,2-2-32,-4 3 21,0 0 1,0-1 0,0 1-1,-1-1 1,1 1 0,0-1 0,-1 0-1,1 0 1,-1 0 0,0-1-1,0 1 1,0 0 0,0-1-1,2-3 1,-2 3 26,0-1 0,0 0 0,-1 1 0,0-1 0,0 0 0,0 0 0,0 0 0,0 0 0,-1 0 0,0 1 0,0-1 0,0 0 0,0 0 0,0 0 0,-1 0 0,0 0 0,0 0 0,-2-6 0,2 7-11,0-1-1,0 1 1,1-1-1,-1 1 1,1 0-1,0-1 1,0-3 0,-2-11-5,-1 10 29,0 1 0,-9-14-1,3 5-679,9 15 539,-1 1 0,1-1 0,0 1-1,0-1 1,0 1 0,-1-1 0,1 1 0,0-1-1,0 1 1,0-1 0,0 1 0,0-1 0,0 1-1,0-1 1,0 1 0,0-1 0,0 1 0,0-1-1,0 1 1,1-1 0,-1 1 0,0-1 0,0 1-1,0-1 1,1 0 0,0 1-42,0-1 1,-1 1-1,1 0 1,0-1-1,0 1 1,0 0-1,0 0 1,0-1-1,-1 1 1,1 0-1,0 0 1,0 0-1,2 0 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7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6304,'-65'0'5445,"63"0"-5363,0 0 0,1 0 1,-1 0-1,1 1 0,-1-1 0,0 0 0,1 1 1,-1 0-1,1-1 0,-1 1 0,1 0 0,0 0 1,-1 0-1,1 0 0,0 0 0,-1 0 0,1 0 1,-2 2-1,2-1-23,-1 0-1,0-1 1,0 1 0,0-1 0,1 1-1,-1-1 1,-1 0 0,1 0-1,-3 2 1,-5-1 71,-7 4 55,13-3-137,0 1 0,0 0 1,0 0-1,1 0 0,0 0 0,-4 7 0,-16 31 143,15-27-152,4-9-22,1 1 0,0-1-1,0 1 1,0 0 0,1 0 0,0 0 0,1 0-1,-1 0 1,1 0 0,0 11 0,1-15-11,0 0 0,0-1 0,0 1 0,0-1 0,0 1 0,1-1 1,-1 1-1,1-1 0,0 1 0,0-1 0,0 0 0,0 1 0,0-1 0,0 0 0,1 0 0,-1 0 1,1 1-1,-1-2 0,1 1 0,0 0 0,0 0 0,0-1 0,0 1 0,0-1 0,0 1 0,0-1 0,3 2 1,-1-2-50,0 0 1,0-1 0,0 1 0,0 0 0,0-1-1,0 0 1,0 0 0,0 0 0,0-1 0,0 1 0,5-2-1,3-2-248,1 0 0,13-8 0,1 0-4,-7 5 154,-9 3 85,0 0 1,0-1 0,13-7-1,-21 10 51,4-3-8,0 0 0,14-6 0,-20 11 19,0 0 1,0-1-1,0 1 1,0-1 0,0 1-1,0 0 1,0 0-1,0 0 1,0 0 0,0-1-1,0 1 1,0 1-1,0-1 1,0 0 0,0 0-1,0 0 1,0 0-1,0 1 1,0-1-1,0 0 1,0 1 0,0-1-1,0 1 1,0-1-1,0 1 1,0 1 0,4 3 124,0 0 1,-1 1-1,0 0 1,0 0 0,0 0-1,-1 1 1,0-1-1,3 8 1,-4-8-79,0 0 1,1-1-1,0 1 0,4 5 0,-4-8-29,-1 0 0,1-1 0,0 1 0,0-1-1,4 3 1,5 4 25,10 11 21,-13-11-38,0-1 0,1-1 0,0 1 0,0-2 0,13 8 0,3-8 199,-14-4-121,29 9 157,-39-11-245,0 1 1,0-1 0,0 0 0,1 1 0,-1-1 0,0 0 0,0 0 0,0-1 0,0 1 0,1 0 0,-1-1 0,0 1 0,0-1 0,0 0 0,0 1 0,0-1 0,0 0 0,0 0 0,0 0 0,-1-1 0,3-1 0,1 0 42,-2 1-21,-1 0 1,1 1-1,-1-1 0,0-1 0,1 1 1,-1 0-1,0-1 0,0 1 0,0-1 1,-1 1-1,1-1 0,-1 0 0,3-5 1,-3 3-41,0-1 0,0 1 1,0 0-1,-1-1 1,0-8-1,0 14-5,0-9 10,0 1-1,-1-1 0,0 0 1,0 1-1,-1 0 0,-1-1 0,1 1 1,-1 0-1,-5-10 0,-3-8 32,3 7-24,1 2-22,-8-27 1,9 14-251,3 21 216,2 9-46,1-1 0,0 0 0,-1 0 1,1 0-1,0 0 0,0 0 0,-1 0 0,1 0 0,0 0 0,0 0 1,0 0-1,0 0 0,0 0 0,0 0 0,0 0 0,1 0 0,-1 0 1,0 0-1,1 0 0,-1 0 0,0 1 0,1-1 0,-1 0 0,1 0 1,-1 0-1,2-1 0,-2 2 45,0-1-102,1 0 1,-1 0 0,1 0 0,-1 0 0,0 0 0,1 1 0,0-1 0,-1 0 0,1 0 0,-1 0-1,1 1 1,0-1 0,0 0 0,-1 1 0,1-1 0,0 1 0,0-1 0,0 1 0,0-1 0,0 1-1,0 0 1,-1-1 0,1 1 0,0 0 0,0 0 0,2-1 0,9-1-1360,-10 1 1268,0 0 0,0 0 0,-1 0 0,1 0-1,0-1 1,0 1 0,-1 0 0,1-1 0,1-1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8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49 5728,'0'-47'4416,"0"45"-3927,-3 4-40,-29 31 1786,7-5-1947,3 2 0,0 0 0,-21 40 0,13-23-108,-3 8 173,-16 43 282,41-81-536,-6 10 79,-3-12 46,7-6-85,0 3-17,10-11-104,-1 0-1,1 1 0,-1-1 1,0 0-1,1 0 0,-1 0 0,0 0 1,0 0-1,0 0 0,0-1 1,0 1-1,0 0 0,0 0 0,0-1 1,0 1-1,0 0 0,-1-1 1,1 0-1,0 1 0,0-1 0,0 1 1,-1-1-1,1 0 0,-2 0 0,2 0-8,1 0 0,-1 0 0,0 0-1,1 0 1,-1 0 0,0 0 0,1 0-1,-1 0 1,0 0 0,1-1-1,-1 1 1,0 0 0,1 0 0,-1-1-1,1 1 1,-1 0 0,1-1-1,-1 1 1,0-1 0,1 1 0,0-1-1,-1 1 1,1-1 0,-1 1 0,1-1-1,-1 1 1,1-1 0,0 1-1,0-1 1,-1 0 0,1 1 0,0-1-1,0 0 1,0 1 0,-1-1-1,1 0 1,0 1 0,0-1 0,0 0-1,0 1 1,0-1 0,0 0 0,1 1-1,-1-2 1,2-5-57,-1 1 1,1-1-1,6-12 1,-4 10-113,30-62-643,-22 46 406,-4 9 180,9-17-174,24-16-318,0 0 240,52-33-209,-78 66 646,-9 9 51,1 0 1,0 0 0,0 1-1,0 0 1,9-5 0,14 3 620,-19 4-412,0 1 202,-9 3-387,-1 1-1,0-1 1,0 1-1,0 0 0,0-1 1,0 1-1,0 0 1,0 0-1,0 0 0,2 1 1,2 4 144,0 0 1,-1 0-1,7 11 0,-3-5 61,-1 0-143,1 0-1,-2 0 1,0 1-1,6 16 1,-2-3-15,7 25 128,-12-33-134,0-1 1,2 0-1,11 22 0,6-4-223,-13-3-860,-11-28 812,1 0 1,1 0 0,-1-1-1,0 1 1,1 0 0,2 4 0,10 14-2412,-13-18 2244,0 0-1,-1 1 1,0-1-1,1 8 1,-1-11 340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8320,'-16'0'3744,"65"0"-3232,-33 0 416,17 0-608,16 0 0,-16 0-192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9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10144,'0'-16'4576,"-17"-1"-3968,34 17 799,16 0-1215,-17 0-96,33 0 32,0 0-64,-16 0-800,16 0 385,-16 0-1953,0 0 1280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4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16 6816,'-14'-14'2197,"14"14"-2129,1 0 0,-1 0 0,1-1 0,-1 1 0,1 0 0,-1 0 0,1 0 1,-1 0-1,1 0 0,-1 0 0,1 0 0,-1 0 0,1 0 0,-1 0 0,1 0 0,-1 0 0,1 0 0,-1 0 0,1 1 0,0-1 0,4 14 914,21 37 630,44 92 984,-59-115-2246,-1 0 0,-1 1 0,5 33 1,-6-29-131,19 71 238,-14-42-274,-3 1 0,-3 1 0,-1 69 0,-6-125-189,0 13 90,-1 1 0,-5 36 0,4-50-66,0-1 0,0 0-1,0 0 1,-1 0 0,0 0 0,-1 0-1,1 0 1,-2-1 0,1 0 0,0 0-1,-10 9 1,2-3-406,-1-1 1,-1 0-1,0-1 0,0-1 1,-1 0-1,0-1 1,0-1-1,-1 0 0,-31 8 1,24-10-1669,1-1 0,-2-1 1,-35 1-1,7-4-1742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5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6048,'0'0'2725,"0"-3"-2058,0-4 671,0 14 2572,0-7-3862,0-1 1,0 1-1,0-1 1,0 1 0,0-1-1,0 1 1,0-1-1,0 1 1,1 0 0,-1-1-1,0 1 1,0-1-1,1 1 1,-1-1 0,0 1-1,0 0 1,1-1-1,-1 1 1,1 0 0,-1-1-1,0 1 1,1 0-1,0-1 1,15-3 906,26 4 17,-25 1-1100,79-1-64,-91 0-1,0 0 0,-1-1 1,1 1-1,0-1 0,-1 0 0,10-3 1,-12 3 14,1 0 1,0 1-1,-1-1 0,1 1 1,0-1-1,5 1 1,-4 0-210,1 0 1,-1 1 0,1 0-1,8 2 1,7 5-5010,-3 6 1951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3:50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8064,'0'0'5600,"16"0"-5024,1 0 64,-1 0-416,33-16 160,17 16-256,-1 0-1248,17 0 608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04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34 5216,'-14'0'1696,"11"0"-555,3-2-197,0-9-293,0 11-640,0 0 0,0 0 1,0 0-1,0-1 0,0 1 1,0 0-1,0 0 0,0 0 1,0 0-1,0 0 0,0 0 1,0 0-1,0 0 0,0 0 1,0-1-1,0 1 0,0 0 0,0 0 1,0 0-1,0 0 0,0 0 1,0 0-1,0 0 0,0 0 1,0 0-1,0 0 0,0 0 1,0-1-1,1 1 0,-1 0 1,0 0-1,0 0 0,0 0 1,0 0-1,0 0 0,0 0 1,0 0-1,0 0 0,0 0 1,0 0-1,0 0 0,1 0 1,-1 0-1,0 0 0,0 0 0,0 0 1,0 0-1,0 0 0,0 0 1,0 0-1,0 0 0,0 0 1,0 0-1,1 0 0,-1 0 1,0 0-1,11 0 448,-11 0-449,0 0 0,0 0 0,0 0 0,0 0 0,0 0 0,0 0 0,0 0 0,1 0 0,-1 0 0,0 0 0,0 0 0,0 0 0,0 0 0,0 0 0,0 0 0,0 0 0,0 0 0,0 0 0,0 0 0,1 0 0,-1 0 0,0 0 0,0 0 0,0 0 0,0 0 0,0 0 0,0 0 0,0 0 0,0 0 0,0 0 0,0 0 0,0 0 0,0-1 0,0 1 0,1 0 0,-1 0 0,0 0 0,0 0 0,0 0 0,0 0 0,0 0 0,0 0 0,0 0 0,0 0 0,0-1 0,0 1 0,0 0 0,0 0 0,0 0 0,0 0 0,0 0 0,0 0 0,0 0 0,0 0 0,0 0 0,0-1 0,0-6 229,0 1 2605,2 6-2567,2 0-209,-2-1-6,0 1-1,0 0 0,1 0 1,-1 0-1,0 1 1,0-1-1,0 1 1,0-1-1,3 1 1,-3 3-7,4 3 29,2-5-41,-1-1 1,1 0-1,0-1 1,0 1-1,11-2 1,-1 0-7,-8 1-25,0-1 1,0 0-1,13-4 0,9-2-13,-1 5-71,60 1 0,-33 2-152,38-1 390,32 0 452,-122 2-250,4 9-107,-7-8 91,-3-6-464,0-8 27,0 9 0,0 4 95,0-1-13,1-1 0,-1 1 0,0-1 1,0 1-1,0 0 0,0-1 0,0 1 1,1 0-1,-1-1 0,0 1 0,0-1 1,0 1-1,-1 0 0,1-1 1,0 1-1,0 0 0,0-1 0,0 1 1,-1-1-1,1 1 0,0 0 0,0-1 1,-1 1-1,1-1 0,-1 1 1,0 0-1,-12 10-3,-1-6 6,9 6 0,-9-5 0,8-4-1,0 1-1,-1 1-1,1-1 1,0 1-1,0 0 1,-6 6-1,-23 23-83,13-12 92,-33 39 0,3 9-44,0 10 38,34-56-3,9-13-21,1 0-1,0 1 1,-12 22-1,7 5 116,12-35-62,1 0 0,-1 0 1,0-1-1,0 1 0,0 0 0,0-1 1,0 1-1,0-1 0,-1 1 0,1-1 1,-1 0-1,0 0 0,0 1 0,0-1 0,0-1 1,0 1-1,0 0 0,0 0 0,-3 1 1,0-1 40,0-1 1,-1 0 0,1 1 0,0-2-1,0 1 1,-1-1 0,1 1-1,-6-2 1,10 1-69,0 0 0,0 0-1,0 0 1,0-1 0,0 1-1,0 0 1,0-1 0,0 1-1,0-1 1,0 1 0,0-1 0,1 1-1,-1-1 1,0 1 0,0-1-1,0 0 1,1 1 0,-1-1 0,0 0-1,1 0 1,-1 0 0,1 0-1,-1 1 1,1-1 0,-1 0 0,1-2-1,-12-13 1,9 13-15,0-1 0,0 0 0,1 0 1,-1-1-1,1 1 0,0-1 0,-2-5 0,-7-13 9,3 8 34,0 0-1,-8-20 1,-1-2-17,3 2 80,11 26-34,0 1 1,0-1-1,-6-9 0,6 14-22,0-1-1,1 1 0,0-1 0,0 0 0,-2-7 0,4 9-28,-1 0 0,0 1 0,0-1 0,0 0 0,0 1 0,0-1 0,-1 1 0,1 0 0,-1-1-1,-2-1 1,4 3-6,0 1-1,-1-1 0,1 0 0,-1 1 1,1-1-1,0 1 0,-1-1 0,1 0 1,0 1-1,0-1 0,0 0 0,0 1 1,-1-1-1,1 0 0,0 0 0,0 1 1,0-1-1,0 0 0,0 1 0,1-1 1,-1 0-1,0 1 0,0-2 0,1 0 1,-1-48-839,2 50 330,2 0 318,-1 0-257,0 0 0,0 0-1,0 0 1,0 1 0,0-1-1,0 1 1,3 0 0,2 4-768,-5-3 674,1 0-1,-1-1 1,1 1-1,-1-1 1,1 0-1,5 2 0,34 10-4045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05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83 4160,'-17'-13'1333,"10"10"-915,6 2-363,1 1-1,-1 0 0,1 0 1,-1 0-1,1 0 1,-1-1-1,1 1 0,0 0 1,-1-1-1,1 1 1,-1 0-1,1-1 0,0 1 1,-1 0-1,1-1 1,0 1-1,-1-1 0,1 1 1,0 0-1,-1-1 1,1 1-1,0-1 0,0 1 1,0-1-1,0 1 1,-1-1-1,1 1 0,0-1 1,0 1-1,0-1 1,0 1-1,0-1 0,0 1 1,0-1-1,0 0 1,1 1-1,-1-1 0,-3 1 1034,3 0-1039,-1 0-1,1 0 1,-1 0-1,1 0 1,-1 0-1,1 0 1,-1 0-1,1 0 1,-1-1-1,1 1 1,-1 0-1,1 0 1,-1 0-1,1 0 1,-1-1-1,1 1 1,-1 0 0,1-1-1,0 1 1,-1 0-1,1-1 1,-1 1-1,1 0 1,0-1-1,0 1 1,-1-1-1,1 1 1,0-1-1,-1 1 1,1 0-1,0-1 1,0 1-1,0-1 1,0 1-1,0-1 1,0 1-1,-1-1 1,1 1-1,0-1 1,0 0-1,1-3 3019,373 4-1280,-368 0-1758,0-1 0,1 1 0,-1-2 0,0 1 0,10-4 0,-12 4 7,1-1 0,0 1 0,0 0-1,0 0 1,6 0 0,8 1 337,-19-3-389,0-8-543,0 9-17,-7 1-927,6 1 1451,0 0 0,0 0 0,0 0 0,0 0 0,0 0 0,0 0 0,0 0 0,0 0 0,0 0 0,0 0 0,0 0-1,0 0 1,0 1 0,0-1 0,0 0 0,1 1 0,-1-1 0,0 1 0,0-1 0,0 1 0,0-1 0,1 1 0,-1 0 0,0-1 0,0 1 0,1 0 0,-1-1 0,1 1 0,-1 0 0,1 0 0,-1 0 0,1 0 0,-1 0 0,1 0 0,-1 1 0,-26 31-514,22-23 506,4-7 31,0-1 0,0 1 1,0-1-1,-1 0 0,1 0 0,-1 0 0,1 0 0,-3 2 0,-9 8-98,9-9 102,1 0 0,-1 0 0,1 1-1,0-1 1,0 1 0,0-1 0,0 1 0,0 0 0,-2 5 0,4-4 11,1-1 1,-1 1 0,1-1 0,0 8 0,0-7 9,0-1 0,0 1 0,-1-1 0,-1 8 0,-9 10 138,6 8-38,2-20-111,0 0 1,0 0-1,-1 0 0,0-1 1,-1 0-1,0 0 1,0 0-1,-1 0 1,0-1-1,-13 14 1,11-15-48,1 1 1,0 0 0,1 1-1,0-1 1,-9 18 0,12-22 44,1 0 1,-1 0 0,0 0-1,0 0 1,0 0 0,-1-1-1,1 1 1,-1-1 0,-7 5-1,-2 0 23,-26 12 0,15-8-9,-52 16-78,73-26 87,-1-1 12,0 0-1,1-1 0,-1 1 1,0-1-1,0 1 1,1-1-1,-1 0 0,-5-1 1,-1 0 55,-1 2 102,9-1-128,0 0 0,0 0 0,0 0 0,0 0 0,0 0 0,-1 0 1,1-1-1,0 1 0,0-1 0,-2 0 0,-4-5 250,6 5-217,1 0 0,0 0 0,-1 1 0,1-1 0,-1 0 1,0 0-1,1 1 0,-1-1 0,1 1 0,-1 0 0,0-1 0,1 1 0,-1 0 0,0 0 1,-1 0-1,-11 0 1440,14 3-1190,0-3-315,0 1-1,0-1 0,0 1 0,0-1 1,0 1-1,0-1 0,0 0 1,0 1-1,0-1 0,0 1 1,0-1-1,0 1 0,0-1 1,1 1-1,-1-1 0,0 1 1,0-1-1,0 0 0,1 1 1,-1-1-1,1 1 0,18 5 482,8 4-227,-16-5-89,1-1 1,17 4 0,-12-6-41,-1 0 1,33-2 0,-19-1-30,295 1 689,-322 0-864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0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17 4736,'16'0'5050,"-16"-3"-4458,0-7 0,0 7-192,-3 3 54,-10 0 724,10 0-1060,-93 0 1130,95 0-1233,-1 0 0,0 0-1,0 1 1,0-1 0,0 0 0,0 1 0,1 0 0,-1-1 0,0 1 0,1 0 0,-1 0 0,-1 1 0,1-1-4,0 0 0,1 0 0,-1 0 0,1 0 0,-1-1-1,0 1 1,0 0 0,0-1 0,1 0 0,-1 1 0,0-1 0,-2 0 0,-42 0 229,42 0-213,1 0 1,0 1 0,-1-1 0,1 1-1,0-1 1,-1 1 0,1 0 0,0 0-1,-5 3 1,-3 1 9,-13 4 37,20-7-49,0-1 0,0 1 0,0-1 0,0 0 0,0 0 0,0 0 0,0-1 0,-9 1 0,12-1-19,1 0 0,-1 0 0,0 0 0,0 0 0,0 0 0,0 0 1,0 0-1,0 0 0,1 1 0,-1-1 0,0 0 0,0 0 0,-1 2 0,-4 9 58,6-11-61,-1 0 0,0 1 0,1-1 0,-1 0-1,0 1 1,1-1 0,-1 0 0,0 0 0,1 0 0,-1 0-1,0 0 1,0 0 0,1 0 0,-2 0 0,2 0-2,0 0 0,0 0 0,0 0 0,0 0 0,0 0-1,0 0 1,0 0 0,0 0 0,-1 0 0,1 0 0,0 0 0,0 0 0,0 0 0,0 0 0,0 0 0,0 0 0,0 0 0,0 0 0,0 0 0,0 0-1,-1 0 1,1 0 0,0 0 0,0 0 0,0 0 0,0 1 0,0-1 0,0 0 0,0 0 0,0 0 0,0 0 0,0 0 0,0 0 0,0 0 0,0 0 0,0 0-1,0 0 1,-1 0 0,1 0 0,0 1 0,0-1 0,0 0 0,0 0 0,0 0 0,0 0 0,0 0 0,0 0 0,0 0 0,0 0 0,0 0 0,0 1-1,0-1 1,0 0 0,0 0 0,0 0 0,1 0 0,-1 33 186,-1-27-117,1-1-26,0-1 0,-1 0 0,2 1 0,-1-1 0,0 0-1,1 0 1,1 6 0,9 7 15,-8-12-53,-3-5-4,0 1-1,0 0 1,1 0-1,-1-1 1,0 1-1,1-1 1,-1 1-1,1 0 1,-1-1 0,1 1-1,-1-1 1,1 1-1,-1-1 1,1 1-1,-1-1 1,1 0-1,0 1 1,-1-1-1,1 0 1,0 1-1,0-1 1,4 3 16,42 27 153,-40-26-152,1 0 0,-1-1 1,1 1-1,0-2 0,0 1 0,0-1 0,13 2 1,18 5 109,-23-3-26,-12-4-88,-1-1 0,1 0 0,-1 0 1,1 0-1,-1 0 0,1-1 0,0 1 1,3-1-1,13 0 43,-11 1-50,0-1-1,0 0 1,1 0-1,13-4 1,-10-2-27,-11 5 27,-1 0 0,1 0-1,-1 0 1,1 1-1,-1-1 1,1 0-1,-1 1 1,1 0 0,-1-1-1,1 1 1,0 0-1,1 0 1,-1 0-2,0-1 1,-1 1-1,1 0 1,0 0-1,-1-1 1,1 1-1,0-1 1,-1 0-1,1 1 1,-1-1-1,1 0 0,-1 0 1,2-1-1,6-3 10,40-17 16,-33 8 0,-2 1 112,-14 13-138,1-1 0,-1 1-1,1 0 1,-1-1 0,0 1-1,0 0 1,1-1 0,-1 1-1,0 0 1,0-1 0,1 1-1,-1-1 1,0 1 0,0 0-1,0-1 1,0 1 0,1-1-1,-1 1 1,0-1 0,0 1-1,0-1 1,0 1 0,0-1-1,0 1 1,0 0 0,-1-2-1,3-3 13,4 1 18,-5 4-28,-1-1-1,1 1 1,-1 0-1,1 0 0,-1-1 1,0 1-1,1 0 0,-1-1 1,1 1-1,-1-1 0,0 1 1,1 0-1,-1-1 1,0 1-1,0-1 0,1 1 1,-1-1-1,0 1 0,0-1 1,0 1-1,0-1 0,1 1 1,-1-1-1,0 1 1,0-1-1,0 1 0,0-1 1,0 1-1,0-1 0,0 1 1,-1-2-1,1-44 126,0 43-207,0 0 42,0 1 29,0-1-1,0 0 1,0 0 0,0 0 0,-1 0-1,1 0 1,-2-3 0,2 6-2,-1-1 0,1 1-1,0 0 1,0-1 0,-1 1 0,1-1 0,0 1 0,-1 0 0,1-1 0,0 1 0,-1 0 0,1-1-1,-1 1 1,1 0 0,0 0 0,-1-1 0,1 1 0,-1 0 0,0 0 2,1 0 1,0-1-1,-1 1 0,1 0 1,0 0-1,-1 0 0,1-1 1,0 1-1,-1 0 0,1 0 1,0-1-1,0 1 0,-1 0 1,1-1-1,0 1 0,0 0 1,-1-1-1,1 1 0,0 0 1,0-1-1,0 1 0,0 0 1,0-1-1,0 1 0,-1 0 1,1-1-1,0 1 0,0-1 1,0 1-1,0 0 0,0-1 1,1 1-1,-1-1 0,0 1 4,0 0-1,0-1 0,0 1 1,0 0-1,0 0 0,0 0 0,0 0 1,0 0-1,0 0 0,0 0 1,0 0-1,0 0 0,0 0 0,0-1 1,0 1-1,0 0 0,0 0 1,0 0-1,0 0 0,0 0 0,0 0 1,0 0-1,0 0 0,0 0 0,0 0 1,0-1-1,0 1 0,-1 0 1,1 0-1,0 0 0,0 0 0,0 0 1,0 0-1,0 0 0,0 0 1,0 0-1,0 0 0,0 0 0,0 0 1,0 0-1,0 0 0,-1 0 1,1 0-1,0 0 0,0 0 0,0 0 1,0 0-1,0 0 0,0 0 1,0 0-1,0 0 0,0 0 0,-1 0 1,1 0-1,0 0 0,0 0 0,-1 0 12,0 0 0,0 0 0,-1 0 0,1 0 0,0-1 0,0 1 0,0 0 0,0-1-1,-1 1 1,1 0 0,-2-2 0,-14-13 272,16 14-277,0 0-12,0-1 0,0 1 0,0 0 1,-1 0-1,1 0 0,0 0 0,-1 1 0,1-1 0,-1 0 0,1 1 0,-1-1 1,1 1-1,-1-1 0,1 1 0,-1-1 0,0 1 0,1 0 0,-1 0 0,-2 0 0,3 0-4,0 0 0,0 0-1,0 0 1,0 0-1,0 0 1,0 0-1,0-1 1,0 1-1,0 0 1,0 0-1,0-1 1,0 1-1,0-1 1,0 1 0,1-1-1,-2-1 1,-11-5-71,8 6 50,0 0 1,0 1-1,0-1 0,-8 1 0,-20 0-103,0 1-488,33 0 578,-1-1 1,0 0-1,0 0 1,1 1-1,-1-1 1,0 0-1,1 1 1,-1-1-1,1 1 1,-1-1-1,0 1 1,1-1-1,-1 1 1,1-1-1,-1 1 1,0 1-1,-7 7-1861,-3 5-213,11-13 1584,-1 0 1,1 1 0,-1-1 0,1 1-1,0-1 1,-1 1 0,1-1 0,0 1 0,0 1-1,0-3 432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2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2816,'0'0'917,"3"0"-565,-2 0-340,-1 0 0,1 0-1,-1 0 1,1 0-1,0 0 1,-1 0 0,1-1-1,-1 1 1,1 0 0,-1 0-1,1-1 1,0 1 0,-1 0-1,1 0 1,-1-1 0,1 1-1,-1-1 1,0 1 0,1-1-1,-1 1 1,1 0 0,-1-1-1,1 0 1,-1 0 6,1 0 0,-1 1 1,1-1-1,-1 0 0,1 1 0,-1-1 1,1 1-1,-1-1 0,1 1 0,0-1 1,-1 1-1,1 0 0,0-1 0,-1 1 1,1 0-1,0-1 0,0 1 0,-1 0 1,1 0-1,0 0 0,0 0 0,0 0 1,-1 0-1,2 0 0,8 0 469,-6 0-329,-1 0 0,0 0-1,1 0 1,-1 0 0,0 0-1,1-1 1,-1 0 0,0 0 0,1 1-1,-1-2 1,0 1 0,0 0-1,0-1 1,0 1 0,0-1-1,3-3 1,1 1 75,0 0 0,1 0 0,-1 1 0,1 0 0,-1 1 0,1-1 0,0 1 0,8-1 1,9 1 133,38-1 0,66 3 1030,-117 1-1293,0 0 0,0 0 0,13 4 0,-11-2-33,1-1 0,-1 0-1,18 0 1,17-3 78,110 5 257,-69 7-214,30-6 181,-56 0-222,126 4-67,51-2-98,29 2 54,413-9 56,-284 8-59,-1 0 12,913-8 121,-1090-2-138,-98-4-25,87-2 40,6 8 123,-120 0-1839,-140 0-2059,28 0-1237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07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5632,'-1'7'986,"2"-5"184,-1-2-1136,1-1-1,-1 0 1,0 1-1,1-1 1,-1 1-1,0-1 1,1 1 0,-1 0-1,1-1 1,-1 1-1,1-1 1,-1 1 0,1 0-1,-1-1 1,1 1-1,-1 0 1,1-1-1,-1 1 1,1 0 0,-1 0-1,1 0 1,0 0-1,-1-1 1,1 1-1,0 0 1,2 0 1987,0 0-1546,8 0 197,-9 0 1499,1 0-1755,123 0 2922,-104 0-3232,-7 0-79,-1 0 0,19 3 0,-7 2-31,-10-2 83,0 0 1,25 0-1,-31-3-120,1 1-1,0 0 0,-1 1 0,1 0 1,15 5-1,-22-6-152,-1 0 1,1 0-1,0 0 1,0-1-1,-1 0 1,1 1-1,0-1 1,5-1-1,-2 0-448,-7 1 603,1 0-1,-1 0 1,0 0 0,0 0-1,0 0 1,0 0 0,0 0-1,0-1 1,1 1 0,-1 0-1,0 0 1,0 0 0,0 0 0,0 0-1,0 0 1,1 0 0,-1 0-1,0 0 1,0 0 0,0 0-1,0 0 1,0 0 0,1 0-1,-1 0 1,0 0 0,0 1 0,0-1-1,0 0 1,0 0 0,0 0-1,1 0 1,-1 0 0,0 0-1,0 0 1,0 0 0,0 0-1,0 0 1,0 1 0,0-1 0,0 0-1,0 0 1,1 0 0,-1 0-1,0 0 1,0 0 0,0 1-1,0-1 1,0 0 0,0 0-1,0 0 1,0 0 0,0 0 0,0 1-1,0 0-245,0 0-1,0 0 1,0 1-1,-1-1 1,1 0-1,0 0 1,-1 0-1,1 1 1,0-1-1,-1 0 1,1 0-1,-1 0 1,0 0-1,1 0 1,-1 0-1,0 0 1,0 0-1,0 0 0,1-1 1,-1 1-1,0 0 1,0 0-1,0-1 1,0 1-1,0 0 1,0-1-1,-2 1 1,-2 0-365,1 0 1,-1-1-1,1 1 1,-8-1-1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1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673 215 7040,'0'-3'2282,"0"3"-2246,-1-1-1,1 1 0,0-1 1,0 1-1,0-1 0,1 1 0,-1-1 1,0 0-1,0 1 0,0 0 1,0-1-1,0 1 0,1-1 1,-1 1-1,0-1 0,0 1 0,1-1 1,-1 1-1,0-1 0,1 1 1,-1 0-1,0-1 0,1 1 1,-1 0-1,1-1 0,-1 1 1,0 0-1,1 0 0,-1-1 0,1 1 1,-1 0-1,1 0 0,-1 0 1,1 0-1,-1-1 0,1 1 1,-1 0-1,1 0 0,-1 0 0,1 0 1,0 0-1,2 0 882,-3-30 1062,0 30-1968,0 0 1,0 0-1,0-1 1,0 1-1,0 0 0,0 0 1,0 0-1,0-1 1,0 1-1,-1 0 1,1 0-1,0 0 0,0-1 1,0 1-1,0 0 1,0 0-1,0 0 1,-1-1-1,1 1 0,0 0 1,0 0-1,0 0 1,-1 0-1,1 0 1,0-1-1,0 1 0,0 0 1,-1 0-1,1 0 1,0 0-1,0 0 1,-1 0-1,1 0 0,0 0 1,-22-11 196,20 10-203,0 1 0,1-1 0,-1 0 1,1 0-1,-1 0 0,1 0 0,-1 0 0,-1-3 0,-6-1-8,-18-1 45,5-5-20,-11 6-65,11-2 48,0-1 1,1 0 0,-34-20-1,30 16 112,18 9-96,0 0 0,-1 0 0,-10-1 0,-4-2-57,-3-7-38,-5-2 51,29 14 22,-1 0 0,0 1 0,1 0 1,-1-1-1,1 1 0,-1 0 0,0 0 0,1 0 0,-1 0 0,0 0 0,1 0 0,-1 1 0,0-1 0,1 0 0,-1 1 0,-2 1 1,-1 1 5,1 0 0,0 1 0,0-1 0,0 1 0,0 0 0,1 0 0,0 1 0,-1-1 0,2 1 0,-6 9 0,1-2 84,-14 23 20,-34 58 75,0 39 248,39-106-402,11-19-8,1 0 0,0 0-1,0 0 1,1 1-1,-5 11 1,2 9 64,-10 29 271,12-46-291,2-7-43,1-1 0,-1 0 0,1 1 0,0-1 0,0 1 0,1-1 0,-1 6 0,3-4-33,0-2-25,1 0 52,-1-1 1,1 1-1,0 0 1,0-1-1,0 1 1,0-1-1,0 0 1,5 3-1,22 0-129,-13-1 58,37 8 146,-14 0-68,-22-6-228,20 4 0,-27-8 13,1-1 0,12 0 0,-16-2-87,0 2-1,-1-1 1,1 1 0,0 0 0,-1 0-1,1 1 1,-1 0 0,13 6-1,-14-5-202,-1-1-1,1 0 0,0 0 0,-1 0 0,1 0 1,0-1-1,0 0 0,11 0 0,2-1-3960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13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7296,'0'-16'2720,"17"16"-2112,-1-17 1568,0 1-1472,17 16 288,0-16-608,0 16 0,16 0-256,0 0 64,0 0-96,0 16-1248,-16-16 608,0 0-2176,0 0 1536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14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82 8736,'-17'0'3936,"50"0"-3424,-33-16 864,33 16-864,0-16 288,0 16-480,-1-17-128,18 1-97,-34 16 65,33 0-96,-16-17-1727,0 17 927,-1 0-2208,1 0 1696,0 0-3808,16 17 2848,-33-17 384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18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34 4480,'-17'-16'7781,"20"16"-6645,123 0 1931,-104 0-2971,-5 0-27,31-3 0,-21-1-50,-6 0 9,43-2 0,67 6 164,-130 0-202,-1 0 0,1 0 0,-1 0 0,1 0 1,-1 0-1,1 0 0,-1 0 0,1 0 0,-1 0 0,1 0 0,-1 0 1,1 0-1,-1 0 0,1 0 0,-1 0 0,1 1 0,-1-1 0,1 0 1,-1 0-1,1 1 0,-1-1 0,1 0 0,-1 1 0,1-1 0,-1 0 1,0 1-1,1-1 0,-1 1 0,0-1 0,1 0 0,-1 1 0,0-1 1,0 1-1,1-1 0,-1 1 0,0-1 0,0 1 0,0-1 0,0 1 1,0-1-1,1 1 0,-1 0 0,0-1 0,0 1 0,-1 0 0,1-1-13,0 0 0,0 0-1,1 0 1,-1 0-1,0 0 1,0 1-1,0-1 1,0 0-1,0 0 1,0 0-1,0 0 1,0 0-1,0 0 1,0 0-1,0 0 1,0 0-1,0 1 1,0-1-1,-1 0 1,1 0-1,0 0 1,0 0-1,0 0 1,0 0-1,0 0 1,0 0-1,0 0 1,0 0-1,0 0 1,0 0-1,0 1 1,0-1-1,0 0 1,0 0 0,0 0-1,0 0 1,-1 0-1,1 0 1,0 0-1,0 0 1,0 0-1,0 0 1,0 0-1,0 0 1,0 0-1,0 0 1,0 0-1,-1 0 1,1 0-1,0 0 1,0 0-1,0 0 1,0 0-1,0 0 1,0 0-1,0 0 1,-9-1-812,6 1 142,-1 0 0,0-1 0,1 1 0,-1 1 0,0-1 0,1 0 0,-1 1 0,-5 1 0,-7 12-3696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1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7232,'0'0'5312,"0"16"-4672,0 1 512,0-1-672,0 17 160,0-17-384,0 34 0,0-18-160,0 17 160,-16 1-160,16-1-33,-16 0-31,16-16-1375,-17 0 735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19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328 263 7648,'-14'0'2453,"12"1"-1820,1 6-295,-1 17 414,-8 34 1,9-53-632,-1 7 112,0-1-1,1 1 1,1-1 0,1 17-1,0-1 115,-1 184 714,-1-190-967,-1 1 0,-5 28 0,3-31 3,2-6 77,1-5-44,0 0 0,-1 0 0,-3 8 1,3-12-57,0 0 1,0 0-1,0 0 0,-1-1 1,1 1-1,-1-1 1,-5 5-1,5-6-50,0 0 0,1 0 0,-1 0 1,0-1-1,0 1 0,0-1 0,0 1 0,-1-1 0,1 0 0,0-1 0,0 1 1,-1 0-1,1-1 0,0 0 0,-1 0 0,1 0 0,0 0 0,-5-1 0,-3-1-39,1 1 1,-1-2-1,1 0 0,-13-5 0,16 5-260,0-1-1,0 0 1,0 0-1,0 0 1,0-1-1,1 0 1,0-1-1,-10-10 1,15 15 232,-45-45-1413</inkml:trace>
  <inkml:trace contextRef="#ctx0" brushRef="#br0" timeOffset="1">262 1 7136,'0'0'3232,"17"0"-2816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19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17 4992,'-14'0'1589,"14"0"-1578,0 0 0,0 0 0,0 0 0,0 0 0,0 0 0,-1 0 0,1 0 0,0 0 0,0 0 1,0 0-1,0 0 0,0 0 0,0 0 0,0 0 0,0 0 0,0 0 0,-1 0 0,1 0 0,0 0 0,0 0 0,0 0 0,0 0 0,0 0 0,0 0 0,0 0 0,0 0 0,0 0 0,0 1 0,0-1 0,0 0 0,-1 0 0,1 0 0,0 0 1,0 0-1,0 0 0,0 0 0,0 0 0,0 0 0,0 0 0,0 0 0,0 1 0,0-1 0,0 0 0,0 0 0,0 0 0,0 0 0,0 0 0,0 0 0,0 0 0,0 0 0,0 0 0,0 0 0,0 1 0,0-1 0,0 0 0,0 0 0,0 4 221,0 14 6075,-2-13-6686,-10 2 1038,11-7-595,0 1 0,0-1 0,0 1 0,0-1 1,0 1-1,0 0 0,0-1 0,0 1 0,0 0 0,0-1 1,0 1-1,0 0 0,0 0 0,1 0 0,-2 1 1,-7 23 805,-1-3-418,-3-4-147,10-16-283,1 1 1,1-1-1,-1 1 1,0-1-1,1 1 1,-1 0-1,1-1 1,0 1-1,0 0 1,0 0-1,0 0 1,0 0-1,1 0 1,-1 0-1,1 0 1,0 0-1,0 6 0,0 29 69,0-35-79,0 0 1,0 0-1,0 0 0,1 0 0,-1 0 0,1 0 1,-1 0-1,1 0 0,0-1 0,0 1 0,0 0 1,1 0-1,-1-1 0,1 1 0,1 2 0,0-1 6,-2-3-20,0 1-1,0-1 0,0 0 0,0 1 1,1-1-1,-1 0 0,1 0 0,-1 0 1,1 0-1,-1 0 0,1 0 0,-1 0 1,1 0-1,0-1 0,-1 1 0,1-1 1,0 1-1,0-1 0,-1 1 0,3-1 1,9 3-90,-4 0 32,4 2-83,-4-7-26,1 0 0,-1-1 0,0 0 0,0 0 0,0-1 0,12-7 0,29-21 78,-49 31 93,1 0-1,-1-1 1,0 1 0,1 0 0,-1 0-1,0-1 1,0 1 0,0-1 0,0 1-1,0-1 1,0 1 0,0-1 0,0 0-1,-1 1 1,1-1 0,-1 0 0,1 0-1,-1 1 1,0-1 0,1-2 0,1-9-50,5-3-13,-6 13 43,0-1 1,1 1 0,-1 0-1,-1 0 1,1-1 0,0 1-1,-1 0 1,0-1 0,0-4 0,0 6 33,1 0 0,-1 0 0,1 0 0,-1 0 0,1 1 0,-1-1 0,1 0 0,0 0 0,0 1 0,0-1 0,0 1 0,0-1 0,1 1 0,1-3 0,0 2 394,-3 7-329,1 0 0,0 0 0,1 1 0,-1-1 0,1 0 0,0 0 0,1 0 0,-1-1 0,1 1 1,0 0-1,6 7 0,11 19 119,-15-22-132,0 0 0,1 0-1,1 0 1,-1 0-1,11 9 1,-12-13 15,0-1 1,0 1 0,0-1-1,7 5 1,-9-8-35,0 1 0,0-1 1,0 0-1,0 0 0,0 0 0,1-1 1,-1 1-1,0-1 0,1 0 0,3 0 1,-4 0-30,-1 0 1,1 0-1,-1 0 0,1 0 1,-1 0-1,1-1 0,-1 1 1,1-1-1,-1 0 1,1 0-1,-1 0 0,0 0 1,1 0-1,-1 0 0,0-1 1,0 1-1,0-1 1,0 1-1,0-1 0,0 0 1,0 0-1,-1 0 1,1 0-1,-1 0 0,1 0 1,-1 0-1,1-3 0,-1 1 6,0 1-1,0-1 1,-1 0 0,0 1-1,1-1 1,-2-7-1,1-8 42,0 13-56,0 3-2,0-1 0,0 0 0,0 1-1,-1-1 1,1 0 0,-1 1 0,0-1 0,0 0 0,0 1 0,0 0-1,-1-1 1,0 1 0,1 0 0,-4-5 0,1 2-8,1 0 0,1-1 0,-1 1 1,1-1-1,0 1 0,-2-13 0,3 9-120,-1 1 0,-1 0 0,0 0 0,-4-9 0,2 11-331,5 6 383,-1 1 0,0-1 0,1 0 0,-1 0 0,0 0 0,1 1 0,-1-1 0,1 0 0,-1 0-1,1 0 1,0 0 0,-1 0 0,1 0 0,0 0 0,0 0 0,0 0 0,0 0 0,0 0 0,0 0-1,0 0 1,0 0 0,0 0 0,0 0 0,0 0 0,0 0 0,1-1 0,10-11-2402,-8 10 789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 8384,'13'0'2704,"-10"0"-1019,-3 3-816,0-2-728,0 1 0,-1 0 0,1-1 1,-1 1-1,1 0 0,-1-1 0,1 1 0,-1 0 0,-2 2 0,-3 9 139,0 10-116,4-16-137,0 1 0,0-1 0,-6 11 0,-33 78 46,28-63 22,-2 0-1,-30 51 1,-37 28 454,79-107-505,-1 0-1,1 0 1,-8 6-1,11-11-41,0 1 1,-1-1-1,1 0 0,0 0 0,0 1 0,-1-1 0,1 0 0,0 0 0,0 0 0,-1 0 0,1 0 0,0 1 0,0-1 0,-1 0 0,1 0 0,0 0 1,-1 0-1,1 0 0,0 0 0,-1 0 0,1 0 0,0 0 0,0 0 0,-1 0 0,1 0 0,0 0 0,-1 0 0,1 0 0,-1-1 0,1 1 4,0-1 0,-1 0-1,1 0 1,-1 1-1,1-1 1,0 0 0,0 0-1,-1 0 1,1 0-1,0 1 1,0-1-1,0 0 1,0 0 0,0 0-1,0-1 1,0-4-27,1 1 0,0-1 1,0 1-1,0-1 0,1 1 1,-1 0-1,1 0 0,5-10 0,29-41-197,-6 9-6,-2 1-451,42-50 0,-53 74 551,32-36-130,-19 34 232,-21 14 124,-8 8-75,0 1 0,1-1 0,-1 1 0,1-1-1,-1 1 1,1 0 0,-1 0 0,1-1 0,-1 1 0,1 0 0,0 0 0,0 1 0,0-1-1,-1 0 1,1 0 0,0 1 0,0 0 0,0-1 0,0 1 0,0 0 0,3 0 0,4-1 274,-8 1-262,0 0 0,0 0 0,0-1 0,0 1 0,0 0 0,0 0 0,0 0 1,0 0-1,0 0 0,0 1 0,0-1 0,0 0 0,0 0 0,0 1 0,0-1 0,0 1 0,0-1 0,0 1 0,0-1 0,0 1 0,0-1 0,1 2 1,3 23 333,9-1-139,-9-11-128,-1 0 0,0 0-1,2 17 1,8 27 122,35 107 167,-46-154-506,1 0 0,-2 0-1,1 0 1,-2 1 0,2 20 0,-2-25-146,-1 0 1,1 0-1,3 9 0,0 11-625,-4-25 741,0 0-1,0 0 0,0 0 1,0 0-1,0 1 1,0-1-1,-1 0 0,1 0 1,0 0-1,-1 0 0,1 0 1,-1 0-1,1 0 0,-1 0 1,0 0-1,1 0 0,-2 1 1,2-2 52,0 0 1,-1 1 0,1-1 0,0 0 0,0 0-1,-1 1 1,1-1 0,0 0 0,-1 0 0,1 0-1,0 0 1,0 1 0,-1-1 0,1 0 0,0 0-1,-1 0 1,1 0 0,0 0 0,-1 0 0,1 0-1,0 0 1,-1 0 0,1 0 0,0 0 0,-1 0-1,-24 2-4247,23-1 4041,0 0 0,0 0-1,1 0 1,-1 0-1,0 1 1,0-1-1,1 0 1,-1 1-1,-1 1 1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0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8960,'-16'0'4064,"32"-16"-1344,17 16-1985,-17 0-447,17 16-64,0-16-128,16 0-480,-33 16 192,17-16-2431,0 17 1407,0-17-3680,-1 0 2752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33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2816,'0'0'7536,"-3"6"-6923,1-2-510,0-1-34,0 0 0,1 0-1,0 0 1,-1 1 0,1-1-1,1 0 1,-1 1 0,0-1-1,1 0 1,-1 4 0,1-3-11,0-1 0,-1 1 0,1-1 0,-1 0 0,0 0 0,0 1 1,0-1-1,-2 3 0,-2 11 133,3-8-139,0 1 1,1 0-1,1 0 0,0 0 0,1 13 0,0-2-18,-1-11-12,-1 0 1,0 1-1,0-1 0,-5 14 1,4-16 2,0 1 1,1 0 0,0-1-1,0 13 1,1 10-208,0 28 413,0-15-5325,0-31 3766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0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9888,'0'-17'4480,"16"1"-3904,17 16 256,-17 0-576,17 0 32,0 0-161,16 0-926,-16 0 415,32 0-4288,-16 16 2592</inkml:trace>
  <inkml:trace contextRef="#ctx0" brushRef="#br0" timeOffset="1">918 345 9216,'0'0'4192,"49"0"-3648,-32-16 672,16 16-768,-1 0-384,17 16-64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1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17 295 8800,'-17'0'4000,"66"-16"-3488,-32 16 1280,-1 0-1088,50-17-480,-17 17-192,0-16-3104,0 16 1664</inkml:trace>
  <inkml:trace contextRef="#ctx0" brushRef="#br0" timeOffset="1">656 17 10464,'-17'-17'4736,"34"17"-3041,-1 17-1343,0-17-160,34 0-96,-1 0-1855,0 16 959,33-16-4544,-17 0 2976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7968,'0'-8'613,"0"4"-144,-1 1 0,1-1 1,0 1-1,0-1 0,0 0 1,1 1-1,0-1 1,1-6-1,0 10-418,0-1 1,0 0-1,0 0 1,0 1-1,0-1 1,0 1-1,0 0 1,0 0-1,0 0 0,0-1 1,4 2-1,13-2 201,-3-4-96,-9 3-122,0 0 1,0 1-1,-1-1 1,1 1-1,11 0 1,5 1-10,4 1-16,32-4 0,-25-3-4,-19 3 32,1 1 1,20-1-1,125 3 2821,-158 0-2218,-3 3-698,0 8-8,1-3 21,-1 1 0,-1-1 0,-2 16 0,-8-2-83,6 10 54,-1-11 47,-15 37 1,1-8-44,17-40 58,0-1-1,-10 18 1,-11 9 6,13-1 28,3-20 36,0-1 0,-19 26 0,-4 6 168,13-6-62,-1 4 109,17-41-216,0-1 1,0 1-1,0 0 0,0-1 1,0 1-1,0-1 0,-1 0 1,1 1-1,-1-1 0,0 0 1,-3 2-1,-2 0 89,7-3-109,-1 0-1,1 0 1,-1 0-1,1 0 1,-1 0 0,1 0-1,-1-1 1,0 1-1,1-1 1,-1 1-1,0-1 1,1 0 0,-1 1-1,0-1 1,1 0-1,-1 0 1,0 0 0,1-1-1,-1 1 1,0 0-1,0-1 1,1 1-1,-3-1 1,-1-3 29,1 1-1,0-1 1,0 1 0,0-1-1,0-1 1,1 1-1,-1 0 1,1-1 0,-4-8-1,-1 1 122,-8-13 86,1-2 0,0 0 0,2-1 0,-9-31 0,3 11-101,14 36-196,-1 0 0,2-1-1,0 0 1,0 0 0,2 0 0,-1 0 0,0-14 0,3-11-686,0 19-622,0 17 990,0 1 1,0 0 0,0-1-1,0 1 1,0-1-1,0 1 1,0 0 0,1-1-1,-1 1 1,0 0 0,1 0-1,0-3 1,13 15-1712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2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61 8320,'0'-28'2672,"0"28"-2645,-1 0 1,1 0-1,0-1 1,0 1-1,0 0 1,0 0-1,0-1 1,0 1-1,0 0 1,0-1-1,1 1 1,-1 0-1,0 0 1,0-1-1,0 1 1,0 0-1,0 0 1,0-1-1,0 1 1,1 0-1,-1 0 1,0-1-1,0 1 1,0 0-1,1 0 1,-1 0-1,0-1 1,0 1-1,0 0 1,1 0-1,-1 0 1,0 0-1,0 0 1,1 0-1,-1-1 1,0 1-1,1 0 1,4-2 210,0 0 0,0 0 0,1 0 0,-1 0 0,0 1 0,1 0 0,-1 0 0,1 1 0,-1-1 0,8 2 1,4-1 72,2 0 51,37-3-1,-40 0-287,-9 1-45,0 1 1,0 0 0,8 0-1,25 5 40,-17 0-26,27-1-36,56-3-1,-52 0-419,28 0-1219,-80 0 1266,-4 2-20,-2 1 139,0 0 0,0 0 0,0-1 0,-1 0 0,-8 3 0,-13 7-319,4 3 357,1 1 0,1 1 0,0 0 0,-28 33 0,38-37 155,1 1-1,0 0 1,1 0-1,-10 26 1,4-9 65,14-31-11,-11 21 84,1 0 0,1 0 0,-10 36 0,6 12-160,9-44 143,-12 45 0,9-49 188,-1-1-1,-12 24 1,18-40-195,0 0-1,-1 1 1,1-1 0,-1 0 0,0 0 0,0-1 0,-1 1 0,1-1 0,-1 1-1,1-1 1,-1 0 0,0 0 0,0-1 0,-1 1 0,1-1 0,-6 3 0,-2-4 45,0 1 0,0-1 0,0-1 0,-13-1 1,2 0 360,20 1-358,-1 0 1,1 0-1,0-1 1,-1 1-1,1-1 1,0 0-1,-1 0 1,1 0-1,-5-3 1,-3 0 267,8 3-233,0 0 0,0 0 0,0 0 0,1 0 0,-1 0 0,0-1 0,1 1 0,-1-1 0,0 1 0,-2-4 0,2 2 380,14 4-417,0 0-1,-1 0 1,16 5 0,-2-1-71,28 1 67,11 5-54,3-6-112,-33 0 21,-3-1-304,35 1 1,20-5-619,-80-1 742,1 1 1,0-1-1,-1 0 1,1 0-1,-1-1 1,0 0-1,1 1 1,-1-2-1,0 1 1,0-1-1,0 0 1,0 0-1,5-4 1,-10 7 193,0 0 1,0-1-1,0 1 1,0 0-1,1 0 1,-1 0-1,0 0 1,0 0-1,0 0 1,0 0-1,0 0 1,0 0-1,0 0 0,0 0 1,0-1-1,0 1 1,1 0-1,-1 0 1,0 0-1,0 0 1,0 0-1,0 0 1,0 0-1,0-1 1,0 1-1,0 0 0,0 0 1,0 0-1,0 0 1,0 0-1,0 0 1,0-1-1,0 1 1,0 0-1,0 0 1,0 0-1,0 0 1,0 0-1,0 0 0,0 0 1,-1-1-1,1 1 1,0 0-1,0 0 1,0 0-1,0 0 1,0 0-1,0 0 1,0 0-1,0 0 1,0 0-1,0-1 0,-1 1 1,1 0-1,0 0 1,0 0-1,-11-11-3827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2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32 8128,'-41'-13'2618,"40"13"-2538,0-1 1,-1 1-1,1 0 0,0-1 0,0 1 0,0 0 0,0-1 1,0 1-1,0-1 0,0 0 0,0 1 0,0-1 0,0 0 0,0 0 1,0 1-1,0-1 0,-1-2 0,-3-2 221,4 5-200,1 0 0,-1-1-1,0 1 1,0 0 0,0 0-1,0 0 1,0 0 0,0 0-1,0 0 1,0 0 0,0 0-1,0 0 1,0 0 0,0 0-1,0 0 1,0 1 0,0-1-1,0 0 1,1 1 0,-1-1-1,0 1 1,0-1 0,0 1-1,1-1 1,-3 2 0,-7 4 353,-4-2-109,12-4-292,0 0 1,-1 1-1,1 0 0,-1-1 0,1 1 0,0 0 0,0 0 0,0 0 0,-1 1 0,1-1 0,0 0 0,0 1 0,-2 1 0,-21 21 310,19-19-264,0 0 1,1 0-1,-1 1 1,1 0 0,-7 12-1,6-10 87,1 1 1,0 0-1,-6 16 1,9-21-157,1 0 1,0 0-1,0 0 1,0 0-1,1 1 1,-1-1-1,1 0 1,0 0 0,0 0-1,0 1 1,1-1-1,0 0 1,1 5-1,2-1 3,0 0 1,1-1-1,-1 1 0,2-1 0,-1 0 0,1-1 0,0 1 0,0-1 0,11 7 0,-14-11-43,1 1 1,0-1-1,0 0 0,0 0 1,0 0-1,1-1 0,-1 1 1,0-1-1,1 0 0,4 0 1,4 0-152,1 0 0,13-2 1,0 0-25,68 1-562,-90 0 768,-1 1 0,0-1 0,1-1-1,-1 1 1,0-1 0,1 1 0,-1-1 0,0-1-1,0 1 1,0 0 0,0-1 0,0 0 0,0 0-1,0 0 1,-1 0 0,1-1 0,-1 0 0,1 1-1,4-7 1,-6 7-1,0 0 0,-1 0 0,1-1 0,-1 1 0,1-1 0,-1 1 1,0-1-1,0 0 0,0 1 0,0-1 0,0 0 0,-1 0 0,1 1 0,-1-1 0,0 0 0,0 0 0,0 0 0,0-3 0,-1-1 26,2 2 18,-1 1-1,0-1 1,-1 0 0,1 0 0,-1 0 0,0 1-1,0-1 1,-3-6 0,-2-8 215,4 7-143,1 9-78,0-1-1,1 0 0,-2 0 0,1 0 1,0 1-1,-1-1 0,1 1 1,-1-1-1,-4-6 0,-8-14-3,11 18-417,-9 6-236,11 0 499,-2 0-481,6 3-1227,10 11 502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2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8640,'-17'65'3904,"-32"-32"-3392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4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886 1934 6048,'0'-17'3178,"-3"17"-2538,0 1-482,1-1-123,0 0 0,0 0 0,0 0 0,0 0 1,0 0-1,1 0 0,-1-1 0,0 1 0,0-1 0,-3 0 0,0-6 24,5 6-58,-1 1 1,0-1-1,1 0 0,-1 1 1,0-1-1,0 0 1,1 1-1,-1-1 1,0 1-1,0-1 0,0 1 1,0-1-1,0 1 1,0-1-1,1 1 0,-1 0 1,0 0-1,-2-1 1,-5-1 87,1-1 1,-1 0 0,1 0-1,0-1 1,0 0 0,0 0 0,0-1-1,1 0 1,0 0 0,-8-9-1,-2-1 179,-48-51 643,26 15-227,-22-24 8,-16-10-90,-91-109-105,146 166-530,1-1 1,-33-64-1,-14-65-24,-26-156 69,85 281 3,0 2 17,-5-20 106,-13-97 1,21 53 186,-1 43-176,-2-44 17,8 67-140,-1 13-88,2-22-1,0 33 46,0 1 0,-1-1-1,2 1 1,-1-1 0,0 1-1,1 0 1,0 0 0,0-1-1,3-3 1,-3 5 5,0-1 1,0 0 0,0 0-1,0 0 1,-1 0-1,1 0 1,0-5-1,2-4-120,-1 8-194,0 0 0,1 0 1,-1 0-1,1 0 0,0 1 0,1-1 1,6-4-1,-5 3-321,-3 3-767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4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51 179 4576,'-3'-3'262,"0"-1"0,1 0-1,-1 0 1,1-1 0,-1 1 0,1 0 0,-1-7 0,-8-12 160,-3 6 639,14 17-997,-1-1 0,1 1-1,-1-1 1,1 0-1,0 1 1,-1-1-1,1 0 1,0 1-1,0-1 1,-1 0 0,1 1-1,0-1 1,0 0-1,0 1 1,0-1-1,0 0 1,0 1-1,0-1 1,0 0-1,0 0 1,0 1 0,0-1-1,1 0 1,-1-2 192,0 0-158,0 1 1,0-1-1,0 0 1,0 0-1,0 1 0,1-1 1,-1 0-1,1 1 1,0-1-1,0 1 1,0-1-1,0 1 1,0-1-1,0 1 1,1-1-1,-1 1 0,1 0 1,0 0-1,0 0 1,-1 0-1,1 0 1,1 0-1,-1 1 1,0-1-1,4-2 1,0 1 38,-3 1-98,0 0-1,0 1 1,0-1 0,1 1 0,-1 0-1,0-1 1,1 1 0,-1 1 0,1-1-1,-1 0 1,1 1 0,-1 0 0,1 0-1,-1 0 1,7 1 0,22 10 238,-16-7-176,-5-2 2,1 0 0,-1 2 0,0-1 0,1 2 0,-2-1 0,17 10 0,-12 3 51,-6-7-63,9 3 23,-15-11-81,0 0 0,0 0 0,0 0 0,0 0 0,-1 0 0,1 1 0,-1 0 0,5 5 0,6 19 161,-12-25-206,0 0 0,-1 0 0,1 0 0,-1 0 1,1 0-1,-1 0 0,0 0 0,0 0 0,0 0 1,0 0-1,-1 0 0,1 0 0,0 0 0,-1 0 1,-1 3-1,-2 4-744,-8 18-2211,-2 3-1635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4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557 0 6048,'-13'27'1952,"10"-16"-1179,3-2-625,-1-1 145,1-1 1,0 1 0,1-1-1,2 12 1,2-4 221,-3-12-387,-1 1 1,0 0-1,0-1 0,0 1 0,0 0 1,0 0-1,-1-1 0,0 7 0,0 8 151,-1-8-119,1-1-1,0 0 1,1 1 0,2 13 0,8 13 138,-8-15-188,-2-14-66,0 1 0,1 0 0,0-1 0,0 1 0,6 12 0,-5-12 28,0-1 1,0 1 0,-1 0 0,0 0 0,1 11-1,-1-11 31,-1 0-1,1 0 0,0-1 1,1 1-1,4 10 0,-4-11 13,0 1-1,-1-1 1,3 12 0,1 3 232,0-9-116,3 6 470,-9-18-669,0-1-1,0 1 1,0 0-1,0-1 1,0 1 0,0 0-1,0 0 1,0-1-1,0 1 1,0 0-1,0 0 1,0-1-1,0 1 1,0 0 0,-1-1-1,1 1 1,0 0-1,-1-1 1,1 1-1,0 0 1,-1-1 0,0 2-1,1-2-9,-1 0 0,1 1 0,0-1 0,-1 0 0,1 0 0,-1 0 0,1 1 0,0-1 0,-1 0 0,1 0 0,-1 0 0,1 0 0,0 0 0,-1 0 0,1 0 0,-1 0 0,1 0-1,-1 0 1,1 0 0,0 0 0,-1 0 0,1 0 0,-1 0 0,1 0 0,0 0 0,-1-1 0,0 1 0,-12-9 354,5 3-236,4 4-79,-1-1 0,0 1 0,0 0 0,0 0 0,0 1 1,0 0-1,0 0 0,-5-1 0,-6-1 7,-88-13 146,97 15-221,-12-2-19,-1 2-1,1 0 1,-1 1-1,1 1 1,-38 6-1,-4 4-552,24-6-339,-48 15-1,77-18 310,1 1-1,0 0 1,0 1-1,1 0 0,-1 0 1,1 0-1,0 1 1,0-1-1,0 2 0,0-1 1,1 0-1,-6 9 0,-8 18-4328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8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9728,'0'0'4384,"33"0"-2752,-1 0-1280,1 0 63,16 0-255,-16 0-575,33 0 191,16 0-2944,-1 0 1760,-15 0-5056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33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4480,'-12'0'1710,"24"0"-194,-9 3-828,-3-2-629,1 0 39,1 0 0,-1 0-1,0 0 1,0 0-1,1 0 1,-1 0-1,1 0 1,-1 0 0,1-1-1,-1 1 1,1 0-1,-1-1 1,1 1 0,-1-1-1,1 0 1,0 0-1,-1 1 1,1-1-1,2 0 1,239 0 2963,-229-1-3027,-1 0 1,25-6-1,-25 5-4,1-1-1,26 0 1,28 3 184,-38 0-6454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8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869 19 8960,'-2'0'281,"0"0"1,0-1 0,0 1 0,0 0-1,1-1 1,-1 1 0,0-1 0,0 0-1,1 1 1,-1-1 0,0 0 0,-1-1-1,1 1-204,1 0 0,-1 0 0,1 0 0,-1 0-1,0 0 1,0 1 0,1-1 0,-1 1 0,0-1-1,0 1 1,0 0 0,-2-1 0,-20 1 742,16-1-706,-1 1 1,1 0-1,0 1 1,-17 2 0,19-1-76,-6 1 4,-1 0 1,1-1-1,0 0 1,-14 0-1,15-2-22,0 0-1,-14 3 1,13-1-14,-5 2 10,0-1-1,0-1 1,-21 0 0,-139-2 742,149 0-586,13-1-69,0 1-1,-26 4 0,6 7 10,19-8-67,11-2-35,0 0 0,0 1 0,0-1 0,0 1 0,-9 5 0,12-5-17,-1 0-1,1 0 1,-1 0 0,1 0 0,0 1 0,0-1-1,0 1 1,1 0 0,-1 0 0,0-1 0,1 1-1,-2 5 1,-4 7-7,2-1 1,0 1-1,0 0 0,2 0 1,0 0-1,-2 25 0,4-23 41,-1 1 1,-6 30-1,5-36-13,-29 119 525,15-92-331,12-12-192,-2-12-11,6-14-17,0 0 1,0 1 0,0-1 0,1 1 0,-1-1 0,1 1 0,-1-1 0,1 1 0,0-1 0,-1 3-1,1-4 11,0 0-1,0 1 0,0-1 0,0 0 0,0 0 1,0 0-1,0 1 0,0-1 0,1 0 0,-1 0 0,0 1 1,0-1-1,0 0 0,0 0 0,0 0 0,0 0 0,1 1 1,-1-1-1,0 0 0,0 0 0,0 0 0,0 0 0,1 1 1,-1-1-1,0 0 0,0 0 0,0 0 0,1 0 0,-1 0 1,0 0-1,0 0 0,1 0 0,-1 0 0,1 0 0,18 13 17,-12-8-27,-1-1 0,1 0 0,0 0 0,0 0 0,0-1 0,12 4 0,11-2-39,-13-2 26,31 8 0,-34-6 22,21 4 0,-18-7 3,16 4 0,-25-3-5,-1 1-1,1-1 0,7 7 1,-3-4-85,22 12 0,32 1-982,-63-18 966,0 0 0,0 0 0,-1 1 0,1-1 0,0 1 0,-1-1 0,3 3 0,3 7-1199,-7-11 1229,-1 1 0,0-1-1,0 0 1,0 1 0,1-1 0,-1 0-1,0 1 1,0-1 0,1 0-1,-1 1 1,0-1 0,1 0 0,-1 0-1,0 1 1,1-1 0,-1 0-1,0 0 1,1 0 0,-1 1 0,1-1-1,-1 0 1,0 0 0,1 0 0,-1 0-1,1 0 1,-1 0 0,1 0-1,-1 0 1,0 0 0,2 0 0,-2 0-728,1 0 731,-1 0 0,0 0 0,0 0 0,0 0-1,0 0 1,0 0 0,0 0 0,1-4-2898,-1 4 2776,0-1 0,0 0 0,0 1 0,0-1 0,0 0 1,0 0-1,0 1 0,-1-1 0,1 0 0,0 1 0,0-1 1,-1 0-1,1 0 0,-1 1 9,0-1-1,0 1 1,0 0 0,1-1-1,-1 1 1,0 0 0,0 0 0,0-1-1,0 1 1,0 0 0,0 0 0,0 0-1,-1 0 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10144,'0'-17'5184,"16"17"-3649,0 0-959,1-16-96,32 16-288,0 0-160,17 0 0,15 0-960,-15 0 512,-17 0-2431,0 0 1567,1 16-4704,-1-16 3360,-17-16 32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2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 6880,'-16'0'2560,"48"16"-1984,-15-16-160,-1 0 1088,-16 17-896,33-1 64,-17-16-448,17 16 64,0 1-160,16-17-1888,-16 16 928,0 1-5440</inkml:trace>
  <inkml:trace contextRef="#ctx0" brushRef="#br0" timeOffset="1">33 279 8800,'-33'0'3264,"50"0"-2528,16-16-224,-17 16 160,17 16-480,-1-32 0,18 16-128,15 0-2880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0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6720,'-1'10'647,"0"-1"-1,0 0 1,-3 13 0,-3 15-216,5-22-264,1-1 0,1 17-1,0 8 892,1-6-490,0-12-96,0 0-1,-2 1 0,-4 26 0,-5-7 36,8-37-384,1 0 1,0 1-1,-1-1 1,0 0-1,0 0 1,0 0-1,-1 0 1,1 0 0,-1-1-1,0 1 1,0-1-1,0 1 1,0-1-1,-1 0 1,1-1-1,-1 1 1,-5 3-1,4-5-205,0 0 0,0 0-1,0 0 1,0-1-1,0 0 1,0 0 0,0 0-1,0-1 1,0 1-1,-8-3 1,10 2-323,0-1-1,1 1 1,-1-1 0,1 0-1,-1 0 1,1 0 0,0 0-1,-1 0 1,1 0 0,0-1-1,1 1 1,-4-5 0,4 5 145,1 1 1,0 0 0,-1-1 0,1 1 0,0-1 0,-1 1-1,1-1 1,0 1 0,0-3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1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7296,'-16'-17'2720,"16"34"-1696,0-1-1664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1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34 6880,'-33'0'5408,"17"0"-2080,32 0-3104,0 0-160,1 0-32,16-17 0,-1 17-2624,18 0 1408,15-16-4032,-16 16 2944,0 0-576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1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17 5728,'0'-14'1840,"0"12"-1110,-3 2-228,1 0-391,0 0 0,1 1 0,-1-1-1,0 0 1,0 1 0,1 0 0,-1-1 0,1 1 0,-1 0 0,-2 2 0,-5 2 231,6-3-232,1-1-1,-1 1 1,1 0-1,-1 0 1,1 0-1,0 0 1,0 0-1,0 0 1,0 1-1,0-1 1,1 1-1,-1-1 0,1 1 1,-2 3-1,1-2-9,-1 1 0,1-1-1,-1 0 1,1 0 0,-6 5-1,-7 4 143,11-9-169,0-1 0,1 1 1,-1-1-1,1 1 0,0 0 0,0 1 0,-5 7 0,-3 9 110,8-17-162,0 1 1,1-1 0,-1 1 0,1 0-1,0 0 1,1 0 0,-1 0-1,1 0 1,-1 10 0,2-6-1,-1-7-16,1-1 0,0 1 0,0 0 1,0 0-1,1 0 0,-1 0 0,0-1 0,1 4 0,0-4-13,0 0 0,0 0 1,0 0-1,0-1 0,0 1 0,0 0 0,0 0 0,0 0 1,1-1-1,-1 1 0,2 0 0,12 8-261,17 7-1050,-30-15 1236,0-1 1,0 1 0,0 0-1,0-1 1,0 0 0,0 1-1,0-1 1,1 0 0,-1 0-1,0 0 1,0 0 0,0 0-1,3-2 1,17-8-585,-8 6 352,-12 4 267,0-1 1,1 1 0,-1-1 0,1 0 0,-1 1 0,0-1-1,0 0 1,0-1 0,1 1 0,-1 0 0,0-1 0,0 1 0,2-3-1,8-7-57,13-14 313,-24 23-142,0 1 0,1-1 1,-1 1-1,0-1 0,0 1 0,-1-1 0,1 0 1,0 0-1,0 1 0,-1-1 0,1 0 0,-1 0 0,1-2 1,-1 2 500,2 4 44,9 9 253,-10-11-810,-1 1 0,1-1 0,-1 1 0,0-1 0,1 1 0,-1 0 0,0-1 0,1 1 0,-1 0 0,0-1 0,0 1 0,0 0 1,0-1-1,1 1 0,-1 0 0,0-1 0,0 1 0,0 0 0,-1 0 0,1-1 0,0 1 0,0 0 0,0 0 0,-1 2 111,1-2-139,0 0 1,1 0-1,-1 0 1,0 0-1,0 0 1,1 0-1,-1 1 1,1-1-1,-1 0 1,1 0-1,0 0 1,-1-1-1,1 1 1,0 0-1,-1 0 1,1 0-1,0 0 1,0-1 0,0 1-1,0 0 1,0-1-1,0 1 1,0-1-1,0 1 1,0-1-1,1 1 1,6 2 47,0-1-1,16 3 1,-15-3-25,0 0-8,4 1 7,0 0 0,0-1 1,1-1-1,-1 0 1,22-2-1,-1-5 25,-19 3-39,0 1 1,22-1-1,-28 3-23,0 0-1,1-1 1,-1 0-1,0-1 1,12-3 0,-18 4 34,1 0 1,-1-1-1,1 1 1,-1-1-1,0 1 1,0-1-1,0 0 1,0-1-1,0 1 1,-1 0-1,1-1 1,-1 1-1,1-1 1,-1 0-1,0 0 1,2-4-1,-1 2 13,-3 4-46,1 1 0,-1-1 0,1 0 0,-1 0 0,0 0 0,1 1 0,-1-1 0,0 0 0,0 0 0,1 0 0,-1 0 0,0 0 0,0 0 0,-10-17 71,4 6-70,4 9-12,0 0 0,0-1 1,0 1-1,0 0 0,0 0 1,-1 0-1,1 0 0,-1 1 1,0-1-1,-3-2 0,0 1-36,1 0 1,-1 0-1,1-1 0,0 1 1,1-1-1,-1-1 0,-6-8 1,10 12-75,-1 0 1,0 0-1,1 0 1,-1 0-1,0 1 1,0-1-1,-4-2 1,-2-3-1262,8 6 1267,0 1 0,1-1 0,-1 1 0,0-1 0,1 1 0,-1-1 1,0 1-1,1-1 0,-1 1 0,1-1 0,-1 1 0,0 0 0,1-1 1,-1 1-1,1 0 0,0-1 0,-1 1 0,1 0 0,-1 0 0,1-1 1,0 1-1,18-5-2441,11-9-2432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2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82 5568,'0'-27'1786,"0"22"604,-3 7-1548,-2 5-602,0-1 0,0 1-1,1 0 1,0 0 0,0 0 0,1 0-1,-5 15 1,-3 7 200,-17 29 66,15-32-234,1-1 0,-14 46 0,23-62-252,0 3-5,-1 0-1,-5 12 1,-19 17 81,12-6 218,13-26-165,-1 0 1,-8 15 0,-9 4 409,15-20-370,0 1-1,-8 14 1,11-16-96,3-7-78,0 1-1,0-1 0,0 1 0,0-1 0,-1 1 0,1-1 0,0 1 1,0-1-1,-1 0 0,1 1 0,0-1 0,0 1 0,-1-1 0,1 0 1,0 1-1,-1-1 0,1 0 0,-1 1 0,1-1 0,0 0 1,-1 0-1,1 1 0,-1-1 0,1 0 0,-1 0 0,1 0 0,-1 0 1,1 0-1,-1 0 0,1 1 0,-1-1 0,1 0 0,-1 0 0,1 0 1,-1-1-1,-5-1 188,0-7-167,8 4-60,8-14-273,20-60-880,31-70-955,-40 104 1839,-8 18 117,26-38 0,-15 26 179,-13 18 73,6-7 96,6 5-16,-8 10-1,10-17 513,3 7-23,-26 22-540,1-1-1,0 1 0,-1-1 1,1 1-1,0 0 0,0 0 1,0 0-1,0 0 0,0 0 1,3 0-1,-4 2-82,-1-1 1,1 0-1,-1 0 1,0 1-1,1-1 0,-1 1 1,0-1-1,1 1 1,-1 0-1,0-1 1,0 1-1,0 0 0,1 0 1,-1 0-1,0 0 1,0 0-1,0 0 1,0 0-1,-1 0 1,1 0-1,0 0 0,0 1 1,-1-1-1,1 0 1,-1 1-1,1-1 1,0 2-1,2 4 46,5 11 41,-1 0 1,-1 1 0,0-1 0,2 20 0,9 29 88,-8-44-121,15 28 1,3 9-17,-5 4 20,8 22 91,-16-43-422,-13-35 70,0-1-1,1 0 1,0 0 0,1 0 0,4 9-1,-7-15 111,1 0 0,-1 0 0,0 0 0,0 0 0,0 0-1,1 0 1,-1 0 0,0 0 0,0 0 0,0 0 0,-1 0 0,1 0 0,0 0-1,0 0 1,-1 0 0,1 0 0,0 0 0,-1 0 0,1 0 0,-1 0 0,1 0-1,-1-1 1,1 1 0,-1 0 0,0 0 0,0 0 0,-4 6-835,2 0 238,3-6 556,0-1 0,-1 1 0,1-1 0,0 1 0,0-1-1,0 1 1,-1-1 0,1 1 0,0-1 0,-1 1 0,1-1 0,0 0 0,-1 1-1,1-1 1,0 1 0,-1-1 0,1 0 0,-1 0 0,1 1 0,-1-1 0,1 0 0,-1 0-1,1 1 1,-1-1 0,1 0 0,-1 0 0,1 0 0,-1 0 0,1 0 0,-1 0 0,1 0-1,-1 0 1,1 0 0,-1 0 0,1 0 0,-1 0 0,0 0 0,-18 2-2326,-11 12-996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2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 7968,'-33'-16'3616,"50"16"224,-1 0-3392,0 0 0,17 0-257,16 0-255,0 0 33,1 0-769,-18 0 416,18 0-1792,-18 0 1216,1 0-2816,-17-17 2112,-16 1-2176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3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34 8736,'-27'-14'2810,"27"14"-2778,-1 0-1,1 0 0,0 0 0,0 0 1,-1 0-1,1 0 0,0 0 0,0 0 0,0 0 1,-1 0-1,1-1 0,0 1 0,0 0 1,0 0-1,-1 0 0,1 0 0,0 0 1,0-1-1,0 1 0,0 0 0,-1 0 1,1 0-1,0 0 0,0-1 0,0 1 0,0 0 1,0 0-1,0-1 0,0 1 0,0 0 1,-1 0-1,1 0 0,0-1 0,0 1 1,0-11 688,0 8 512,80 3 1600,103 0-2534,-171 1-248,1 0-1,-1 0 1,0 2 0,14 3-1,-20-4 2,0-1-110,-1 0 0,1-1 0,-1 1 0,1-1 0,0 0 0,5-1 0,-9 1-102,1 0 0,0-1 0,-1 1 0,1-1 0,-1 0 0,1 0 0,-1 0 0,1 0 0,-1 0-1,0 0 1,1-1 0,2-1 0,-6 2-211,0 1 0,0-1 0,0 1 0,0 0 0,0-1 0,0 1 0,0 0 0,0 0 0,0 0 0,0 0 0,0-1 0,0 1 0,0 1 0,0-1 0,-1 0 0,-11 0-4678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34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51 4576,'0'0'2458,"2"0"-1658,42 0 2742,-44 0-3532,0 0 1,0 0-1,0 0 1,1 0-1,-1 0 1,0 0-1,0 0 0,0 0 1,0 0-1,0 0 1,0 0-1,0 0 1,0 0-1,0 0 1,1 0-1,-1 0 1,0 0-1,0 0 1,0 0-1,0 0 1,0 0-1,0 0 1,0 0-1,0 0 1,0 0-1,0 0 1,0 0-1,0 0 1,1 0-1,-1 0 1,0 0-1,0-1 0,0 1 1,0 0-1,0 0 1,0 0-1,0 0 1,0 0-1,0 0 1,0 0-1,0 0 1,0 0-1,0 0 1,0-1-1,0 1 1,0 0-1,0 0 1,0 0-1,0 0 1,0 0-1,0 0 1,0 0-1,0 0 1,0 0-1,0 0 0,0-1 1,0 1 6,0-1 0,0 1 0,0-1 0,0 1 0,0-1 0,0 1 0,0-1 0,0 1 0,0-1 0,0 1 0,0-1 0,1 1 0,-1-1 0,0 1 0,0-1 0,1 1 0,-1-1 0,0 1 0,0 0 0,1-1 0,-1 1 0,1 0 0,-1-1 0,0 1 0,1 0 0,-1-1 0,1 1 0,-1 0 0,1 0 0,-1-1 0,1 1 0,-1 0 0,1 0 0,-1 0 0,1 0 1,-1 0-1,1 0 0,-1-1 0,1 1 0,-1 0 0,2 1 0,0-1 228,-2-3-101,0-8-75,0 11-68,0 0 0,0 0 0,0 0-1,0 0 1,0 0 0,0-1 0,0 1-1,0 0 1,1 0 0,-1 0-1,0 0 1,0 0 0,-1 0 0,1 0-1,0 0 1,0 0 0,0-1 0,0 1-1,0 0 1,0 0 0,0 0 0,0 0-1,0 0 1,0 0 0,0 0 0,0 0-1,0 0 1,0 0 0,0 0 0,0 0-1,0-1 1,0 1 0,0 0 0,0 0-1,-1 0 1,1 0 0,0 0 0,0 0-1,0 0 1,0 0 0,0 0 0,0 0-1,0 0 1,0 0 0,0 0 0,0 0-1,-1 0 1,1 0 0,0 0 0,0 0-1,0 0 1,0 0 0,0 0 0,0 0-1,0 0 1,0 0 0,-11 0 52,11 0-52,-1 0 0,1 0 0,0 0 0,0 0-1,0 0 1,0 0 0,0 0 0,0 0 0,0 1 0,0-1 0,0 0-1,0 0 1,-1-1 0,1 1 0,0 0 0,0 0 0,0 0-1,0 0 1,0 0 0,0 0 0,0 0 0,0 0 0,0 0-1,0 0 1,-1 0 0,1 0 0,0 0 0,0 0 0,0 0 0,0 0-1,0 0 1,0 0 0,0 0 0,0 0 0,0-1 0,0 1-1,0 0 1,0 0 0,0 0 0,0 0 0,0 0 0,0 0-1,0 0 1,0 0 0,0 0 0,0 0 0,0-1 0,0 1 0,0 0-1,0 0 1,0 0 0,0 0 0,0 0 0,0 0 0,0 0-1,0 0 1,0-1 2,0 1 0,0-1-1,0 1 1,-1-1 0,1 1-1,0-1 1,0 1-1,0-1 1,-1 1 0,1-1-1,0 1 1,0-1 0,-1 1-1,1 0 1,0-1 0,-1 1-1,1 0 1,-1-1 0,1 1-1,0 0 1,-1-1 0,1 1-1,-1 0 1,1 0 0,-2-1-1,-18-3 23,-32 4-99,37 1-4,9-1 34,-1 0 0,1 0 1,0 1-1,-1 0 0,-9 2 1,13-2 40,0 1 0,1-1 1,-1 1-1,0-1 1,1 1-1,-1 0 0,1 0 1,-1 0-1,1 0 0,0 0 1,0 0-1,0 1 1,-2 3-1,-3 4 132,3-5-21,0 1-1,0 0 1,1-1-1,-5 13 1,2 12 94,1-14-136,4-12-55,-1-1-1,1 0 1,0 1-1,0-1 1,1 1-1,-1-1 1,1 1-1,0-1 1,0 1-1,0-1 1,0 1-1,1 3 1,2 3 38,1 0 0,0-1 0,1 0 0,9 16 0,-13-24-43,0 1-1,0-1 1,1 1-1,-1-1 1,0 0-1,1 0 1,-1 1-1,1-1 0,-1 0 1,1 0-1,-1-1 1,1 1-1,-1 0 1,1 0-1,0-1 1,0 1-1,-1-1 1,1 1-1,0-1 1,2 0-1,9 3-8,2 3-39,-11-5-8,-1 0 1,1 1-1,-1-1 0,1-1 0,-1 1 0,1 0 0,0-1 0,4 0 1,1 0-36,0-1 1,0-1 0,1 0 0,-1 0-1,0-1 1,-1 0 0,1 0-1,9-5 1,-5 1 28,1 2-1,16-5 1,-20 8 45,-8 2 10,1-1 0,-1 1 1,0-1-1,0 1 1,0-1-1,0 0 0,3-1 1,17-20 0,5 11 0,-14-3 0,-7 6 0,8-3-27,-9-13-90,-1 14 77,-3 9 42,-1 1-1,0-1 0,1 0 1,-1 1-1,0-1 1,0 0-1,1 1 0,-1-1 1,0 0-1,0 1 0,0-1 1,0 0-1,0 1 1,0-1-1,0 0 0,0 1 1,0-1-1,0 0 1,0 1-1,0-1 0,0 0 1,-1 1-1,1-1 1,0 0-1,0 1 0,-1-1 1,1 0-1,0 1 1,-1-1-1,1 1 0,-1-1 1,1 1-1,-1-1 1,1 1-1,-2-1 0,2 1 6,0-1 0,-1 1 0,1 0 0,0-1-1,-1 1 1,1 0 0,0-1 0,0 1 0,-1 0-1,1-1 1,0 1 0,0-1 0,0 1 0,-1 0-1,1-1 1,0 1 0,0-1 0,0 1 0,0-1-1,0 1 1,0 0 0,0-1 0,0 1 0,0-1 0,0 1-1,0-1 1,-1-4 49,-26-9 62,21 22-49,-5-1 113,10-7-166,-1 1-1,1-1 1,0 1 0,0-1-1,0 1 1,0-1-1,0 1 1,0 0 0,0-1-1,1 1 1,-1 0-1,0 0 1,0 0 0,0 0-1,0 1 1,-2 4 205,1-3-166,0 0 1,0 0-1,1 0 0,-1 1 0,1-1 0,0 0 0,0 1 1,0-1-1,1 1 0,-1-1 0,1 1 0,-1-1 0,1 1 1,1-1-1,0 7 0,9 23 110,-8-23-112,-1-8-40,-1 0 1,1 0-1,-1 0 1,1 0-1,-1 1 0,1-1 1,2 3-1,21 16 57,-11-3-77,-11-15 8,0 0 1,0 0-1,0 0 0,0 0 1,0-1-1,1 1 0,-1-1 1,6 5-1,4 0 77,-5-3-27,-1 0 0,0 0 0,10 10 1,-14-12-159,1-1 1,-1 1 0,1 0 0,-1-1 0,1 1-1,0-1 1,-1 0 0,1 0 0,0 0 0,0 0 0,0-1-1,0 1 1,0-1 0,0 1 0,0-1 0,0 0-1,6-1 1,-2 1-377,-7 0 457,0 0 1,0 0 0,0 0-1,0 0 1,0 0-1,0 0 1,0 0-1,0 0 1,1 0-1,-1 0 1,0 0 0,0 0-1,0 0 1,0 0-1,0 0 1,0 0-1,0 0 1,0 0-1,0 0 1,0 0-1,1 0 1,-1 0 0,0 0-1,0 0 1,0 0-1,0 0 1,0 0-1,0 0 1,0 0-1,0 0 1,0-1 0,0 1-1,0 0 1,0 0-1,0 0 1,0 0-1,1 0 1,-1 0-1,0 0 1,0 0 0,0 0-1,0 0 1,0 0-1,0-1 1,0 1-1,0 0 1,0 0-1,0 0 1,0 0-1,0 0 1,0 0 0,0 0-1,0 0 1,0 0-1,0 0 1,-1-1-1,1-12-944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4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6976,'0'-2'2256,"0"-12"-720,2 14-246,10 0-437,-4-1-322,0 1-1,1 1 1,14 2 0,-1 8 307,8-6-342,3 6-193,0-6-148,-26-3-131,5 2 17,0-2 0,0 1 0,1-2 0,13 1 0,102-2 626,-121 0-816,0-1 1,0 1-1,0-1 1,0-1-1,10-3 0,0 0-633,0 1 86,-10 3-12,-1 0 1,0 0-1,1-1 0,-1 0 0,0 0 0,0-1 0,0 0 1,-1 0-1,1 0 0,-1-1 0,7-5 0,-9 6 58,0-1-1,0 0 1,0 0-1,-1-1 0,3-4 1,-5 8 607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5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8224,'0'-13'2645,"0"13"-2627,0-1 0,0 1 1,0 0-1,0 0 0,0 0 0,0 0 1,0 0-1,0 0 0,0 0 0,0 0 1,0 0-1,0 0 0,0-1 0,0 1 1,0 0-1,0 0 0,0 0 0,0 0 1,0 0-1,0 0 0,0 0 0,0 0 1,0 0-1,1 0 0,-1-1 0,0 1 1,0 0-1,0 0 0,0 0 0,0 0 1,0 0-1,0 0 0,0 0 0,0 0 1,0 0-1,0 0 0,0 0 0,0 0 1,1 0-1,-1 0 0,0 0 0,0 0 1,0 0-1,0 0 0,0 0 0,0 0 1,0 0-1,0 0 0,0 0 0,0 0 1,1 0-1,-1 0 0,0 0 0,0 0 1,0 0-1,0 0 0,17 0 1512,-10 1-1336,0-1 0,0-1 1,0 1-1,11-3 0,-3-1-128,1 1 0,0 0 1,-1 1-1,21 1 0,502 1 1294,-536 0-1275,-4 2-37,-9 9-16,11-10-29,0-1-1,0 0 1,-1 1 0,1-1-1,0 0 1,-1 1-1,1-1 1,0 0 0,-1 0-1,1 1 1,-1-1 0,1 0-1,0 0 1,-1 0-1,1 0 1,-1 1 0,1-1-1,-1 0 1,1 0-1,-1 0 1,1 0 0,0 0-1,-1 0 1,1 0 0,-1 0-1,0 0 1,-4 1-4,2 4-12,0 0 0,0 0 0,0 1 0,-1 5 1,-2 22 54,-12 42-4,9-44-25,-8 57 0,14-53-8,2-10 2,-2-1 1,-9 37-1,-1-18 68,-4 12 52,15-43-72,2-9-31,-1 0 0,1 1 0,-1-1-1,0 0 1,-2 5 0,-7 8 48,8-13-37,0 0 0,0 0 0,0 0-1,1 0 1,-1 0 0,1 1 0,0-1 0,0 0 0,0 1-1,0-1 1,1 0 0,-1 1 0,1 3 0,0-1 19,0-5-27,0 0 1,0 0 0,1 0 0,-1 0-1,0 0 1,0 0 0,0 0 0,0 0-1,-1 0 1,1 0 0,0 1 0,0-1-1,-1 0 1,1 0 0,-1 0 0,1 0-1,0-1 1,-1 1 0,0 0 0,1 0-1,-1 0 1,0 0 0,1 0 0,-1-1-1,0 1 1,0 0 0,0-1 0,1 1-1,-1-1 1,0 1 0,0-1 0,0 1-1,-2 0 1,-4 3 194,7-3-193,-1 0 0,0 0 0,1-1-1,-1 1 1,0-1 0,0 1 0,0-1 0,0 1 0,0-1 0,0 1 0,0-1 0,1 0 0,-1 1 0,0-1 0,0 0 0,0 0 0,0 0-1,0 0 1,0 0 0,0 0 0,0 0 0,0 0 0,0 0 0,0 0 0,0-1 0,-1 1 0,-8-5 21,1 0 0,1-1 1,-1 0-1,1 0 1,0-1-1,0 0 0,1 0 1,-8-10-1,-103-144 318,25 30-416,28 16 27,43 69-283,-6 8 104,21 29 156,0 0-1,1 0 0,-6-11 0,9 6-472,3 12-97,6 2-2826,-2 0 2895,-1 1 1,0 0-1,1-1 0,-1 1 0,0 0 1,5 3-1,13 4-948,39 8-3648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35 9728,'19'-1'1933,"35"-6"-1,-35 4-1350,37-2 0,-32 4-16,35-7 0,-36 5-338,35-2 1,267 5 96,-323 0-554,-7 0-192,-15 0 160,6-1 129,0 0 1,0 1 0,-1 1 0,-14 3 0,4 10-93,16-10 139,5-2 45,-1 0 0,1 0-1,1 0 1,-1 1 0,0-1 0,1 1 0,-1 0-1,1 0 1,0 0 0,0 0 0,0 1-1,0-1 1,0 1 0,-2 5 0,-5 9-36,1 0 0,1 1 0,1 0 0,0 1 0,2 0 0,0 0 0,-4 40 0,6 96 147,3-102 50,0-43-65,0 0 0,-1 0 0,0 0 0,-1 0 0,0 0 0,-1-1 0,-4 12 0,-7 11 130,12-28-198,-1 1 0,1-1 0,-1 0 0,0 0 0,-1-1 0,1 1-1,-1-1 1,0 0 0,0 0 0,-1 0 0,1 0 0,-1 0 0,0-1 0,0 0-1,0 0 1,0-1 0,0 1 0,0-1 0,-1 0 0,0-1 0,-10 3 0,-27 1-196,20 2 75,20-6 119,0 0 0,0 0-1,0 0 1,-1-1 0,1 1-1,0-1 1,-1 1 0,1-1-1,0 0 1,-1 0 0,-6-2 0,-22-9 72,-31-5 300,59 15-283,1 0 1,-1 0 0,0 1-1,0-1 1,1 1 0,-1 0-1,0 0 1,-5 1 0,-1-1 187,-20 3 1288,41 2-1362,1-1 0,0 0 0,1 0-1,21 2 1,-6-3-101,39 1 0,-67-4-88,16 0 20,0 0 0,29 5-1,26 17 242,-56-19-191,1-1 0,30-1 0,21 2 115,-33 2-113,-21-2 0,0-1 0,26 1 0,43-3 605,-81 0-679,-1 0 0,1 0-1,0 0 1,0 0-1,0 0 1,-1 0-1,1 0 1,0 0 0,0 0-1,0 0 1,-1-1-1,1 1 1,0 0 0,0-1-1,0 1 1,0-1-108,-1 0 0,0 0 0,1 0 0,-1 0 0,1 0 0,-1 0 0,0 0 0,0-1 0,0 1 0,0 0 0,0 0 0,0 0 0,0-2 0,0 3 56,0-1-1,0 1 1,0-1 0,0 1-1,0-1 1,0 1 0,0 0-1,0-1 1,0 1 0,0-1 0,0 1-1,0-1 1,-1 1 0,1 0-1,0-1 1,0 1 0,0-1 0,-1 1-1,1 0 1,0-1 0,-1 1-1,1 0 1,0 0 0,-1-1 0,1 1-1,0 0 1,-1-1 0,1 1-1,0 0 1,-1 0 0,-7-5-1415,3-9-424,-6-2-1350,9 10 2354,-4-5-809,2 8 935,-1 0-1,1 0 0,0 1 1,-6-3-1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36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376 84 5632,'0'0'1834,"0"-3"-1124,0-24 3071,-3 21-3232,-6 0-223,0 0 0,0 1 1,-10-5-1,19 10-324,-2-1 26,1 1-1,-1-1 1,1 1 0,0-1 0,-1 1-1,1 0 1,-1 0 0,1 0 0,-3 0-1,-15-3 443,10-1-329,8 3-114,-1 0 0,0 0 1,0 0-1,0 0 1,0 0-1,1 1 0,-1-1 1,0 1-1,0-1 0,-1 1 1,1 0-1,0-1 1,0 1-1,0 0 0,0 1 1,0-1-1,0 0 0,-3 1 1,2 0-11,-5 2 77,0 0-1,0-1 1,0 0 0,-17 1-1,21-3-54,0 1 0,-1-1-1,1 1 1,0 0 0,0 0 0,0 0-1,0 1 1,1-1 0,-5 3 0,-30 22 225,22-15-158,8-5-37,0-1 0,1 2 0,0-1 1,1 1-1,-1 0 0,1 0 1,-8 14-1,7 2 0,5-14-47,-1 6-1,1-9 7,0 0 1,1-1-1,-1 1 1,2 0-1,-1 0 1,1 0-1,-1 0 1,3 12-1,8 17 207,-9-32-196,-1 0 1,1 0 0,0 0-1,0-1 1,0 1 0,0 0-1,0 0 1,0-1-1,1 1 1,-1-1 0,1 1-1,0-1 1,0 0-1,0 0 1,0 0 0,0 0-1,0 0 1,1 0 0,-1 0-1,4 1 1,9 10 68,-10-9-88,0 0-1,0 0 0,1 0 1,-1 0-1,1-1 0,0 0 1,0 0-1,6 2 0,18 3-218,-1-1 0,2 0-1,-1-3 1,55 2-1,111-6-899,-184 1 1096,-1-2-1,1 1 1,-1-2-1,18-3 1,-24 3 44,-1 1 1,0-1 0,0 0 0,0 0-1,0 0 1,0-1 0,0 1-1,0-1 1,-1 0 0,0 0 0,1 0-1,-1-1 1,0 1 0,3-7-1,-4 8-20,0-1 0,0 0 0,0-1-1,-1 1 1,0 0 0,0 0-1,0-1 1,0 1 0,0 0 0,0-1-1,-1 1 1,0-1 0,1 1-1,-1-1 1,-1 1 0,0-7-1,-10-26 466,8 16-304,1 9 11,0-1 0,-1 1 0,-6-17 0,5 18-116,-1 0 0,0 0-1,-1 0 1,0 1-1,0 0 1,-1 0 0,0 1-1,0 0 1,-1 0-1,-13-10 1,7 9 4,0 0 1,-29-12-1,16 8-138,18 10-31,1-1 0,-1 2 0,0-1 1,1 2-1,-1-1 0,0 1 0,0 0 0,0 1 1,-14 1-1,10-1-469,10 0 347,1 0 0,0 1 1,-1 0-1,1-1 0,-1 1 0,1 0 0,0 0 0,0 0 0,-1 1 1,1-1-1,0 0 0,0 1 0,0-1 0,0 1 0,1 0 0,-1 0 1,-2 3-1,-1 1-551,4-6 646,1 0 0,0 0 0,0 1 0,-1-1 0,1 0 0,0 0 0,0 1 1,0-1-1,-1 0 0,1 1 0,0-1 0,0 0 0,0 0 0,0 1 1,0-1-1,0 0 0,0 1 0,0-1 0,0 0 0,0 1 0,0-1 0,0 0 1,0 1-1,0-1 0,0 1 0,0-1 115,0 2-372,0 1 0,0 0 1,0-1-1,0 1 0,1 0 0,1 3 0,-2-6 197,0 1-1,1-1 0,-1 0 0,0 1 0,1-1 1,-1 1-1,1-1 0,-1 0 0,1 1 1,-1-1-1,1 0 0,-1 0 0,1 1 0,-1-1 1,1 0-1,-1 0 0,1 0 0,-1 0 0,1 0 1,-1 0-1,1 0 0,0 0 0,-1 0 0,1 0 1,0 0-1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49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3552,'0'-3'1147,"0"-24"2756,0 27-3889,0 0-1,0 0 1,0 0-1,0 0 1,0 0-1,0-1 1,0 1-1,0 0 1,0 0-1,0 0 1,0 0-1,0 0 1,0 0-1,0 0 1,0 0-1,0 0 0,0-1 1,0 1-1,0 0 1,0 0-1,0 0 1,0 0-1,0 0 1,0 0-1,0 0 1,0 0-1,0 0 1,1 0-1,-1 0 1,0 0-1,0-1 1,0 1-1,0 0 0,0 0 1,0 0-1,0 0 1,0 0-1,0 0 1,0 0-1,0 0 1,0 0-1,1 0 1,-1 0-1,0 0 1,0 0-1,0 0 1,0 0-1,0 0 1,0 0-1,0 0 1,0 0-1,0 0 0,1 0 1,-1 0-1,0 0 1,0 0-1,0 0 13,1 0-1,-1 0 1,1 0-1,-1 0 0,1 0 1,0 0-1,-1 0 1,1 0-1,-1 0 0,1 0 1,-1 0-1,1 0 1,-1-1-1,0 1 0,1 0 1,-1 0-1,1-1 1,-1 1-1,1 0 0,-1-1 1,0 1-1,1 0 0,-1-1 1,0 1-1,1-1 1,-1 1-1,0 0 0,0-1 1,1 1-1,-1-1 1,0 1-1,0-1 0,0 1 1,0-1-1,1 1 1,-1-1-1,0 1 0,0-1 1,0 1-1,0-1 1,0 0-1,0-2 284,2 6-95,0-2-177,-1 0 1,0 1 0,1-1-1,-1 0 1,1 0 0,0 0-1,-1 0 1,1 0 0,0-1 0,0 1-1,-1 0 1,1-1 0,0 1-1,3-1 1,3 3 159,-3 0-164,-3-2-28,1 1-1,0-1 0,0 0 1,0 1-1,1-1 0,-1-1 1,0 1-1,0 0 1,0-1-1,1 1 0,3-1 1,135 0 203,-135 0-199,-1 1 1,0-1-1,1 2 0,-1-1 1,9 4-1,-10-4-13,0 1 0,-1-1 0,1 0 0,0 0 0,6 0 0,4-2 32,-27 5-152,-7 7-4,-11-6-32,-39 12 138,-10 10 60,49-22-44,17 2 62,11-6-50,1 0-1,-1 0 1,1-1 0,-1 1-1,1 0 1,-1-1-1,1 1 1,-1-1-1,0 0 1,1 1-1,-1-1 1,-1 0-1,2 0-9,1 0 1,-1 0-1,1-1 0,-1 1 0,1 0 0,-1 0 1,1 0-1,-1 0 0,0 0 0,1 0 0,-1 0 0,1 1 1,-1-1-1,1 0 0,-1 0 0,1 0 0,-1 0 0,1 1 1,-1-1-1,1 0 0,-1 1 0,1-1 0,0 0 0,-1 1 1,1-1-1,-1 0 0,1 1 0,0-1 0,-1 1 1,1-1-1,0 1 0,0-1 0,-1 1 0,1-1 0,0 1 1,0-1-1,0 1 0,-1-1 0,1 1 0,0-1 0,0 1 1,0-1-1,0 1 0,0-1 0,0 2 0,0-2 6,0 0 0,0 0 0,0 0-1,0 0 1,0 0 0,0 0 0,0 0 0,0 0-1,0 0 1,0 1 0,0-1 0,0 0-1,0 0 1,0 0 0,0 0 0,0 0 0,0 0-1,0 0 1,0 0 0,0 0 0,0 1-1,0-1 1,0 0 0,0 0 0,0 0 0,1 0-1,-1 0 1,0 0 0,0 0 0,0 0-1,0 0 1,0 0 0,0 0 0,0 0 0,0 0-1,0 0 1,0 0 0,0 1 0,0-1-1,1 0 1,-1 0 0,0 0 0,0 0 0,0 0-1,0 0 1,0 0 0,0 0 0,0 0-1,0 0 1,0 0 0,1 0 0,-1 0 0,0 0-1,0 0 1,0 0 0,0-1 0,145 1 408,-138 1-415,1 0 0,-1 0 0,1 0-1,-1 1 1,13 4 0,-14-4 52,-6-2-26,1 1 1,-1-1-1,1 0 0,0 0 0,-1 1 0,1-1 0,0 0 1,-1 0-1,1 0 0,0 0 0,-1 0 0,1 0 0,0 0 1,-1 0-1,1 0 0,0 0 0,0 0 0,-1-1 0,1 1 0,-1 0 1,1 0-1,0-1 0,0 1 0,-1-1 1,1 1 1,-1-1-1,0 1 0,1-1 0,-1 0 1,0 1-1,0-1 0,0 1 0,1-1 1,-1 0-1,0 1 0,0-1 1,0 0-1,0 1 0,0-2 0,0 2-20,0 0 1,0 0-1,0 0 0,0 0 0,0 0 0,0 0 0,0-1 0,0 1 1,0 0-1,0 0 0,0 0 0,0 0 0,0 0 0,0 0 1,0 0-1,0 0 0,0 0 0,0 0 0,0-1 0,0 1 0,0 0 1,0 0-1,0 0 0,0 0 0,0 0 0,0 0 0,0 0 1,-1 0-1,1 0 0,0 0 0,0 0 0,0 0 0,0-1 0,0 1 1,0 0-1,0 0 0,0 0 0,0 0 0,0 0 0,0 0 1,-1 0-1,1 0 0,0 0 0,0 0 0,0 0 0,0 0 0,0 0 1,0 0-1,0 0 0,0 0 0,0 0 0,0 0 0,-1 0 1,1 0-1,0 0 0,0 0 0,-2 0-109,-1 1-1,1-1 1,-1 0-1,1 1 1,-1-1-1,1 1 1,0 0 0,-1 0-1,1-1 1,-3 3-1,3-1-204,-1-1 0,0 0 0,1 0 0,-1 0 1,0 0-1,1-1 0,-1 1 0,0-1 0,0 1 0,-4-1 0,-9 0-4216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3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50 4736,'-9'-11'1143,"11"6"-415,-1 5-697,-1-1 0,1 1 0,-1-1 0,1 0 0,-1 1 0,1-1 0,-1 0 0,1 1 0,-1-1 0,1 0 1,-1 0-1,0 1 0,0-1 0,1 0 0,-1 0 0,0 0 0,0 1 0,0-1 0,0 0 0,0 0 0,0-1 0,0-14 1388,-3 16-592,-8 0-219,11 0-596,0 0 0,0 0 0,0 0 0,0 0 0,0 0 0,0 0 0,0 0 0,0 0 0,-1 0 0,1 0 0,0 0 1,0 0-1,0 0 0,0 0 0,0 0 0,0 0 0,0 0 0,0 0 0,0 0 0,0 0 0,-1 0 0,1 0 0,0 0 0,0 0 0,0 0 1,0 0-1,0 0 0,0 0 0,0 0 0,0 1 0,0-1 0,0 0 0,0 0 0,0 0 0,0 0 0,0 0 0,0 0 0,-1 0 0,1 0 0,0 0 1,0 0-1,0 0 0,0 1 0,0-1 0,0 0 0,0 0 0,0 0 0,0 0 0,0 0 0,0 0 0,0 0 0,0 0 0,0 0 0,0 1 1,0-1-1,1 0 0,-2 1 48,1 1 0,0-1 0,0 1 0,-1 0 0,1-1 0,-1 0 0,1 1 0,-1-1 0,0 1 0,1-1 0,-1 0 0,-1 2 0,-7 12 338,-11 38 175,5-7-132,-5 9-169,8-18-146,-1 0 0,-22 38 0,-49 62 258,79-129-378,0 1-72,0-1 0,-1 1 0,0-1-1,-14 13 1,18-18-85,-1 0 1,1 0-1,0 0 0,0 1 1,-2 3-1,4-5-13,-1-1 1,1 0-1,-1 1 1,0-1-1,1 0 0,-1 1 1,0-1-1,0 0 0,0 0 1,0 1-1,0-1 0,0 0 1,0 0-1,0 0 0,0 0 1,-1 0-1,1-1 0,0 1 1,-1 0-1,1-1 0,0 1 1,-1-1-1,1 1 0,-1-1 1,1 1-1,-3-1 0,1 0-1430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18 6048,'-28'-14'1952,"28"14"-1902,-1-1 1,0 1 0,1 0 0,-1-1-1,0 1 1,1-1 0,-1 1 0,0 0-1,1 0 1,-1 0 0,0-1 0,0 1-1,1 0 1,-1 0 0,0 0 0,0 0-1,1 0 1,-1 0 0,0 0 0,0 0-1,-1 1 1,0 0 214,2-1-242,0-1 1,0 1-1,0 0 0,0 0 1,0 0-1,0 0 0,-1 0 0,1 0 1,0 0-1,0 0 0,0 0 1,0 0-1,0 0 0,0 0 1,0 0-1,0 0 0,0 0 0,-1 0 1,1 0-1,0 0 0,0 1 1,0-1-1,0 0 0,0 0 0,0 0 1,0 0-1,0 0 0,0 0 1,0 0-1,0 0 0,0 0 1,0 0-1,-1 0 0,1 0 0,0 0 1,0 0-1,0 1 0,0-1 1,0 0-1,0 0 0,0 0 1,0 0-1,0 0 0,0 0 0,0 0 1,0 0-1,0 0 0,0 0 1,0 1-1,0-1 0,0 0 0,0 0 1,0 0-1,0 0 0,0 0 1,0 0-1,1 6 547,0-1 0,1 1 0,-1-1 0,5 8 0,-3-4-529,-2-6 19,0-1 0,0 0 0,0 1 0,1-1 0,-1 0 0,1 1 0,0-1 0,-1 0 0,1 0 0,0 0 0,0 0 0,0-1 0,0 1 0,1-1 0,-1 1 0,0-1 0,1 0 0,-1 1 0,4 0 0,22 14 372,-19-10-326,-6-2-54,1-2 0,0 1 1,0 0-1,8 3 1,17 0 243,-15-4-144,25 9 162,-21-9-159,0 0 1,28-3-1,-16 1-8,-23 0-154,0-1-1,0 0 0,0 0 0,0-1 0,6-2 0,4-1-121,-6 3 52,11-4-320,6-13-832,-19 13 634,0 0 0,11-7 1,12-6-2068,1-11 844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66 5568,'0'0'1786,"3"-3"-1071,-2 2-625,1-1 1,-1 1-1,0-1 0,0 1 1,0-1-1,0 1 0,0-1 1,0 0-1,0 1 0,-1-1 0,1 0 1,-1 0-1,1 0 0,0-2 1,-1 4-80,0 0 1,0 0-1,0-1 0,0 1 1,0 0-1,0 0 1,0 0-1,0 0 0,0 0 1,0 0-1,0 0 1,0 0-1,0 0 1,0-1-1,0 1 0,0 0 1,0 0-1,0 0 1,0 0-1,0 0 0,0 0 1,0 0-1,0 0 1,0 0-1,-1 0 0,1 0 1,0-1-1,0 1 1,0 0-1,0 0 1,0 0-1,0 0 0,0 0 1,0 0-1,0 0 1,0 0-1,0 0 0,0 0 1,-1 0-1,1 0 1,0 0-1,0 0 1,0 0-1,0 0 0,0 0 1,0 0-1,0 0 1,0 0-1,0 0 0,0 0 1,-1 0-1,1 0 1,0 0-1,0 0 1,0 0-1,0 0 0,-1 0 21,1 0 0,0 0 0,-1 0 0,1 0 0,-1 0 0,1 0 0,-1 0 0,1 0 0,0 0 0,-1 0 0,1 0 0,-1 0 0,1-1 0,-1 1 1,1 0-1,0 0 0,-1-1 0,1 1 0,0 0 0,-1 0 0,1-1 0,0 1 0,-1 0 0,1-1 0,0 1 0,0 0 0,-1-1 0,1 1 0,0 0 0,-1-2 0,-4-5 277,-8 2-5,4 0-220,8 4-99,0 0 0,-1 0 0,1 0 0,-1 0-1,1 1 1,-1-1 0,0 0 0,1 1 0,-1-1-1,0 1 1,1 0 0,-1-1 0,-2 1 0,-1 0 13,1 0 0,-1 1 0,0-1 1,0 1-1,1 0 0,-1 0 0,1 0 0,-1 1 1,1-1-1,-1 1 0,-7 5 0,-7 6-40,17-12 36,0 0 0,0 0 0,0 0 0,0 1 0,1-1 0,-1 0 0,0 1 0,0-1 0,1 1 0,-1-1 0,1 1 0,0 0 0,-1 0 0,1 0 0,-1 3 0,0 0 22,1 0 1,0 0 0,0 1 0,0-1-1,1 0 1,0 8 0,1-8-16,-1-1 1,1 1-1,0-1 1,0 1-1,0-1 1,0 0-1,1 0 1,0 1-1,0-1 1,0 0-1,0 0 1,1-1-1,-1 1 1,1 0-1,0-1 1,0 0-1,6 5 1,12 3 17,-17-9-12,1 0-1,-1 0 0,0 0 0,0 1 0,0-1 0,0 1 0,0 0 0,4 5 0,52 41 10,-27-5 0,-33-44-7,1 0 0,-1 0 1,0 0-1,0 0 0,0 0 0,0 0 0,0 0 0,0 0 0,0 0 0,0 1 0,1-1 0,-1 0 0,0 0 0,0 0 0,0 0 1,0 0-1,0 0 0,0 0 0,0 0 0,0 1 0,0-1 0,0 0 0,0 0 0,0 0 0,0 0 0,0 0 0,0 0 0,0 1 1,0-1-1,0 0 0,0 0 0,0 0 0,0 0 0,0 0 0,0 0 0,0 1 0,0-1 0,0 0 0,0 0 0,0 0 0,0 0 0,0 0 1,0 0-1,0 0 0,0 0 0,0 1 0,-1-1 0,1 0 0,0 0 0,0 0 0,0 0 0,0 0 0,0 0 0,0 0 0,0 0 1,-1 0-1,0 2 35,0-1 0,0 0 0,-1 0 1,1 0-1,-1 0 0,1 0 0,-1 0 0,1-1 1,-1 1-1,-2 0 0,-27 2 323,-29-3-122,57 0-299,-1 0-1,1 0 0,0-1 1,0 1-1,0-1 0,-1 0 1,1 0-1,0 0 1,0 0-1,0 0 0,-4-3 1,3 1-192,-5 1-1503,-4 2 485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5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196 391 3232,'0'0'46,"-1"0"1,1 0-1,-1 0 1,1 0-1,-1 0 0,1 0 1,-1 0-1,1 0 1,-1 0-1,1 0 1,0 0-1,-1 0 0,1 0 1,-1 0-1,1-1 1,-1 1-1,1 0 1,0 0-1,-1 0 0,1-1 1,-1 1-1,4-8 218,-2 6-136,0 0-1,0 0 1,0 0-1,-1-1 0,1 1 1,0 0-1,-1 0 1,0 0-1,1-4 1,-1-22 1514,0 26-1023,-3-1-176,1 1-335,0 0 1,-1 1-1,1-1 1,-1 1-1,1 0 1,-1 0-1,1-1 1,-1 2-1,0-1 1,1 0-1,-1 1 1,0-1-1,0 1 1,0 0 0,0 0-1,1 0 1,-1 0-1,0 0 1,0 0-1,0 1 1,1 0-1,-5 1 1,1 0-9,0-1 25,-1 2-1,1-1 0,0 0 0,0 1 0,0 0 0,1 1 0,-10 6 0,1 3 73,9-9-140,0 1 0,0-1 0,1 1 0,0 0 0,-6 8 0,-6 20 284,16-32-337,-1 0 1,1 0-1,0 0 0,0 0 0,0 0 1,-1 0-1,1 0 0,0 0 0,0 0 1,1 0-1,-1 0 0,0 0 1,0 0-1,0 0 0,1 0 0,-1 0 1,0 0-1,1 0 0,-1 0 1,1 0-1,-1 0 0,1 0 0,0-1 1,-1 1-1,1 0 0,0 0 1,1 0-1,4 7-7,-1 1-5,-4-7-1,0 0 1,0-1 0,0 1 0,0-1 0,0 1 0,0-1 0,0 0 0,1 1 0,-1-1 0,1 0-1,-1 0 1,1 0 0,-1 0 0,1 0 0,0 0 0,-1 0 0,1-1 0,0 1 0,2 0 0,23 10-186,-21-8 39,1 0-1,-1 0 0,1-1 1,-1 0-1,1 0 0,0 0 0,0-1 1,12 0-1,-12-1 67,70-2-901,-66 1 867,1 0 1,-1-1 0,0 0 0,18-6-1,15-5-2,-37 11 130,1 0 0,-1 0 0,0 0 0,0-1 0,11-6-1,-15 6 19,0 1-1,0-1 0,0 0 1,-1 0-1,1-1 0,-1 1 0,0 0 1,0-1-1,0 0 0,2-5 1,0 1 46,-3 5-28,0 1 0,-1-1-1,1 0 1,-1 1 0,1-1 0,-1 0 0,0 1 0,0-1-1,0 0 1,0 0 0,-1 1 0,1-1 0,-1 0-1,0 1 1,1-1 0,-1 0 0,0 1 0,-1-1-1,1 1 1,0 0 0,-1-1 0,-2-2 0,4 5-35,-1-1 0,1 0 1,-1 1-1,1-1 1,0 1-1,-1-1 1,1 0-1,0 1 0,0-1 1,-1 0-1,1 1 1,0-1-1,0 0 0,0 1 1,0-1-1,0 0 1,0 0-1,0 1 1,0-1-1,0 0 0,0 1 1,0-1-1,1 0 1,-1-2-1,1-3-31,-1 6 23,0 0 0,0-1 0,0 1 1,0 0-1,0 0 0,0-1 0,0 1 0,0 0 0,0-1 0,0 1 0,0 0 0,0 0 0,0-1 0,0 1 0,0 0 0,0 0 0,0-1 0,0 1 0,0 0 0,0 0 0,0-1 0,0 1 1,-1 0-1,1 0 0,0 0 0,0-1 0,0 1 0,0 0 0,-1 0 0,1 0 0,0-1 0,0 1 0,0 0 0,-1 0 0,1 0 0,0 0 0,-30-2-83,27 1 118,0 1-1,0 0 1,1 0-1,-1 0 0,0 1 1,1-1-1,-1 1 1,0-1-1,1 1 0,-1 0 1,1 0-1,-1 0 1,1 0-1,-1 1 0,1-1 1,0 1-1,0-1 1,-1 1-1,1 0 1,0 0-1,1 0 0,-1 0 1,0 0-1,1 0 1,-3 4-1,-1 5 174,4-8-177,0-1 1,0 0-1,-1 1 0,1-1 0,0 0 1,-1 0-1,0 0 0,-1 2 0,-3 2 24,3-3-47,0-1 0,0 1 1,0 0-1,1 1 0,-1-1 0,1 0 1,0 1-1,0-1 0,0 1 1,1-1-1,-3 8 0,0-3-42,3-7 40,0 1 0,0 0-1,0 0 1,1-1 0,-1 1 0,0 0 0,0 0 0,1 0 0,0 0 0,-1-1 0,1 1-1,0 0 1,0 0 0,0 0 0,0 0 0,0 0 0,0 0 0,1 3 0,10 12 65,-8-12-69,-3-4-3,0-1 0,0 1 0,1 0 0,-1-1 0,0 1 0,1 0 0,-1-1 0,1 1 0,-1-1-1,1 1 1,-1-1 0,1 1 0,-1-1 0,1 1 0,-1-1 0,1 1 0,-1-1 0,1 0 0,0 1 0,-1-1 0,2 0 0,3 3-74,9 8-504,-14-11 544,1 1 0,-1-1 0,1 0 0,-1 1 0,1-1 0,0 0 0,-1 0 0,1 1 0,-1-1-1,1 0 1,-1 0 0,1 0 0,0 0 0,-1 0 0,1 0 0,0 0 0,-1 0 0,1 0 0,-1 0 0,1 0 0,0 0 0,-1 0 0,1 0 0,-1 0 0,1-1 0,-1 1 0,1 0 0,0-1 0,-1 1 0,1-1 0,0 1-74,6-3-105,-3 1 127,0 0 1,-1 1 0,1-1 0,-1 0 0,1 0-1,-1-1 1,0 1 0,0-1 0,5-5-1,-6 4 94,-2 0-1,1 1 1,0-1-1,-1 0 1,0 0-1,0 0 1,0-7-1,-1 0 120,1-3 602,0 11 538,3 3-1189,0 0 0,1 0 0,-1 0 0,0 1 0,0-1 0,0 1 0,0-1 0,0 1 0,0 0 0,0 0 0,-1 1 0,1-1 0,0 1 0,0-1 0,4 5 0,20 10 37,-23-14-116,-1 0 0,0 0 1,1 0-1,-1 0 0,1-1 1,0 0-1,0 1 0,-1-2 0,1 1 1,0 0-1,4 0 0,10 1-149,20 9-689,6-5 116,-19-1 158,-20-3 462,0-1 1,0 0-1,0 0 0,1 0 0,-1 0 1,1-1-1,-1 0 0,10-2 0,10-4-393,-19 4 363,0 1 0,1-1 0,-1 1 1,12 0-1,-15 1 115,0 0 0,0 0 1,0-1-1,0 1 0,0-1 0,0 1 1,0-1-1,0 0 0,0 0 0,3-2 1,-1 0 119,0-1 0,0 0 0,0 0-1,5-6 1,-10 10-90,4-4 144,1-1 0,-1 1-1,-1 0 1,6-8 0,-8 8-93,0 1 0,1 0 0,-1 0-1,-1 0 1,1-1 0,0 1 0,-1 0-1,0-1 1,0-5 0,2-12 320,5-34 0,-2 19-169,1-30 263,4 3-74,7-35 742,-16 76-789,-1 19-296,0 1 0,0-1 0,0 1 0,0-1 0,0 1 0,1-1-1,-1 1 1,1-1 0,1-4 0,9-6 247,-10 13-269,-1 1-1,1 0 0,-1 0 0,0 0 1,0-1-1,1 1 0,-1 0 1,0 0-1,0 0 0,0 0 0,0 0 1,0 0-1,0 1 0,0 3 6,0-1 0,0 1 0,-1 0-1,0-1 1,0 1 0,0-1 0,-3 7 0,-2 9 68,-7 67 148,4-24-176,6-47-71,-9 22 0,0 4 10,4-6-14,5-25 24,0 0 1,1 0-1,-1 18 1,3-25-21,0-1 0,0 0 1,1 1-1,-1-1 0,1 0 0,0 1 1,0-1-1,0 0 0,3 5 0,1 3 6,-3-2-2,-1-7-39,-1-1-1,1 1 1,-1-1-1,1 1 1,-1-1-1,1 1 0,0-1 1,0 1-1,0-1 1,0 0-1,0 1 1,0-1-1,0 0 1,0 0-1,0 0 1,0 0-1,1 0 0,2 2 1,-2-1-27,1 0 1,0-1 0,1 1-1,-1-1 1,0 1 0,0-1-1,1 0 1,-1 0-1,0 0 1,1-1 0,-1 1-1,1-1 1,-1 0-1,1 0 1,-1 0 0,7-2-1,59-14-608,-55 13 593,0-1-1,0 0 1,0-1 0,23-12 0,1-10-12,-22 18 92,-12 7-3,-1 1 1,1-1-1,-1 0 0,0 0 0,1-1 0,-1 1 0,0-1 0,-1 1 0,1-1 0,0 0 1,-1 0-1,1 0 0,-1 0 0,3-6 0,3-7 70,14-31 141,-22 46-200,0 0 0,1 0 0,-1 0 0,0 0-1,0 0 1,0 0 0,1 0 0,-1 0 0,0 0 0,-1-1 0,1 1 0,0 0 0,0 0 0,0 0 0,-1 0 0,1 0 0,0 0 0,-1 0 0,1 0 0,-1 0 0,1 0 0,-1 0 0,-1-1 0,-4-10 125,4 1-35,2 11-103,0-1 0,0 0-1,0 0 1,0 1 0,0-1 0,0 0 0,0 1 0,0-1-1,-1 0 1,1 1 0,0-1 0,0 0 0,-1 1 0,1-1-1,0 0 1,-1 1 0,1-1 0,0 0 0,-1 1 0,1-1 0,-1 1-1,1-1 1,-1 1 0,1-1 0,-1 1 0,0 0 0,1-1-1,-1 1 1,1 0 0,-1-1 0,0 1 0,1 0 0,-1 0-1,0-1 1,1 1 0,-1 0 0,0 0 0,0 0 0,0 0 0,-10 0-59,8 0 41,0-1 1,-1 1 0,1 0-1,-1 1 1,1-1-1,0 1 1,-1-1-1,1 1 1,0 0-1,0 0 1,0 1-1,-1-1 1,1 0 0,0 1-1,1 0 1,-5 2-1,-1 2 1,-1-1 22,1 1 1,0 0 0,0 0-1,0 1 1,0 0 0,1 0-1,-8 12 1,-15 27-72,25-34 17,4-10 21,0 0 0,0 1 1,-1-1-1,1 0 1,0 0-1,-3 3 1,4-5 18,-1 0 1,1 0 0,0 0 0,0 0 0,0 0 0,0 1 0,0-1 0,0 0-1,0 0 1,-1 0 0,1 0 0,0 0 0,0 0 0,0 0 0,0 0 0,0 0-1,0 1 1,0-1 0,0 0 0,0 0 0,0 0 0,0 0 0,0 0 0,0 0-1,0 0 1,0 1 0,0-1 0,0 0 0,0 0 0,0 0 0,0 0 0,0 0 0,0 0-1,0 1 1,0-1 0,0 0 0,0 0 0,0 0 0,0 0 0,0 0 0,0 0-1,0 0 1,0 1 0,0-1 0,0 0 0,0 0 0,1 0 0,-1 0 0,0 0-1,0 0 1,0 0 0,0 0 0,0 0 0,0 0 0,0 1 0,1-1 0,0 1-14,1 0 0,0 0 0,-1 1 0,1-1 0,0 0 0,0 0 0,0-1 0,0 1 1,0 0-1,0-1 0,0 1 0,3 0 0,28 0-778,4 0 170,-25 0 551,0 0 0,0-1 1,-1-1-1,22-3 1,0-7 7,-21 8 41,-8 2 11,0 0 0,0 0 1,0 0-1,0-1 0,0 1 1,-1-1-1,1 0 0,5-3 1,0-1 10,-1 1 0,1 0-1,1 1 1,17-7 0,-9 7 28,-10 3 16,0-1-1,0 0 1,-1-1 0,9-4-1,-10 4-75,-3 1 113,0 1 0,0-1 0,0 1-1,0-1 1,0 1 0,0 0 0,0 0 0,0 1-1,0-1 1,1 1 0,-1-1 0,0 1-1,0 0 1,0 0 0,1 0 0,-1 1-1,0-1 1,4 2 0,0 0 104,-2-1-99,-1 0 0,0 0-1,0 1 1,0-1 0,0 1-1,0 0 1,-1 0 0,1 0-1,0 1 1,-1-1 0,0 1 0,6 5-1,-2 4-1,-6-9-71,1 0 1,-1-1 0,1 1 0,0 0 0,0 0 0,0-1 0,0 1 0,0-1-1,1 0 1,4 4 0,3-1 28,-8-5-25,-1 0 0,0 1 0,0-1 0,0 1 0,0-1 0,0 1 1,0-1-1,0 1 0,0 0 0,0-1 0,0 1 0,0 0 0,0 0 0,0 0 0,0 0 0,0-1 0,-1 1 0,1 0 0,0 0 0,-1 1 0,1-1 0,-1 0 0,1 0 0,-1 0 0,0 0 0,0 0 1,1 1-1,-1-1 0,0 0 0,0 0 0,0 0 0,0 3 0,0 9 224,0-10 410,0-6-340,0-12-21,-1 3 25,2 1-1,-1-1 1,3-12 0,-2 19-311,0 1 0,1 0-1,-1-1 1,1 1 0,0 0 0,0 0 0,1 0 0,-1 0 0,1 1 0,-1-1 0,7-5-1,-3 2-22,1 1-1,0-1 0,1 1 1,14-9-1,-18 13-135,-1 1 0,0-1 0,0 1 0,1 0 0,-1 0 0,1 0 0,-1 1 0,1-1 0,-1 1 0,1 0 0,0 0 0,-1 0 0,1 0 0,-1 1 0,1-1 0,-1 1 0,5 2 0,19 10-2602,-7 4 860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6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33 5984,'0'0'53,"0"-1"0,-1 1 0,1-1 0,0 1 0,0-1 0,0 1 0,0-1 0,0 1 0,0-1 0,0 1 0,0-1 0,0 1 0,1-1 0,-1 1 0,0-1 0,0 1 0,0-1 1,0 1-1,1-1 0,-1 1 0,0 0 0,0-1 0,1 1 0,-1-1 0,0 1 0,1 0 0,-1-1 0,1 1 0,-1 0 0,0-1 0,1 1 0,-1 0 0,1 0 0,-1-1 0,1 1 0,-1 0 0,1 0 0,-1 0 0,1 0 0,-1 0 0,1 0 0,-1 0 0,1 0 1,-1 0-1,1 0 0,-1 0 0,1 0 0,0 0 0,1 0 13,-1 0 0,1 0 0,0 0 0,0-1 0,-1 1 0,1 0-1,0-1 1,-1 1 0,3-2 0,4-3 554,-7 4-489,1 0 1,-1 0-1,1 0 0,-1 1 1,1-1-1,-1 0 0,1 1 0,-1-1 1,1 1-1,0-1 0,-1 1 0,1 0 1,0 0-1,0 0 0,1 0 0,6 2 484,-12 4 292,-3 2-701,-13 44 472,2-3-401,-18 98 1,5-21-33,16-83-170,-2 12 15,15-47-113,-1-1 0,0 0 0,0 0-1,0 0 1,-5 9 0,6-13-190,0-1 0,0 0-1,1 0 1,-1 1-1,1-1 1,0 0 0,0 5-1,0-2-1149,1-13-857,-1 5 252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35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34 3648,'-7'-16'7571,"28"16"-5312,31 0-1732,60 0-228,-105 0-299,0-1 1,0 0 0,0 0-1,0 0 1,0-1 0,9-3-1,-9 2 22,-5 3-17,-1-1-1,1 1 1,-1-1-1,0 1 1,1 0-1,-1 0 1,1 0-1,-1-1 1,3 2-1,1-1-11,2-1-227,-14 4-588,2 4 287,5-6 461,0-1 1,0 1 0,0-1-1,-1 0 1,1 1 0,0-1 0,-1 1-1,1-1 1,0 0 0,-1 1 0,1-1-1,-1 0 1,1 1 0,-1-1-1,1 0 1,0 0 0,-1 1 0,1-1-1,-1 0 1,1 0 0,-1 0-1,1 0 1,-1 0 0,1 0 0,-1 1-1,0-1 1,1 0 0,-1-1 0,1 1-1,-1 0 1,0 0 0,-15 0-1271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6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7232,'7'-4'292,"0"2"0,1-1 0,0 1 0,-1 0 0,1 0 0,0 1 0,0 0 1,0 1-1,0 0 0,0 0 0,0 0 0,11 3 0,16 8 593,-16-7-546,-12-2-203,1 0 0,0 0 0,0 0 0,8 5 0,-4 0-62,0 1-1,0 1 1,-1 0-1,21 21 1,-32-30-62,1 1 1,-1-1-1,0 1 1,1-1-1,-1 1 1,0-1-1,0 1 1,1 0-1,-1-1 0,0 1 1,0-1-1,0 1 1,0 0-1,0-1 1,0 1-1,0-1 1,0 1-1,0 0 0,0-1 1,0 1-1,0-1 1,0 1-1,0 0 1,0-1-1,-1 1 1,1-1-1,0 1 0,-1-1 1,1 1-1,-1 0 1,1 0 28,-1 1-25,-1 0 0,1 0 0,-1 0 0,1 0 0,-1 0 0,0 0 0,0-1 0,0 1-1,0-1 1,0 1 0,0-1 0,0 0 0,0 1 0,-1-1 0,1 0 0,0-1 0,-1 1 0,-4 1 0,-4-1 0,0 1-1,0-1 0,-11-1 0,21 0-11,-17 1 44,0 0 0,-35 8 0,43-7-43,-7 0-205,0-1-1,-21-1 1,20 0-2399,45 0 279,6 0 763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6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7232,'0'-7'1237,"-1"5"257,1 3-1453,0-1 0,-1 1 0,1 0 0,0-1 0,-1 1 0,1-1 0,0 1 0,-1-1 0,1 0 0,-1 1 0,1-1 0,-1 1 0,1-1 0,-1 0 0,1 1 0,-1-1 0,1 0 0,-1 0 0,0 0 0,1 1 0,-1-1 0,1 0 0,-1 0 0,0 0 0,0 0 0,-2 0 844,1 0-298,1 0-563,1 0 1,-1 0-1,1 0 0,-1 0 1,1 0-1,0 0 0,-1 0 1,1 0-1,-1 0 0,1 0 0,-1 1 1,1-1-1,0 0 0,-1 0 1,1 0-1,-1 0 0,1 1 1,0-1-1,-1 0 0,1 1 1,0-1-1,-1 0 0,1 0 1,0 1-1,0-1 0,-1 1 1,1-1-1,0 0 0,0 1 1,-1 0-1,-4 6 193,-2-3-106,7-3-108,-1-1 0,1 0 0,0 0 0,-1 1 1,1-1-1,-1 0 0,1 1 0,0-1 0,-1 0 1,1 1-1,0-1 0,-1 1 0,1-1 0,0 0 1,-1 1-1,1-1 0,0 1 0,0-1 0,0 1 1,-1-1-1,1 1 0,0-1 0,0 1 0,0-1 1,0 1-1,0-1 0,0 1 0,0-1 0,0 1 1,0-1-1,1 2 0,-1 0-2,0-1 0,0 1 0,0 0 0,1 0 0,-1-1 0,1 1 0,-1 0 0,1-1 1,-1 1-1,1-1 0,0 1 0,0-1 0,1 2 0,3 6 27,-4-8-21,-1 0 0,0 0 0,1-1 0,-1 1 0,1 0 0,-1 0 0,1 0 0,-1 0 0,1-1 0,0 1 0,-1 0 0,1-1 0,0 1 0,0 0 0,-1-1 0,1 1 0,0-1 0,0 1 0,0-1 0,0 1 0,0-1 0,0 0 0,0 0 0,0 1 0,0-1 0,1 0 0,10 3-74,3 3-259,-11-5 246,-1 0-1,1 1 1,0-1-1,-1 0 1,1-1-1,0 1 1,0-1-1,6 0 1,7 1-277,-9 0 172,0-1 0,0 0 0,0 0 0,0-1 0,11-2 0,-15 2 132,1-1-1,-1 0 1,0 1 0,0-1-1,0 0 1,-1-1 0,1 1-1,0-1 1,-1 0 0,0 1-1,4-5 1,-6 5 78,0 1-1,-1 0 1,1-1 0,-1 1-1,0 0 1,1-1 0,-1 1-1,0-1 1,0 1-1,0-1 1,0 1 0,0 0-1,0-1 1,0 1 0,0-1-1,-1 1 1,1-1 0,-1 1-1,1 0 1,-1-1 0,1 1-1,-1 0 1,0 0 0,1-1-1,-1 1 1,0 0-1,0 0 1,0 0 0,0 0-1,0 0 1,0 0 0,0 0-1,-1 0 1,1 0 0,0 1-1,-2-2 1,-24-3 839,10-1-418,14 4-357,0 1 1,-1 0-1,1 0 1,-1 0 0,1 0-1,-1 1 1,-5-1 0,8 1-86,-1 0 1,0 0 0,1 0 0,-1 0 0,0 0-1,1-1 1,-1 1 0,1 0 0,-1-1 0,0 0-1,1 1 1,-1-1 0,1 0 0,0 0-1,-1 0 1,1 0 0,0 0 0,-1 0 0,-1-2-1,3 3-14,-3-3-443,6 6-1014,10 10 422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7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16 6560,'-11'-13'2117,"11"12"-2098,0 1 1,0 0-1,0 0 0,0 0 1,0 0-1,1 0 1,-1-1-1,0 1 0,0 0 1,0 0-1,1 0 0,-1 0 1,0 0-1,0 0 0,0 0 1,1 0-1,-1 0 0,0 0 1,0 0-1,0-1 0,1 1 1,-1 0-1,0 0 0,0 1 1,1-1-1,-1 0 0,0 0 1,0 0-1,0 0 1,1 0-1,-1 0 0,0 0 1,0 0-1,0 0 0,1 0 1,-1 0-1,0 1 0,0-1 1,0 0-1,0 0 0,1 0 1,-1 1-1,1 0 91,-1 1 0,1 0 0,-1 0 0,1-1 0,-1 1 0,0 0 0,0 0 0,1 0 0,-1-1 0,-1 1 0,1 4 0,0 1-70,0 3 128,1-6-97,-1 0 0,0 0-1,0 0 1,0-1 0,-1 1 0,1 0 0,-1 0-1,-1 5 1,-31 122 1204,27-111-1212,-1 0 0,-1 0 0,-15 27 0,21-42-32,-2 2-55,2 0 0,-1 1 0,-2 10 0,-1 4-350,6-20 276,0-1-1,-1 0 1,1 0-1,-1 0 1,0 0-1,1 0 1,-1 0-1,0 0 1,0 0 0,1 0-1,-1 0 1,0-1-1,0 1 1,0 0-1,0-1 1,0 1-1,0 0 1,0-1-1,-1 1 1,1-1-1,0 0 1,0 1-1,0-1 1,0 0-1,-1 0 1,1 1-1,-2-1 1,0 0-1331</inkml:trace>
  <inkml:trace contextRef="#ctx0" brushRef="#br0" timeOffset="1">17 147 9152,'0'0'3360,"16"0"-2592,1-16-224,-1 16 672,0 0-768,1 16-96,16-16-224,-17 0-1792,17 17 896,-1-17-4768,-15 16 3072,16 1-896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7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34 247 7296,'3'0'2368,"-2"-1"-2270,1 1 0,0 0 0,-1 0 0,1-1 1,0 1-1,-1-1 0,1 0 0,-1 1 0,1-1 1,-1 0-1,2-1 0,-1 1-3,0 0 0,-1 0 0,1 0 1,0 0-1,0 0 0,0 1 0,0-1 0,0 0 0,0 1 0,0 0 0,3-1 1,16 2 446,-13-1-464,1 1 0,0-2 0,-1 1 1,16-4-1,-9-3-24,-13 6-49,-1 1 0,0-1 0,1 0-1,-1 1 1,0-1 0,1 0 0,-1 1-1,1 0 1,-1-1 0,3 1 0,-1 0 85,-6 0-68,-8 0-61,3-1 43,-1 1 0,1 1 1,-16 2-1,8 2 27,13-3-19,-1-1-1,1 0 1,-1 0-1,1 0 1,-1 0-1,1-1 0,-6 1 1,-6-1 41,12-1-36,1 1 0,-1 0 0,1 0 0,-1 0 0,1 0 0,-1 0 0,1 0 0,-1 1 0,1-1 0,-1 1 0,1 0 0,0 0 0,-1 0 0,1 0 0,0 0 0,0 0 0,-1 0 0,1 1 0,0-1 0,0 1 0,-1 2 0,-11 9-44,14-13 26,-1 1 0,1-1 0,0 0 0,0 0 0,0 1 0,-1-1 0,1 0 0,0 0 0,0 1 0,0-1 0,0 0 0,-1 1 0,1-1 0,0 0 0,0 1 0,0-1-1,0 0 1,0 1 0,0-1 0,0 0 0,0 1 0,0-1 0,0 0 0,0 1 0,0-1 0,0 22 23,0-21-20,0-1 1,0 0-1,0 1 0,0-1 1,0 0-1,0 1 1,0-1-1,0 0 1,0 1-1,0-1 1,0 0-1,0 1 1,0-1-1,1 0 1,-1 1-1,0-1 0,0 0 1,0 0-1,0 1 1,1-1-1,-1 0 1,0 0-1,0 1 1,0-1-1,1 0 1,3 5 14,-1-1 1,1 0 0,0-1 0,1 1-1,-1-1 1,1 0 0,-1 0 0,1 0 0,0-1-1,0 1 1,0-1 0,0 0 0,1-1-1,-1 1 1,0-1 0,1 0 0,10 0 0,-1-1-137,-7 1 41,0-1-1,1-1 0,-1 1 0,9-3 1,16-8-349,-21 8 308,-8 3 85,0-1 0,0 0 0,0-1-1,0 1 1,0-1 0,-1 1 0,1-1 0,5-4-1,18-8-55,-25 14 87,-1 0 3,0 0 0,-1 0-1,1 0 1,0-1 0,0 1 0,-1 0-1,1 0 1,0 0 0,0-1-1,-1 1 1,1 0 0,0-1 0,-1 1-1,1-1 1,-1 1 0,1-1-1,-1 1 1,1-1 0,-1 1 0,1-1-1,-1 1 1,1-1 0,-1 0-1,1 1 1,-1-1 0,1-1 0,2-5 15,8-9 81,-6 2 0,2 9 9,-6 5-101,-1 0-1,1 0 0,-1 0 1,0-1-1,1 1 0,-1 0 1,1 0-1,-1-1 0,0 1 0,0 0 1,1-1-1,-1 1 0,0 0 1,1-1-1,-1 1 0,0 0 1,0-1-1,0 1 0,1-1 1,-1 1-1,0 0 0,0-1 0,0 1 1,0-1-1,0 1 0,0-1 1,0 1-1,0-1 0,0 1 1,0-1-1,0-2-46,0 3 56,1 0 0,-1 0 0,1 0-1,-1 0 1,1 0 0,0 0 0,-1 0 0,1 0-1,-1 0 1,1 0 0,-1 0 0,1 0 0,-1 0-1,1 0 1,-1 0 0,0 1 0,1-1-1,-1 0 1,1 0 0,-1 1 0,1-1 0,-1 0-1,0 0 1,1 1 0,-1-1 0,1 1 0,-1-1-1,0 0 1,0 1 0,1-1 0,-1 1-1,1 0 1,3 6 77,8 0-3,-11-7-83,0 0 1,0 1-1,0-1 1,0 1 0,0-1-1,0 1 1,0 0-1,0-1 1,0 1 0,0 0-1,0 0 1,-1 0-1,1 0 1,0 0 0,0 1-1,4 9 100,-4-10-94,-1 1-1,0-1 1,1 0 0,-1 0-1,1 0 1,-1 0 0,1 0-1,0 0 1,-1 0-1,1 0 1,0 0 0,0 0-1,0 0 1,0 0 0,0 0-1,0-1 1,2 2 0,29 14 144,-30-15-196,0 0-1,-1-1 1,1 1 0,0-1-1,-1 0 1,1 0-1,0 1 1,0-1 0,-1 0-1,1 0 1,0-1-1,0 1 1,-1 0 0,1-1-1,0 1 1,-1-1-1,1 1 1,0-1 0,-1 0-1,1 1 1,-1-1-1,4-2 1,-4 2-4,1 0-1,0 0 1,0 0-1,-1 0 1,1 0-1,0 1 1,0-1-1,0 0 1,3 1-1,-5 0 40,0 0 0,0 0 0,0 0-1,1 0 1,-1 0 0,0 0 0,0 0 0,0 0-1,0 0 1,0 0 0,0 0 0,0 0 0,0 0-1,0 0 1,1 0 0,-1 0 0,0 0 0,0 0-1,0 0 1,0 0 0,0 0 0,0 0 0,0 0-1,0 0 1,0 0 0,0 0 0,0-1 0,1 1-1,-1 0 1,0 0 0,0 0 0,0 0 0,0 0-1,0 0 1,0 0 0,0 0 0,0 0-1,0 0 1,0 0 0,0 0 0,0-1 0,0 1-1,0 0 1,0 0 0,0 0 0,0 0 0,0 0-1,0 0 1,0 0 0,0 0 0,0 0 0,0-1-1,0 1 1,0 0 0,0 0 0,0 0 0,0-6-83,-1 2 102,1 0 0,0 1 0,0-1-1,0 0 1,0 0 0,1 0 0,2-7 0,-3 11-11,0 0 0,0 0 0,0 0 0,0-1 0,0 1 0,0 0 0,0 0-1,0 0 1,0-1 0,1 1 0,-1 0 0,0 0 0,0 0 0,0 0 0,0 0 0,0 0 0,1-1 0,-1 1 0,0 0 0,0 0 0,0 0 0,0 0 0,1 0 0,-1 0-1,0 0 1,0 0 0,0 0 0,1 0 0,-1 0 0,0 0 0,0 0 0,0 0 0,1 0 0,-1 0 0,0 0 0,0 0 0,0 0 0,1 0 0,-1 0 0,0 0-1,0 0 1,0 0 0,1 1 0,-1-1 2,-1 0-1,1 0 1,0 0 0,0 0-1,0 0 1,-1 0-1,1 0 1,0 0-1,0 0 1,0 0 0,-1 0-1,1 0 1,0 0-1,0 0 1,0 0 0,0 0-1,-1 0 1,1 0-1,0 0 1,0 0-1,0 0 1,-1 0 0,1 0-1,0 0 1,0 0-1,0 0 1,0 0-1,-1 0 1,1-1 0,0 1-1,0 0 1,0 0-1,0 0 1,-1 0-1,1 0 1,0-1 0,0 1-1,0 0 1,0 0-1,0 0 1,0 0-1,0-1 1,0 1 0,-1-1 26,1 1 0,0-1-1,0 1 1,0 0 0,0-1 0,-1 1 0,1-1 0,0 1 0,0-1 0,0 1 0,0-1 0,0 1 0,0-1 0,0 1 0,0-1 0,1 1 0,-1-1 0,0 1 0,0-1 0,1 0 0,3 5 104,22 25 438,-20-18-502,-5-8-48,1 0 0,0 0 1,-1-1-1,1 1 0,0 0 1,0-1-1,0 1 0,0-1 1,1 0-1,4 4 1,-1-3 5,0 0 1,0 0-1,0-1 1,0 0-1,0 0 1,0-1-1,1 1 1,-1-1 0,1-1-1,-1 1 1,8-2-1,-11 2-98,0-1 1,0 0-1,-1 0 0,1 0 0,0-1 1,-1 1-1,1-1 0,0 1 0,-1-1 1,1 0-1,-1 0 0,1 0 0,-1 0 0,1-1 1,-1 1-1,0-1 0,0 1 0,1-1 1,-1 0-1,0 0 0,-1 0 0,1 0 1,0 0-1,-1 0 0,3-4 0,-3 4 60,-1 1 0,1-1 0,-1 1 0,0-1 0,1 1 0,-1 0-1,0-1 1,0 0 0,0-1 0,0 2 5,0-1-1,0 1 1,0-1-1,0 1 1,0-1-1,1 1 1,-1-1-1,1 1 1,0-2-1,9-9-86,-8 10 80,-1 0-1,1 1 1,-1-1-1,1 0 0,-1 0 1,1 1-1,-1-1 1,0 0-1,0 0 0,0-1 1,1-2-1,0-26-238,-2 21 191,0 0-1,3-19 0,2 10 57,-2 9 91,-1 0 0,-1 0 1,1 0-1,-1-12 1,-1-41 2457,-3 65-2123,2 1-388,-1-1-1,0 0 1,1 0 0,0 1 0,-1-1-1,1 1 1,0-1 0,0 1 0,1 0 0,-1-1-1,0 1 1,1 0 0,0-1 0,-1 1-1,1 0 1,0 0 0,1-1 0,0 6-1,-1-2 15,0 0-1,0 1 0,0-1 0,-3 11 0,2-13-32,-3 9 55,1 0-1,1 0 1,-2 23-1,5 9-17,0-27-154,-1 0 1,-4 35 0,-1-28-368,2-10-458,0 0 1,0 28-1,3-42 859,0-1-1,0 1 1,0 0 0,1-1-1,-1 1 1,0-1 0,0 1-1,0-1 1,0 1 0,0-1-1,-1 1 1,1-1 0,0 1-1,0-1 1,0 1 0,0-1-1,-1 1 1,1-1 0,0 1-1,0-1 1,-1 1 0,1-1-1,0 1 1,-1-1 0,1 0-1,0 1 1,-1-1 0,1 0-1,-1 1 1,1-1 0,-1 0-1,1 1 1,-1-1 0,1 0-1,-1 0 1,1 0 0,-1 1-1,1-1 1,-1 0 0,1 0-1,-1 0 1,1 0 0,-1 0-1,1 0 1,-2 0 0,-3-3-1489,-9-11-884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8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50 8544,'-13'-15'3773,"13"15"-3731,1 0-1,-1-1 1,0 1-1,1 0 1,-1 0 0,0-1-1,1 1 1,-1 0-1,1 0 1,-1 0 0,0 0-1,1-1 1,-1 1 0,1 0-1,-1 0 1,1 0-1,-1 0 1,1 0 0,-1 0-1,0 0 1,1 0-1,-1 0 1,1 0 0,-1 0-1,1 1 1,-1-1 0,0 0-1,1 0 1,-1 0-1,1 0 1,-1 1 0,0-1-1,1 0 1,-1 1-1,0-1 1,1 0 0,0 1-1,0 0 13,0 0-1,0 1 0,1-1 1,-1 0-1,0 0 0,1 0 1,-1 0-1,1-1 0,-1 1 1,1 0-1,0-1 0,-1 1 1,1-1-1,0 1 0,0-1 1,-1 0-1,4 1 0,-4-1-26,1 0 0,0 0 0,-1 0 0,1 1 0,-1-1-1,1 0 1,0 1 0,-1 0 0,1-1 0,-1 1 0,1 0 0,0 1 0,12 4 130,-5-4-191,0-1 1,-1 0-1,1 0 1,0-1-1,15-1 1,6 0-305,164 1-1614,-181-1 1980,-1 0 0,1 0 0,-1-2-1,13-3 1,-18 4 4,23-3 267,-22 2-155,-1 0 0,0-1 0,0 0 0,-1 0 0,1-1 0,-1 1 0,0-1 0,6-7 0,-9 9-192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4:58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18 197 3552,'-1'2'78,"-1"0"0,0 0 0,1 0 0,-1 0 1,1 1-1,0-1 0,-1 0 0,1 1 0,0-1 0,0 1 1,1-1-1,-1 1 0,0-1 0,1 1 0,0-1 0,-1 1 0,1-1 1,0 1-1,1 0 0,-1-1 0,0 1 0,1-1 0,-1 1 1,1-1-1,1 4 0,44 73-611,-45-77 509,1-1 1,-1 1 0,1-1 0,-1 1-1,1-1 1,-1 1 0,1-1 0,0 0 0,-1 0-1,1 0 1,0 0 0,0 0 0,0 0 0,0-1-1,0 1 1,0-1 0,3 1 0,3 0-26,0-1 1,1 1-1,9-3 1,4 1 62,-12 1 417,-7 1-297,1-1-1,-1 0 1,0 0 0,1 0 0,-1-1-1,0 1 1,1-1 0,-1 0-1,0 0 1,0 0 0,1 0 0,-1-1-1,0 1 1,0-1 0,0 0-1,3-2 1,40-26 1594,-35 25-1326,-10 5-375,0 0 1,0 0-1,0-1 0,0 1 0,0-1 0,0 1 0,0-1 0,0 1 0,0-1 0,0 1 0,0-1 0,-1 0 0,1 1 0,0-1 0,0 0 0,-1 0 0,1 0 0,0 0 0,-1 0 0,1 0 0,-1 0 0,0 0 0,1-1 0,5-23 341,2 17 86,-8 8-439,1-1 0,-1 1 1,0 0-1,1 0 0,-1-1 0,0 1 0,1 0 1,-1 0-1,0-1 0,1 1 0,-1 0 0,0-1 1,0 1-1,0-1 0,1 1 0,-1 0 0,0-1 1,0 1-1,0-1 0,0 1 0,0 0 0,0-1 1,1 1-1,-1-1 0,0 1 0,0-1 0,-1 0 1,-1-4 309,-9-6-165,10 10-157,1 1 0,-1 0 0,1-1-1,-1 1 1,1 0 0,-1-1 0,1 1 0,-1 0 0,0 0 0,1-1-1,-1 1 1,1 0 0,-1 0 0,0 0 0,1 0 0,-1 0-1,0 0 1,1 0 0,-1 0 0,0 0 0,1 0 0,-1 0 0,1 0-1,-1 1 1,0-1 0,0 0-2,1 0-3,0 0 0,0 0 0,0 0 0,0 0 0,0 0 0,0 0 0,0 0 0,0 0 0,0 0 0,-1 0 0,1 0 0,0 0 0,0 0 0,0 0 0,0 0 0,0 0 0,0 0 0,0 0 0,0 0 0,0 0 0,0 0 0,-1 0 0,1 0 0,0 0 1,0 0-1,0 0 0,0 0 0,0 0 0,0 1 0,0-1 0,0 0 0,0 0 0,0 0 0,0 0 0,0 0 0,0 0 0,0 0 0,0 0 0,0 0 0,0 0 0,-1 0 0,1 1 0,0-1 0,0 0 0,0 0 0,0 0 0,0 0 0,0 0 0,0 0 0,0 0 0,0 0 0,0 0 1,1 0-1,-1 1 0,0-1 0,0 0 0,0 3-27,-1-1-2,1 0 0,0 0 0,0 0 0,0 0 0,0 0 1,0 0-1,1 0 0,-1-1 0,1 1 0,0 3 1,10 1-194,-5 7-176,-3-8 294,0-1 0,1 0 0,-1 0 1,7 5-1,-6-5-43,-3-3 112,-1-1 0,1 1-1,-1-1 1,1 0 0,-1 1-1,1-1 1,-1 0 0,1 0 0,-1 1-1,1-1 1,0 0 0,-1 0-1,1 0 1,0 0 0,-1 0-1,1 0 1,0 0 0,-1 0-1,1 0 1,-1 0 0,1 0-1,0 0 1,-1 0 0,1 0 0,0-1-1,-1 1-37,3 0-506,0 0-822,8 0 955,-8 0 2571,-3 2-2037,0 0 0,0-1 0,0 1 0,1 0 0,-1-1 0,0 1 0,1-1 0,0 1 0,-1 0 0,1-1 0,0 1 0,0-1 0,1 2 0,3 6 96,-2-4-82,-3-4-83,0-1 1,0 1 0,1 0-1,-1-1 1,0 1-1,1 0 1,-1-1 0,1 1-1,-1-1 1,1 1 0,-1-1-1,1 1 1,-1-1-1,1 1 1,-1-1 0,1 1-1,0-1 1,-1 0-1,1 1 1,0-1 0,0 0-1,4 3 14,0-1-67,-1 0-1,0 0 1,1 0 0,-1 0 0,1-1 0,-1 0 0,1 0 0,0 0 0,0-1 0,-1 0 0,1 1-1,9-2 1,-12 1-13,1 0-1,0-1 0,0 1 1,0 0-1,-1-1 1,1 0-1,0 0 0,-1 1 1,1-1-1,3-2 1,-1-1-56,0 0 1,0 1 0,0-2 0,4-4 0,-8 8 93,4-3 5,-1 0-1,0-1 1,0 0-1,4-5 0,-7 7 75,0 0-1,0 0 1,0 0-1,0 0 1,0 0-1,-1 0 1,1 0-1,-1 0 0,0 0 1,0-4-1,0-269 4664,0 276-4721,0 0 1,0 0 0,0 0-1,0 0 1,0 0-1,0 0 1,0 0-1,0 0 1,1 0 0,-1 0-1,0-1 1,0 1-1,-1 0 1,1 0-1,0 0 1,0 0 0,0 0-1,0 0 1,0 0-1,0 0 1,0 0 0,0 0-1,0-1 1,0 1-1,0 0 1,0 0-1,0 0 1,0 0 0,0 0-1,0 0 1,0 0-1,0 0 1,0 0-1,0 0 1,-1 0 0,1 0-1,0 0 1,0 0-1,0 0 1,0 0-1,0 0 1,0 0 0,0 0-1,0 0 1,0 0-1,0-1 1,-1 1-1,1 1 1,0-1 0,0 0-1,0 0 1,0 0-1,0 0 1,0 0-1,0 0 1,0 0 0,-1 0 3,1 0 0,-1 0 1,1 0-1,-1 0 0,1 0 0,-1 0 1,1 0-1,-1 0 0,1 0 1,-1 0-1,1 1 0,0-1 1,-1 0-1,1 0 0,-1 1 1,1-1-1,0 0 0,-1 0 1,1 1-1,-1-1 0,1 1 1,0-1-1,0 0 0,-1 1 1,1 0-1,-4 13 172,2-1-72,-12 27 98,11-32-197,0-1 1,1 1-1,0-1 1,0 1-1,1 0 1,-1 0-1,1 15 1,-2 23-315,0-29 189,-2 16-521,10-1-954,-2-15 716,-1-5-4,-1 24 0,-1-35 849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0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1 296 2496,'0'-164'6112,"0"158"-5843,1 0 1,0 0-1,0 0 1,1 0-1,2-7 1,-3 8-16,1 0 1,-1 0 0,0 0 0,1-11-1,-2 14-164,0 0 0,0 1 0,0-1 0,1 0-1,-1 0 1,0 1 0,1-1 0,-1 0 0,1 1-1,0-1 1,-1 0 0,1 1 0,0-1 0,2-1-1,2-6 159,-5 8-226,1 0 1,-1 0-1,0 0 0,1 1 1,-1-1-1,1 0 1,0 0-1,-1 0 0,1 0 1,0 1-1,-1-1 0,1 0 1,0 0-1,0 1 0,0-1 1,0 1-1,-1-1 1,1 1-1,0-1 0,0 1 1,0 0-1,0-1 0,0 1 1,0 0-1,0 0 1,0-1-1,0 1 0,0 0 1,0 0-1,0 0 0,1 0 1,0 1-1,3-1 35,-4 0-24,1 0 0,0 0 1,-1 0-1,1 0 0,0 0 1,0 1-1,-1-1 0,1 1 1,-1-1-1,1 1 0,0-1 1,-1 1-1,1 0 1,-1 0-1,1 0 0,-1 0 1,0 0-1,1 0 0,-1 0 1,0 0-1,0 1 0,1 1 1,1-1-7,12 14 169,-1 1 0,20 31-1,20 43 55,-43-72-201,3 3 63,26 30 0,2 5 74,-26-27-108,-12-21-45,1 0 0,8 12-1,12 11 102,-17-2 207,-2-18-216,-5-11-144,-1-1-1,1 1 1,0 0 0,-1 0-1,1 0 1,-1-1-1,1 1 1,-1 0 0,0 0-1,1 0 1,-1 0-1,0 0 1,0 0 0,0-1-1,1 1 1,-1 0 0,0 0-1,0 0 1,0 0-1,-1 0 1,1 0 0,0 0-1,0 0 1,0 0 0,-1 1-1,-10 12-716,8-12-1141,0-2-160,-10 0-2651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0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17 6976,'-16'-16'3141,"16"16"-3044,0 1 0,0 0 0,0-1 0,0 1 0,0 0 0,0-1 0,0 1 1,0 0-1,0-1 0,0 1 0,0 0 0,-1-1 0,1 1 0,0-1 0,0 1 0,0 0 0,-1-1 0,1 1 0,-1 0 0,0 0-36,1-1-1,-1 0 1,0 1-1,1-1 1,-1 0-1,0 1 0,1-1 1,-1 0-1,0 0 1,0 0-1,1 0 1,-1 0-1,0 0 0,0 0 1,1 0-45,0 0 0,0 0 0,0 0 0,-1 0 0,1 0 0,0 0 1,0 0-1,0 0 0,0 0 0,0 0 0,0 0 0,0 0 0,0 0 0,0 0 0,0 0 0,-1 0 1,1 0-1,0 0 0,0 0 0,0 0 0,0 0 0,0 0 0,0 0 0,0 0 0,0 0 0,0 0 0,0 0 1,0 0-1,-1 0 0,1 1 0,0-1 0,0 0 0,0 0 0,0 0 0,0 0 0,0 0 0,0 0 0,0 0 1,0 0-1,0 0 0,0 0 0,0 0 0,0 1 0,0-1 0,0 0 0,0 0 0,0 0 0,0 0 1,0 0-1,0 0 0,0 0 0,0 0 0,0 0 0,0 1 0,0-1 0,0 0 0,-1 12 539,1-7-472,-1 0 0,1 0 0,0 0 0,0 0 0,1 0 0,-1 0 0,1 0 0,2 6 0,27 24 119,3 25 12,-27-51-180,-5-8-18,0 1 1,0-1-1,0 0 0,0 1 0,0-1 0,0 1 0,-1-1 0,1 1 1,-1 0-1,1-1 0,-1 1 0,1 0 0,-1-1 0,0 1 1,0 0-1,0 2 0,0 40 421,-3-38-186,1-5-186,-1 1-1,1 0 1,-1-1 0,0 1 0,0-1 0,0 0 0,0 0-1,0 0 1,0 0 0,0-1 0,0 1 0,-5-1-1,0 1-5,1-1 0,0 0-1,-1-1 1,1 1 0,-9-3-1,-17-8 172,19 8-156,12 3-98,-1-1 0,1 1 0,0-1 1,-1 1-1,1-1 0,0 0 0,-1 0 1,1 0-1,0 0 0,0-1 0,0 1 0,0 0 1,0-1-1,-2-1 0,-29-30-3762,17 16 1674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1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6880,'0'-30'3653,"0"27"-1376,3 6-1829,0 2-303,0-1-1,0 1 0,0 0 1,-1 0-1,4 11 1,4 7 60,-8-20-173,18 39 574,37 55-1,-42-76-158,-13-18-355,1 1 0,0 0-1,-1 0 1,2-1 0,3 5-1,-5-7-37,0 0 0,0 0-1,0 0 1,0 0 0,0-1-1,1 1 1,-1 0 0,0-1 0,0 0-1,0 1 1,0-1 0,1 0-1,1 0 1,-2 0-33,3 0 71,1 0 1,-1 0 0,0 0 0,0 0 0,0-1 0,1 0 0,-1 0-1,0 0 1,0-1 0,0 1 0,0-1 0,-1 0 0,1-1 0,4-2-1,-3 0-56,-1 0-1,0 1 0,-1-2 1,1 1-1,-1 0 0,6-10 1,19-41 106,-20 37-49,13-20 0,-8 15-145,2-1-610,-14 22-485,-2 9-3704,0-4 4596,0 0 0,0 1 0,0-1 1,0 0-1,1 0 0,-1 1 0,1-1 0,-1 0 0,1 0 0,0 0 0,-1 0 1,1 0-1,0 0 0,0 0 0,1 0 0,-1 0 0,0 0 0,1 0 0,-1-1 1,1 1-1,2 1 0,45 46 2367,-41-43-1362,1 0 0,1 0 0,9 4 0,-19-10-748,3 1 58,0 0 0,0-1-1,0 1 1,0-1 0,0 1-1,0-1 1,0 0-1,0 0 1,1 0 0,3-1-1,2 0 37,105 1 934,-108-2-806,5-9-139,-11 10-90,0 1 0,1 0 1,-1-1-1,0 1 0,1-1 1,-1 1-1,0 0 0,0-1 0,0 1 1,1-1-1,-1 1 0,0-1 0,0 1 1,0-1-1,0 1 0,0-1 0,0 1 1,0-1-1,0 1 0,0-1 1,0 1-1,0-1 0,0 1 0,0-1 1,0 1-1,0 0 0,-1-1 0,1 1 1,0-1-1,0 1 0,-1-1 0,1 1 1,0 0-1,0-1 0,-1 0 1,-10-4-2,4-7 51,7 11-37,-1 0-1,1 0 1,-1 0 0,1 0 0,-1 0 0,0 0 0,1 0 0,-1 0 0,0 0-1,1 0 1,-1 0 0,0 1 0,0-1 0,0 0 0,-1 0 0,-31-16 301,32 17-303,0-1 1,0 1-1,-1-1 1,1 1-1,0 0 1,0-1-1,0 1 1,0 0-1,-1 0 1,1 0 0,0 0-1,0 0 1,0 0-1,-1 0 1,1 0-1,0 1 1,0-1-1,0 0 1,0 1-1,0-1 1,-1 1-1,1-1 1,0 1-1,0 0 1,0-1-1,0 1 1,1 0-1,-1 0 1,0-1-1,0 1 1,-1 1-1,1 1-7,-1-1 0,1 0 0,-1 0 0,1 1-1,0-1 1,0 1 0,0-1 0,0 1 0,0 0 0,1-1-1,-1 1 1,1 0 0,0 3 0,0 6-15,2 1 1,-1 0 0,2-1-1,0 1 1,0-1-1,1 0 1,1 0 0,6 14-1,6 1-810,-13-18 639,-3-5 71,1 0-1,0 0 0,0-1 1,0 1-1,1-1 1,3 5-1,-3-5-114,1-1-1,-1 1 1,1-1 0,0 0-1,0 0 1,0 0 0,6 2-1,-5-2-18,30 14-1190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2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224 117 6400,'-13'-28'2058,"4"17"-1258,-34-32 902,41 41-1623,0 0 0,0 1 0,0 0 0,0-1 0,0 1 0,0 0 0,0 0 0,-1 0 0,1 0 0,0 0 0,-1 0 0,1 1 0,-3-1 0,-9-2 228,-3-5 44,14 7-311,1 0-1,0 0 1,-1 0-1,1 0 1,-1 0-1,1 1 1,-1-1-1,1 1 1,-1-1-1,0 1 1,1 0-1,-1 0 1,1 0-1,-1 1 1,0-1-1,1 0 1,-1 1-1,1 0 1,-4 1-1,5-2-32,-1 1 0,1-1 0,-1 1-1,1 0 1,-1-1 0,1 1 0,-1 0 0,1 0-1,0 0 1,-1 0 0,1 0 0,0 0 0,0 0-1,0 1 1,-1 0 0,0 3 5,0-1 0,0 0 0,1 0 0,0 1 0,-2 7 1,-5 29 45,12-25-29,0-2 12,-1 4 17,3 16 54,-5-30-97,1-1 0,0 1 1,-1-1-1,6 7 0,4 7 32,-2-1-4,7 11 26,-11-21-75,1 0-1,-1-1 1,10 6 0,-5-3-81,-4-2-77,0-1-1,1 0 1,0 0 0,0-1 0,0 1-1,0-2 1,1 1 0,0-1 0,11 3-1,16 0-1685,-24-3 1319,11 2-784,0-10-982,-11 2 1128,-6 2 577,1 0 0,0 0 0,10 1 0,-16 0 592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5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378 199 4736,'0'0'1530,"5"0"-932,17 0-124,-16 0 540,-4-2-166,-1 0-725,1 1 0,-1 0 0,0 0 1,1 0-1,-1 0 0,1 0 1,-1 0-1,1 0 0,-1 0 0,1 1 1,-1-1-1,1 1 0,0-1 0,-1 1 1,1-1-1,0 1 0,2 0 0,-2 0-1,0 0 0,0-1 0,0 1-1,0 0 1,-1-1 0,1 1-1,0-1 1,0 0 0,-1 1 0,1-1-1,0 0 1,1-1 0,-2 1-29,1 0 0,0 0-1,-1 0 1,1 0 0,0 0 0,-1 1 0,1-1-1,0 1 1,0-1 0,0 1 0,0 0 0,1 0 0,-1-1-23,0 1 0,0 0 0,0-1 0,0 1 1,0-1-1,0 1 0,0-1 0,-1 0 1,1 0-1,0 0 0,0 0 0,-1 0 1,1 0-1,-1 0 0,1-1 0,-1 1 0,2-2 1,14-11 531,-16 14-582,0 0-1,-1 0 1,1-1-1,0 1 1,0-1 0,0 1-1,0-1 1,0 1-1,-1-1 1,1 1-1,0-1 1,0 0-1,-1 1 1,1-1 0,0 0-1,-1 0 1,1 0-1,-1 1 1,1-1-1,-1 0 1,0 0-1,1 0 1,-1 0 0,0 0-1,1 0 1,-1 0-1,0 0 1,0 0-1,0 0 1,0 0-1,0 0 1,0 0 0,0 0-1,0 0 1,-1-1-1,1-5 40,0 5-40,0 0 0,0 1 1,-1-1-1,1 0 0,0 0 0,-1 1 1,1-1-1,-1 0 0,0 1 0,1-1 1,-1 1-1,0-1 0,0 1 0,0-1 0,0 1 1,-1 0-1,1-1 0,0 1 0,-2-2 1,3 3-21,-4-3-9,0 0 0,0 0 0,0 0 0,0 0 0,-6-2 0,-12-8-16,18 11 20,1 0 2,1 0-1,-1 1 0,1-1 0,-1 1 0,0 0 0,1 0 0,-1 0 0,0 0 0,0 0 0,0 1 0,0-1 0,0 1 0,0 0 0,0 0 0,-3 0 0,-2 0 35,0 0 1,-14-3-1,-6-8 28,12 9-63,0 1 0,-1 0-1,-22 2 1,-1 0 10,33 0-34,1 0-1,-1 1 1,1 0-1,-1 0 1,1 0-1,0 1 0,0 0 1,0 0-1,0 1 1,-8 5-1,8-5 33,-10 7-84,-23 19 1,34-25 55,-1 1 1,1 0-1,0 0 0,1 0 1,0 0-1,-7 13 0,-11 20 51,1 1 108,12-5-6,5-19-50,2-10-63,0 1 0,1 0 0,-1-1-1,1 1 1,0 0 0,1-1 0,0 1-1,0 0 1,0 0 0,3 9-1,7 14-19,-9-28 16,0 0-1,-1 0 1,1 1 0,0-1-1,0 0 1,0 0 0,1 0-1,-1 0 1,0-1 0,3 3-1,-3-3-5,1 0 0,0 0-1,0 0 1,0 0-1,-1 0 1,1-1-1,0 1 1,4 0-1,15 5 35,-10-1-33,-8-4-44,0 1 0,0-1 0,0 0 0,1 0 1,-1 0-1,0-1 0,1 1 0,-1-1 0,6 1 0,3-1-80,-4 0 65,-1 1 0,0-2-1,0 1 1,12-3 0,3-8-96,-8 8 19,-12 2 107,1 1 1,-1-1-1,0 1 0,1-1 0,-1 0 1,0 0-1,0 0 0,1 0 0,-1 0 1,0-1-1,0 1 0,0-1 1,2-1-1,-2 1 18,0 1 0,0-1-1,0 1 1,0 0 0,1-1 0,-1 1 0,0 0 0,1 0 0,3 0 0,10-6-4,-15 7 7,-1 0 0,1-1-1,-1 1 1,1-1 0,-1 1 0,0-1-1,1 1 1,-1-1 0,1 1-1,-1-1 1,0 1 0,0-1 0,1 1-1,-1-1 1,0 0 0,0 1 0,1-1-1,-1 0 1,0 1 0,0-1-1,0 1 1,0-2 0,0-9-25,-1 7 16,1 1 1,0-1-1,0 0 0,1 1 1,-1-1-1,3-7 1,2 3-37,-5 8 46,0 0 0,0 0-1,0 0 1,0 0-1,0 0 1,0 0 0,0-1-1,0 1 1,0 0 0,0 0-1,1 0 1,-1 0 0,0 0-1,0 0 1,0-1 0,0 1-1,0 0 1,0 0-1,0 0 1,0 0 0,0 0-1,0-1 1,0 1 0,0 0-1,0 0 1,0 0 0,0 0-1,-1 0 1,1-1 0,0 1-1,0 0 1,0 0 0,0 0-1,0 0 1,0 0-1,0 0 1,0 0 0,0-1-1,0 1 1,-1 0 0,-3-8-25,0-4 694,5 24-238,-1 89 119,0-98-532,0 0 0,0 0 0,0-1 0,0 1-1,1 0 1,1 4 0,5 1 84,-6-7-107,-1-1-1,1 0 1,-1 1 0,0-1 0,1 0-1,-1 1 1,0-1 0,1 0 0,-1 1-1,0-1 1,1 1 0,-1-1 0,0 1 0,0-1-1,1 1 1,-1-1 0,0 1 0,0-1-1,0 1 1,0-1 0,0 1 0,1-1-1,-1 1 1,0-1 0,0 1 0,-1-1-1,1 1 1,0 0 0,0 0-45,0-1 1,0 1-1,0-1 1,0 1-1,0-1 1,-1 1-1,1-1 0,0 1 1,1-1-1,-1 1 1,0-1-1,0 1 1,0 0-1,0-1 1,0 1-1,0-1 0,1 1 1,-1-1-1,0 1 1,0-1-1,1 0 1,-1 1-1,0-1 1,1 1-1,-1-1 1,1 0-1,-1 1 0,0-1 1,1 0-1,-1 1 1,1-1-1,-1 0 1,1 1-1,-1-1 1,1 0-1,-1 0 0,1 0 1,-1 0-1,1 0 1,-1 1-1,1-1 1,-1 0-1,1 0 1,-1 0-1,2-1 1,1 1-2148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2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49 7648,'-33'-32'3456,"33"15"-2016,0 34-800,-17-1-544,17 17-160,0-1 32,0 18-128,0-18 96,0 34-1952,0-17 1120,0 0-1184,0 0 1184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3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34 246 4896,'-19'-57'2192,"16"47"-1718,0 0-1,0 0 1,2 0 0,-1 0 0,0-17-1,2 19-120,1-21 953,0 28-1278,-1-1-1,0 1 1,0 0-1,1 0 0,-1-1 1,1 1-1,-1 0 1,1 0-1,0 0 1,-1-1-1,1 1 1,0 0-1,0 0 1,0 0-1,0 0 0,0 1 1,0-1-1,0 0 1,2-1-1,3-1-48,0 0 1,0 1-1,1-1 0,-1 1 0,9-1 0,1 1-31,25 1 0,-15 1 48,4-1-40,37 5 1,-35 1 21,-10-2 100,42 2 0,48-5 92,-108 0-96,-1 0 0,1 0 0,0 0 0,0-1 0,0 0-1,-1 1 1,1-2 0,0 1 0,-1 0 0,1-1 0,4-2-1,-5 3 39,8-3 1411,-22 5-966,9-1-562,0 0 1,0 0-1,0 0 1,0 1 0,0-1-1,0 1 1,1-1 0,-1 1-1,0 0 1,0-1-1,1 1 1,-1 0 0,0 0-1,1 0 1,-1 0-1,1 1 1,-1-1 0,1 0-1,0 1 1,-1-1 0,1 1-1,0-1 1,0 1-1,0-1 1,0 1 0,0 0-1,1 0 1,-1-1 0,0 1-1,0 3 1,-1 4-34,1 1 1,0-1-1,0 1 1,1 16 0,0-14 77,0-5-60,0-1 0,1 1 0,0 0 0,0-1 0,0 1 1,1-1-1,4 12 0,-2-9-66,1 0 0,1-1 1,9 13-1,-10-15 44,-2-1-61,-1 0 0,1 0-1,-1 1 1,0-1 0,3 11 0,-4-11 50,1 1-1,0 0 1,0-1 0,1 1 0,3 5-1,-5-10 57,0 1 0,0-1-1,0 0 1,0 1 0,1-1-1,-1 0 1,0 0 0,1 0-1,-1 0 1,1 0 0,-1 0-1,1-1 1,-1 1 0,1 0-1,0-1 1,-1 1 0,1-1-1,0 0 1,-1 1 0,1-1-1,3 0 1,-4 0-3,-1 0 0,1 0-1,-1 0 1,1 0 0,0 0 0,-1 0 0,1 0 0,-1 0 0,1 0-1,-1 0 1,1 0 0,0 0 0,-1 0 0,1-1 0,-1 1 0,1 0-1,-1 0 1,1-1 0,-1 1 0,1 0 0,-1-1 0,1 1 0,-1 0-1,1-1 1,-1 1 0,0-1 0,1 1 0,-1-1 0,0 1-1,1-1 1,-1 1 0,0-1 0,0 1 0,1-1 0,-1 1 0,0-1-1,0 0 1,0 1 0,0-1 0,0 1 0,0-1 0,0 1 0,0-1-1,0 0 1,0 0 0,-1-3-9,0 0-1,-1 0 1,1 0 0,-1 0-1,-2-4 1,1 3 19,2 3-9,1 0 0,-1 0 0,1 0 0,-1 0 1,1 0-1,0 0 0,0 0 0,0-4 0,2-17-11,1 0-1,11-41 0,-12 60-9,-1-1-1,1 0 0,0 1 1,0 0-1,1-1 1,-1 1-1,7-7 0,-8 9 7,1 0 0,-1 0 0,1 1-1,0-1 1,0 0 0,-1 1 0,1 0-1,1-1 1,-1 1 0,0 0 0,0 0-1,0 0 1,1 0 0,-1 0 0,0 0-1,1 1 1,3-1 0,-3 1 16,2 0 46,1 0-1,0 0 1,0 0 0,-1 1-1,11 2 1,-13-1 9,-1-1 0,1 0 0,0 1 0,-1 0 1,1 0-1,-1 0 0,1 0 0,-1 0 0,0 0 0,0 0 0,0 1 1,0-1-1,2 4 0,3 6 96,-6-9-98,1 1-1,0-1 1,0 0-1,0 0 0,1 0 1,-1 0-1,1 0 1,0 0-1,-1-1 0,4 3 1,11 6 729,27 24 0,-42-32 197,-2-6-304,0 3-632,0-10 369,0 1-1,3-15 1,8 2-212,-3-8-170,-3 23-30,-1 0 0,1 0-1,0 1 1,1-1-1,0 1 1,11-9-1,-6 6-42,1 0 0,0 1-1,14-7 1,0 4-838,-1 0 0,1 2 1,42-9-1,-61 17 182,1 0 0,-1 0 0,11 1 0,-6 0-1347,4 0 50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76 3392,'0'-47'4896,"0"44"-4432,0 1-112,0-9 90,0 8 705,0 0-662,1-4-208,-5 14-4,-2-3 92,0 1 37,4 11-97,3 34 239,0 1-219,-5 55 0,-1-72-238,1-4 8,-1 35 1,5 85 306,0-84-3882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5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35 3648,'0'-13'1173,"0"12"-1159,0 1-1,0 0 0,0 0 1,0-1-1,0 1 1,0 0-1,0 0 0,0 0 1,0-1-1,0 1 1,0 0-1,0 0 1,1-1-1,-1 1 0,0 0 1,0 0-1,0 0 1,0 0-1,0-1 0,1 1 1,-1 0-1,0 0 1,0 0-1,0 0 0,1 0 1,-1 0-1,0-1 1,0 1-1,1 0 0,-1 0 1,0 0-1,0 0 1,0 0-1,1 0 1,21-11 348,-21 11-292,0-1 0,-1 1 0,1-1 0,0 1 0,0-1 0,0 1 0,0 0 0,0 0 0,0-1 0,0 1 0,0 0 0,0 0-1,0 0 1,0 0 0,0 0 0,0 0 0,1 1 0,5-1 159,-4 0-133,0 0 1,0 1-1,0-1 1,0 1-1,1-1 0,-1 1 1,0 0-1,0 0 0,0 0 1,0 0-1,0 1 0,-1-1 1,1 1-1,4 3 0,-4-3 3,1 0 0,0 0-1,0 0 1,0 0 0,7 1-1,-9-2-72,1-1-1,0 1 1,-1-1-1,1 1 0,-1 0 1,1 0-1,-1 0 1,1 0-1,-1 1 0,1-1 1,-1 1-1,0-1 1,0 1-1,0 0 0,0-1 1,0 1-1,0 0 1,-1 1-1,1-1 0,2 4 1,16 19 237,-18-23-222,1 0 0,-1 0 0,-1 0 0,1 0 0,0 1 0,0-1 1,-1 1-1,1-1 0,-1 1 0,0-1 0,0 1 0,0 0 0,0 0 1,1 4-1,-3-4 65,0 0 0,1 0 0,-1 0 1,0-1-1,0 1 0,-1 0 0,1 0 0,-1-1 1,1 1-1,-1-1 0,-2 3 0,-7 4 96,-1-1 0,0-1 0,-1 0-1,0-1 1,-16 6 0,18-8-174,1 0 1,-1-1-1,-1-1 1,1 0-1,0-1 1,0 0 0,-1 0-1,-11-2 1,4 1-323,19 0 281,0 0-1,0 0 1,0 0 0,0 0 0,0 0 0,-1 0 0,1 0 0,0 0 0,0 0 0,0 0 0,0 0-1,0 0 1,0 0 0,0 0 0,0 0 0,0 0 0,-1 0 0,1 0 0,0 0 0,0 0 0,0 0-1,0 0 1,0 0 0,0 0 0,0 0 0,0 0 0,0 0 0,0 0 0,0-1 0,0 1 0,-1 0-1,1 0 1,0 0 0,0 0 0,0 0 0,0 0 0,0 0 0,0 0 0,0 0 0,0 0 0,0 0-1,0 0 1,0-1 0,0 1 0,0 0 0,0 0 0,0 0 0,0 0 0,0 0 0,0 0 0,0 0-1,0 0 1,0 0 0,0-1 0,0 1 0,0 0 0,0-14-2456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5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66 5984,'-13'0'1920,"13"0"-1907,0 0 0,-1 1 0,1-1 0,0 0 0,0 0 0,0 0 0,0 0 1,0 0-1,0 0 0,0 0 0,0 0 0,0 0 0,-1 0 0,1 0 0,0 0 0,0 0 0,0 0 1,0 0-1,0 0 0,0-1 0,0 1 0,0 0 0,0 0 0,0 0 0,0 0 0,-1 0 0,1 0 1,0 0-1,0 0 0,0 0 0,0 0 0,0 0 0,0 0 0,0 0 0,0 0 0,0 0 0,0-1 1,0 1-1,0 0 0,0 0 0,0 0 0,0 0 0,0 0 0,0 0 0,0 0 0,0 0 0,0 0 1,0-1-1,0 1 0,0 0 0,0 0 0,0 0 0,0 0 0,0 0 0,0 0 0,0 0 0,-4-11 554,4 11-545,0-1 1,0 1 0,0 0 0,0 0-1,-1 0 1,1-1 0,0 1-1,0 0 1,0 0 0,-1 0-1,1 0 1,0 0 0,0-1 0,0 1-1,-1 0 1,1 0 0,0 0-1,0 0 1,-1 0 0,1 0-1,0 0 1,0 0 0,-1 0 0,1 0-1,0 0 1,-1 0 0,1 0-1,0 0 1,0 0 0,-1 0-1,1 0 1,0 0 0,0 0 0,0 1-1,-1-1 1,1 0 0,0 0-1,0 0 1,-1 0 0,1 1 0,0-1-1,0 0 1,0 0 0,0 0-1,-1 1 1,-4 10 622,-2-7-409,7-4-229,-1 1 0,1-1 0,-1 0 0,1 1 1,-1-1-1,1 0 0,0 0 0,-1 1 0,1-1 0,-1 1 0,1-1 0,0 0 1,0 1-1,-1-1 0,1 1 0,0-1 0,0 1 0,-1-1 0,1 1 1,0-1-1,0 1 0,0-1 0,0 1 0,0-1 0,0 1 0,0-1 1,0 1-1,0-1 0,0 1 0,0-1 0,0 2 0,0 10 12,-1-9-7,1 1 0,0-1 0,0 0 0,0 1 0,0-1 0,1 0 0,-1 1 0,1-1 0,1 4 0,25 42 143,-25-44-139,-1 0 1,0 0 0,-1 0-1,1-1 1,-1 1-1,0 0 1,0 0 0,-1 6-1,0 2-37,1-13 21,0 0 1,0 0 0,0 0 0,0 0-1,0 0 1,0 0 0,0 1 0,0-1-1,0 0 1,0 0 0,0 0 0,0 0-1,0 0 1,0 0 0,0 0 0,0 0-1,0 0 1,0 1 0,0-1 0,0 0-1,0 0 1,0 0 0,0 0 0,0 0-1,0 0 1,0 0 0,0 0 0,0 0-1,0 0 1,0 0 0,0 0 0,1 1-1,-1-1 1,0 0 0,0 0 0,0 0-1,0 0 1,0 0 0,0 0 0,0 0-1,0 0 1,0 0 0,0 0 0,0 0-1,1 0 1,-1 0 0,0 0 0,0 0-1,0 0 1,0 0 0,0 0 0,0 0-1,0 0 1,0 0 0,0 0 0,1 0-1,0 0 43,1 0-75,0 0 0,1 0 0,-1 0 0,0 0 0,0 0 0,1 0 0,-1-1 0,0 1 0,4-2 0,-1-12-176,23-35 112,-27 45 109,0 0 0,0 0 0,0 0 1,-1 0-1,1 0 0,-1-1 0,0 1 0,0 0 0,-1-6 0,-1-11-144,2-26-456,1 46 487,-1-1 0,0 0 1,0 0-1,1 0 0,-1 0 0,1 1 0,0-1 0,-1 0 0,1 1 0,0-1 0,0 0 0,0 1 0,0-1 0,0 1 0,0-1 0,1 1 0,-1 0 0,2-2 1,11-14-1640,-14 16 1619,1-1-1,-1 1 1,0-1-1,1 1 0,-1 0 1,0-1-1,0 1 1,0-1-1,0-1 1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07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33 4576,'17'0'2032,"-17"-3"-1488,0-8 778,0 9 1004,0 4-1484,0 3-602,0-3-144,0 1-1,0-1 1,0 0-1,0 1 0,0-1 1,-1 1-1,1-1 1,-2 5-1,0-4-48,0 1 0,0-1 0,1 1 0,-1 0 0,1 0 0,0 0 0,0 0 0,0-1 0,1 1 0,-1 8 0,1 105 455,0 74-1084,1-189 496,-1-1-1,0 0 0,0 0 1,0 1-1,0-1 1,0 0-1,0 1 0,-1-1 1,1 0-1,0 0 1,-1 1-1,1-1 0,0 0 1,-1 0-1,0 0 1,1 1-1,-1-1 0,0 0 1,1 0-1,-1 0 1,0 0-1,0 0 0,0 0 1,0-1-1,0 1 1,0 0-1,0 0 0,0-1 1,0 1-1,-1-1 1,1 1-1,0-1 0,0 1 1,0-1-1,-1 0 1,1 1-1,0-1 0,-1 0 1,1 0-1,0 0 1,-2 0-1,2 0-28,0 0 1,0 0-1,0 0 0,0 0 1,0 0-1,0 0 0,0 0 1,1 0-1,-1 0 0,0 1 1,0-1-1,0 0 0,-1 2 1,-2 2-418,4-4 502,0 0 1,0 0-1,0 0 1,0 0-1,0 1 1,0-1-1,0 0 1,-1 0-1,1 0 1,0 0-1,0 0 1,0 0-1,0 1 1,0-1-1,-1 0 1,1 0-1,0 0 1,0 0-1,0 0 1,0 0-1,-1 0 1,1 0-1,0 0 1,0 0-1,0 0 1,0 0-1,-1 0 1,1 0-1,0 0 1,-1 0-1,-9-9-713,10 9 725,-5-5-35,0 1 1,0-1 0,1 0-1,0 0 1,0 0 0,0-1-1,0 1 1,1-1 0,0 0-1,-3-8 1,-10-49 1993,15 58-1384,-1-1 0,2-1 0,-1 1 0,1 0 0,-1 0 0,3-12 0,-2 10-24,0 7-498,0 1 0,0 0 0,0-1-1,0 1 1,0 0 0,0-1 0,0 1 0,0 0 0,0-1 0,0 1 0,0 0-1,0-1 1,0 1 0,1 0 0,-1-1 0,0 1 0,0 0 0,0-1 0,0 1-1,1 0 1,-1 0 0,0-1 0,0 1 0,0 0 0,1-1 0,1-2 228,-1 2-197,0 0 0,-1 0 1,1 0-1,0 0 0,0 0 0,0 0 0,0 0 1,0 1-1,0-1 0,0 0 0,0 1 0,0-1 1,0 0-1,1 1 0,0-1 0,4-2-40,0 1-1,0 0 1,1 0-1,-1 1 0,0-1 1,1 1-1,-1 1 1,1-1-1,-1 1 1,1 0-1,-1 1 0,11 1 1,95 25 171,-98-25-281,-1 0-1,1-2 0,20 0 0,-11-1 120,-19 1-20,-1 0-1,0 0 1,0-1-1,1 1 1,-1-1-1,0 0 1,0 0 0,0 0-1,0 0 1,0 0-1,4-3 1,-2 2 18,0-1 47,-5-11-23,0 11-50,1-26 0,-1 28-7,1-1-1,-1 1 1,0 0 0,0 0 0,0 0 0,0 0 0,-1 0 0,1-1 0,0 1 0,0 0 0,-1 0 0,1 0 0,-1 0 0,1 0 0,-2-2 0,-11-13-59,-1 2-202,11 11 63,4 5 163,-1-1-1,0 1 0,-1-1 1,1 1-1,0-1 1,0 1-1,0-1 0,-1 1 1,0 2-1,-15 13-381,13-13 300,-3 1 181,1 1 0,0 1 0,0-1 0,1 1 0,-4 7 1,6-11-72,0 1 0,1-1 0,-1 1 0,1-1 0,0 1 0,0 0 0,1-1 0,-1 1 0,1 0 0,-1 0 0,1 0 0,0-1 0,1 1 0,-1 0 0,1 0 0,1 4 0,8 19 7,-9-25 28,-1 0-1,1-1 0,0 1 1,-1 0-1,1-1 0,0 1 0,0 0 1,0-1-1,0 1 0,0-1 1,0 1-1,1-1 0,-1 0 1,0 1-1,1-1 0,-1 0 1,1 0-1,-1 0 0,3 1 1,5 3-41,-6-3-80,-1 0 0,1 0 1,-1 0-1,1-1 0,0 0 1,0 1-1,0-1 0,0 0 1,0 0-1,0-1 0,0 1 1,0 0-1,0-1 0,0 0 1,6 0-1,-5 0 4,0 0-1,0 0 1,0 0 0,-1 0 0,1-1 0,0 0-1,0 0 1,-1 0 0,1 0 0,0 0-1,-1-1 1,1 1 0,-1-1 0,5-4-1,3-10-22,-1 8 91,-8 7 24,0-1 1,0 0-1,0 0 1,0 0-1,-1 1 0,1-2 1,-1 1-1,1 0 1,-1 0-1,2-4 0,2-2 18,-4 7-14,0-1 0,0 1 1,0-1-1,0 1 0,0-1 1,-1 0-1,1 1 0,-1-1 0,1 0 1,-1 1-1,0-1 0,1 0 1,-1-1-1,0-2 22,1-17 274,-1 21-286,1 1 0,-1-1 0,0 1 0,0 0 0,0-1 0,0 1 0,0 0 0,1-1 0,-1 1 1,0 0-1,0-1 0,0 1 0,1 0 0,-1-1 0,0 1 0,1 0 0,-1 0 0,0-1 0,1 1 0,-1 0 1,0 0-1,1 0 0,-1-1 0,0 1 0,1 0 0,-1 0 0,0 0 0,1 0 0,-1 0 0,1 0 0,-1 0 1,0 0-1,1 0 0,-1 0 0,1 0 0,-1 0 0,0 0 0,1 0 0,-1 0 0,1 0 0,-1 0 0,0 0 1,1 1-1,-1-1 0,0 0 0,1 0 0,-1 1 0,1-1 3,0 1 0,1 0-1,-1 0 1,0-1 0,0 1 0,-1 0 0,1 0-1,0 0 1,0 0 0,0 0 0,-1 0 0,1 0-1,0 0 1,-1 1 0,1-1 0,-1 0 0,1 0-1,-1 0 1,0 1 0,0-1 0,1 0 0,-1 1-1,0-1 1,0 0 0,0 2 0,3 20 158,25 50 105,-27-71-253,-1 0 0,1 0 0,0 0-1,-1 0 1,0 0 0,1-1 0,-1 1 0,0 0 0,0 0-1,0 0 1,0 0 0,0 0 0,0 0 0,-1 2 0,0 1 55,2-6-100,-1 0 0,0 1 0,0-1 0,0 0 0,0 0 0,1 1 0,-1-1 0,0 0 0,1 1 0,-1-1 0,0 0 0,1 1 0,-1-1-1,1 1 1,-1-1 0,1 0 0,0 1 0,-1-1 0,1 1 0,-1 0 0,1-1 0,0 1 0,-1-1 0,1 1 0,0 0 0,1-1 0,-1 1-6,0-1 0,1 0 0,-1 1 0,0-1 0,0 0 1,1 0-1,-1 0 0,0 0 0,0 0 0,0 0 0,0 0 0,0 0 0,0-2 1,1-1-50,-1 0 1,0 0-1,0 0 1,-1-1-1,1 1 1,-1 0-1,0 0 1,0 0-1,-1-5 1,0 4 14,1 1 0,0 0 0,0 0 0,0-1 0,2-6 1,5-3-59,-6 13 106,-1-1-1,1 1 0,0-1 0,0 1 1,-1-1-1,1 1 0,-1-1 0,1 0 0,-1 1 1,0-1-1,0 1 0,1-3 0,-1-9-18,0 10-12,2 6 342,3 3-203,0 0 0,-1 0-1,1 1 1,-2 0 0,7 13-1,-7-12-68,0-1 0,1 1 0,0-1-1,1 0 1,10 13 0,15 2 0,-14-10 57,-11-7-55,1 0 0,-1-1 0,1 0 0,0 0 0,13 5 0,27 8-295,-45-17 222,0 1-1,0-1 1,0 0 0,0 1-1,0-1 1,0 0 0,1 0 0,-1 0-1,0 1 1,0-1 0,0 0-1,0 0 1,0-1 0,0 1-1,0 0 1,0 0 0,0-1 0,0 1-1,1 0 1,-1-1 0,0 1-1,-1-1 1,1 1 0,0-1 0,0 0-1,0 1 1,0-1 0,0 0-1,0 0 1,-1 1 0,1-1-1,0 0 1,-1 0 0,1 0 0,-1 0-1,1 0 1,0-1 0,-1 1-6,1-1 1,-1 1-1,1-1 1,-1 1-1,0 0 1,0-1-1,1 1 1,-1-1-1,0-2 1,2-14-498,0 11 453,1 0-70,-1 0 0,0 0 1,0 0-1,-1 0 0,0 0 1,0-10-1,-1-117-618,0 39 4775,0 88-3624,0 8 22,0 14 346,0 27-248,1-2-182,0-17-548,-1 0 1,-5 36-1,-6-23-436,8-24 494,3-8 1,-1 0 0,0 0 0,-1 0 0,1 0 0,-1-1 0,1 1 0,-1 0 0,-4 5 0,-8 15-761,14-24 901,0 1 0,0-1 0,0 0 0,0 0 0,0 1 0,0-1 1,0 0-1,0 0 0,0 0 0,0 1 0,0-1 0,0 0 0,-1 0 0,1 0 1,0 1-1,0-1 0,0 0 0,0 0 0,0 0 0,-1 0 0,1 1 0,0-1 1,0 0-1,0 0 0,-1 0 0,1 0 0,0 0 0,0 0 0,-1 0 0,1 0 1,0 1-1,0-1 0,0 0 0,-1 0 0,-11 0-574,10 0 577,0 1 1,0-1 0,0 0-1,0 0 1,0 0 0,-1 0-1,1 0 1,0 0 0,0-1 0,0 1-1,0-1 1,0 1 0,0-1-1,0 0 1,0 0 0,0 0-1,0 0 1,1 0 0,-1 0 0,0-1-1,1 1 1,-1 0 0,1-1-1,-1 0 1,-1-1 0,-14-21 383,-10-15 313,21 17 108,4 11-374,-1 3 21,0 0 0,-7-14 0,-1-3 877,11 23-1235,-1 1-1,1-1 0,0 0 1,0 0-1,0 0 0,0 1 0,1-1 1,-1 0-1,0 0 0,1 1 1,-1-1-1,1 0 0,0 1 1,-1-1-1,1 1 0,0-1 1,0 0-1,0 1 0,0 0 1,0-1-1,0 1 0,1 0 1,-1-1-1,0 1 0,1 0 0,2-1 1,0-2-28,1 1 1,0 0-1,-1 1 1,1-1-1,1 1 1,8-3 0,18-1 52,-28 5-78,9-2-5,1 0 0,-1 0 1,23-1-1,196 4-429,-230 0 516,0 0 0,0 0 0,0-1-1,0 1 1,0-1 0,0 1 0,0-1-1,0 0 1,0 0 0,-1 0 0,4-1-1,-4 1-82,1 0 0,-1 0 0,1 0 0,-1 0 0,1 1 0,-1-1 0,1 1 0,-1-1 0,1 1-1,0-1 1,1 1 0,-4 0-246,-1 0-1,1 0 1,0 0-1,-1 0 0,1 1 1,-1-1-1,1 0 1,0 1-1,-1-1 1,1 1-1,0-1 1,0 1-1,-1 0 1,1-1-1,0 1 1,0 0-1,0 0 0,0 0 1,0 0-1,0 0 1,0 0-1,0 0 1,0 0-1,0 1 1,1-1-1,-1 0 1,0 0-1,0 2 0,-9 19-1529,-3-3 612,12-19 1184,1 1-1,-1 0 1,0 0 0,1-1-1,-1 1 1,1 0-1,-1 0 1,1 0 0,0 0-1,-1 0 1,1 0 0,0-1-1,0 1 1,-1 0-1,1 0 1,0 0 0,0 0-1,0 0 1,0 2-1,0 43 5362,0-43-3408,7-2-2085,0 0 0,0-1 1,-1 0-1,12-1 1,3 0-306,45 1 891,-66-3-101,0-4 131,0 14-172,0-4 291,0 0-426,0-1-192,0-1 0,0 1 0,1 0 1,-1 0-1,1-1 0,0 1 0,-1 0 1,1-1-1,0 1 0,2 2 0,2 5-12,-4-7-4,0 0 1,0 0-1,-1-1 0,1 1 0,1 0 0,-1-1 0,0 1 1,0 0-1,1-1 0,-1 1 0,1-1 0,-1 0 0,1 0 1,-1 1-1,1-1 0,0 0 0,0 0 0,0-1 1,-1 1-1,5 1 0,-4-2 4,0 1-1,0 0 1,-1 0 0,1-1-1,0 1 1,0 0 0,-1 0-1,1 0 1,0 1 0,-1-1 0,1 0-1,-1 1 1,0-1 0,3 3-1,7 8-138,-7-11 48,0 1 0,0-1 0,0 0 0,0 0 0,0-1 0,0 1-1,0-1 1,0 0 0,0 0 0,5-1 0,2 0-31,5 2 21,-14-1 103,1 0-1,-1 1 1,1-1-1,-1 0 1,1 0-1,-1 0 1,1-1-1,-1 1 1,0-1-1,1 1 1,-1-1-1,1 0 1,-1 0-1,0 0 1,0 0-1,1 0 1,-1-1-1,0 1 1,0-1-1,0 1 1,2-3-1,9-8 47,11-13-11,-23 24-34,1-1-1,-1 1 0,0-1 0,0 0 1,0 0-1,0 0 0,0 0 1,-1 1-1,1-1 0,-1 0 1,1 0-1,-1 0 0,1-3 1,-1 1 8,0 1 1,1-1-1,-1 1 1,1 0 0,0 0-1,0-1 1,0 1 0,2-3-1,2-11 71,-2 5-36,-2 8-38,0 0 0,0 0 0,0 0-1,1 0 1,-1 1 0,1-1 0,0 0 0,3-5-1,18-33-41,-19 32 110,1 1-1,-1 0 0,2 0 0,-1 1 1,14-16-1,-16 20 57,0 0 1,0 0 0,-1 0-1,5-8 1,5-7 437,-9 16-57,-6 6-144,-10 12 151,-20 30 1,30-40-499,0 1 0,1-1 0,-1 0 0,1 1-1,1 0 1,-1-1 0,1 1 0,0 0 0,0 0-1,1 0 1,0 0 0,0-1 0,1 13 0,0 9-73,-1-16-124,0 0-1,1 0 0,0 0 1,1 0-1,0 0 0,1 0 1,0 0-1,1-1 0,8 17 1,-6-15-629,1-1 0,1 0 0,0-1 0,17 17 0,8 6-5323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14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542 131 4736,'0'-27'1530,"0"27"-1507,0-1 0,0 1 0,0 0 0,0-1 0,0 1 0,0 0 0,0-1 0,0 1 0,0 0 0,0-1 0,0 1 0,0 0 0,0-1 0,0 1 0,0 0 0,0 0 0,1-1 0,-1 1 0,0 0 0,0-1 0,0 1 0,1 0 0,-1 0 0,0-1 0,1 1 0,10-14 510,-6 1 742,2 8-613,-6 4-575,-1 1 0,0 0 0,1 0 0,-1 0 0,1-1 0,-1 1 0,0 0 0,1 0 0,-1-1 0,0 1 0,0 0 0,1-1 0,-1 1 0,0 0 0,0-1 0,1 1 0,-1-1 0,0 1 0,0 0 0,0-1 0,1 1 0,-1-1 0,0 1 0,0 0 0,0-1 0,0 1 1,0-1-1,0 1 0,0-1 0,0 0 0,-1 11 146,0-1 1,-1 0-1,0 0 1,0 0-1,-1 0 1,-7 16 0,-2 7-24,2-6-39,0-1 1,-2 0 0,-1-1-1,-1 0 1,-23 30-1,25-38-49,-2 1-1,0-2 1,-1 0 0,-20 16-1,27-24-67,-10 8 58,-1 0 0,0-1 0,-1 0 0,-21 10 0,38-23-104,-22 11 128,2 1 0,-38 26 0,-5 10 247,47-32-236,18-16-133,-1 0 0,1 1 1,0-1-1,-1 0 1,1 0-1,0 1 0,-1-1 1,0 0-1,1-1 1,-1 1-1,0 0 0,1 0 1,-1-1-1,0 1 1,0-1-1,1 1 0,-3-1 1,4 0-14,0 0-1,0 0 1,0 0 0,-1 0 0,1 0-1,0 0 1,0 0 0,0 0 0,0 0-1,0 0 1,0 0 0,0 0 0,0 0-1,0 0 1,0 0 0,-1 0 0,1 0-1,0 0 1,0 0 0,0 0 0,0 0-1,0 0 1,0 0 0,0 0 0,0 0-1,0 0 1,0 0 0,0 0-1,-1 0 1,1 0 0,0 0 0,0 0-1,0 0 1,0-1 0,0 1 0,0 0-1,0 0 1,0 0 0,0 0 0,0 0-1,0 0 1,0 0 0,0 0 0,0 0-1,0 0 1,0-1 0,0 1 0,0 0-1,0 0 1,0 0 0,0 0 0,0 0-1,0 0 1,0 0 0,0 0 0,0-1-1,0 0-29,0 0 1,0-1-1,1 1 0,-1 0 0,0-1 0,1 1 0,-1 0 0,1-1 0,-1 1 0,1 0 0,0 0 0,-1 0 0,1-1 0,0 1 0,0 0 0,0 0 0,0 0 0,1-1 0,25-15-793,-14 9 579,12-7-538,0-1 1,23-21-1,15-20-515,-46 42 1029,-3 4-37,18-21 1,23-41-513,-12 22 465,-25 30 273,30-41 0,-38 45 70,8-11 284,22-28 0,-10 10 248,-11 15 371,-7 11-102,2-2 380,-14 21-1140,1 0 0,0 0 1,0 0-1,0 1 0,0-1 0,0 0 0,0 1 1,0-1-1,0 1 0,0-1 0,0 1 0,0-1 1,0 1-1,1 0 0,-1 0 0,0-1 0,0 1 1,2 0-1,13 0 426,-10 3-283,12 23 58,-4-6-138,-12-18-84,4 6 29,0 0 0,0 0 0,-1 1 1,0 0-1,-1 0 0,0 0 0,5 14 1,40 168 518,-44-166-425,0-1 0,-2 1 1,-1 0-1,-1 37 1,-1-62-136,0 233-411,0-231-1082,0-4-32,0-12-1387,0-2 928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14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7968,'-17'-17'2944,"34"34"-1792,-1-17 128,17 0-800,-17 0 640,33 16-640,-16-16 160,16 16-352,0-16-97,-16 0-127,16 0-128,-16 17 32,0-17-1375,-17 0 767,1 0-2144,-17-17 1568,16 17-4640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15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7872,'0'-11'2462,"0"22"782,3-11-2268,28 0 566,-13 2-1017,0-2 0,0-1 1,25-3-1,-7-7-264,-4 6-52,34-9 46,-8-3-212,-42 13-286,32-7 0,-28 7-77,6-2-154,-20 4 1,1 0-1,-1 1 0,0 0 1,9 0-1,-14 1 316,0-1 0,0 1 1,0 0-1,0 0 0,0 0 1,1 1-1,-1-1 0,0 0 0,0 0 1,0 1-1,0-1 0,0 0 1,1 1-1,-1 0-214,-1 0 0,1 0 1,-1 0-1,0-1 0,0 1 0,1 0 0,-1 0 1,0 0-1,0 0 0,0 0 0,0 0 0,0 0 1,0 1-1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15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8896,'0'82'3296,"0"-50"-2560,0 1-224,0-16 0,-16 15-384,-17-15 384,0 16-288,0-1-256,1-15 0,-1-1-2112,0-16 1184,0 0-2880,1-16 2176,32-1-1888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5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5056,'0'-16'4288,"0"32"-2112,16-16-1536,1 0 0,16 0-384,16 0-96,0 0-96,0 0-1024,17 0 512,-17-16-2144,0 16 1440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15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17 8064,'0'-3'2592,"0"3"-2544,0-1 1,0 1-1,0-1 1,0 1-1,0-1 1,0 1-1,0-1 1,0 1-1,0-1 1,0 1-1,1-1 1,-1 1-1,0-1 1,0 1 0,0-1-1,1 1 1,-1 0-1,0-1 1,1 1-1,-1 0 1,0-1-1,1 1 1,-1 0-1,0-1 1,1 1-1,-1 0 1,1 0-1,-1-1 1,1 1-1,18-2 2101,-12 2-1812,-2 0-8,4 0 90,0 0-1,17 3 0,-9 2-303,-11-3-77,1 0 1,0-1 0,-1 1-1,1-1 1,14 0-1,8-2 4,0 0 140,55 5 0,-58 2-121,-16-4-79,0 0 0,0 0 0,16 0 0,20-2-2776,-47 0 2684,-1 1 0,1-1 1,-1 0-1,1 1 1,-1-1-1,1 1 1,-1-1-1,1 1 1,-1 0-1,-1 1 0,-12 5-652,-7-1 181,15-5 356,-1 1-1,0 1 1,-9 4-1,3-1 21,-32 20-261,42-24 461,0 1 0,0 1 1,0-1-1,0 1 0,1-1 0,-1 1 0,1 0 0,-3 5 0,1 2 107,0-1 0,1 1 0,0 0 1,-3 16-1,-6 15 113,6-24-108,-2 4 13,1 0 0,2 0-1,-8 39 1,11-14 177,2 58 0,2-39 384,0-39-494,0-13-66,0 0 1,-2 0-1,1-1 1,-4 17 0,-7 0 86,10-28-201,1 0 1,-1 0 0,0 0 0,1-1 0,-1 1 0,0 0 0,0-1-1,0 1 1,0 0 0,-1-1 0,1 0 0,0 1 0,0-1 0,-1 0-1,1 1 1,-4 1 0,-4 4 29,-2 9 113,9-14-130,-1 0-1,1-1 1,0 0 0,-1 1 0,1-1 0,0 0 0,-1 0 0,1 0 0,-1 0 0,0-1 0,-4 1 0,-33 2 253,37-3-250,-1 0 1,1-1 0,-1 1 0,1-1 0,0 1 0,0-1 0,-1 0 0,1 0 0,-5-3 0,-3-1 46,-13-6 240,22 10-241,0 0-1,0 0 0,0 0 0,-1 0 0,1 0 0,0 1 0,0-1 1,-1 1-1,-2-1 0,2 1 279,6 3-86,0 0-217,1-1-1,-1 1 1,1 0 0,0-1 0,0 0-1,0 0 1,1 0 0,-1-1 0,0 1 0,1-1-1,-1 0 1,5 0 0,11 2-14,34-1 0,-36-2 3,-9 1 0,0-1 0,1 0 0,-1-1 0,15-2-1,9-8 166,-3 6-70,-1-10-85,-26 13-180,0 0-1,0 0 0,0 0 1,0 1-1,0 0 0,0-1 1,0 1-1,1 0 0,4 0 1,-8 1 121,0 0 0,1 0 0,-1 0 0,0 0 0,0 0 1,0 0-1,0 0 0,0 0 0,0 0 0,0 0 1,0 0-1,0 0 0,0 0 0,1 0 0,-1 0 1,0 0-1,0 0 0,0 0 0,0 0 0,0 0 0,0 0 1,0 0-1,0 0 0,0-1 0,0 1 0,1 0 1,-1 0-1,0 0 0,0 0 0,0 0 0,0 0 1,0 0-1,0 0 0,0 0 0,0 0 0,0 0 0,0 0 1,0 0-1,0-1 0,0 1 0,0 0 0,0 0 1,0 0-1,0 0 0,0 0 0,0 0 0,0 0 1,0 0-1,0 0 0,0-1 0,0 1 0,0 0 0,0 0 1,0 0-1,0 0 0,0 0 0,0-11-960,0 8-1194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16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208 148 4992,'-24'-14'1589,"25"13"-1488,0 0 1,0 0-1,-1-1 0,1 1 1,0 0-1,0-1 0,-1 1 1,1-1-1,-1 1 0,1-2 1,-1 0 1700,0 1-906,0-26 1478,0 28-2367,0 0 0,0 0 1,0 0-1,0 0 1,0 0-1,0 0 0,0 0 1,0-1-1,0 1 1,0 0-1,0 0 0,0 0 1,0 0-1,0 0 0,0 0 1,0 0-1,0 0 1,0 0-1,0 0 0,0-1 1,0 1-1,0 0 1,0 0-1,0 0 0,0 0 1,0 0-1,0 0 1,0 0-1,0 0 0,-1 0 1,1 0-1,0 0 1,0 0-1,0 0 0,0-1 1,0 1-1,0 0 0,0 0 1,0 0-1,0 0 1,0 0-1,0 0 0,-1 0 1,1 0-1,0 0 1,0 0-1,0 0 0,0 0 1,0 0-1,0 0 1,0 0-1,0 0 0,0 0 1,0 0-1,-1 0 1,1 0-1,-1 0 26,1 0-1,-1 0 1,0 0 0,0 0 0,1 0-1,-1-1 1,0 1 0,1 0 0,-1-1-1,0 1 1,1-1 0,-1 1 0,0-1-1,1 1 1,-1-1 0,1 1-1,-1-1 1,1 1 0,-1-1 0,1 0-1,-1 1 1,1-1 0,0 0 0,-1 1-1,1-1 1,0-1 0,-1 1-2,0 0 0,1-1 1,-1 1-1,0 0 1,0 0-1,0-1 0,1 1 1,-1 0-1,-1 0 0,1 0 1,0 0-1,0 0 0,-2-1 1,-30-14 581,29 15-526,0 0 1,-1 0-1,1 0 1,-1 1-1,1-1 1,-1 1-1,1 0 1,-9 1-1,-4 0 278,15-1-354,1 0 0,-1 0 0,1 1 0,-1-1 0,0 0 1,1 0-1,-1 1 0,1-1 0,-1 1 0,1 0 0,0-1 0,-1 1 0,1 0 1,-1 0-1,1 0 0,0 0 0,0 0 0,0 0 0,0 0 0,-1 0 1,0 3-1,-1 1-2,0 1 0,0-1 0,1 1 0,-3 10 0,1-2 111,2-8-87,0-3-16,1-1 1,1 1-1,-1 0 1,0 0-1,0 0 1,1 4-1,4 13 148,0-5-58,-2 3-25,-1-14-59,-1 0 1,1-1 0,-1 1 0,1 0 0,1 0 0,-1-1 0,0 1 0,1 0-1,0-1 1,-1 1 0,4 3 0,-1 0 10,1 0 0,0 0-1,0 0 1,1 0 0,0-1 0,0 0 0,0 0-1,1-1 1,-1 0 0,1 0 0,12 6-1,-9-6 14,-8-3-34,1-1 1,0 1-1,0-1 0,0 0 0,0 0 1,0 0-1,0 0 0,1-1 0,-1 1 0,0-1 1,0 0-1,6 0 0,100 0-1106,-105 0 1085,1 0 0,-1 0 0,1 0 0,-1-1 0,1 0 0,-1 0 0,0 0 0,1 0 0,-1-1 0,0 1 0,0-1 0,0 0 0,0-1 0,0 1 0,-1-1 0,1 1 0,4-6 0,-2 0 200,-4 4-170,0-1-1,0 0 1,-1 1 0,1-1-1,-1 0 1,0 0 0,-1 0 0,1 0-1,-1 0 1,0 0 0,0 0-1,0 0 1,-2-6 0,-8-11 388,4-8-63,-21-52 549,24 69-840,3 10-49,-1 1-1,1-1 0,-1 1 0,1 0 0,-1-1 1,0 1-1,0 0 0,0 0 0,0-1 0,0 1 1,-1 0-1,1 0 0,-1 0 0,-1-2 0,-11-12 32,11 8-30,-1 1 69,-11 6-386,11 0 212,1 1-132,0 0-1,1 0 1,-1 0 0,0 1 0,0-1 0,0 1-1,-3 0 1,4 0-35,0 0 1,0 1-1,0-1 0,0 0 0,0 1 1,0 0-1,0-1 0,0 1 0,1 0 0,-1 0 1,1 0-1,-1 0 0,1 0 0,0 0 1,0 0-1,0 0 0,0 0 0,0 1 1,0-1-1,1 0 0,-1 1 0,1-1 0,-1 4 1,1 19-2303,0-20-1844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19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 4064,'-3'0'1307,"-27"0"5098,33 0-6107,25-1 300,-8 1-284,0 0 1,24 3 0,-11 3-54,62 2 0,-68-7-118,39 6-1,-40-3-47,38 0 0,100-4 70,-162 0-204,0 1 1,-1-1-1,1 0 0,0 0 0,-1 1 0,1-1 1,0 1-1,-1 0 0,1-1 0,0 1 0,-1 0 0,1 0 1,1 1-1,5 3-399,2 1-512,-12-1-887,-3 3 235,4-6 1378,1-1 0,-1 0 0,1 1 0,-1-1 0,1 1 0,0-1 0,0 1 0,0-1 0,0 3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19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6656,'-6'0'592,"-13"1"573,18 0-1060,1-1 0,-1 0-1,1 1 1,-1-1 0,1 0-1,-1 1 1,1-1 0,0 1-1,-1-1 1,1 0 0,-1 1-1,1-1 1,0 1-1,-1-1 1,1 1 0,0 0-1,0-1 1,-1 1 0,1-1-1,0 1 1,0-1 0,0 1-1,0 0 1,0-1 0,0 1-1,0-1 1,0 2 0,3-2 684,240 0 1499,-218 1-2276,37 6-1,-35-3 87,42 1 0,26-5 72,1 0-2202,-93 0 358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19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14 6816,'-27'-13'2197,"27"13"-2174,-1 0 0,1 0-1,0 0 1,0 0 0,0 0 0,-1-1 0,1 1-1,0 0 1,0 0 0,0 0 0,0 0 0,-1 0-1,1 1 1,0-1 0,0 0 0,0 0 0,0 0-1,-1 0 1,1 0 0,0 0 0,0 0 0,0 0-1,0 0 1,-1 0 0,1 0 0,0 1 0,0-1-1,0 0 1,0 0 0,0 0 0,0 0 0,0 0-1,-1 0 1,1 1 0,0-1 0,0 0 0,0 0-1,0 0 1,0 0 0,0 1 0,0-1 0,0 0-1,0 0 1,0 0 0,0 1 0,0-1 0,0 0-1,0 0 1,0 0 0,0 1 0,0 5 169,0-4 458,3 1-202,8 7-275,0 0-1,0-2 1,1 1-1,0-1 1,1-1-1,0 0 0,0-1 1,25 8-1,19 6-118,-5 4 47,-19-18-56,-17-4-42,-7 0-14,0 0 1,0 1-1,0 0 1,0 0-1,9 6 0,-13-6 65,0 0-1,0 0 0,-1 0 0,1 0 1,-1 1-1,0 0 0,0 0 1,6 7-1,-9-9-3,0 0 0,0-1 0,0 1 0,-1 0 0,1-1 0,0 1 0,-1 0 0,0-1 0,1 1 0,-1 0 0,0 0 0,0 0 0,0 0 0,0-1 0,0 1 0,-1 0 0,1 0 0,0-1 0,-2 5 0,0-2 51,0 1-1,0-1 1,-1 0 0,-5 9 0,-6 2 88,0 1 1,-2-2 0,1 0-1,-2-1 1,-19 13 0,18-14-54,1 0 1,1 1-1,0 1 1,1 0 0,-15 19-1,18-14-158,8-13 1,0-1 0,0 1-1,-1 0 1,-4 4 0,-16 15 16,25-25-6,-1 0 0,1 0 1,0 1-1,-1-1 0,1 0 1,0 0-1,-1 1 0,1-1 1,0 0-1,-1 1 0,1-1 1,0 0-1,0 1 0,0-1 1,-1 1-1,1-1 1,0 0-1,0 1 0,0-1 1,0 1-1,0-1 0,0 1 0,0 10-2564,-1-12 2444,1 1 1,0 0 0,0-1 0,0 1 0,0-1-1,0 1 1,0-1 0,0 1 0,0-1 0,1 1-1,-1-1 1,0 1 0,0-1 0,0 1 0,0 0-1,1-1 1,-1 1 0,0-1 0,0 1 0,1 0-1,-1-1 1,19-5-2584,25-8-1915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20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476 165 8320,'27'-13'2672,"-16"5"-1627,-5 2-909,0 1 39,-1 1 0,0-1-1,8-11 1,-12 15-148,0-1 0,0 1-1,0 0 1,0-1 0,0 0 0,-1 1-1,1-1 1,-1 1 0,1-1 0,-1 0-1,1 1 1,-1-1 0,0 0 0,0 1-1,0-1 1,0 0 0,0 0 0,0 1-1,0-1 1,-1 0 0,1 1 0,-1-1-1,0-2 1,-1 1-15,0 0 0,0 1 0,0-1-1,0 0 1,0 1 0,-1-1 0,1 1-1,-1 0 1,0 0 0,0 0 0,0 0-1,-4-1 1,1 0-7,-1 0-1,1 0 1,-1 1 0,-7-1-1,-88-14-14,46 13-13,-66 4 1,57 2 56,14-2 110,49 0-123,0 0 0,0 1 0,1-1 1,-1 1-1,1-1 0,-1 1 0,1 0 0,-1 0 0,1 0 1,-1 0-1,1 0 0,-1 0 0,1 0 0,0 0 0,0 1 1,0-1-1,0 0 0,0 1 0,0-1 0,0 1 1,-1 2-1,-1 2 58,0 0 1,0 1 0,1-1-1,-3 13 1,0 30 213,-2-3 9,0 50-1,7 87 238,-1-170-489,0 0 1,-5 25-1,3-24 46,1-1-1,-1 27 0,3 39 603,2-73-522,9 5 11,-11-11-185,0 0 0,0 0 0,0 0 0,0 0-1,1 0 1,-1 0 0,0 1 0,0-1 0,0 0 0,0 0 0,0 0 0,0 0-1,0 0 1,0 0 0,0 0 0,0 0 0,1 0 0,-1 0 0,0 0 0,0 1-1,0-1 1,0 0 0,0 0 0,0 0 0,1 0 0,-1 0 0,0 0 0,0 0-1,0 0 1,0 0 0,0 0 0,0 0 0,1 0 0,-1 0 0,0 0-1,0 0 1,0 0 0,0-1 0,0 1 0,0 0 0,0 0 0,1 0 0,-1 0-1,0 0 1,0 0 0,0 0 0,0 0 0,0 0 0,0 0 0,0 0 0,0-1-1,0 1 1,0 0 0,1 0 0,-1 0 0,0 0 0,1-2 1,1 1 1,-1 0-1,1 0 0,0 0 1,0 0-1,-1 0 1,1 0-1,0 0 0,0 1 1,0-1-1,0 1 1,3-1-1,28-1-100,-29 2 80,11 0-26,-7 1 54,0-1 0,0 0 0,1-1-1,8-2 1,0-2 17,-10 3-166,-1 0 0,1 1 0,0 0 0,0 0 0,10 0 0,12 0-340,-6 0-969,-1 1-1,30 4 0,-44-2 194,0 0-1,0 0 1,0 0 0,12 7-1,-4 4-2014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20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83 9152,'-16'-33'3360,"16"49"-2592,0-32-224,16 16 1440,17 0-1313,-17 0-383,17 0-64,16 0-128,0-17 96,17 17-128,16 0-2143,-33 0 1151,0-16-3168,0 16 2304,-32-16-3040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20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9312,'-17'-16'4192,"34"-1"-2464,-1 1-1312,33-1 128,1 17-352,-1 0 191,33 0-255,-17 0-1855,1 17 895,-17-17-2752,0 16 2016,-16 1-3648</inkml:trace>
  <inkml:trace contextRef="#ctx0" brushRef="#br0" timeOffset="1">1066 869 9312,'-66'33'3424,"50"32"-2656,-17-16-192,0-16-128,0 0-352,-16 16-1664,0-16 864,0 16-2208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22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29 492 5728,'-27'-27'1840,"27"27"-1822,0 0 0,0-1 1,-1 1-1,1 0 0,0 0 0,0 0 1,0 0-1,0 0 0,0 0 1,0 0-1,0 0 0,0 0 0,0-1 1,0 1-1,0 0 0,0 0 1,0 0-1,-1 0 0,1 0 0,0 0 1,0-1-1,0 1 0,0 0 1,0 0-1,0 0 0,0 0 0,0 0 1,0 0-1,0 0 0,1-1 1,-1 1-1,0 0 0,0 0 0,0 0 1,0 0-1,0 0 0,0 0 0,0-1 1,0 1-1,0 0 0,0 0 1,0 0-1,0 0 0,0 0 0,1 0 1,-1 0-1,0 0 0,0 0 1,0 0-1,0 0 0,0-1 0,8-1 5,-5 1 108,5-3 37,-7 3-130,0 0 0,1 0 0,-1 0 0,1 0 0,-1 0 0,1 1 1,0-1-1,-1 0 0,1 1 0,-1-1 0,1 1 0,0 0 0,0 0 0,-1-1 0,1 1 1,0 0-1,-1 0 0,1 1 0,0-1 0,-1 0 0,1 1 0,0-1 0,2 2 0,8 4 282,0 2 0,0 0 0,0 0 0,-1 1 0,-1 0 0,0 1 0,13 15 0,55 86 1507,-12-16-566,-61-88-1130,1-1 1,0 0-1,0-1 0,0 1 1,1-1-1,-1 0 0,1 0 0,1-1 1,10 5-1,-14-8-54,-1 1 0,1-1 1,-1 0-1,1 0 0,0 0 0,0-1 0,0 1 0,-1-1 1,1 0-1,0 0 0,0 0 0,0-1 0,-1 1 1,1-1-1,0 0 0,-1 0 0,1 0 0,0-1 0,-1 1 1,1-1-1,-1 0 0,5-3 0,9-9 69,0-2 0,0 0 0,-2-1 0,0 0 0,18-29 0,3-3-41,15-11-30,-29 37-30,30-47 1,18-48-28,11-20-132,-35 69-105,-36 54 278,30-47-1165,-34 55 727,-1 0-1,1 0 1,1 1 0,-1 0 0,12-9 0,-16 14 213,-1 0 0,1 1 0,-1-1 1,1 0-1,-1 1 0,1-1 1,-1 1-1,1 0 0,-1-1 1,1 1-1,0 0 0,-1 0 1,1 0-1,1 0 0,41 0-1508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24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33 246 1312,'0'-13'258,"1"7"-167,-1 0 0,0-1 0,0 1 1,-1 0-1,1 0 0,-3-7 0,-4 9 695,7 3-741,-1 1 0,1 0 0,0 0 0,-1-1 1,1 1-1,-1 0 0,1-1 0,0 1 0,-1 0 0,1-1 0,-1 1 0,1-1 0,0 1 0,0-1 1,-1 1-1,1 0 0,0-1 0,0 1 0,0-1 0,-1 1 0,1-1 0,0 1 0,0-1 0,0 1 1,0-1-1,0 1 0,0-1 0,0 0 0,0 1 0,0-1 0,1 0 0,-2-1 64,1 0 1,0 0-1,0 1 0,-1-1 0,1 0 1,-1 0-1,1 0 0,-1 1 0,0-1 1,0 0-1,0 1 0,-1-3 0,1 3-7,0-1 0,0 1 1,0-1-1,1 0 0,-1 1 0,0-1 0,1 0 0,-1 0 0,1 0 0,0 1 0,-1-1 0,1-2 0,0-75 3380,3 73-2916,8-5-113,-8 6 262,-3-6-294,0 8-298,-1 39 877,0-11-503,5 48 0,-1-52-418,2 10 39,1 45 0,-7-46-80,1-11 62,0 0-1,4 28 0,0-22-10,0-8 0,-2 0 1,1 20-1,-3 94-131,1-129-371,1-4-268,14-12-1831,14-2 742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6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17 5824,'0'0'2624,"33"0"-2272,-16 0-128,-1 0-192,17 0-512,-1 0 256,18-17-2720,-18 17 1632</inkml:trace>
  <inkml:trace contextRef="#ctx0" brushRef="#br0" timeOffset="1">16 328 6144,'-16'17'2784,"16"-1"-2432,16-16 1088,-16 16-864,17-16 0,16 17-384,-17-17 0,17 0-96,16-17-1664,0 17 832,0-16-3168,0 16 2208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24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0 7232,'0'1'110,"0"0"1,0-1-1,0 1 0,0 0 1,0-1-1,0 1 1,0 0-1,0 0 1,0-1-1,-1 1 0,1 0 1,0-1-1,0 1 1,-1 0-1,1-1 0,-1 1 1,1-1-1,0 1 1,-1-1-1,1 1 1,-1-1-1,1 1 0,-1-1 1,0 1-1,0 0 1,0-1-75,1 0 0,-1 1 0,1-1 0,-1 1 0,1-1 0,-1 1 0,1-1 0,-1 1 0,1-1 0,-1 1 0,1 0 0,0-1 0,-1 1 0,1-1 0,0 1 0,0 0 0,-1-1 0,1 1 0,0 0 0,0 0 0,0-1 1,0 1-1,0 0 0,0-1 0,0 2 0,0 241 2572,1-212-2499,7 40 1,-4-53-27,-2 0-1,0 0 1,-1 0-1,-1 0 1,-5 36-1,-1-29 75,4-19-115,1 0 0,-1 1 1,1-1-1,0 12 0,1-13-59,0-1-1,-1 1 0,1 0 1,-1-1-1,0 1 1,0-1-1,-1 1 0,1-1 1,-1 1-1,-2 3 0,-1 0-486,0-1 0,-1 0 0,1 0 0,-10 8 0,13-13 157,0 0 1,0 0-1,0 0 1,0-1 0,-1 1-1,1-1 1,0 0-1,-1 0 1,1 0-1,0 0 1,-1 0 0,-3 1-1,3-1 35,-27 12-3560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2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18 115 8064,'-14'-14'2592,"14"14"-2544,-1 0 1,1-1 0,0 1 0,-1 0 0,1-1-1,0 1 1,0-1 0,-1 1 0,1-1-1,0 1 1,0-1 0,0 1 0,0 0-1,0-1 1,0 1 0,-1-1 0,1 1 0,0-1-1,0 1 1,1-1 0,-1 1 0,0-1-1,0 1 1,0-1 0,0 1 0,0-1 0,0 1-1,1-1 1,-1 1 0,0-1 0,0 1-1,1 0 1,-1-1 0,0 1 0,1-1 4,0 1 42,0-1 0,-1 1 0,1-1 0,0 1 1,0 0-1,0 0 0,0-1 0,-1 1 1,1 0-1,0 0 0,0 0 0,0 0 0,0 0 1,1 0-1,14-2 871,-10-1-781,-1 1-1,1-1 0,0 2 0,0-1 1,0 1-1,9-1 0,1-1-66,-3 1-43,13-3 50,47-2 0,-52 7 20,44-8-1,-45 5-40,40-2-1,-47 5-176,-1-2 0,1 1 0,-1-1-1,13-5 1,-18 5-35,2 1-295,0 0 1,0 0-1,-1 0 1,16 2-1,-4 0-1488,-14-4-1010,7-11 949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25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99 8064,'-16'-16'5653,"18"16"-4810,2-1-730,-1 1 0,0-1 0,1 1 0,-1-1 0,0 0 1,7-3-1,7-2 113,-8 4-46,0 1 0,-1 0 0,1 1 0,16 1 0,0-1-13,81-8 311,-8 0-300,-63 8-128,-14 1 34,38-5 0,-28-3 21,-25 5-12,0 1 0,0 0 1,0 0-1,10-1 0,-6 3 26,-7 0-79,0-1-1,-1 0 0,1 0 1,0 0-1,-1 0 1,1 0-1,0 0 0,-1-1 1,1 1-1,0-1 1,3-1-1,0-9-82,-6 11 26,0-1-1,0 1 0,0 0 0,0 0 0,0 0 1,0 0-1,1-1 0,-1 1 0,0 0 0,0 0 1,0 0-1,0 0 0,0-1 0,0 1 0,1 0 0,-1 0 1,0 0-1,0 0 0,0 0 0,0 0 0,1 0 1,-1 0-1,0-1 0,0 1 0,0 0 0,1 0 1,-1 0-1,0 0 0,0 0 0,0 0 0,1 0 1,-1 0-1,0 0 0,0 0 0,0 0 0,0 0 0,1 0 1,-1 0-1,0 1 0,0-1 0,0 0 0,1 0 1,-1 0-1,0 0-5,0 0 0,0 0 0,-1 1 0,1-1 0,0 0 0,0 0 0,0 0 0,-1 0 1,1 0-1,0 0 0,0 0 0,0 0 0,-1 0 0,1 0 0,0 0 0,0 0 0,0 0 0,-1 0 0,1 0 0,0 0 1,0 0-1,0 0 0,0 0 0,-1-1 0,1 1 0,0 0 0,0 0 0,0 0 0,0 0 0,-1 0 0,1 0 0,0 0 1,0-1-1,0 1 0,0 0 0,0 0 0,0 0 0,-1 0 0,1-1 0,0 1 0,0 0 0,0 0 0,0-1 0,-5-5-1260,5 5 1198,0 1 0,0-1 0,-1 1 1,1-1-1,0 1 0,-1-1 0,1 1 0,0 0 0,-1-1 0,1 1 0,0 0 0,-1-1 1,1 1-1,-1 0 0,1 0 0,-1-1 0,1 1 0,-1 0 0,1 0 0,-1 0 0,1-1 1,-1 1-1,1 0 0,-1 0 0,1 0 0,-1 0 0,1 0 0,-1 0 0,1 0 0,-1 0 0,0 1 1,-16-1-4188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3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7232,'0'0'3264,"-17"49"-2848,17-32 704,0-1-704,0 33 192,-16-16-352,-17 16-320,0 0 32,-16-16-2528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30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162 296 5216,'2'-2'165,"-1"0"0,1 1-1,-1-1 1,1 0 0,-1-1 0,0 1 0,0 0 0,0 0 0,0 0 0,-1-1-1,2-2 1,5-13 209,-5 16-331,0 0 0,-1 0 0,1 0 1,0 1-1,0-1 0,5-2 0,-5 3 47,0 0-1,1-1 0,-1 1 1,0-1-1,0 0 0,0 1 1,-1-1-1,1 0 0,0 0 1,1-3-1,1-3 161,-1 0 0,0 0 0,2-13 0,-4 17-178,1-4 5,-1-1-1,0 1 1,-1-1 0,1 1-1,-2 0 1,1-1 0,-4-11-1,-6 1-86,7 14 34,1 0 0,-1 0 0,0 0 0,0 0 0,0 1 1,0 0-1,-1 0 0,-4-5 0,7 8-17,-1-1 6,0 0 1,0 1-1,-1-1 1,1 0-1,0 1 1,-1-1-1,1 1 1,-1 0-1,1 0 1,-1 0-1,0 0 1,1 0-1,-1 0 1,0 1-1,0 0 1,0-1-1,1 1 1,-1 0-1,0 0 1,-4 1-1,-4-1 45,9 0-32,-1 0 7,1 0-1,-1 0 0,1 0 0,0 0 1,-1 0-1,1 0 0,0 1 0,-1 0 1,1-1-1,0 1 0,0 0 0,-1 0 1,1 0-1,0 0 0,0 0 0,0 1 1,0-1-1,0 0 0,1 1 0,-1 0 1,-1 1-1,-5 5 8,0 0-1,1 1 1,1 0-1,-1 0 1,2 0-1,-1 1 1,1 0-1,0 0 1,1 0 0,1 0-1,-1 1 1,2 0-1,-1-1 1,1 1-1,1 0 1,0 0-1,1 0 1,0 0 0,0 0-1,1 0 1,1 0-1,0 0 1,4 13-1,-4-17-12,-2-7-22,0 1 1,0-1 0,0 1-1,1 0 1,-1-1 0,0 1-1,0-1 1,0 1 0,1-1-1,-1 1 1,0-1 0,1 1-1,-1-1 1,0 1 0,1-1-1,-1 1 1,0-1 0,1 0-1,-1 1 1,1-1 0,-1 1-1,1-1 1,-1 0 0,1 0-1,-1 1 1,1-1 0,0 0-1,-1 0 1,1 0 0,-1 0-1,1 1 1,0-1 0,6 2 36,-1 0-16,-3-1-30,0 0 1,0 0-1,-1 0 0,1 0 1,0-1-1,4 1 0,15-6-201,-11 2 85,-9 3 84,1-1 0,0 1 0,-1-1 0,1 0 0,-1 0 0,1 0 0,-1 0-1,1 0 1,-1 0 0,1-1 0,-1 1 0,0-1 0,0 1 0,0-1 0,0 0 0,0 0 0,0 0 0,-1 0 0,1 0 0,2-5 0,10-13-194,-10 16 227,-1-1 0,1 0 0,-1 0 0,0 0 0,0 0 0,0 0 0,-1-1 0,0 1 0,0-1 0,0 0 0,-1 1 0,0-1 0,1-10 0,-1 7-6,-1 6 30,0 0 0,1 0 0,-1 0 1,0 0-1,0 0 0,-1 0 0,1 0 0,-1 0 0,0 0 0,-1-4 1,-9-7 164,11 14-180,0 0 0,0 0 1,0 0-1,0 0 0,0 0 0,0-1 0,0 1 0,0 0 0,0 0 0,0 0 0,0 0 0,0 0 0,-1 0 0,1 0 1,0 0-1,0 0 0,0-1 0,0 1 0,0 0 0,0 0 0,0 0 0,-1 0 0,1 0 0,0 0 0,0 0 0,0 0 1,0 0-1,0 0 0,0 0 0,-1 0 0,1 0 0,0 0 0,0 0 0,0 0 0,0 0 0,0 0 0,0 0 0,0 0 0,-1 0 1,1 0-1,0 1 0,0-1 0,0 0 0,0 0 0,0 0 0,0 0 0,0 0 0,0 0 0,-1 0 0,1 0 0,0 0 1,0 1-1,0-1 0,0 0 0,0 0 0,0 0 0,-3 4 69,-1 0-1,1 0 1,1 1-1,-1-1 1,1 1 0,0 0-1,0-1 1,0 1 0,0 0-1,1 0 1,0 0-1,0 0 1,0 8 0,-3 7 32,-2 5 40,5-20-126,-1 0 1,1 0-1,0 1 1,1-1 0,-1 0-1,1 1 1,0-1 0,1 10-1,10 20 113,-7-15-101,-3-15-96,0 0 0,0 0 1,1-1-1,-1 1 0,1 0 0,0 0 0,3 4 0,9 10-459,-12-13 213,-1-6 238,-1 1-1,0 0 0,0-1 1,1 1-1,-1 0 0,0-1 0,1 1 1,-1-1-1,1 1 0,-1-1 1,1 1-1,-1-1 0,1 1 1,-1-1-1,1 1 0,0-1 1,-1 1-1,1-1 0,0 0 1,-1 0-1,2 1 0,3 2-181,2 1-343,-6-3 530,-1 0 0,1-1 0,0 1 0,0 0 0,0-1 0,-1 1 0,1-1 0,0 1 0,0-1 0,0 1 0,0-1 0,0 0 0,0 0 0,0 1 0,0-1 0,0 0 0,0 0 0,0 0 0,0 0 0,0 0 0,0 0 0,0 0 0,0 0 0,0-1-1,0 1 1,1-1 0,4-3-382,-6 3 326,1-1 0,1 1 1,-1 0-1,0 0 0,0 0 0,0 0 1,0 1-1,1-1 0,-1 0 1,0 0-1,3 0 0,-1-1 28,1 0 0,0 0-1,-1 0 1,0-1 0,4-2 0,15-23-200,8 4 182,38-60 462,-38 45 74,33-29 1613,-50 49-1239,-9 13-428,0 0 0,0 0 0,7-7-1,2 0 735,-12 13-1092,-1 0-1,0 0 1,0 0-1,0 0 1,0-1-1,0 1 1,0 0-1,0 0 1,1 0-1,-1 0 1,0 0-1,0 0 1,0 0-1,0 0 1,0 0-1,0 0 1,0-1-1,0 1 1,0 0-1,0 0 1,0 0-1,0 0 1,0 0 0,0 0-1,0 0 1,0-1-1,0 1 1,0 0-1,0 0 1,0 0-1,0 0 1,0 0-1,0 0 1,0-1-1,0 1 1,0 0-1,0 0 1,0 0-1,0 0 1,0 0-1,0 0 1,0-1-1,0 1 1,0 0-1,0 0 1,0 0-1,0 0 1,0 0-1,-1 0 1,1 0-1,0 0 1,0 0-1,0 0 1,0 0-1,0-1 1,-1 1-1,-9-11 384,9 11-388,0 0 0,1-1 0,-1 1-1,1-1 1,-1 1 0,0 0 0,1-1 0,-1 1 0,0 0-1,1 0 1,-1 0 0,0-1 0,1 1 0,-1 0 0,0 0 0,1 0-1,-1 0 1,0 0 0,0 0 0,1 0 0,-1 1 0,0-1 0,0 0-1,-2 1 1,2-1-24,-1 0 0,0 0 0,0 0 0,1 1 0,-1-1 1,0 0-1,1 1 0,-1 0 0,0-1 0,1 1 0,-1 0 1,1 0-1,-1 0 0,1 0 0,-1 0 0,1 0 0,0 0 1,-1 1-1,0 1 0,2-3 18,-2 2-7,0 1 0,0-1 0,0 1 0,1-1 1,-1 1-1,1 0 0,0 0 0,0 0 0,0-1 0,0 1 1,1 0-1,-1 0 0,1 0 0,-1 0 0,1 0 1,0 0-1,0 0 0,1 4 0,-1 2-43,1 0 1,1 1 1,-1 0-1,2 0 1,-1-1-1,1 0 0,1 1 1,0-1-1,0 0 1,8 12-1,1 4-106,32 46-48,-40-63 191,9 16-123,2 1 161,-16-25-25,0 0 0,0 0 0,0 0-1,0 0 1,0 0 0,0 0 0,0 1 0,1-1-1,-1 0 1,0 0 0,0 0 0,0 0-1,0 0 1,0 0 0,0 0 0,0 0 0,0 0-1,0 1 1,0-1 0,0 0 0,0 0-1,1 0 1,-1 0 0,0 0 0,0 0 0,0 1-1,0-1 1,0 0 0,0 0 0,0 0-1,0 0 1,0 0 0,0 0 0,0 0 0,0 1-1,-1-1 1,1 0 0,0 0 0,0 0-1,0 0 1,0 0 0,0 0 0,0 0 0,0 1-1,0-1 1,0 0 0,0 0 0,0 0-1,0 0 1,-1 0 0,1 0 0,0 0 0,0 0-1,0 0 1,0 0 0,0 1 0,-8 3 79,1 1 1,-1-1 0,0-1 0,0 1 0,-13 3-1,21-7-75,-4 1 26,0 0 1,0 0 0,1-1 0,-1 1 0,0-1 0,0 0 0,1 0 0,-5-1-1,-9 1-50,10-1-124,11-1-139,-1 1 167,-1 0 0,1-1 0,0 1 0,-1-1 0,1 0 0,3-3 0,-1 0-369,1 0 1,0 1-1,0 0 1,0 0-1,1 0 1,9-4-1,17-10-2299,13-9 665,3 8 282</inkml:trace>
  <inkml:trace contextRef="#ctx0" brushRef="#br0" timeOffset="1">949 83 7040,'4'-8'705,"-3"7"-581,1-1-1,-1 1 1,0-1 0,0 0-1,0 0 1,-1 0 0,1 1-1,0-1 1,-1 0 0,1 0-1,-1 0 1,1 0 0,-1 0-1,0 0 1,0 0 0,0 0-1,0 0 1,0 0 0,-2-4-1,-8-8 512,7 12 496,-3 2-379,-5-1-383,0 1-191,1 0 1,-1 0-1,-19 3 0,23 0-185,1 0 0,0 0 0,0 1 0,-9 7 0,5-5-16,7-3 8,0-1 0,0 1 0,1-1 0,-1 1 0,0 0 1,1 0-1,0 0 0,0 1 0,0-1 0,0 0 0,-2 7 0,0-3-14,1 1 33,0-1 1,1 0 0,-1 1-1,2-1 1,-1 1-1,1-1 1,0 1 0,1 0-1,0 0 1,0-1 0,0 1-1,1 0 1,0-1 0,1 1-1,0 0 1,0-1-1,0 0 1,1 1 0,0-1-1,1 0 1,0-1 0,4 8-1,-5-10-9,0 0 0,1 0 1,-1 0-1,1 0 0,-1-1 0,1 0 0,0 0 0,1 0 0,8 5 0,1 1-15,1 1-53,23 13 1,-31-20 54,1 2 0,-1-1 0,0 1 0,12 11 0,-16-11 152,-3-4-131,0-1 1,0 1-1,0-1 1,0 1-1,0-1 1,0 0-1,0 1 0,0-1 1,0 1-1,0-1 1,-1 1-1,1-1 1,0 1-1,0-1 1,0 0-1,-1 1 1,1-1-1,0 1 1,-1-1-1,1 0 1,0 1-1,-1-1 1,1 0-1,0 1 1,-1-1-1,-7 2 96,1-1-1,0 0 1,-1 0 0,1-1-1,-1 0 1,-13-1-1,-9 0 274,-35 1 396,56 0-754,6 1-31,-1-1 0,1 0 1,0 1-1,0-1 0,0-1 0,0 1 0,0 0 0,0-1 1,0 0-1,-4-1 0,-6-9-698,12 11 651,1-1-1,0 1 1,-1-1-1,1 1 1,0-1 0,-1 1-1,1-1 1,0 1-1,0-1 1,0 1-1,0-1 1,-1 1 0,1-1-1,0 1 1,0-1-1,0 1 1,0-1-1,0 0 1,0 1-1,1-1 1,-1 1 0,0-1-1,0 1 1,0-1-1,0 1 1,1-1-1,-1 1 1,0-1-1,0 1 1,1-1 0,-1 1-1,0 0 1,1-1-1,-1 1 1,1-1-1,-1 1 1,1-1 0,-1 1 59,4-3-334,0 0 1,0 0-1,1 1 1,6-4-1,21-12-2139,4-13 377,10-1-1072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31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7136,'0'-17'3754,"3"17"-2916,8 0-358,-11 0-476,0 0 1,0 0 0,0 0 0,1 0 0,-1 0 0,0 0 0,0 0 0,0 0-1,0 0 1,0 0 0,0 0 0,0 0 0,0 0 0,0 0 0,1 0-1,-1 0 1,0 0 0,0 0 0,0 0 0,0 0 0,0 0 0,0 0 0,0 0-1,0 0 1,0 0 0,0 0 0,0 0 0,1 0 0,-1 1 0,0-1-1,0 0 1,0 0 0,0 0 0,0 0 0,0 0 0,0 0 0,0 0 0,0 0-1,0 0 1,0 0 0,0 0 0,0 1 0,0-1 0,0 0 0,0 0-1,0 0 1,0 0 0,0 0 0,0 0 0,0 0 0,0 0 0,0 0-1,0 0 1,0 1 0,0-1 0,0 0 0,0 2 5,0 0-1,1-1 1,-1 1 0,1 0 0,0 0-1,-1 0 1,1-1 0,0 1 0,0 0 0,0-1-1,0 1 1,0-1 0,0 1 0,1-1-1,1 3 1,-1-3 11,-1 1-1,1-1 1,-1 1 0,1-1-1,-1 1 1,0 0-1,0 0 1,0 0 0,0 0-1,0 0 1,0 0 0,0 0-1,-1 0 1,1 0-1,-1 0 1,1 3 0,-1-2-2,0 0 1,0 1 0,1-1 0,0 0 0,0 1-1,0-1 1,0 0 0,1 3 0,4 11-6,-4-5-15,0 0 0,-1 1 0,-1-1 1,-1 20-1,0 2 53,1-32-34,0 1 1,0-1 0,0 1-1,-1-1 1,1 1 0,-1-1-1,0 0 1,1 1 0,-1-1 0,0 0-1,-2 3 1,2-2-24,0 0 1,-1-1 0,1 1-1,0 0 1,1-1-1,-1 1 1,0 0-1,1 0 1,0 0-1,0-1 1,0 5-1,0 4-757,0-12 743,-1 1 1,1 0-1,0-1 1,0 1 0,0-1-1,0 1 1,0-1 0,1 1-1,-1 0 1,0-1 0,0 1-1,0-1 1,0 1-1,0 0 1,0-1 0,1 1-1,-1 0 1,0-1 0,0 1-1,1 0 1,-1-1-1,0 1 1,0 0 0,1-1-1,-1 1 1,0 0 0,1 0-1,-1-1 1,0 1-1,2 0 1,8-8-404,-7 4 379,0 0 1,0 0-1,0 0 1,-1 0 0,1 0-1,-1 0 1,0-1-1,1-4 1,12-44 45,-2 3 237,-11 44-159,1-1 102,-1 0 1,0 0-1,-1 0 1,1 0-1,-1 0 1,0-8-1,-1-1 719,-3 16-689,2 0-205,1 0 0,-1 0 0,1 0 1,-1 0-1,1 0 0,-1 0 0,1 0 0,0 1 0,-1-1 1,1 0-1,-1 0 0,1 0 0,-1 1 0,1-1 1,0 0-1,-1 1 0,1-1 0,0 0 0,-1 1 0,1-1 1,0 1-1,-1-1 0,1 1 0,-5 15 23,5 26-77,1-24 158,-1-14-105,0 1 0,1 0-1,-1 0 1,1 0 0,0-1-1,0 1 1,0 0 0,1-1-1,0 1 1,-1-1 0,6 7-1,-5-7-70,0 0 0,0 0 0,0-1 0,0 1 0,-1 0 0,1 0 0,0 5 0,2 5-293,-4-12 288,1 0 1,0 0-1,0 0 1,0 0-1,1-1 1,-1 1-1,0 0 1,1 0-1,-1-1 1,1 1-1,0-1 1,-1 1-1,1-1 1,0 0-1,0 1 1,0-1-1,0 0 1,0 0-1,0-1 1,0 1-1,0 0 1,0-1-1,0 1 1,1-1-1,-1 1 1,0-1-1,0 0 1,0 0-1,1 0 1,-1-1-1,4 0 1,0-1-77,-1 0-1,1 0 1,-1-1 0,1 0-1,-1 0 1,0-1 0,9-7-1,-10 6 153,-1 0-1,1-1 1,-1 0-1,0 0 0,0 0 1,-1 0-1,4-11 1,-4 12 11,-1-1 85,0 0 0,0 0 1,0 0-1,-1 1 0,0-1 0,0 0 1,-1-7-1,0 1 287,1-37 1530,0 49-1918,0 0 0,0 0 0,0-1 0,0 1 0,0 0 0,0 0 0,0 0 0,0 0 0,0 0 0,0 0 0,0 0 0,0 0 0,0 0 0,0 0 0,0-1 1,0 1-1,0 0 0,0 0 0,0 0 0,0 0 0,0 0 0,0 0 0,0 0 0,1 0 0,-1 0 0,0 0 0,0 0 0,0-1 0,0 1 0,0 0 0,0 0 0,0 0 1,0 0-1,0 0 0,0 0 0,0 0 0,0 0 0,0 0 0,1 0 0,-1 0 0,0 0 0,0 0 0,0 0 0,0 0 0,0 0 0,0 0 0,0 0 0,0 0 0,0 0 1,1 0-1,-1 0 0,0 0 0,0 0 0,0 0 0,0 0 0,0 0 0,2 0 2,-1 0 0,0 0 0,1 1 0,-1-1 0,0 0 0,0 0 0,1 1 0,-1-1 0,0 1 0,0-1 0,1 1 0,-1 0 0,0 0 0,0-1 0,0 1 0,0 0 0,0 0 0,0 0 0,0 0 0,0 0 0,-1 0 0,1 0 0,0 1 0,32 80 279,-32-78-257,0-1 1,0 0-1,0 0 1,-1 1 0,0-1-1,0 0 1,0 1-1,0-1 1,0 4 0,-1 6 171,1-11-174,-1 1 1,1-1 0,-1 0 0,0 1-1,0-1 1,1 0 0,-2 1 0,1-1 0,0 0-1,0 0 1,-1 0 0,1 0 0,-1 0 0,0 0-1,1 0 1,-1 0 0,-3 1 0,-1 3 46,3-3 324,3-8-402,0 0 0,1 1 0,-1-1 0,1 0 0,0 1 0,0-1 0,0 1 0,1-1 0,-1 1 0,1 0 0,0-1 0,1 1 0,-1 0 0,1 0 0,4-5 0,-1 0-68,10-20-45,-13 22 82,1 1 1,-1-1-1,2 0 0,-1 1 0,10-11 0,-2 3-105,13-10-221,-24 23 372,1-1 0,0 1 1,0 0-1,0 0 1,0 0-1,0 0 1,0 0-1,1 1 1,-1-1-1,0 1 1,0-1-1,0 1 0,3 0 1,-4 0 2,-1 0 0,1-1 0,0 1 0,-1 0 0,1 0 0,-1 1 0,1-1 0,-1 0 0,1 0 0,-1 0 0,1 0 1,-1 0-1,1 0 0,-1 1 0,1-1 0,-1 0 0,1 1 0,-1-1 0,0 0 0,1 1 0,-1-1 0,1 0 0,-1 1 0,0-1 0,1 0 0,-1 1 0,0-1 0,1 1 0,-1-1 0,0 1 1,0-1-1,0 1 0,1-1 0,-1 1 0,0-1 0,0 1 0,0-1 0,0 1 0,0-1 0,0 1 0,0-1 0,0 1 0,0 0 0,0-1 0,0 1 0,0-1 0,-1 1 0,0 4 56,-1 0 0,1-1-1,-1 1 1,-3 5-1,2-6-38,2-1-13,1 0 0,-1 0 0,0-1 1,1 1-1,-1 0 0,1 1 0,0-1 1,0 0-1,0 0 0,1 4 0,0 5 20,-1 100 568,0-112-605,0 0 0,0 0 0,0 1 0,0-1 0,0 0 1,0 0-1,0 0 0,0 0 0,0 0 0,0 1 0,0-1 0,0 0 0,0 0 1,0 0-1,0 0 0,0 0 0,0 0 0,0 0 0,1 1 0,-1-1 0,0 0 1,0 0-1,0 0 0,0 0 0,0 0 0,0 0 0,0 0 0,1 0 0,-1 0 1,0 0-1,0 0 0,0 1 0,0-1 0,0 0 0,1 0 0,-1 0 0,0 0 1,0 0-1,0 0 0,0 0 0,0 0 0,1 0 0,-1 0 0,0-1 0,0 1 1,0 0-1,0 0 0,0 0 0,0 0 0,1 0 0,-1 0 0,0 0 0,0 0 1,3 0 56,2 0-164,-1 1-1,0-1 0,1 0 1,-1-1-1,0 1 1,0-1-1,7-1 0,-5-1 53,-1-1 1,1 1-1,-1-1 0,0 0 0,0-1 1,0 1-1,0-1 0,-1 0 0,0 0 0,0 0 1,0-1-1,3-6 0,-7 11 54,9-11-38,0 0 35,-1-1 0,13-26 0,-10 15-5,-10 22-1,0 0 0,0 0 1,0 0-1,0 0 0,0-1 1,-1 1-1,1 0 1,-1 0-1,1-4 0,-1 6 13,0 0 0,0 0 1,0-1-1,0 1 0,0 0 0,0 0 0,0 0 0,0 0 0,0 0 0,0 0 1,0 0-1,0 0 0,0 0 0,0 0 0,0-1 0,0 1 0,0 0 0,0 0 1,0 0-1,0 0 0,0 0 0,0 0 0,0 0 0,0 0 0,0 0 0,0 0 1,0 0-1,0-1 0,0 1 0,0 0 0,0 0 0,1 0 0,-1 0 0,0 0 1,0 0-1,0 0 0,0 0 0,0 0 0,0 0 0,0 0 0,0 0 0,0 0 1,0 0-1,1 0 0,-1 0 0,0 0 0,0 0 0,0 0 0,0 0 0,0 0 1,0 0-1,0 0 0,0 0 0,0 0 0,0 0 0,1 0 0,2 0 25,-1 0-14,0 0 0,0-1 0,0 1 1,0 0-1,0 1 0,0-1 0,-1 0 0,1 1 1,0-1-1,3 2 0,-2 3 31,0 0 0,0 1-1,0-1 1,1 7 0,2 18 42,5 2 0,-7-13-39,-2-11 11,-1 0 0,2-1 0,-1 1 0,5 8 0,-4-11-30,-1 1-1,0 0 1,0-1 0,0 1-1,0 0 1,-1 0 0,0 0-1,0 11 1,-1-15-24,0-1-1,0 1 1,0 0 0,1 0 0,-1-1 0,0 1-1,1 0 1,-1-1 0,1 1 0,0 0 0,0-1-1,-1 1 1,1-1 0,2 3 0,2 4-2,-3-3-4,-1-4 7,-1 0 0,0-1 0,0 1 0,1 0 1,-1-1-1,1 1 0,-1 0 0,0-1 0,1 1 0,-1-1 0,1 1 0,-1-1 0,1 1 0,-1-1 0,1 1 0,0-1 0,-1 0 0,1 1 0,0-1 1,-1 0-1,2 1 0,3 1 26,4 4 7,-9-6-39,0 0 0,0 0 0,0 0 0,0 0 0,1 1 0,-1-1 1,0 0-1,0 0 0,0 0 0,0 0 0,1 0 0,-1 0 0,0 0 1,0 0-1,0 0 0,0 0 0,1 0 0,-1 0 0,0 0 0,0 0 1,0 0-1,0 0 0,1 0 0,-1 0 0,0 0 0,0 0 0,0 0 1,1 0-1,-1 0 0,0 0 0,0 0 0,0 0 0,0 0 0,0 0 1,1-1-1,-1 1 0,0 0 0,0 0 0,0 0 0,0 0 0,0 0 1,0 0-1,1-1 0,-1 1 0,0 0 0,0 0 0,0 0 0,0 0 1,0-1-1,0 1 0,0 0 0,6-6-93,9-6-15,-9 8 7,1 0 0,-2 0 0,8-8 0,59-72-134,-48 53 202,58-78-19,-80 106 98,0-1 0,1 0-1,-2 0 1,1 0 0,0 0 0,-1 0-1,1-5 1,2-4 129,0 3-58,-4 10-105,1-1-1,-1 1 1,0-1-1,1 1 1,-1-1-1,0 1 1,0-1 0,1 1-1,-1-1 1,0 1-1,0-1 1,0 0-1,0 1 1,1-1-1,-1 1 1,0-1 0,0 0-1,0 1 1,0-1-1,-1 1 1,1-1-1,0 0 1,0 1-1,0-1 1,0 1-1,-1-1 1,1 1 0,0-1-1,0 0 1,-1 1-1,1-1 1,0 1-1,-1 0 1,1-1-1,-1 1 1,1-1 0,-1 1-1,1-1 1,-1 1-1,1 0 1,-1 0-1,1-1 1,-1 1-1,1 0 1,-2-1 0,1 1 2,1 0 1,-1-1 0,0 1 0,0 0 0,0 0 0,0-1 0,0 1 0,0 0 0,1 0 0,-1 0-1,0 0 1,0 0 0,0 0 0,0 1 0,0-1 0,0 0 0,1 0 0,-1 1 0,0-1-1,0 0 1,0 1 0,0-1 0,-1 2 0,-18 17 205,10-8-170,4-5-56,1-1-1,-1 2 1,1-1-1,0 0 0,1 1 1,0 0-1,-7 15 0,10-19 12,-5 9 14,1 0 0,1 1 1,1-1-1,-1 1 0,0 14 1,8-2-53,0-11 6,-2 0-3,-2-10-2,1-1-1,-1 1 0,1 0 0,0-1 1,2 6-1,-2-7-28,1 0 1,-1 0-1,1-1 1,-1 1 0,1 0-1,0-1 1,0 1-1,-1-1 1,5 3-1,1 1-128,-1 0 100,0 0-153,0-1 1,0 1 0,0-1 0,0-1 0,1 1 0,0-1 0,-1 0 0,1-1-1,12 4 1,-2-4-775,0-1 0,23-1 0,-13 0-685,36 0-430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31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17 8544,'-41'-13'2757,"82"10"-485,115 3-2002,30 0-3452,-312 0 2803,125 0 371,-1 0-1,0 0 1,1 0 0,-1 0-1,1 0 1,-1 1-1,1-1 1,-1 1-1,0-1 1,1 1 0,0-1-1,-1 1 1,1 0-1,-1 0 1,1 0-1,0 0 1,0 0-1,-1 0 1,1 0 0,0 0-1,0 0 1,0 1-1,0-1 1,0 0-1,1 1 1,-1-1 0,0 1-1,1-1 1,-2 3-1,1-1 78,0 0 0,-1 0 0,0 0 0,0-1-1,-4 6 1,5-6-29,-1 0 0,0-1 0,1 1 0,0 0 0,-1 0 0,1 1 0,0-1 0,0 0 0,0 0 0,0 0 0,1 1-1,-1-1 1,0 1 0,1-1 0,0 0 0,-1 5 0,2 1 82,0 0 0,0 0-1,4 13 1,2 10 120,-2 32 238,0-29-306,-1-5 8,1 39 1,-5 83 1102,0-143-1155,0-5-76,0 0 0,1-1 0,-1 1 0,-1 0 0,1 0 0,0 0 1,-1 0-1,1-1 0,-1 1 0,0 0 0,0 0 0,0-1 0,0 1 0,0-1 0,-1 1 0,1-1 0,-1 1 0,-3 2 1,-3 5 334,6-8-337,1-1 1,-1 1 0,1 0 0,-1-1 0,1 1 0,-1-1-1,0 1 1,0-1 0,0 0 0,0 1 0,0-1 0,0 0-1,0 0 1,0-1 0,0 1 0,0 0 0,-1-1 0,1 0-1,0 1 1,-4-1 0,-3-1 62,0 0-1,0-1 0,0 0 1,0 0-1,-14-7 1,-18-4 153,33 12-227,0-1 1,0-1 0,0 1-1,0-1 1,0-1 0,1 1-1,-9-6 1,4 2 50,-25-11 0,23 14-56,11 3-31,-1 0 1,1 0-1,0 0 0,0 0 0,0-1 0,0 1 0,0-1 0,0 0 0,0 0 0,0 0 0,1 0 0,-1 0 0,1 0 0,-1-1 0,-2-3 0,-44-87-2282,47 90 1989,0 1 0,1-1 0,-1 1 0,1-1 0,-1 0 0,1 1 0,0-1 0,0 0 0,0 0 0,0 0 0,1 0 0,-1 0 0,1 0 0,0 0 0,0 0 0,0 0 0,0 0 0,1 0 0,0-6 0,0 7-175,-1 0-1,1 1 1,0-1-1,0 0 1,0 1-1,0-1 1,0 0-1,0 1 0,0-1 1,0 1-1,3-3 1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31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50 7648,'-27'-27'2453,"27"27"-2434,0 0 1,0 0-1,-1 0 1,1 0-1,0-1 0,0 1 1,0 0-1,0 0 1,0 0-1,0 0 0,0 0 1,0 0-1,0 0 1,0 0-1,-1 0 0,1-1 1,0 1-1,0 0 1,0 0-1,0 0 0,0 0 1,0 0-1,0 0 1,0 0-1,0-1 0,0 1 1,0 0-1,0 0 1,0 0-1,0 0 1,0 0-1,0 0 0,0-1 1,0 1-1,0 0 1,0 0-1,0 0 0,0 0 1,0 0-1,1 0 1,-1 0-1,0-1 0,0 1 1,0 0-1,0 0 1,0 0-1,0 0 0,0 0 1,0 0-1,0 0 1,0 0-1,1 0 0,-1 0 1,0 0-1,0 0 1,0 0-1,0-1 0,0 1 1,0 0-1,1 0 1,-1 0-1,0 0 0,0 0 1,0 0-1,0 0 1,0 0-1,1 0 0,7 0 182,-7 0-41,12 1 978,-9-1-827,0 1 0,0-1 0,0-1 0,0 1 0,0 0 0,1-1 0,5-1 1,-3-1-109,-1 1-39,1 0 1,0 0-1,0 0 1,0 1-1,0 0 1,10 0-1,95 1 572,-104 0-681,-1 1 0,1 0 0,-1 1 0,1-1 0,12 6 0,-15-5-28,1-1-4,0 0 0,0 0-1,0 0 1,0-1-1,0 0 1,12-1 0,-9 0-155,9 1-2408,-28 3-434,10-2 2833,-1 0 0,1-1 1,0 1-1,-1 0 1,1 0-1,0 0 1,0 0-1,-1 0 1,1-1-1,0 1 0,0 0 1,0 0-1,0 2 1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32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125 640 5472,'0'0'1760,"0"3"-1051,0 7-240,0-9-454,0-1-1,0 0 1,0 0-1,0 0 1,0 0-1,0 0 1,0 0-1,0 0 1,0 0-1,0 0 1,0 1-1,0-1 1,0 0-1,0 0 1,0 0-1,0 0 1,0 0-1,0 0 1,0 0-1,0 0 1,0 0-1,0 0 1,0 1-1,1-1 1,-1 0-1,0 0 1,0 0-1,0 0 1,0 0-1,0 0 1,0 0-1,0 0 1,0 0-1,0 0 1,0 0 0,0 0-1,0 0 1,0 0-1,1 0 1,-1 0-1,0 0 1,0 0-1,0 0 1,0 0-1,0 0 1,0 0-1,0 0 1,0 0-1,0 0 1,1 0-1,-1 0 1,0 0-1,0 0 1,0 0-1,0 0 1,0 0-1,44 0 2685,-41 0-1494,-1 0-800,-1 0-385,-1 0 0,1 0 0,-1 0-1,1 0 1,-1 0 0,1-1 0,-1 1 0,1 0-1,-1 0 1,1 0 0,-1-1 0,0 1-1,1 0 1,-1-1 0,1 1 0,-1 0 0,0-1-1,1 1 1,-1 0 0,0-1 0,0 1 0,1-1-1,-1 1 1,0-1 0,1 0 0,3-19 143,-4-32-138,-1 34 190,0-46-30,5-99-109,7 98-23,-8 38 2,2 1 0,1 0-1,15-43 1,-18 62-5,0 0 1,1 1-1,0-1 0,0 1 0,0-1 1,1 1-1,0 0 0,0 1 1,9-8-1,1-1 23,-10 9-114,1 1 0,0-1 0,0 2 0,0-1 0,8-3 0,-8 4 26,-4 3 15,1-1 1,-1 0 0,0 1 0,1 0 0,-1-1-1,1 1 1,-1 0 0,5 1 0,-3-1 18,-4 0-17,0 0-1,0 0 0,0 0 0,0 0 1,0 0-1,0 0 0,1 0 1,-1 0-1,0 0 0,0-1 1,0 1-1,0 1 0,0-1 1,0 0-1,0 0 0,0 0 0,0 0 1,1 0-1,-1 0 0,0 0 1,0 0-1,0 0 0,0 0 1,0 0-1,0 0 0,0 0 1,0 0-1,0 0 0,0 0 0,0 0 1,0 0-1,1 0 0,-1 0 1,0 0-1,0 1 0,0-1 1,0 0-1,0 0 0,0 0 1,0 0-1,0 0 0,0 0 1,0 0-1,0 0 0,0 0 0,0 0 1,0 1-1,0-1 0,0 0 1,0 0-1,0 0 0,0 0 1,0 0-1,0 0 0,0 0 1,0 0-1,0 1 17,-1 0 1,1 0 0,0 0-1,-1 0 1,1 0 0,0 0-1,-1 0 1,1 0 0,-1 0-1,1-1 1,-1 1-1,1 0 1,-1 0 0,0-1-1,1 1 1,-1 0 0,0-1-1,0 1 1,0 0 0,1-1-1,-1 1 1,0-1-1,0 0 1,-1 1 0,-30 9 386,17-6-380,-10 10-9,16-11-74,0 1 0,0-2 0,-12 3 0,10-3-39,-1 1 0,1 0 1,-16 8-1,19-8 60,1 0 1,-1 0-1,0-1 0,0 0 1,-11 1-1,11-2 11,0 1 1,0 0-1,0 0 1,1 0-1,-11 5 1,14-5-3,-1 1 1,1-1-1,-1 1 0,1-1 1,0 1-1,0 1 1,0-1-1,1 0 0,-1 1 1,1 0-1,0 0 1,0 0-1,0 0 0,0 0 1,1 1-1,-3 4 1,4-5 8,-2 4 0,1 0 0,0 0 0,-2 11 0,4-17 24,0 1 1,0-1-1,0 0 0,0 1 0,1-1 1,-1 0-1,1 0 0,-1 0 0,1 1 0,0-1 1,0 0-1,0 0 0,0 0 0,2 2 1,30 45 298,-32-47-294,0-1 1,0 1-1,0-1 1,0 0-1,1 1 1,-1-1-1,0 0 1,1 0 0,-1 0-1,1 0 1,-1 0-1,1 0 1,0 0-1,-1-1 1,1 1-1,0-1 1,0 1 0,0-1-1,-1 0 1,1 1-1,2-1 1,10 2 29,15 11 42,-23-10-61,0-1-1,0 1 1,1-1 0,7 3 0,-1-3 58,-1-1-1,1 0 1,0 0-1,0-1 1,-1-1-1,21-3 1,-18-4 34,-14 8-88,1-1-1,-1 0 1,0 0 0,1 1-1,-1-1 1,1 1-1,-1-1 1,1 1-1,-1-1 1,3 1 0,1-3 86,6-8-100,-11 11-53,-1 0-1,1-1 1,-1 1 0,1 0-1,-1-1 1,1 1 0,-1 0-1,1 0 1,-1 0 0,1 0-1,-1-1 1,0 1-1,1 0 1,-1 0 0,1 0-1,-1 0 1,0 1 0,0-2-65,1 2 91,0-1 0,0 0 0,0 0 0,0 0 0,0 0 0,0 0 1,0 0-1,0 0 0,0 0 0,0 0 0,-1 0 0,1 0 0,0 0 0,0 0 0,0 0 0,0 0 0,0 0 1,0 0-1,0 0 0,0 0 0,0 0 0,0-1 0,-1 1 0,1 0 0,0 0 0,0 0 0,0 0 0,0 0 1,0 0-1,0 0 0,0 0 0,0 0 0,0 0 0,0 0 0,0 0 0,0 0 0,0 0 0,0-1 1,0 1-1,0 0 0,0 0 0,0 0 0,-1 0 0,1 0 0,0 0 0,0 0 0,0 0 0,0 0 0,0 0 1,0-1-1,1 1 0,-1 0 0,0 0 0,0 0 0,0 0 0,0 0 0,0-11-2165,0 8 640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3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99 5408,'-16'-17'5488,"16"19"-5408,0 0 1,0-1 0,0 1-1,0 0 1,1-1 0,-1 1-1,1 0 1,-1-1-1,1 1 1,0-1 0,-1 1-1,1-1 1,0 1 0,0-1-1,2 2 1,3 6 69,2 3 0,0 0 0,1-1 1,1 0-1,21 19 1,-23-24-95,1-1 0,11 6 1,5 3 78,-17-9-97,-1 0-21,1 0-1,13 6 1,-17-9-16,1-1 1,-1 0 0,1 0-1,-1 0 1,1-1 0,-1 1-1,6-1 1,53 0 339,-60 0-326,0 0 0,0-1-1,0 1 1,0 0-1,1-1 1,-1 0 0,0 0-1,0 0 1,-1 0 0,1 0-1,0-1 1,0 1 0,0-1-1,2-2 1,-3 3-5,0 0 1,-1 0-1,1 0 1,-1-1 0,0 1 0,1-1 0,-1 1 0,0-1 0,0 1 0,0-1 0,0 0 0,0 1 0,0-1 0,-1 0 0,1 0 0,0 0 0,0-3 0,-1-2 6,1 1 1,-1-1 0,0-9-1,-1 3-23,1-124-458,0 137 458,0-1 0,0 0 0,0 1 1,0-1-1,0 0 0,-1 1 0,1-1 0,0 0 0,0 1 0,-1-1 0,1 1 0,0-1 0,-1 0 0,1 1 0,-1-1 1,1 1-1,-1-1 0,1 1 0,-1-1 0,1 1 0,-1 0 0,0-1 0,0 0 5,1 1-1,-1 0 1,1-1-1,-1 1 1,1-1-1,-1 1 1,1-1-1,-1 1 1,1-1-1,-1 1 1,1-1-1,0 1 1,-1-1-1,1 0 1,0 1-1,0-1 1,-1 0-1,1 1 1,0-1-1,0 0 1,0 1-1,0-2 1,0 2-1,0 0 1,0 0 0,0 0 0,0 0-1,0 0 1,0 0 0,0-1 0,0 1 0,0 0-1,0 0 1,0 0 0,0 0 0,0 0 0,0 0-1,0 0 1,0 0 0,0 0 0,0-1-1,0 1 1,0 0 0,0 0 0,0 0 0,0 0-1,0 0 1,0 0 0,0 0 0,-1 0 0,1 0-1,0 0 1,0 0 0,0 0 0,0-1-1,0 1 1,0 0 0,0 0 0,0 0 0,0 0-1,0 0 1,0 0 0,0 0 0,-1 0-1,1 0 1,0 0 0,0 0 0,0 0 0,0 0-1,0 0 1,0 0 0,0 0 0,0 0 0,0 0-1,0 0 1,-1 0 0,1 0 0,0 0-1,0 0 1,-128 0-169,62 0 36,64 0 128,1 1 0,-1-1 1,1 0-1,-1 0 0,0 1 0,1-1 0,-1 1 0,1-1 0,-1 1 0,1 0 1,-1 0-1,-1 0 0,-10 6-19,7-6 25,0 0 1,0 0 0,0-1-1,-9 0 1,9-1-10,1 1-1,-1 1 1,0-1 0,-9 2 0,8 1-41,1 0 1,0 0-1,-1 0 0,1 1 0,-11 8 1,11-4 107,-7 14 6,-4-11-26,12-2-14,0 0 1,1 1 0,0-1 0,0 1 0,-4 19 0,7-18 20,-1 0-1,1 1 1,1-1 0,1 16 0,0 0 24,-1-20-44,1 1 0,-1 0-1,2 0 1,-1 0 0,1-1 0,1 1-1,4 11 1,7 22 76,-10-22-53,-4-15-38,1 0-1,0 1 1,0-1 0,0 0-1,1 0 1,-1 0-1,1 0 1,0 0-1,5 6 1,69 72 209,-63-65-153,-4-4 8,21 22-1,-16-18-20,-14-16-49,1 1 0,-1-1-1,0 0 1,1 1 0,-1-1 0,0 1-1,0-1 1,0 1 0,0 1 0,1 8 23,-1-8-17,1-1-1,-1 1 1,0 0 0,0 0-1,0 0 1,-1 0-1,1 0 1,-1 0 0,1 0-1,-2 3 1,-12 0 443,-6 7-49,18-11-354,-1 0 1,1-1-1,0 1 0,-1 0 0,0-1 0,1 0 0,-1 0 0,0 0 0,1 0 0,-1 0 0,0 0 0,0-1 0,0 1 0,0-1 0,-5 0 1,-1 1 20,1 0 0,-1 0 1,1 1-1,-16 6 1,22-7-62,-2 0 16,0 0-1,1-1 0,-1 1 0,0 0 1,0-1-1,0 0 0,1 0 0,-7-1 0,0 0 42,-3-1 134,9-3-11,0-1-133,-2 2-140,5 4 70,1 0 0,-1 0 0,1 0 1,0 0-1,-1-1 0,1 1 0,0 0 0,-1 0 0,1 0 0,0-1 0,-1 1 0,1 0 0,0 0 1,-1-1-1,1 1 0,0 0 0,0-1 0,-1 1 0,1 0 0,0-1 0,0 1 0,0 0 1,0-1-1,-1 1 0,1 0 0,0-1 0,0 1 0,0-1 0,0 1 0,0 0 0,0-1 0,0 1 1,0-1-1,0 1 0,0 0 0,0-1 0,0 1 0,0-1 0,0 1 0,1 0 0,-1-1 0,0 1 1,0 0-1,0-1 0,1 1 0,-1 0 0,0-1 0,1 1 0,2-5-951,1 0-1,0 1 1,1-1 0,-1 1-1,1 0 1,0 1 0,0-1-1,0 1 1,0 0 0,10-4-1,4 4-2485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3:59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6816,'0'17'3072,"0"-1"-2656,16-16 1312,17 0-1024,0 0-416,16 0-96,0 0-128,17 0-1376,-1 0 704,17-16-2656,-33 16 1824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5472,'0'16'2496,"16"34"-2176,-16-34 1152,17 17-864,-1 0 608,1 16-704,-1 0 128,0-16-352,17-1-32,-16 1-160,-1 0-256,0 0 64,1-17-2528,-1-16-1600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35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149 198 4064,'0'-27'1307,"-1"26"-1288,1 1 0,0 0 1,0-1-1,0 1 1,0 0-1,0-1 1,0 1-1,0 0 1,0-1-1,0 1 1,1 0-1,-1-1 1,0 1-1,0 0 1,0-1-1,0 1 1,0 0-1,0-1 1,1 1-1,-1 0 1,0 0-1,0-1 1,0 1-1,1 0 1,-1-1-1,11-10 424,-8 9 565,-6-1-267,2 1-630,-1 0 0,1 0-1,-1-1 1,1 1 0,0 0 0,0-1-1,0 1 1,0 0 0,0-1 0,1 1-1,-1-1 1,1 0 0,0 1-1,-1-1 1,1 1 0,1-4 0,-4 1 262,-8-6-21,5 8-80,-24-8 555,11 19-315,7-4-372,9-3-91,-1 0 1,1-1-1,0 2 0,0-1 0,0 0 0,0 0 0,1 1 0,-1 0 0,0-1 0,1 1 0,-1 0 0,1 1 0,-1-1 0,1 0 0,0 1 0,0-1 1,-3 5-1,3-4-23,0 1 0,0 0 0,0-1 1,1 1-1,-1 0 0,1 0 1,0 0-1,-1 8 0,1 36 63,1-24-62,0-15-11,0-1 0,3 16 0,8 1 85,-9-16-76,4 9-87,-2-13-67,1-1 0,0 1 0,0-1 1,1 0-1,-1-1 0,9 5 0,-14-8 80,1 1-1,0-1 1,0 0-1,0 0 1,0 1-1,0-1 1,0 0 0,0 0-1,0 0 1,0 0-1,0 0 1,-1 0-1,1-1 1,0 1-1,0 0 1,0 0-1,0-1 1,0 1-1,0 0 1,-1-1-1,1 1 1,0-1-1,1 0 1,18-18-429,-13 11 314,-4 6 156,-1-1-1,1 1 1,0-1 0,-1 0 0,0 1-1,0-1 1,0 0 0,0 0 0,0-1-1,0 1 1,-1 0 0,0-1 0,1 1-1,-1-1 1,0 1 0,-1-1-1,1 1 1,-1-1 0,1-5 0,-1-71 765,-1 80-740,1-1 1,0 1-1,0-1 1,0 1-1,0-1 0,0 1 1,0-1-1,0 1 0,0-1 1,0 1-1,0-1 1,0 1-1,0-1 0,0 0 1,1 1-1,-1-1 1,0 1-1,0 0 0,1-1 1,-1 1-1,0-1 1,0 1-1,1-1 0,-1 1 1,1-1-1,-1 1 1,0 0-1,1-1 0,-1 1 1,1 0-1,-1 0 0,1-1 1,-1 1-1,1 0 1,-1 0-1,1-1 0,-1 1 1,1 0-1,-1 0 1,1 0-1,-1 0 0,1 0 1,-1 0-1,1 0 1,0 0-1,2 0 148,0 0-69,221 0 870,-226 0-982,0 1 1,0-1-1,1 0 1,-1 1-1,0 0 1,0-1 0,1 1-1,-1 0 1,1 0-1,-1 0 1,1 0-1,-1 0 1,1 0 0,-1 0-1,1 1 1,-2 1-1,-15 11 279,16-13-225,-1 1 0,0-1 1,1 1-1,0 0 0,-1 0 1,1 0-1,0 0 1,0 0-1,0 0 0,0 1 1,0-1-1,-1 3 0,-16 19 168,18-23-194,-1 1 0,1-1 0,-1 0 1,1 1-1,0-1 0,0 1 0,0-1 0,0 1 1,0 0-1,0-1 0,1 1 0,-1 0 1,0 0-1,1 0 0,-1 0 0,1 2 1,0-4-11,0 0 0,0 0 0,0 0 1,-1 0-1,1 1 0,0-1 0,0 0 1,0 0-1,0 0 0,0 0 0,0 0 1,0 0-1,0 0 0,0 0 0,0 0 0,0 0 1,0 1-1,1-1 0,-1 0 0,0 0 1,0 0-1,0 0 0,0 0 0,0 0 1,0 0-1,0 0 0,0 0 0,0 0 1,0 0-1,0 1 0,0-1 0,0 0 1,0 0-1,0 0 0,0 0 0,1 0 1,-1 0-1,0 0 0,0 0 0,0 0 1,0 0-1,0 0 0,0 0 0,0 0 1,0 0-1,0 0 0,0 0 0,1 0 1,-1 0-1,0 0 0,0 0 0,0 0 1,0 0-1,0 0 0,0 0 0,0 0 1,4 0 31,-1 0 21,0 0 0,0 0 0,0 0 0,0 0 0,0-1 0,-1 1 0,4-2 0,-2-1-78,0 1 0,0-1-1,-1 0 1,1 0 0,-1-1-1,0 1 1,0-1 0,0 0-1,0 1 1,-1-1 0,3-5-1,-1 3 14,0-1 0,1 0 0,7-7 0,-5 7 24,-1 0 0,0-1-1,0 0 1,4-8 0,4-6-56,-7 10 23,-3 5-1,0 1-1,1 0 0,8-10 1,-11 13-4,0 1 1,1-1-1,-2 0 1,1 0-1,2-5 1,-3 6 2,0 0 0,0 0 1,0 0-1,0 0 0,0 1 0,0-1 1,0 0-1,1 0 0,-1 1 0,1-1 0,-1 1 1,4-2-1,38-14-299,-42 17 321,-1 0 1,0 0 0,1-1-1,-1 1 1,0 0-1,1 0 1,-1 0-1,0 0 1,1 0-1,-1 0 1,0-1-1,1 1 1,-1 0 0,0 0-1,1 0 1,-1 0-1,0 0 1,1 0-1,-1 0 1,0 0-1,1 1 1,-1-1 0,1 0-1,-1 0 1,0 0-1,1 0 1,-1 0-1,0 0 1,0 1-1,1-1 1,11 8 26,-7-5-7,0 1 0,0-1 0,1 0 0,8 4 0,8-1 48,-14-5-18,-1 1 0,1 1-1,10 4 1,-3 1 14,-6-3-22,1 0-1,-1-1 0,13 4 1,8-3 69,-14 1 44,-12-4-127,-1-1 1,0 0 0,1 0 0,-1 0 0,1 0 0,0-1 0,4 1 0,-6-1-14,0 0 0,-1 0 0,1 0 0,0 0 0,-1-1 0,1 1 0,0 0 0,-1-1 1,1 1-1,-1-1 0,1 0 0,-1 1 0,1-1 0,-1 0 0,1 0 0,-1 0 0,0 0 1,0 0-1,2-2 0,-2 2-8,2-1 312,-3-1-256,0 2-63,0 1 0,0-1 1,0 1-1,0 0 0,0-1 0,0 1 0,0-1 0,0 1 0,0-1 1,0 1-1,-1 0 0,1-1 0,0 1 0,0-1 0,0 1 0,-1 0 1,1-1-1,0 1 0,0 0 0,-1-1 0,1 1 0,0 0 1,-1-1-1,1 1 0,0 0 0,-1-1 0,1 1 0,0 0 0,-1 0 1,0-1-1,-6-4 1,0-6 17,7 10-12,0 0-1,-1 0 0,1-1 0,-1 1 0,1 0 0,-1 0 0,0 0 0,0 1 0,1-1 0,-1 0 0,0 0 0,0 0 1,0 0-1,0 1 0,-1-2 0,-9-3 39,9 4-52,-1 0 0,1 0 0,0 0 1,0-1-1,-1 1 0,1-1 0,0 1 1,-2-3-1,-26-26-292,30 30 294,0-1 0,0 1 0,-1 0 0,1 0 1,0 0-1,0-1 0,-1 1 0,1 0 0,0 0 0,-1 0 0,1-1 0,0 1 0,-1 0 0,1 0 0,0 0 0,-1 0 0,1 0 1,0 0-1,-1 0 0,1 0 0,0 0 0,-1 0 0,1 0 0,0 0 0,-1 0 0,-5 0-23,-22 1-101,27 0 120,-1-1 1,1 0-1,0 0 0,0 1 1,-1-1-1,1 1 0,0-1 1,0 1-1,-1 0 0,1-1 1,0 1-1,0 0 0,0 0 1,0 0-1,0 0 0,0 0 1,0 0-1,0 0 0,0 2 1,-2 3-28,1-3 22,0 0-1,0 0 1,1 0-1,-1 0 1,1 0 0,0 1-1,0-1 1,0 1-1,0-1 1,1 1-1,-1-1 1,1 1-1,0-1 1,0 1-1,1 5 1,2 2-12,1-1 0,-1 0 1,2 0-1,-1 0 0,1 0 0,1-1 1,0 0-1,13 16 0,-9-14-239,0-1-1,1 0 1,1 0-1,0-1 0,0-1 1,14 8-1,47 17-2382,-67-31 2390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36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386 150 5888,'-22'-36'2216,"20"33"-2041,0 0-1,-1 0 0,1 0 0,-1 0 1,0 0-1,0 1 0,-6-5 0,2 4 17,0-1 0,0 2 0,0-1 0,0 1 0,0 0-1,0 1 1,-1 0 0,1 0 0,-1 0 0,1 1 0,-1 0 0,1 0-1,-14 3 1,17-1-151,0-1-1,0 1 0,0-1 1,0 1-1,0 0 1,0 1-1,1-1 0,-1 1 1,1-1-1,0 1 1,0 0-1,0 0 0,0 1 1,0-1-1,1 0 0,-1 1 1,1 0-1,0 0 1,0-1-1,0 1 0,1 0 1,-2 7-1,-1 4 21,1 0 0,1 0 0,0 0 0,1 27 0,1-38-80,0-1 0,0 1 1,1-1-1,-1 1 1,1-1-1,0 0 1,0 1-1,0-1 0,0 0 1,0 0-1,1 0 1,0 1-1,0-2 1,-1 1-1,2 0 0,2 4 1,3 3-70,5 9-246,-10-15 267,0 0 0,-1 0 0,1 0 1,0 0-1,1-1 0,-1 1 0,1-1 1,-1 0-1,8 5 0,11-2-305,-11-4 197,-6-1 117,8 3-138,0-1-1,0-1 1,0 0 0,0-1-1,18-1 1,-27 0 167,-3 0 22,0 0 1,0 0-1,0 0 1,0 0-1,0 0 1,0 0-1,0 0 1,0 0-1,1 0 1,-1 1-1,0-1 1,0 0-1,-1 1 1,1-1-1,0 0 1,0 1-1,0-1 1,0 1 0,0 0-1,0-1 1,0 1-1,-1 0 1,1-1-1,0 1 1,-1 0-1,1 0 1,0 0-1,-1 0 1,1-1-1,-1 1 1,1 0-1,-1 2 1,6 5 165,-5-7-120,0 1 1,0-1-1,0 1 1,-1 0-1,1-1 1,0 1-1,-1 0 0,1-1 1,-1 1-1,1 0 1,-1 0-1,0 0 1,0-1-1,0 1 1,0 3-1,-1 10 263,-1 0 1,-1 0-1,-5 17 0,7-25-220,0 1-1,0 0 1,1 15-1,-2 13 36,-9 13 113,8-31-163,2-7-8,-1 0 1,0 0-1,-1 0 0,-5 11 0,2-5-4,5-12-15,0 0 1,-1 0 0,1-1-1,-1 1 1,0-1-1,0 1 1,-1-1-1,0 0 1,1 0-1,-1 0 1,-7 7-1,-17 3 140,15-9-128,8-3-43,0 1 1,-1-1 0,0 0-1,1-1 1,-1 1 0,0-1 0,0 0-1,0 0 1,-7 0 0,7-2 24,0 1 0,0-1 0,0-1 0,0 1 0,0-1 0,0 0 0,1 0 0,-6-3 0,-27-11 264,-6-4 238,8-7-162,26 21-301,6 4-53,-1-1 0,1 1 0,0-1 0,0 0 0,0 1-1,0-1 1,0-1 0,1 1 0,-1 0 0,1-1-1,0 1 1,0-1 0,-2-6 0,2 4-60,0 0 0,1 0 0,-1 0 1,1-1-1,1 1 0,-1-1 0,1 1 0,1-1 0,-1 1 0,1 0 1,0-1-1,0 1 0,1 0 0,0 0 0,3-9 0,2 0-288,0 2 0,0-1 0,1 1-1,1 0 1,17-20 0,0 6-744,0 1 0,2 1 0,37-26 0,99-55-2171,46-36 4998,-174 112-234,-33 28-1268,0 0 0,0 0 0,-1 0 0,1-1 0,0 1 0,-1-1 0,0 0 0,5-5 0,-6 4 110,0-1 0,0 1 0,0 0 0,-1 0 0,1 0-1,-1-1 1,-1-6 0,1 9-251,0 0 0,0 1 0,0-1 0,-1 0 0,1 1 1,-1-1-1,1 0 0,-1 1 0,1-1 0,-1 1 0,0-1 0,0 0 0,0 1 0,0 0 1,0-1-1,0 1 0,-2-2 0,2 2-89,1 1 1,-1 0-1,0-1 1,1 1-1,-1 0 1,1-1-1,-1 1 1,0 0-1,1-1 1,-1 1 0,0 0-1,1 0 1,-1 0-1,0 0 1,0 0-1,1 0 1,-1 0-1,0 0 1,1 0-1,-1 0 1,0 0-1,1 0 1,-2 1-1,0-1 19,-10 2-41,8 4-6,5-4 3,-1 0-1,1-1 1,-1 1-1,1-1 1,0 1-1,0 0 1,0-1-1,1 3 1,3 4-24,4 16-171,1-2 28,23 28-678,-31-48 805,0 1-1,-1-1 1,1 1 0,-1 0-1,1 0 1,-1 0 0,0 0-1,0 0 1,0 0-1,0 0 1,-1 0 0,1 0-1,-1 1 1,0 4 0,0-5 29,0 0 1,0 1 0,1-1-1,-1 1 1,1-1-1,0 0 1,0 0 0,0 1-1,3 4 1,1 3-19,-5-11 27,0 1 1,1-1-1,-1 1 0,0 0 1,0-1-1,1 1 0,-1-1 0,0 1 1,0-1-1,0 1 0,0 0 0,0-1 1,0 1-1,0-1 0,0 1 0,0 0 1,0-1-1,0 1 0,0-1 1,-1 1-1,1 0 0,0-1 0,0 1 1,0-1-1,-1 1 0,1-1 0,0 1 1,-1-1-1,1 1 0,-1-1 0,1 1 1,0-1-1,-1 0 0,1 1 0,-1-1 1,0 1-1,0-1 3,1 1 0,-1-1 0,0 0-1,1 1 1,-1-1 0,1 1 0,-1-1 0,1 1 0,-1-1-1,1 1 1,0 0 0,-1-1 0,1 1 0,0-1 0,-1 1-1,1 0 1,0-1 0,0 1 0,-1 0 0,1 0 0,0-1-1,0 1 1,0 0 0,0 0 0,0 13-51,0-11-161,3-3 115,0 0 111,0 0 1,0-1-1,0 1 1,0-1-1,0 1 1,0-1-1,0 0 1,0 0-1,3-2 1,-1 0 20,0-1 0,0 0 0,0 0 0,4-5 0,-8 8-32,2-3 13,1 1 1,1 0-1,-1 0 0,9-5 0,-10 7-3,1-1 1,-1 0-1,0-1 1,0 1-1,1 0 1,-1-1 0,-1 0-1,1 0 1,0 0-1,2-4 1,9-20 158,-14 26-158,0 0 0,0 0 0,1 0 0,-1 0 0,0 0 0,0 0 0,1 0 0,-1 0 0,1 0 0,-1 1 0,1-1 0,-1 0 0,1 0 0,0 0 0,-1 1 0,1-1 0,0 0 0,1 0 0,4-4 134,-5 3-115,0 0 0,-1 1 0,1-1 0,-1 0 0,0 0 0,0 0 0,1 0 0,-1 0 0,0 0 0,-1-3 0,1 2 70,0 0 470,0 6-368,0 11-191,1 1 0,0 0 1,1-1-1,0 1 1,8 24-1,5 8 180,-7-20-40,0-1-1,2 0 1,1 0-1,19 32 0,-27-55-119,0 0-1,0 0 0,0 0 1,0-1-1,0 1 0,0-1 1,1 0-1,-1 0 0,1 0 1,5 2-1,-1 0-34,-6-4-6,-1 0 0,0 1 1,0-1-1,0 0 0,0 0 0,0 0 1,0 0-1,1 0 0,-1 0 0,0 0 0,0 0 1,0-1-1,0 1 0,0 0 0,0-1 1,0 1-1,0-1 0,0 1 0,0-1 1,0 1-1,0-1 0,0 0 0,0 1 1,1-3-1,1 1-20,-1 0 0,1-1 0,-1 1 0,0-1 0,0 0 0,3-4 0,-2-2-42,1 1-1,-2 0 1,1-1-1,-1 0 0,0 1 1,0-14-1,2-4-61,7-23-315,-6 0 101,-3 36 226,1-6-75,0 1-1,1-1 0,1 1 1,11-26-1,-14 41 158,-1 0 0,2 0 0,-1 0 0,0 1 0,0-1 1,5-3-1,-7 5 46,1 0 0,0 1 0,0-1 0,0 0 0,0 1 0,0-1 0,0 1 0,0-1 0,0 1 0,0-1 0,0 1 0,0-1 0,0 1 1,0 0-1,0 0 0,0 0 0,1 0 0,-1-1 0,0 1 0,0 1 0,0-1 0,0 0 0,0 0 0,2 1 0,16 10 164,-5-8-118,-11-2-44,1 0-1,-1 0 0,1 0 0,-1 0 1,0 1-1,0-1 0,0 1 0,1 0 0,-1 0 1,2 3-1,72 44 115,-62-37-47,-9-6-40,1-1 0,-1-1 0,1 1 0,0-1 1,13 6-1,-4-3 10,-6-2-5,1-1-1,-1 0 1,1-1 0,0 0-1,0 0 1,21 1 0,-15-3 10,-12-1-8,0 0 1,0 0-1,0 0 1,6-1-1,-10 1-22,0-1-1,0 1 0,0-1 0,1 1 0,-1-1 0,0 1 0,0-1 1,0 1-1,0-1 0,0 0 0,0 0 0,0 0 0,0 1 1,0-1-1,0 0 0,-1 0 0,1 0 0,0 0 0,0-2 1,4-6 98,-4 8-101,0 0 0,0-1 0,0 1 0,0-1 0,0 0 0,-1 1 0,1-1 0,0 0 0,-1 1 0,0-1 0,1 0 0,-1 1 0,0-1 0,0-3 0,0 1-8,-1 0 0,1 0 0,-1 0 0,0 0 0,0 0 1,0 0-1,-1 0 0,1 0 0,-5-6 0,4 6-27,0 0 0,-1 0 0,1 1 0,-1 0 0,0-1 0,0 1 0,0 0 0,0 0 0,-1 1 0,1-1-1,-1 1 1,0-1 0,0 1 0,-5-2 0,6 3-29,0 1 1,0-1-1,0 1 0,-1-1 0,1 1 1,0 0-1,-1 0 0,1 0 0,0 1 0,0-1 1,-5 2-1,7-1 45,1-1 0,-1 0 0,1 1 0,-1-1 0,1 1 0,-1-1 0,1 1 0,0-1 0,-1 1 0,1-1 0,0 1 0,-1-1 0,1 1 0,0 0 0,0-1 0,0 1 0,-1-1 0,1 2 0,-1 4 4,-4 5 0,3-8-30,1 0 1,0 0-1,0 0 1,0 0 0,0 0-1,0 1 1,0-1-1,1 0 1,0 1-1,0 5 1,0 5-37,-1-2 53,1 0 1,1 0-1,0 0 1,0 0 0,1-1-1,1 1 1,6 19-1,-5-20 107,-1-1-1,2 16 1,2 6 35,-6-29-142,0-1 0,-1 0 0,1 1 1,0-1-1,0 0 0,0 0 1,0 1-1,1-1 0,-1 0 1,1 0-1,-1 0 0,1-1 1,0 1-1,0 0 0,-1-1 0,1 1 1,5 2-1,-3-2-81,1 0 0,-1-1 1,1 1-1,0-1 0,0 0 0,0-1 0,0 1 1,-1-1-1,7 0 0,0 0-52,-5 1 100,-1-1-1,1 0 1,0 0-1,-1 0 1,1-1-1,-1 0 0,1 0 1,-1 0-1,1-1 1,-1 0-1,0 0 1,0 0-1,9-6 1,2-6 24,0-1 1,-1-1-1,22-30 0,-23 28 3,-6 8-23,0-1 0,-1 0 0,0 0 0,0 0 0,5-17 0,-10 24 42,0 0 1,0 1 0,0-1 0,0 0 0,1 1 0,-1 0 0,1-1 0,0 1 0,0 0-1,0 1 1,0-1 0,0 0 0,5-1 0,14-15 603,-21 19-573,-1 0 1,1-1-1,-1 1 0,1-1 1,-1 1-1,1 0 1,-1 0-1,1-1 0,0 1 1,-1 0-1,1 0 1,-1 0-1,1-1 0,0 1 1,-1 0-1,1 0 1,0 0-1,-1 0 0,1 0 1,0 0-1,-1 1 0,1-1 1,-1 0-1,1 0 1,0 1-1,0-1 32,-1 0-60,0 0-1,0 0 1,0 0 0,0 0-1,0-1 1,0 1 0,0 0 0,0 0-1,0 0 1,1 0 0,-1 0-1,0 0 1,0 0 0,0 0-1,0 0 1,0 0 0,0 1 0,0-1-1,0 0 1,0 0 0,0 0-1,1 0 1,-1 0 0,0 0 0,0 0-1,0 0 1,0 0 0,0 0-1,0 0 1,0 0 0,0 0 0,0 0-1,0 0 1,0 0 0,0 0-1,0 1 1,0-1 0,0 0-1,0 0 1,0 0 0,1 0 0,-1 0-1,0 0 1,0 0 0,0 0-1,0 0 1,0 0 0,0 1 0,0-1-1,0 0 1,0 0 0,0 0-1,-1 0 1,1 0 0,0 0 0,0 0-1,0 8 129,0-4-99,0-1 0,0 1 0,0-1 0,0 1 0,1-1 0,-1 0 0,1 1 0,0-1 0,0 1 0,0-1 0,1 0 0,-1 0 0,1 0 0,-1 0 0,5 5 0,-4-4-6,0 0 0,0 0 1,-1 0-1,1 0 1,-1 0-1,1 6 1,-1-6 7,-1 0 0,1-1 0,0 1 0,1-1 0,-1 1 0,0-1 0,1 0 0,0 1 0,0-1 0,0 0 0,3 4 0,3 1 98,-5-5-78,0 1 0,1-1 0,-1 0 0,1 0 0,4 3 0,-7-5-70,1-1 1,-1 1 0,0-1 0,1 1 0,-1-1-1,1 1 1,-1-1 0,0 0 0,1 0 0,-1 0-1,1 0 1,-1 0 0,1 0 0,-1 0 0,1 0-1,-1 0 1,0-1 0,1 1 0,-1-1 0,1 1-1,1-2 1,0 1-6,-1-1 0,1 0-1,-1 0 1,0 0 0,1 0-1,-1 0 1,0 0 0,0-1-1,0 1 1,-1-1 0,1 0-1,1-2 1,13-35-202,-15 35 166,0 4 44,-1 0 0,0 0 1,0 0-1,0 0 0,1 0 0,-1 0 0,1 0 0,-1 0 1,0 0-1,1 0 0,0 1 0,-1-1 0,1 0 0,-1 0 0,1 1 1,0-1-1,0 0 0,0 0 0,6-4-37,-4 2 35,3-1 127,-6 4-102,1 1-1,-1-1 1,1 0-1,0 1 1,-1-1-1,1 1 1,-1 0-1,1-1 1,-1 1-1,0-1 1,1 1-1,-1 0 1,0-1-1,1 1 1,-1 1 0,1 0 16,0 1 0,0 0 0,0 0 0,-1 0 1,0 0-1,1 0 0,-1 0 0,0 0 1,0 0-1,-1 5 0,0 4 44,1-8-112,0 1-1,0-1 1,1 1-1,1 7 1,9 12-1278,-9-10 845,-2-11 185,1 1 0,-1 0 1,1-1-1,0 1 0,2 3 1,-2-5-240,1 0 1,-1-1-1,1 1 1,-1 0-1,1 0 0,0-1 1,0 1-1,0-1 1,0 0-1,0 1 1,0-1-1,4 1 1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40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1 150 2080,'0'-14'667,"0"12"693,3-1-1024,7-5 10,-7 12-99,-3-11 50,0 4 636,3 3-613,-3 0-301,1 0 0,-1 0 0,1 0 0,-1 0-1,1 0 1,-1 0 0,1 0 0,-1 0 0,1 0-1,-1 0 1,1 0 0,-1-1 0,1 1 0,-1 0-1,0 0 1,1-1 0,-1 1 0,1 0 0,-1-1-1,0 1 1,1 0 0,-1-1 0,0 1 0,1 0-1,-1-1 1,0 1 0,0-1 0,1 1 0,-1-1-1,2-18 1394,-2 13-1302,0-8 295,0 11 182,0 0-443,0 3-147,-1-1 0,1 1 0,0-1 0,0 1 0,0-1 0,1 1 0,-1-1 1,0 1-1,0 0 0,0-1 0,0 1 0,0-1 0,1 1 0,-1-1 0,0 1 0,0-1 0,1 1 1,-1 0-1,0-1 0,0 1 0,1-1 0,-1 1 0,1 0 0,-1 0 0,0-1 0,1 1 1,-1 0-1,1-1 0,15 0-120,-12 1 109,0 0 0,-1 0 0,1 0 1,-1-1-1,1 1 0,4-2 0,48-13 240,102-12 0,-149 25-230,22-1 13,0 2 1,36 1 0,-13 2-7,-39-2 77,-4 0 88,-28 0-75,-22 2-168,-2 9 27,-16-5 107,22 0-41,20-3-86,0-1 0,-18 0-1,26-1 23,0-1-1,0 1 1,0 0-1,0 0 0,0 1 1,-10 4-1,10-4-11,3-1 50,0 0-1,1 0 1,-1-1-1,-8 1 1,9-2 188,14 1 8,15 0-1,-11 1-102,0-2 0,25-2 0,-2-8 118,-19 9-217,1 1 0,25 1-1,-20 0-230,-22 0 118,-1 0 0,1 0-1,0 1 1,-1-1 0,1 0 0,3 2-1,24 12-522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5:40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3904,'0'0'1760,"17"0"-1536,-1 0 1120,33 0-832,-16 0-320,16 16-32,0-16-96,1 17-3232,-1-1 1760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9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5312,'-13'13'1701,"11"-9"-1260,4 6-205,6 17-36,1 4 844,7 36 0,-5-11-373,5 28-19,-11-16 255,-1-39-599,0-3 270,-1 0 1,-1 0-1,-3 39 1,1-58-459,-1 0 0,0 0 0,-1 0 0,0 0 0,0 0 0,0 0 0,-1-1 0,0 1 0,0-1 1,-1 1-1,0-1 0,0 0 0,0-1 0,-1 1 0,0-1 0,0 0 0,-9 7 0,5-5 7,-2-1-1,-18 9 0,13-7-99,9-5-148,1 0 0,-1-1 0,0 0 0,0 0-1,0-1 1,0 1 0,-1-2 0,1 1 0,-9-1 0,13 0-48,-1 0-1,1 0 1,0 0-1,0 0 0,0-1 1,0 1-1,0-1 1,0 0-1,0 0 1,1 0-1,-1 0 1,0-1-1,0 1 0,1-1 1,-1 0-1,1 1 1,-1-1-1,1 0 1,0 0-1,0-1 1,0 1-1,0 0 1,-2-4-1,-15-26-1803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9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6976,'0'-16'3168,"16"16"-2752,-16-17 384,0 34-512,16-34-256,1 17-3648,16 0 1952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0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2656,'0'2'86,"-1"0"0,1 0 1,0-1-1,0 1 0,-1 0 0,1-1 0,-1 1 1,1 0-1,-1-1 0,0 1 0,0-1 1,1 1-1,-1-1 0,0 0 0,0 1 0,-1-1 1,-1 2-1,0 0 981,0 0-214,1 1-543,-1 0 0,0 0 0,1 1 0,0-1 0,-4 9 1,-6 13 468,-20 12 661,8-4-589,12-19-330,2 0 0,0 1 0,1 0 0,-8 19 0,13-22-382,0 0 0,1 0 1,1 0-1,0 0 1,1 0-1,0 21 1,1-30-136,0 0 1,1-1 0,-1 1-1,1 0 1,0-1 0,0 1-1,0-1 1,0 1 0,0-1-1,3 5 1,-3-6-16,0-1 0,1 1-1,-1-1 1,0 1 0,1-1-1,-1 1 1,1-1 0,-1 0 0,1 0-1,-1 0 1,1 0 0,0 0-1,0 0 1,0 0 0,-1 0 0,1-1-1,0 1 1,0-1 0,0 0-1,0 1 1,0-1 0,3 0 0,7-2-99,0 0-1,0 0 1,0-1 0,0-1 0,-1 0 0,13-6 0,-10 4 43,-10 5 46,0-1-1,0 0 0,-1 0 1,1 0-1,-1-1 0,0 1 1,0-1-1,0 1 1,0-1-1,5-7 0,5-4-92,14-8 0,-21 18 102,-1 0-1,0-1 1,0 1 0,7-9-1,1-6 5,-9 13 22,0 0 0,0 0 0,7-6 0,-8 8 28,0 0-1,-1 1 1,1-1-1,3-8 0,7-8 339,-11 17 329,1 6-191,13 22 122,-2-1-390,-1-3-164,-6-9-95,1 0 0,16 20 0,-20-28 3,0-1 0,0 0 0,0 0 0,1 0 0,-1 0 0,1 0 0,-1-1-1,1 0 1,0 0 0,0 0 0,0-1 0,0 1 0,0-1 0,8 0 0,2 0-20,-13-1 26,1 0 1,-1 1-1,1-1 0,-1 0 0,1 0 0,-1-1 1,1 1-1,-1 0 0,1-1 0,-1 0 1,1 1-1,-1-1 0,0 0 0,1 0 0,-1 0 1,0 0-1,0-1 0,0 1 0,0-1 0,0 1 1,2-3-1,4-4 45,-5 5-19,1 0 0,-1 0 1,0-1-1,0 0 0,3-4 1,-4 4 32,0 1 0,0-1 0,-1 0 0,3-8 0,-4 11-43,0-1-1,0 1 0,0-1 1,0 0-1,-1 1 1,1-1-1,0 1 0,-1-1 1,1 1-1,-1-1 1,1 1-1,-3-3 1,1 0 7,0-1 1,1 1 0,-1 0 0,1-1 0,-2-6 0,3 7-42,-1-1 0,-1 0 1,1 1-1,-1 0 0,-2-7 1,-1 3-255,3 7 190,1-1 0,1 1-1,-1-1 1,0 1 0,0-1-1,1 1 1,-1-1 0,0 0-1,1 1 1,0-1 0,-1 0-1,1 0 1,0-1 0,0 1-201,0 1 0,0 0 0,0-1 0,0 1 0,0 0-1,0 0 1,1-1 0,-1 1 0,0 0 0,1 0 0,-1-1 0,1 1 0,0 0 0,-1 0 0,1 0 0,0 0 0,-1 0 0,1 0 0,0 0 0,0 0-1,0 0 1,0 0 0,0 0 0,0 0 0,2 0 0,-1 0 68,-1 1 0,1-1 0,-1 1 0,1-1 0,-1 1 1,0 0-1,1 0 0,0 0 0,1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0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49 3136,'34'-34'1958,"-19"19"2420,-29 18-2586,9 11-902,-9 3-93,-5 4 209,-30 55 706,41-66-1557,1-1-1,1 1 1,0 1 0,0-1-1,-8 22 1,6-8-48,-11 37 126,18-54-218,-1 0 1,1 0-1,1 0 0,0 0 1,0 0-1,1 14 1,1-12-52,1 0 0,0 0-1,0 0 1,0 0 0,1 0 0,1-1 0,-1 1 0,2-1 0,-1 0 0,1-1 0,7 8 0,-6-7-484,1 0 0,0-1 0,1 0 0,0 0 0,0-1 0,0-1 1,0 1-1,1-2 0,14 6 0,-22-9 35,1 0 1,-1-1-1,1 0 1,0 1-1,-1-1 1,5 0-1,23 0-1776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0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16 7040,'-32'-16'3200,"48"16"-832,0 16-1536,1-16-512,16 0-192,-17 17-64,33-34-1920,0 17 1024,17-16-3232,16 16 2240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1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560 165 6816,'0'-14'2197,"0"14"-2182,0 0 0,0 0 0,0 0 0,0 0 0,0 0 0,0 0 0,0-1 0,0 1 0,0 0 0,0 0 0,0 0 0,0 0 0,0 0 0,0 0 0,0 0 0,0 0 0,0 0 0,0-1-1,0 1 1,0 0 0,0 0 0,0 0 0,0 0 0,0 0 0,0 0 0,0 0 0,0 0 0,0 0 0,0 0 0,0 0 0,0 0 0,0-1 0,1 1 0,-1 0 0,0 0 0,0 0 0,0 0 0,0 0 0,0 0 0,0 0 0,0 0 0,0 0 0,0 0 0,0 0 0,1 0 0,-1 0 0,0 0 0,0 0 0,0 0 0,0 0 0,0 0 0,0 0-1,0 0 1,0 0 0,0 0 0,1 0 0,-1 0-165,2 1 418,0-1 0,0 0 1,0 0-1,0 0 0,0 0 0,0-1 0,0 1 1,0 0-1,-1-1 0,4 0 0,-5 0-240,0 1 0,0-1 1,0 1-1,0-1 0,-1 1 0,1-1 0,0 1 0,0-1 0,0 1 0,-1-1 0,1 1 0,0-1 0,-1 1 0,1 0 0,0-1 0,-1 1 1,1 0-1,-1-1 0,1 1 0,-1-1 0,-6-6 486,3 5-485,0-1 0,1 1 0,-1 0 0,0 0 0,0 0 0,0 1 0,0-1 0,0 1 0,-8-1 0,-23-9 44,16 5-76,1 1 1,-1 1-1,-21-2 0,-26-6-45,-95-37-138,152 46 264,-1-1 0,0 2 0,0-1 0,-1 2 0,1-1 0,0 1 0,-18 1 0,26 0-75,0 0 1,0 0 0,0 0 0,0 1-1,0-1 1,0 1 0,0-1 0,1 1 0,-1 0-1,0 0 1,0 0 0,0 0 0,1 0 0,-1 0-1,1 0 1,-1 0 0,1 1 0,-1-1-1,1 1 1,0-1 0,-1 1 0,1-1 0,0 1-1,0 0 1,0-1 0,1 1 0,-1 0 0,0 0-1,0 3 1,-1 5-48,0 0 0,0-1 0,1 1 0,1 16 0,0 449 1121,0-471-1061,-1 0 0,1 1 0,-1-1 0,0 0 0,0 0 0,0 0 0,-1 0 0,1-1 0,-5 8 0,5-9-5,1 0 1,-1 1-1,0 0 0,1-1 0,-1 1 1,1-1-1,0 1 0,0-1 0,0 1 1,0 0-1,0-1 0,1 1 0,-1-1 1,1 1-1,0-1 0,-1 1 1,1-1-1,0 1 0,1-1 0,-1 0 1,3 5-1,-1-1 152,1 1-103,-4-6-55,0 0 1,1-1-1,-1 1 0,0 0 0,1-1 0,-1 1 0,1-1 0,-1 1 0,1 0 0,-1-1 0,1 1 1,-1-1-1,1 0 0,0 1 0,-1-1 0,1 1 0,-1-1 0,1 0 0,0 1 0,0-1 0,-1 0 0,1 0 1,0 0-1,-1 0 0,1 0 0,1 1 0,0-1 0,40 19 69,-35-15-72,1 0-1,-1 0 1,1-1 0,-1 0-1,1-1 1,0 0-1,1 0 1,-1 0 0,9 0-1,-11-2-100,1 0-1,-1 1 0,1 0 1,-1 0-1,9 4 1,-8-3-379,0 0 1,1-1 0,-1 0-1,0 0 1,11 0 0,28-1-4174,-30 0 2817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6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197 246 6720,'0'16'3040,"-33"34"-2624,17-18 1088,0 1-896,-1 0-32,1 0-352,-1 16-96,1-16-64,0-17-1312,-1 17 672,1-17-1600,16 1 1216,-17-17-3616</inkml:trace>
  <inkml:trace contextRef="#ctx0" brushRef="#br0" timeOffset="1">82 131 4480,'0'-27'1445,"0"27"-1430,0 0 0,0-1-1,0 1 1,0 0 0,0-1 0,0 1-1,0 0 1,0 0 0,0-1 0,0 1-1,0 0 1,0-1 0,0 1-1,1 0 1,-1 0 0,0-1 0,0 1-1,0 0 1,0 0 0,0-1 0,1 1-1,-1 0 1,0 0 0,0 0 0,0-1-1,1 1 1,-1 0 0,0 0 0,0 0-1,0 0 1,1-1 0,-1 1-1,0 0 1,1 0 0,-1 0 0,0 0-1,1 0 1,43-27 1468,-42 25-1354,1 1 0,-1 0 0,0-1 0,1 1 0,-1-1 0,0 0 1,0 0-1,4-4 0,-5 4-20,1 0-1,0 0 1,0 0 0,0 0 0,0 0 0,1 1 0,-1-1 0,0 0-1,5-1 1,-6 3-46,0-1 0,0 0 0,0 0 0,0 0 0,0 1 0,0-1 0,0 0 0,0 0 0,0 0 0,-1-1 0,1 1-1,0 0 1,-1 0 0,1-2 0,0 3-15,-1-1 0,0 0 0,0 0 0,1 1-1,-1-1 1,1 0 0,-1 0 0,1 1 0,-1-1-1,1 0 1,-1 1 0,1-1 0,0 1 0,-1-1 0,1 1-1,0-1 1,-1 1 0,1-1 0,0 1 0,-1 0-1,1-1 1,0 1 0,0 0 0,0 0 0,-1 0-1,1-1 1,0 1 0,1 0 0,0 0 33,-1 0-1,0 0 1,0 0-1,0 0 1,1 0-1,-1 0 1,0 1-1,0-1 1,0 0 0,1 1-1,-1-1 1,0 1-1,0-1 1,0 1-1,0-1 1,0 1-1,0 0 1,0-1-1,0 1 1,0 0 0,0 0-1,-1 0 1,1 0-1,1 1 1,-1 1 32,0-1 0,0 1 0,-1 0 0,1 0 0,-1 0 0,1 0 1,-1 5-1,3 14 173,-2-18-379,1 1 0,-1-1-1,1 0 1,0 0 0,0 0-1,0-1 1,1 1 0,-1 0-1,1-1 1,0 0 0,4 4-1,9-1-2338,1 7 694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34 6720,'-33'-17'3040,"33"1"-1184,17 32 64,-1-16-1376,17-16-64,0 16-288,16 0-1248,17 0 544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1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8896,'0'0'4032,"-16"0"-3520,-1 0 1408,17 16-1,17-16-1919,-1 0 0,17 0-288,0 0 160,-1 0-3327,1 16 1887,0-16-4640,16 0 3520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2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0 182 8384,'0'0'3808,"17"0"-3328,15 0 1184,-15 0-1024,16 0 160,16 16-480,0-16-64,0 0-161,0 0-702,0 0 351,-16 0-2240,0 0 1376,0 0-3040,-1 0 2368</inkml:trace>
  <inkml:trace contextRef="#ctx0" brushRef="#br0" timeOffset="1">344 1 6304,'-27'0'2032,"27"0"-2018,0 0 0,0 0 0,-1 0 0,1 0-1,0 0 1,0 0 0,0 0 0,0 0 0,-1 0 0,1 0 0,0 0 0,0 0 0,0 0 0,-1 0 0,1 0 0,0 0 0,0 0 0,0 0 0,0 0 0,-1 0 0,1 0-1,0 0 1,0 0 0,0 0 0,0 1 0,0-1 0,-1 0 0,1 0 0,0 0 0,0 0 0,0 0 0,0 0 0,0 1 0,0-1 0,0 0 0,0 0 0,-1 0 0,1 0-1,0 1 1,0-1 0,0 0 0,0 0 0,0 0 0,0 0 0,0 1 0,0-1 0,0 0 0,0 0 0,0 0 0,0 0 0,0 1 0,0-1 0,0 0 0,0 0 0,0 0-1,1 1 1,-1 108 4269,-1-101-4115,0-1 1,0 1-1,0 0 0,-3 7 1,2-6-82,0-1 1,0 0 0,1 1-1,-1 9 1,1-6-74,0 0-1,-1 0 1,-6 17 0,4 5 75,4 31-1732,0-63 1431,0 0 0,0-1 0,0 1 0,1 0 0,-1 0-1,1-1 1,-1 1 0,1-1 0,0 1 0,-1 0 0,1-1 0,0 1-1,0-1 1,0 1 0,0-1 0,0 0 0,2 2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2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4640,'0'-30'2512,"0"28"-1760,0 4-155,0-1-564,0-1 1,0 1-1,0-1 0,0 1 1,0-1-1,0 0 0,0 1 1,0-1-1,0 1 0,1-1 1,-1 0-1,0 1 0,0-1 1,0 1-1,1-1 0,-1 0 1,0 1-1,0-1 0,1 0 1,-1 1-1,0-1 0,0 0 1,1 1-1,-1-1 0,0 0 1,1 0-1,0 1 0,7 7 511,-3 20 118,-2-19-543,0 2 5,-1 1 1,1 0-1,-2-1 1,1 18-1,-2 217 1119,-1-220-1122,-2-1-1,-7 33 1,9-48-78,0 0 0,0 0 0,1 13 0,1-10 31,-2-9-103,1 0-1,0 0 1,-1 0 0,0 0 0,0 0 0,-2 6 0,2-9-13,1 0 0,-1 0 0,1 0 0,-1 0 0,1 0 0,0 0 0,-1 0 0,1 0 1,0 0-1,0 0 0,0 0 0,0 0 0,0 0 0,0 0 0,0 0 0,0 0 0,0 1 0,1-1 0,-1 0 0,0 0 0,1 0 0,-1 0 0,0-1 0,1 1 0,-1 0 0,1 0 0,0 0 1,-1 0-1,1 0 0,1 1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2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6880,'0'0'3136,"0"32"-2720,0-15 1088,17-1-896,-17 33 320,0 0-544,0 17 0,16 16-256,-16-33 224,0 17-224,16-17-544,-16 0 224,0-16-1472,0 0 896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17 623 7040,'-17'-17'3200,"34"17"-2752,-17 17 992,16-17-864,17 0 416,0 0-608,16 0 96,-16 16-320,32-16-1344,-16 0 640</inkml:trace>
  <inkml:trace contextRef="#ctx0" brushRef="#br0" timeOffset="1">443 16 7040,'-17'0'3200,"50"0"-2752,-16 0 288,-1 0-480,0 0 32,17 0-160,0-16-992,0 16 448,32 0-3360,-16 16 2112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3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7872,'-16'16'3584,"48"1"-3040,-15-1-608,-1-16-736,1 0 416,-1 16-4256,17-16 2560</inkml:trace>
  <inkml:trace contextRef="#ctx0" brushRef="#br0" timeOffset="1">50 279 6816,'-17'0'3072,"34"17"-1920,-1-17-896,1 0-160,15 0-96,18 0-2624,-18 0 1440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4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0 489 4320,'0'0'2373,"3"0"-1413,6 1-447,-5-1-278,1 0-1,-1 0 1,1 0-1,-1 0 1,1-1-1,-1 1 1,5-3-1,23-9 241,39-21 0,6-3-438,-59 28 1,0-1 1,-1 0-1,0-1 1,25-20-1,-10 4 66,-8 8-71,-2-1 0,26-27 0,-24 10-49,-22 35 17,3-6 9,1 0 0,-1 0 0,-1 0 0,1-1 0,-1 0 0,0 0-1,-1 0 1,3-10 0,10-50 177,-13 54-57,-2 12-90,-1-1 1,1 0-1,-1 1 0,1-1 0,0 1 1,0 0-1,0-1 0,0 1 1,0 0-1,0 0 0,4-5 0,-5 8 6,1 0 0,-1 0-1,0 0 1,1-1 0,-1 1 0,0 0-1,0 0 1,1 0 0,-1 0-1,0 0 1,0-1 0,0 1 0,0 2-1,-1 14 206,1-2-161,0 0 1,3 17 0,4-6-35,-5-20-35,-1 0 0,1 1 0,-1-1-1,0 9 1,-1-14-21,0 1 1,0 0 0,0 0-1,0-1 1,1 1-1,-1 0 1,1 0-1,-1-1 1,1 1-1,-1 0 1,1-1-1,0 1 1,0-1 0,2 3-1,2 4-24,-5-7 11,0 0-1,0 0 1,1 0 0,-1 0-1,1 0 1,-1 0 0,1-1-1,-1 1 1,1 0 0,-1 0-1,1 0 1,0-1 0,0 1-1,-1 0 1,1-1 0,0 1-1,0-1 1,0 1 0,-1-1-1,1 1 1,0-1 0,0 0-1,0 1 1,0-1 0,0 0-1,0 0 1,0 0 0,0 1-1,0-1 1,0 0 0,0 0-1,0 0 1,0-1 0,0 1-1,1 0 1,5 0-94,-3-1 16,0 1 0,0-1-1,0 1 1,0-1 0,0-1-1,0 1 1,0 0-1,0-1 1,-1 0 0,1 0-1,-1 0 1,1 0 0,-1 0-1,0-1 1,0 0 0,0 1-1,0-1 1,0 0 0,-1-1-1,5-5 1,1-4 45,-1 0 0,0-1-1,-1 1 1,7-22 0,-11 29 85,7-14 73,-9 19-82,1 0 0,-1 0-1,0 1 1,0-1 0,1 0 0,-1 0-1,0 1 1,0-1 0,0 0 0,0 0-1,0 0 1,0 1 0,0-1-1,0 0 1,0 0 0,-1 1 0,1-1-1,0 0 1,0 0 0,-1 1 0,0-2-1,1 2-15,0 0 1,0-1-1,0 1 0,0 0 0,0 0 0,0 0 1,0-1-1,0 1 0,-1 0 0,1 0 0,0 0 1,0 0-1,0-1 0,-1 1 0,1 0 0,0 0 1,0 0-1,0 0 0,-1 0 0,1 0 0,0 0 1,0-1-1,0 1 0,-1 0 0,1 0 0,0 0 1,0 0-1,-1 0 0,1 0 0,0 0 0,0 0 1,-1 0-1,1 0 0,0 0 0,0 0 0,0 1 1,-1-1-1,1 0 0,0 0 0,0 0 0,0 0 0,-1 0 1,1 0-1,0 0 0,0 1 0,0-1 0,-1 0 1,1 0-1,0 0 0,0 0 0,0 1 0,0-1 1,-4 17 1297,1 0-406,2-11-770,-1-1 1,1 1-1,0 0 1,1 0-1,0 0 1,0 0-1,0 0 0,0 0 1,1 0-1,0-1 1,2 7-1,-2-3-31,0 0 0,0 15 0,-1-19-87,0-1 0,0 1 0,1-1 0,-1 1 0,1-1 0,0 1 0,1 3 0,2-2-17,-1 0 1,1 0-1,0 0 1,0-1-1,0 0 0,7 6 1,32 26-1804,-40-34 1444,1-1 1,0 0-1,0 0 1,0 0-1,0-1 1,0 1-1,0-1 1,8 1-1,8 3-2605,-18-4 2676,-1 0 0,1 0 1,0 0-1,0 0 0,0 0 1,-1 0-1,1 1 0,-1-1 1,2 2-1,-2-2 242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5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5568,'-16'0'4378,"19"2"-3519,8 9-278,-11-10-557,1-1 0,-1 1 0,1-1-1,0 0 1,-1 1 0,1-1 0,0 0-1,-1 1 1,1-1 0,0 0 0,0 0-1,-1 0 1,1 0 0,0 1 0,0-1 0,-1 0-1,1-1 1,0 1 0,0 0 0,-1 0-1,3 0 1,1-1 61,9 2-9,0 0 0,23 5 1,-22-3-54,0-1 0,28 1 1,250-3 93,-267 1-104,-1 2-1,39 7 1,-50-8 136,1-1 1,-1 0-1,21-2 1,-10 1 1502,-26 0-1597,0 0-1,0 1 1,1-1 0,-1 1-1,0-1 1,0 1-1,1 0 1,-1 0 0,0-1-1,1 1 1,-1 1-1,1-1 1,-1 0-1,1 0 1,-1 0 0,-1 3-1,-4 3-45,0-1 0,1 1-1,-1 0 1,1 1 0,1 0 0,0 0-1,0 0 1,0 0 0,1 1-1,-5 13 1,3-4-47,-15 25-1,2-2 15,4 5 18,11-31 13,-1 0 0,-9 21 1,-33 45 184,44-73-153,1-4-19,1 0 1,-1-1 0,0 0 0,0 1-1,0-1 1,-1 0 0,1 0 0,-1 0 0,1 0-1,-1-1 1,-5 5 0,-8 4 175,-22 14 154,34-23-332,0 0 0,1 0 0,-1-1 0,0 1 0,0-1 0,0 0-1,0-1 1,0 1 0,-5 0 0,-9 0-54,10-1 53,-1 1 1,-17-3 0,24 2-8,0 0 1,0-1 0,0 1-1,0-1 1,0 1 0,0-1-1,0 0 1,0 0-1,0 0 1,0 0 0,0 0-1,1 0 1,-1-1 0,0 1-1,1-1 1,-1 1 0,-1-3-1,-15-21 48,12 18-53,1-1-1,0 1 1,0-1 0,0 0 0,1 0 0,0 0 0,1 0 0,-5-17-1,2-16-13,-7-33-67,-7-28 81,10 43 17,7 24-109,3 29 66,0 0 0,0 1 0,-3-11 0,-2-1-22,3 14 27,1 0 1,0 0 0,0 0-1,0-1 1,0 1 0,1 0-1,-1-1 1,1-3 0,0 0 27,1-11-1722,0 17 1627,-1 1 0,0-1 1,1 1-1,-1-1 0,0 1 1,1-1-1,-1 1 0,1-1 1,-1 1-1,1 0 0,-1-1 0,1 1 1,-1 0-1,1 0 0,0-1 1,-1 1-1,1 0 0,-1 0 1,1 0-1,0 0 0,-1-1 1,1 1-1,-1 0 0,1 0 1,0 0-1,0 1 0,16-1-3010,-1 0 992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5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6048,'16'16'2752,"1"0"-2400,-1 1 800,0-1-704,34 0 384,-18 17-480,18 0-64,-1 0-160,0 0 64,0-1-128,0-15-224,-16 16 64,-17-17-1856,17 0 1056,-17 1-4288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7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264 214 160,'5'-3'53,"17"-8"241,-16 8 964,-6 1-186,-1 1-1017,1 1 0,0-1 0,0 1 0,0-1 0,0 1 0,0-1 0,1 1 0,-1-1 0,0 1 0,0-1 0,0 1 0,0-1 0,1 1 0,-1-1 0,0 1 0,0-1 0,1 1 0,-1-1 0,0 1 0,1 0 0,-1-1 0,0 1 0,1 0 0,-1-1 0,0 1 0,1 0 0,-1-1 0,1 1 0,-1 0 0,1 0 0,-1 0 0,1-1 0,-1 1 0,1 0 0,-1 0 0,1 0 0,-1 0 0,1 0 0,-1 0 0,1 0 0,0 0 0,-1 0-37,0 0 0,0 0 0,1 0 0,-1 0 0,0 0 0,0 0 1,0 0-1,0 0 0,0 0 0,0 0 0,0 0 0,0 0 0,0 0 1,0 0-1,1 0 0,-1 0 0,0 0 0,0 0 0,0 0 1,0 0-1,0 0 0,0 0 0,0 0 0,0 0 0,0 0 0,0 0 1,0 0-1,1 0 0,-1 0 0,0 0 0,0 0 0,0-1 1,0 1-1,0 0 0,0 0 0,0 0 0,0 0 0,0 0 0,0 0 1,0 0-1,0 0 0,0 0 0,0 0 0,0-1 0,0 1 0,0 0 1,0 0-1,0 0 0,0 0 0,0 0 0,0 0 0,0 0 1,0 0-1,0 0 0,0 0 0,0-1 0,0-75 4115,-3 70-3759,2 5-318,0 0 0,-1-1 0,1 1 0,0-1 1,0 1-1,0-1 0,0 0 0,0 1 0,1-1 0,-1 0 1,0 0-1,1 1 0,-1-1 0,1-3 0,-3 0 110,-24-23 292,26 28-441,1 0 1,-1-1-1,1 1 0,0 0 0,-1 0 0,1-1 0,0 1 0,0-1 0,-1 1 0,1 0 1,0-1-1,0 1 0,0-1 0,-1 1 0,1 0 0,0-1 0,0 1 0,0-1 0,0 1 1,0-1-1,0 1 0,0-1 0,0 1 0,0 0 0,0-1 0,0 0 0,-1-4 97,-10-1 73,7 0-117,3 5-67,1 1 0,0-1 1,0 1-1,-1-1 0,1 1 1,0 0-1,-1-1 0,1 1 1,0-1-1,-1 1 0,1 0 1,-1-1-1,1 1 0,-1 0 1,1 0-1,0-1 0,-1 1 1,1 0-1,-1 0 0,1 0 0,-1 0 1,1-1-1,-1 1 0,1 0 1,-1 0-1,1 0 0,-1 0 1,0 0-1,1 0 0,-1 0 1,0 1-1,-62-1 712,58 3-571,-55 57 752,52-53-746,1 2 0,0-1 1,1 1-1,-1 0 0,-8 18 1,5-4 149,-8 29 0,11-30-250,3-7-18,0 1 1,1-1 0,0 1 0,1 0-1,1 0 1,2 21 0,-1-33-22,-1-2-5,1 0 1,0 0-1,0 0 1,0 0 0,0 0-1,0 0 1,0 0-1,1 0 1,-1-1 0,1 1-1,-1 0 1,1 0 0,0 0-1,0 0 1,0-1-1,0 1 1,0 0 0,0-1-1,0 1 1,0-1-1,1 1 1,-1-1 0,1 0-1,2 2 1,-2-1-6,3 2-78,0-1 0,0 1 0,0-1 0,1 0 0,-1-1 0,1 1 0,0-1 0,-1 0 0,1-1 0,0 1 0,11 0 0,-10-2-62,0-1 1,0 0-1,0 0 0,0-1 0,6-2 1,4 0-160,-10 2 177,0 1 1,0-1 0,-1-1 0,1 1-1,-1-1 1,1 0 0,-1 0 0,0-1-1,-1 0 1,11-8 0,-12 7 15,0-1 1,0 0-1,0 0 1,0 0-1,4-12 1,-1 3 11,-3 5 82,-1 0-1,0 0 1,-1 0-1,0-1 1,0 1 0,-1 0-1,0-1 1,-2-19 0,1 13 44,0 15 12,0 0 1,0 0 0,0 0-1,1 0 1,-1 1 0,1-1 0,-1 0-1,1 0 1,0 0 0,1-3-1,2-6 279,-14-19 1895,10 33-2124,0 0 1,-1 0 0,1 0-1,-1 0 1,1 1 0,-1-1-1,0 0 1,0 0 0,0 0-1,0 0 1,-1-1 0,1 1-1,-1 0 1,-3 4-1,3-3-63,0 0 0,0 0 0,0 0 0,0 1 0,1-1 0,0 0 0,0 1-1,-1 7 1,1 38 17,1-37-65,0 124-294,0-75-5886,0-45 4447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0 5984,'-32'0'2688,"15"17"-2336,1-1 1600,0 0-1152,-17 34 576,0-18-800,-16 34-96,16-17-320,-16 17-160,16-17-32,0 0-480,1-16 288,15-1-2016,1 1 1248,16-16-2624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509 0 6400,'0'0'2858,"-3"0"-2266,2 0-507,0 0-1,1 1 0,-1-1 0,0 0 1,0 0-1,0 1 0,1-1 1,-1 1-1,0-1 0,0 1 0,1-1 1,-1 1-1,0-1 0,1 1 1,-1-1-1,1 1 0,-1 0 0,1-1 1,-1 2-1,-11 18 1051,11-17-990,-108 184 2161,103-178-2218,-20 33 182,-46 59-1,35-59-117,-27 30 426,17-31-274,29-21-216,14-15-65,0 0 0,-1 0 0,0 0 0,0-1 0,0 1 0,0-1 0,-12 6 0,8-6-12,6-3-27,0 1-1,-1-1 1,1 1 0,0-1-1,0 1 1,0 0-1,0 0 1,0 1-1,1-1 1,-1 1 0,1-1-1,-3 4 1,5-12-523,0 6 537,0-3-120,0 0 1,0 1 0,0-1 0,1 0-1,0 0 1,-1 0 0,1 0 0,0 1-1,0-1 1,0 0 0,1 1-1,-1-1 1,0 1 0,1-1 0,0 1-1,3-4 1,0-1-122,23-27-756,-14 21 677,-8 8 178,-1 0 1,1-1-1,6-9 1,12-27-475,-9 13 270,4-1 23,2 0 1,45-51-1,-30 39 249,-10 11 146,-7 6 468,2 0 1,1 2-1,40-34 1,-50 48 493,25-14 0,-36 22-971,0 1 1,0 0-1,0-1 1,0 1-1,0 0 1,1 0-1,-1 0 1,0 0-1,0 0 1,0 0-1,0 0 1,0 0-1,0 1 1,0-1-1,0 0 1,0 1-1,0-1 1,0 1-1,0-1 1,0 1-1,0-1 1,0 1-1,0 0 1,-1-1-1,3 2 1,1 2 133,0 0 1,-1 1-1,1-1 0,2 5 0,-3-3-115,0-1-1,-1 0 1,0 1-1,0-1 1,-1 1-1,1 0 1,-1-1-1,-1 1 1,1 0-1,-1 8 1,2 12 160,17 72 231,-8-49-350,9 37 25,7 39 44,-25-108-176,-2-10-8,1 0 0,1-1-1,1 9 1,19 31-27,-14-10-187,-3-22-88,-3-10 165,0 1 1,-1-1-1,1 1 1,-1-1 0,1 8-1,-2-12-28,0 1 0,0 0 0,0-1 0,0 1 0,-1 0 0,1 0 1,0-1-1,0 1 0,0 0 0,-1-1 0,1 1 0,0 0 0,0-1 0,-1 1 0,1-1 0,-1 1 0,1 0 0,-1-1 0,1 1 0,-1-1 0,1 1 0,-1-1 0,1 0 1,-1 1-1,1-1 0,-1 1 0,0-1 0,1 0 0,-1 0 0,0 1 0,1-1 0,-1 0 0,0 0 0,1 0 0,-1 0 0,0 0 0,0 1 0,1-2 0,-1 1 1,0 0-1,0 0 0,-13 0-3377,-2 0 1168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7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7232,'-17'-16'3264,"34"16"-1312,-1 0-1344,0 0 544,17 0-672,-16 0-128,15 0-224,1-17-576,0 17 224,0-16-3552,-1-1 2048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7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7552,'-16'-16'3424,"0"16"1664,32 0-4705,17 0 1,-17 0-192,17 0-672,0 0 257,16 0-2881,-33 0 1696,33 0-3488,-16 16 2784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7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0 7552,'0'33'3424,"0"16"-2976,-16-16 1088,-1-17-928,1 33 256,-17 1-512,0-1-160,1 0-96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8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1 4064,'27'0'1307,"-16"2"-801,11 9-26,-21-10-312,1 0 0,0 0 0,0-1 0,-1 1 0,1-1 0,0 1 0,0-1 0,0 0 0,0 0 0,0 0-1,0 0 1,0 0 0,-1 0 0,4-1 0,3 0 492,3 1 175,-16 0 200,-15 0-521,-27-1-366,13 1-115,-49 4-1,29 7 0,17-8 42,-54-3 1,41-1-21,47 2-60,1-1 0,-1 0 0,0 0 0,1 0 0,-1-1 0,0 1 0,1-1 0,-1 0 0,0 1 0,1-1 0,-1 0 0,1 0 0,-1-1 0,1 1 0,0 0 0,-3-3 0,5 4 4,0 0 0,0-1 0,0 1 0,-1 0 0,1 0-1,0 0 1,0 0 0,0 0 0,0 0 0,0 0 0,0 0-1,0-1 1,0 1 0,0 0 0,0 0 0,-1 0 0,1 0 0,0 0-1,0 0 1,0 0 0,0 0 0,0 0 0,0 0 0,0 0-1,-1 0 1,1 0 0,0 0 0,0 0 0,0 0 0,0 0 0,0 0-1,0 0 1,-1 0 0,1 0 0,0 0 0,0 0 0,0 0 0,0 0-1,0 0 1,0 0 0,0 0 0,-1 0 0,1 0 0,0 0-1,0 0 1,0 1 0,0-1 0,0 0 0,0 0 0,0 0 0,0 0-1,0 0 1,0 0 0,-1 0 0,1 0 0,0 1 0,-13 10-62,11-11 66,1 1 0,0-1 1,0 1-1,0 0 0,-1-1 1,1 1-1,0 0 0,0 0 1,0 0-1,0-1 0,-1 3 1,1-1 14,1 0-1,0 0 1,-1-1 0,1 1-1,0 0 1,0 0 0,0 0 0,0 2-1,0 5 56,0 1-7,-1-1-1,-1 1 0,-2 10 0,-2 13 111,3 7 64,2 52-1,2-49-133,-1 55 124,0-91-175,1 0 0,-1 0 0,1 0 0,1 0 1,0 0-1,3 10 0,-3-10-1,-1-5-3,0 1 1,0 0-1,0 0 1,-1 0-1,0 0 1,0 0-1,0 0 1,0 5 0,1 4 78,0-11-102,0 0 0,0 0 0,0 0 0,0 0 0,0 0-1,0 0 1,0 0 0,0-1 0,0 1 0,0 0 0,3 0 0,4 4 74,-7-4-98,1 0-1,-1 0 0,1 0 0,-1 0 1,1 0-1,0-1 0,-1 1 0,1-1 1,0 1-1,-1-1 0,1 0 0,0 1 1,1-1-1,1 0-15,-1 0 0,0 1 0,1-1 0,-1 1 0,0 0 0,1 0 0,-1 0 0,3 2 0,11 2-57,-7-3 54,0 0-1,0-2 1,1 1-1,11-2 1,-12 1 33,0 0-1,19 2 1,9 9 58,-25-9-290,0-1 0,21-1 0,-15 0-495,14 0-132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9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98 5888,'-49'-49'6432,"66"49"-5952,15 0 64,-15-16-320,32 16 0,-16-17-128,16 1-2112,0 16 1120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9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16 6976,'-32'-16'3584,"48"16"-1664,0 0-480,17 16-800,16-16 0,1 0-352,-1 0-64,0 0-128,16 0-2528,1 0 1344</inkml:trace>
  <inkml:trace contextRef="#ctx0" brushRef="#br0" timeOffset="1">591 295 7136,'-33'16'3232,"66"-16"-2816,-17 17 0,0-17-320,34 0 320,-18 0-224,17 0-1376,1 16 640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59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6816,'0'0'3072,"33"16"-2656,-17-16 544,17 0-608,0 0-160,0 0-96,16 0-2432,-17-16 1280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0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7808,'-32'0'3520,"32"16"-1920,16-16-1184,-16 17 192,16-17-352,17 0 192,0 0-256,0 0-2368,16 0 1184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7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7040,'0'16'3200,"16"17"-2752,0-33 992,-16 33-864,17-17 416,-17 1-608,16-1-128,1 0 128,-1 1-256,-16-1-1440,0 0-1952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0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4480,'-14'41'1445,"13"-39"-1383,1 1 1,-1 0-1,0-1 0,1 1 0,0 0 0,0-1 1,0 1-1,0 3 0,0 79 386,0-71-142,0-1 0,3 17-1,1-16-39,0 10 194,-9 23 542,10-1-148,-9-21 5,0-11-374,2 3-59,1-13-286,1 0 1,-1 0-1,0 0 1,0-1-1,0 1 1,0 0-1,0 0 1,-1-1-1,0 1 1,0-1-1,-2 4 1,1-3-25,0 1 0,0-1 1,0 0-1,0 0 1,-1-1-1,1 1 1,-1-1-1,0 1 1,0-1-1,0-1 0,-7 5 1,-6 1 106,-29 14 205,44-22-428,1 1 0,-1-1 0,1 0 0,-1 0 0,0 1 0,1-1 0,-1 0 0,0 0 0,1-1 0,-1 1 0,0 0 0,1 0 0,-3-1 0,-34-10-480,35 10 317,1 1 0,-1-1 0,0 1 0,1-1 0,-1 0 0,1 0 0,-1 0 0,1 0 0,-1 0 1,1-1-1,0 1 0,0-1 0,0 0 0,0 0 0,0 1 0,0-1 0,0 0 0,0-1 1,-1-1-1,-2-3-387,-14-26-1498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0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7712,'0'0'3968,"16"0"-3360,0 16-3968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1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18 3904,'-14'-14'1253,"14"14"-1220,-1-1 0,1 1-1,-1 0 1,1-1 0,-1 1 0,1 0-1,-1-1 1,0 1 0,1 0 0,-1 0-1,1 0 1,-1-1 0,0 1 0,1 0-1,-1 0 1,0 0 0,1 0 0,-1 0-1,1 0 1,-1 0 0,0 0 0,1 1-1,-1-1 1,0 0 0,0 0-1,1 1 66,0-2-77,0 1-1,0 0 1,0 0-1,-1 0 1,1 0-1,0 0 1,0 0-1,0 0 1,0 0-1,0 0 1,0 0-1,0 0 1,0 0-1,0 0 1,-1 0-1,1 0 1,0 0-1,0 0 1,0 0-1,0 0 1,0 0-1,0 1 1,0-1-1,0 0 1,0 0-1,0 0 1,0 0-1,-1 0 1,1 0-1,0 0 1,0 0-1,0 0 1,0 0-1,0 0 1,0 0-1,0 0 1,0 0-1,0 1 1,0-1-1,0 0 1,0 0-1,0 0 1,0 0-1,0 0 1,0 0-1,0 0 1,0 0-1,0 0 1,0 0-1,0 1 0,0-1 1,0 0-1,0 0 1,0 0-1,0 0 1,0 0-1,0 1 35,0-1-1,0 1 1,0-1-1,0 1 0,0-1 1,0 1-1,0-1 0,0 1 1,0-1-1,0 0 0,0 1 1,0-1-1,-1 1 1,1-1-1,0 1 0,0-1 1,-1 0-1,1 1 0,0-1 1,0 1-1,-1-1 0,1 0 1,-1 1-1,1-1 0,0 0 1,-1 0-1,1 1 1,0-1-1,-1 0 0,1 0 1,-1 1-1,1-1 0,-1 0 1,1 0-1,-1 0 0,1 0 1,-1 0-1,1 0 1,-1 0-1,1 0 0,0 0 1,-1 0-1,1 0 0,-1 0 1,0 0-1,-1 0 128,0 0 0,0 0 0,1 0 0,-1 1 0,0-1 0,0 1 0,0-1 0,-2 2 0,1 0-104,0 0 0,0 1 0,0 0 1,0 0-1,0 0 0,0 0 0,1 0 0,0 0 0,-1 1 1,1-1-1,0 1 0,1-1 0,-1 1 0,1 0 0,-2 4 1,-7 16 89,-4 2-61,8-16-89,1 0 1,0 0-1,0 1 1,1-1 0,-3 14-1,5-5-16,0 1 0,3 25-1,-1-20 0,0-22-2,0-1 0,1 0 1,-1 1-1,1-1 0,-1 1 1,1-1-1,0 0 1,0 0-1,0 1 0,0-1 1,1 0-1,-1 0 0,0 0 1,1 0-1,0 0 1,-1 0-1,5 2 0,-5-3-19,0 1 0,1-1 0,-1 0 0,1 0 0,-1-1 0,1 1 0,0 0 0,-1-1 0,1 1 0,0 0 0,-1-1 0,1 0 0,0 1 0,0-1 0,-1 0 0,1 0 0,0 0 0,0 0 0,-1-1 0,1 1 0,0 0 0,0-1 0,-1 1 0,4-2 0,14-9-524,-7 9 344,-10 2 172,0-1 0,0 1 0,0 0 0,-1-1 0,1 1 0,0-1 0,0 1-1,-1-1 1,1 0 0,0 0 0,-1 0 0,1 0 0,-1 0 0,1 0 0,-1 0 0,0 0 0,0-1 0,1 1-1,-1 0 1,1-2 0,5-9-88,-3 5 101,0 1 0,1 0 0,8-10 0,20-28 282,-23 36-144,-9 8-96,-1 0 0,0 0-1,1 0 1,-1-1 0,0 1-1,1 0 1,-1 0 0,0-1-1,1 1 1,-1 0 0,0 0-1,0-1 1,1 1-1,-1-1 1,0 1 0,0 0-1,0-1 1,1 1 0,-1 0-1,0-1 1,0 1 0,0-1-1,0 1 1,0 0-1,0-1 1,0 1 0,0-1-1,0 1 1,0-1 0,0 0-1,0 3 58,0-1-1,1 1 0,-1-1 1,0 1-1,1-1 0,0 1 1,-1-1-1,1 1 0,0-1 1,1 2-1,5 12 280,-3 4-17,-3-14-294,0-1-1,0 0 1,0 0 0,1 0-1,-1 0 1,1 0 0,0 0-1,5 7 1,-1-2 14,2-1 0,-1 0 0,2 0 0,-1-1 0,1 0 0,-1-1-1,2 0 1,-1 0 0,1 0 0,15 5 0,-2-1 74,-12-6-70,-1 1-1,1-1 0,22 4 0,-29-7-39,0-1 0,0 0 0,0 0 0,0 0 0,-1 0 0,1-1 0,0 1 0,0-1-1,0 0 1,-1 0 0,1-1 0,-1 1 0,1-1 0,-1 0 0,6-3 0,2-1 53,-7 4-57,-1 0 0,0 0 0,0 0 0,1 0 0,-1-1 0,-1 1 0,1-1-1,0 1 1,-1-1 0,3-3 0,-3 4-22,1-3 34,1 0 1,-1 0-1,0-1 0,0 1 1,0-1-1,-1 1 0,1-1 1,-2 0-1,1 0 0,0 0 1,0-11-1,-2 9-21,1 0 0,0 0 0,1 0-1,2-9 1,-2 10-13,0-1-1,0 0 1,-1 0-1,0-10 0,-1-31-642,0 47 452,1 0 1,-1 0 0,0-1 0,1 1 0,0 0 0,-1 0-1,1 0 1,0 0 0,0 0 0,0 0 0,0 0 0,0 0-1,0 1 1,1-1 0,-1 0 0,1 1 0,-1-1 0,1 1-1,1-2 1,-1 2-303,0 0-1,0-1 0,0 1 0,0 0 0,0 1 1,0-1-1,1 0 0,-1 0 0,0 1 0,0 0 1,0-1-1,4 1 0,24 0-2507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48 4992,'0'0'4960,"0"2"-4587,0 1-274,0 1 0,-1-1 1,1 0-1,0 0 0,-1 0 0,0 0 0,0 0 1,0 0-1,0 0 0,0 0 0,-1 0 0,1 0 1,-1 0-1,-3 3 0,-6 14 268,-18 39-1,20-37-42,-24 39 0,-29 48 620,55-97-784,0-1 1,0 1-1,-10 10 0,10-13 3,1 0 1,-12 20-1,2 3 2,16-37-442,0 0 236,0-1 0,1 1 1,0 0-1,0 0 0,0 0 1,1 0-1,0 0 0,0 0 0,0 0 1,5-7-1,5-7-88,25-47-318,-18 33 9,48-60 1,-8 12 133,-10 13 144,-16 7 854,-33 60-652,1 0 1,0 0 0,-1 0 0,1 0 0,0 0 0,0 0 0,0 0 0,0 0-1,0 0 1,0 0 0,0 1 0,0-1 0,0 0 0,0 1 0,1-1 0,-1 1-1,0-1 1,0 1 0,0-1 0,1 1 0,-1 0 0,2 0 0,-2 0 21,1 0 0,-1 0 1,0 1-1,1-1 1,-1 1-1,1-1 0,-1 1 1,0 0-1,0-1 1,1 1-1,-1 0 0,0 0 1,0 0-1,2 2 1,-2-3-48,-1 0 0,0 1 1,0-1-1,0 0 1,1 0-1,-1 1 1,0-1-1,0 0 0,0 1 1,1-1-1,-1 0 1,0 0-1,0 1 1,0-1-1,0 0 0,0 1 1,0-1-1,0 0 1,0 1-1,0-1 1,0 0-1,0 1 1,0-1-1,0 0 0,0 1 1,0 6 61,1-1-1,0 0 1,1 0 0,-1 1-1,1-1 1,0 0 0,5 10-1,-4-9-38,0 0-1,0 1 1,-1-1-1,0 1 1,-1-1-1,2 14 1,-1-1-8,3 7 11,-1-6-8,-2 0 1,1 25 0,0-3 40,2 0 1,17 76-1,-21-115-149,0 0-1,0 0 0,0 0 1,-1 0-1,0 1 1,0-1-1,0 0 1,-1 5-1,1-7-127,-1 0-1,0 0 1,1 0 0,-1 0 0,0 0-1,0 0 1,0 0 0,0 0 0,0-1-1,-1 1 1,-2 3 0,4-5 38,-1 1 0,1-1 0,-1 0 0,1 1 0,-1-1 0,1 0 0,-1 1 0,0-1 0,1 0 0,-1 0 0,1 0-1,-1 1 1,0-1 0,1 0 0,-1 0 0,0 0 0,1 0 0,-1 0 0,1 0 0,-1 0 0,0 0 0,1-1 0,-1 1 0,0 0 0,0 0 0,-2 0-1955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5568,'-27'-14'1786,"21"12"-436,9 2 212,2 0-875,8-1 618,0 2 1,16 1-1,-13 4-891,-13-4-366,1-1-1,-1 0 1,1 0 0,-1 0-1,1 0 1,-1-1-1,1 1 1,4-1 0,81 0 157,-33 0-4837,-56 0 4601,0 0-1,0 0 1,0 0 0,0 0-1,0 0 1,0 0 0,0 0-1,0 0 1,0 0 0,1 0-1,-1 0 1,0 0 0,0 0-1,0 0 1,0 0-1,0 0 1,0 0 0,0 0-1,0 0 1,0 0 0,0 0-1,1 0 1,-1 0 0,0 0-1,0 0 1,0 0 0,0 0-1,0 0 1,0 0 0,0 0-1,0 0 1,0 0 0,0-1-1,0 1 1,0 0 0,0 0-1,0 0 1,0 0 0,0 0-1,1 0 1,-1 0 0,0 0-1,0 0 1,0 0 0,0-1-1,0 1 1,0 0-1,0 0 1,0 0 0,0 0-1,0 0 1,0 0 0,0 0-1,-1 0 1,1 0 0,0-1-1,0 1-145,0-1 0,0 0 0,0 1 0,0-1 0,0 0 0,1 0 0,-1 1 0,0-1 0,0 0 0,0 1 0,1-1 0,-1 0 0,0 1 0,1-2-1,0 2 53,0 0 0,-1-1-1,1 1 1,0 0 0,0-1-1,0 1 1,0 0 0,0 0-1,-1 0 1,1 0 0,0-1 0,0 1-1,2 1 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2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5984,'0'-33'7952,"2"33"-6960,6 0-452,-3 0-354,1 0 0,-1 0 1,0 0-1,10 3 0,1 2 150,-13-3-290,1-1 1,-1 0-1,1 0 0,-1 0 0,1 0 1,0 0-1,-1-1 0,5 0 0,90 0 423,-29 0-3689,-69 0 3092,1 0 0,-1 0 0,1 0 0,-1 0 0,1 0 0,-1 0 0,1 0 1,-1 0-1,1 0 0,-1 0 0,1 0 0,-1 0 0,1-1 0,-1 1 1,1 0-1,-1 0 0,0-1 0,1 1 0,-1 0 0,1-1 0,-1 1 0,0 0 1,1-1-1,-1 1 0,0-1 0,1 1 0,-1 0 0,0-1 0,0 1 0,1-1 1,-1 1-1,0-1 0,0 1 0,0-1 0,0 1 0,0-1 0,0 1 1,0-1-1,0 1 0,0-1 0,0 0 0,0-2-2245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3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33 4480,'-13'-14'2005,"26"28"6427,-10-14-8155,194 0 1926,-200 0-2385,3-3-1268,0 3 1359,0-1 0,0 1 1,0-1-1,0 1 0,0-1 1,0 1-1,0-1 0,0 1 1,0-1-1,0 1 0,0-1 1,0 1-1,1-1 0,-1 1 0,0 0 1,0-1-1,1 1 0,-1-1 1,0 1-1,1 0 0,-1-1 1,0 1-1,1 0 0,-1-1 0,0 1 1,1 0-1,-1-1 0,1 1 1,-1 0-1,0 0 0,1 0 1,-1-1-1,1 1 0,-1 0 1,1 0-1,6-3-1289,10-11-716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4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33 4800,'0'0'1557,"-3"0"-954,2 0-562,1 0 0,-1 0-1,1 0 1,-1 0 0,1 0 0,-1 0 0,1 0 0,-1 0 0,1 0 0,-1 0 0,1-1-1,-1 1 1,1 0 0,-1 0 0,1 0 0,0-1 0,-1 1 0,1 0 0,-1-1 0,1 1-1,0 0 1,-1-1 0,1 1 0,0-1 0,-1 1 0,1 0 0,0-1 0,-1 1 0,1-1-1,0 1 1,0-1 0,0 1 0,-1-1 0,1 1 0,0-1 0,0 1 0,0-1 0,0 1-1,0-1 1,0 1 0,0-2 0,0 0 956,-16 2 4081,19 0-5078,9 0-1,-1 0 53,0 0-1,20-3 1,-6-2-30,-1 1-1,39-1 0,298 5 2038,-361 3-1867,0-3-181,0 1 0,0-1 0,0 1 0,0-1-1,0 1 1,0-1 0,0 0 0,0 1 0,0-1 0,-1 1 0,1-1 0,0 1 0,0-1 0,0 0 0,0 1 0,-1-1 0,1 0 0,0 1-1,0-1 1,-1 1 0,1-1 0,0 0 0,-1 0 0,1 1 0,0-1 0,-1 0 0,1 0 0,0 1 0,-1-1 0,0 0 0,-6 5 39,2 6-173,-6-5 35,10-6 87,0 1 0,0-1 0,0 1 0,0-1 0,0 0 0,0 1-1,1 0 1,-1-1 0,0 1 0,0-1 0,0 1 0,1 0 0,-1 0 0,0-1 0,1 1 0,-1 0 0,1 0 0,-1 0 0,1 0 0,-1 0 0,0 1-1,-2 11 4,2-9 16,-1 1-1,1-1 1,0 0 0,-1 0 0,0 0 0,0-1 0,-3 5-1,-2 5-34,0-1-1,1 1 0,-9 26 0,1-1-55,10-29 91,1 1 0,-4 17 0,5-10 1,-4 16 31,2-23-1,-1 0-1,-10 17 1,-5 7 18,12-17-66,-14 29 46,22-44-12,0-1-1,-1 0 1,1 0-1,-1 1 0,1-1 1,-1 0-1,1 0 0,-1 0 1,0 1-1,0-1 0,0 0 1,0 0-1,-1 1 1,1-2-4,0 1 0,0-1 0,0 0 0,0 1 0,-1-1 0,1 0 0,0 0 0,0 0 0,0 0 0,-1 0 0,-1 0 0,-6-1 81,6 1-88,1 0 0,-1-1 0,1 0 0,-1 1-1,1-1 1,0 0 0,-1 0 0,1 0 0,0-1 0,-1 1 0,1 0 0,0-1 0,-3-2 0,-27-29 101,18 17-84,8 10-26,0 0-1,1 0 1,-8-12 0,-9-23 1,-8 14 5,11 4-15,13 14-12,-1 0 1,-13-13-1,-73-71-479,93 93 462,-1-1-1,1 1 1,0-1-1,-1 1 1,1-1 0,0 1-1,-1-1 1,1 1-1,0-1 1,0 0 0,0 1-1,-1-1 1,1 1-1,0-1 1,0 0 0,0 1-1,0-1 1,0 0-1,0 1 1,0-1 0,0 0-1,1 1 1,-1-1-1,0 1 1,0-2 0,0 2-25,0-1-113,0 0 0,0 0-1,0 0 1,0 0 0,0 0 0,0 0-1,1 0 1,-1 0 0,0 0 0,0 1-1,1-1 1,-1 0 0,0 0 0,1 0-1,0-1 1,0 1 24,0 1 1,-1 0-1,1-1 1,0 1-1,-1 0 0,1 0 1,0-1-1,0 1 0,-1 0 1,1 0-1,0 0 1,0 0-1,-1 0 0,2 0 1,18-3-3464,10-10 1115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5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18 7808,'28'-14'2506,"-28"14"-2435,1-1-1,0 1 1,0 0-1,0-1 1,-1 1-1,1 0 1,0 0-1,0 0 1,0 0-1,0-1 1,0 1-1,0 0 1,1 1-1,58-1 1701,-44-1-1329,-5 1-89,1 0 1,-1 0-1,18 3 1,-11 2-162,-12-3-131,1 0 1,0 0-1,0-1 0,0 0 0,7 0 1,117-1-41,-134 0-106,1-1 0,-1 1-1,1 0 1,-1 0 0,0 1 0,1-1 0,-1 1 0,0-1 0,1 1-1,-1 0 1,1 0 0,-1 0 0,1 0 0,0 0 0,-1 0 0,1 1-1,0-1 1,0 1 0,0 0 0,0-1 0,0 1 0,0 0-1,1 0 1,-1 0 0,1 1 0,-1-1 0,1 0 0,-2 5 0,-47 119-833,46-112 882,0 1 0,1 0 0,0 0-1,1 0 1,1 0 0,0 0 0,2 20 0,0 9-37,-2-9 43,2-1 1,2 1 0,10 55-1,1-6 183,-8-43-7,2-2 9,-9-35-135,1 1 1,-1 0 0,0-1 0,0 1 0,0-1-1,-1 1 1,1-1 0,-3 5 0,2-7-55,1 1 1,0-1 0,-1 1-1,1-1 1,-1 0 0,0 1-1,0-1 1,0 0-1,0 0 1,0-1 0,0 1-1,-1 0 1,1-1 0,-1 1-1,-3 1 1,3-2 31,-1 0 1,1 0-1,-1-1 0,1 1 1,-1-1-1,1 0 0,-1 0 1,0 0-1,1 0 1,-1-1-1,1 0 0,-7-1 1,-35-14 867,-63-31 1,105 45-723,0 0 35,0 0-1,0 1 1,-1-1 0,1 1-1,-1-1 1,1 1 0,-1 0-1,0 0 1,1 1 0,-1-1-1,-6 1 1,13 0-122,0 0 1,1 1-1,-1 0 1,0-1-1,0 1 0,7 3 1,7 2 63,16 0 124,-30-5-225,11 2 43,-1 0 0,0 0 0,23 0 0,8-2 62,-28 0-74,0-1 1,0 0-1,23-4 0,-1-7-248,-5 9-3,-25 2-50,0 0 0,0 0 0,14-4 0,-15 3-48,-1-1-1,1 0 0,-1 0 1,0 0-1,0-1 0,0 0 1,-1 0-1,1-1 0,5-4 1,3-5-2214,-12 10 768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05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35 5408,'-30'-30'2981,"30"30"-2898,-1-1 1,1 1-1,-1-1 1,0 1-1,1 0 0,-1-1 1,1 1-1,-1 0 0,0 0 1,1-1-1,-1 1 0,0 0 1,1 0-1,-1 0 1,0 0-1,0 0 0,1 0 1,-1 0-1,0 0 0,1 0 1,-1 0-1,0 1 1,0-1-1,-2 0 252,0 0-143,0 0-1,0 0 1,0 0 0,0 1-1,0-1 1,0 1 0,0 0-1,0-1 1,0 1 0,0 1-1,0-1 1,0 0 0,0 1-1,1-1 1,-6 5 0,-18 7 265,22-11-355,-1 0-1,1 0 0,0 0 1,0 0-1,-1 1 1,1 0-1,1 0 1,-1 0-1,0 0 0,1 0 1,-6 8-1,-24 49 1147,32-58-1228,0 0 0,0 1 0,0-1 0,0 1 0,1-1 0,-1 1 0,1-1 0,-1 1 0,1 0-1,0-1 1,0 1 0,0-1 0,0 1 0,1 0 0,-1-1 0,1 1 0,0-1 0,-1 1 0,1-1 0,0 0 0,0 1 0,1-1-1,1 4 1,1 0 2,0 1 0,1-1-1,0 0 1,0 0-1,0-1 1,1 0-1,6 5 1,-6-5-2,0-1 0,0 0 0,1-1-1,0 0 1,0 0 0,0 0 0,0-1 0,0 0 0,10 1 0,3 0-62,0-2 0,20-1 0,-20 0 11,5 0-68,-8 1 23,0-1-1,0-1 1,0 0-1,0-1 1,0-1-1,23-7 1,-31 7 30,3-1 110,0 0 1,0-1 0,22-12 0,-32 15-41,-1 1-1,1 0 1,0-1-1,-1 0 1,0 1-1,1-1 1,-1 0-1,0 0 1,0 0-1,0 0 1,0 0-1,0 0 1,0 0-1,0 0 1,-1 0-1,1 0 1,-1-1-1,0-1 1,1-1 14,-1 1 1,0-1 0,0 1 0,-1 0 0,1-1 0,-1 1 0,-2-6-1,0 3 52,0 1 0,0-1 0,-1 1 0,0 0 0,-6-7 0,4 6-16,4 4-37,-1 0 1,1 0 0,-1 0-1,0 0 1,0 1 0,-1-1-1,1 1 1,0 0 0,-1 0-1,1 0 1,-1 1 0,0-1-1,0 1 1,1 0-1,-1 0 1,-6-1 0,6 1-35,1 0 0,0 0 0,0-1-1,0 0 1,0 1 0,-4-4 0,4 3-23,-1-1 0,0 1 0,0 0 0,-7-3 0,-14 2-268,25 3 274,0 0 0,0 0-1,0 0 1,0 0 0,-1 0 0,1 0 0,0 0 0,0 0 0,0-1 0,0 1-1,0 0 1,0 0 0,-1 0 0,1 0 0,0 0 0,0 0 0,0 0 0,0 0-1,0 0 1,-1 0 0,1 0 0,0 0 0,0 0 0,0 0 0,0 1 0,0-1-1,-1 0 1,1 0 0,0 0 0,0 0 0,0 0 0,0 0 0,0 0 0,0 0-1,0 0 1,-1 0 0,1 1 0,0-1 0,0 0 0,0 0 0,0 0 0,0 0-1,0 0 1,0 0 0,0 1 0,0-1 0,0 0 0,0 0 0,0 0 0,0 0 0,0 0-1,0 1 1,0-1 0,0 1-163,0-1-1,0 1 1,0 0-1,0 0 1,0-1 0,-1 1-1,1 0 1,0-1-1,0 1 1,0 0 0,-1-1-1,1 1 1,0 0-1,-1 0 1,0-1 39,0 1 1,1-1-1,-1 0 1,0 1-1,0-1 1,0 0-1,0 0 1,0 1-1,1-1 1,-1 0-1,0 0 1,0 0-1,-2 0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4736,'-16'0'2432,"-1"16"-640,17 1-1024,0-1 832,-16-16-928,0 17-32,16 15-352,-17-32 0,1 17-160,0-1-1760,16 0 896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2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7648,'0'-17'3456,"32"34"-3008,-15-17 1248,16 0-1024,-1-17 416,17 17-608,1 0-160,32 0-192,-17 0 192,1 0-192,-17 0-896,-16 0 416,-17 0-1856,0 0 1248,-32 0-1984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0 4384,'-14'28'1424,"14"-27"-1383,-1-1-1,1 1 1,0 0 0,-1 0 0,1 0-1,0-1 1,0 1 0,0 0 0,-1 0-1,1 0 1,0 0 0,0 0 0,1 1-1,-2 35 356,-1 6 1081,7 66 0,0-84-1184,-2-9-63,0 0-1,0 25 0,-2-24 118,0-1 1,6 23-1,-5-27-120,1-1-1,-2 1 0,0 0 1,0 0-1,-1 0 0,0 0 1,-3 16-1,0-17-61,-2 15 440,-9 27 1,12-46-428,-1 1-1,0-1 1,-1 0 0,0 1 0,0-2 0,0 1 0,-1 0-1,-7 7 1,10-12-127,0 0 0,0-1 0,0 1 1,0-1-1,0 0 0,0 1 0,0-1 0,-1 0 0,1 0 0,0-1 0,-1 1 0,1 0 0,-1-1 0,1 1 0,-1-1 1,1 0-1,-1 0 0,-3 0 0,5 0-28,-1 0-1,0 0 1,0-1 0,1 1 0,-1 0-1,0 0 1,0-1 0,1 1 0,-1-1-1,1 0 1,-1 0 0,0 1 0,1-1-1,-3-2 1,-4-2-23,5 4 7,1 0 0,0-1 0,0 1 0,0-1-1,-1 1 1,1-1 0,0 0 0,1 0 0,-1 0 0,-2-2-1,-7-9 63,-4 0-20,13 11-60,-1 0 0,1 1 0,0-2 0,0 1-1,0 0 1,0 0 0,0-1 0,0 1 0,0-1 0,1 1 0,-1-1 0,1 0 0,0 1 0,-1-5 0,0-4-47,-5-10-247,-11-8-649,11 21 477,1-1 1,-6-11-1,-5-10-1747,1 11 710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43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5408,'0'-14'1728,"0"14"-1716,0 0 0,0 0 0,0 0 0,0 0 0,0 0 0,0 0 0,0 0 0,0 0 0,0 0 0,0-1 0,0 1-1,0 0 1,0 0 0,0 0 0,0 0 0,0 0 0,0 0 0,0 0 0,0 0 0,0 0 0,0-1 0,0 1 0,0 0 0,-1 0 0,1 0 0,0 0 0,0 0 0,0 0 0,0 0 0,0 0 0,0 0 0,0 0 0,0 0 0,0 0 0,0 0 0,0 0 0,0 0 0,0 0 0,-1-1 0,1 1 0,0 0 0,0 0 0,0 0 0,0 0 0,0 0 0,0 0 0,0 0 0,0 0 0,0 0 0,-1 0 0,1 0 0,0 0 0,0 0-1,0 0 1,0 1 0,0-1 0,-14 0 7636,14 2-6730,0-1-859,0-1 0,0 1 1,0-1-1,1 1 1,-1-1-1,0 1 0,0-1 1,0 1-1,1-1 1,-1 1-1,0-1 0,0 0 1,1 1-1,-1-1 1,0 1-1,1-1 0,-1 0 1,0 1-1,1-1 1,-1 0-1,1 0 0,-1 1 1,1-1-1,-1 0 1,1 1-1,19 3 1047,32-4-82,-34-1-1035,-9 1 53,-1-1-1,0 0 1,-1-1-1,10-2 0,-9 2-10,0 0 1,0 0-1,0 1 0,10 0 0,61 1-687,-76 0 229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13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3712,'-17'0'4288,"20"0"-3739,8 0-122,-11 0-417,0 0 0,1 0 1,-1 0-1,0 0 1,0 0-1,0 0 0,1 0 1,-1 0-1,0 0 0,0 1 1,1-1-1,-1 0 0,0 0 1,0 0-1,0 0 1,0 0-1,1 0 0,-1 1 1,0-1-1,0 0 0,0 0 1,0 0-1,1 1 0,-1-1 1,0 0-1,0 0 1,0 0-1,0 1 0,0-1 1,0 0-1,0 0 0,0 1 1,0-1-1,0 0 0,2 4 110,0 0 0,0-1 0,1 1 0,-1-1 0,4 4 0,4 2 112,7 7 102,8 25 322,-9-25-455,9 11 19,-17-14-128,-1 0 0,0 0 0,7 20 0,17 54 158,-30-85-244,17 60 326,-2 0 1,13 118-1,-28-169-268,-1 1 0,1 0 0,-2-1 0,0 1 0,-2 11 0,-12 22 293,5-18-154,-7 28 83,-18 48 186,-63 94 34,81-168-876,-15 40-1,16-34-2770,-1-2 837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1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16 181 2144,'-13'0'699,"10"0"-113,6-3 262,8-8-202,-9 8 1577,1 3-1636,-2 0-558,0 0 0,-1 0 1,1 0-1,0 0 0,-1 0 0,1 0 0,0 0 0,-1 0 0,1 0 1,0-1-1,0 1 0,-1 0 0,1-1 0,0 1 0,2-8 90,-3 11 1490,0 4 2861,5-9-4289,1-1-170,-4 1-13,1 0 0,0 1 0,0 0 0,0 0 0,0 0 0,0 0-1,0 0 1,0 1 0,1-1 0,-1 1 0,0 0 0,4 0 0,15-1 92,29-6-1,-14 1-49,31 1 18,156-22-10,-66 23-6,-103 5-89,-49-1 52,1 1 0,-1-1 0,1 1 0,-1 1 0,10 2 0,-14-3 14,1 0 0,-1 0 0,0 0 0,1 0 0,-1 0 0,0 0 0,0 1 0,1-1 0,-1 1 0,0 0 0,-1 0 0,1-1 0,0 1 0,2 4 0,-1 7 205,-3-10 21,0 0-154,0 40-91,-3-37-54,0-2 74,-1 1 0,2 0 0,-1 0 0,0 0 0,-2 11 0,-5 7-38,-16 23 27,19-34 18,-1 1 0,2 0 0,0 1 0,-7 21 0,3 6-33,4-17-13,-13 37 1,-9-9 13,7-3 26,-4-2 75,14-15 0,-3-19-1,6-7-41,1 5 22,7-11-70,-1 0-1,1 1 1,0-1-1,-1 1 1,1-1 0,0 1-1,-1-1 1,1 0 0,0 1-1,-1-1 1,1 0 0,-1 1-1,1-1 1,0 0-1,-1 0 1,1 1 0,-1-1-1,1 0 1,-1 0 0,1 0-1,-1 0 1,1 0-1,-1 0 1,1 0 0,-1 0-1,1 0 1,-1 0 0,1 0-1,-1 0 1,1 0 0,-2 0-1,1 0 2,0 0 0,0 0 0,-1 0 1,1 0-1,0 0 0,0 0 0,-1 0 0,1-1 0,0 1 0,0 0 0,0-1 0,0 1 0,-1-1 0,1 1 1,0-1-1,0 0 0,0 1 0,-2-3 0,2 0 6,-1 1 0,1-1 0,-1-1-1,1 1 1,0 0 0,0 0 0,0 0 0,0-6 0,-4-15 31,-1 0 1,-16-37-1,-5-2 31,5 0-59,-5 8-107,18 34 60,-7-18-7,10 31 32,0-1-1,0 1 1,-1 0 0,-9-8 0,-19-22-17,-28-41-94,58 72 103,0 1-1,0 0 1,0 0-1,-1 1 1,0-1-1,-11-7 1,14 10 18,0 1 0,1 0 0,-1-1 0,1 0 0,0 1 0,0-1 0,0 0 0,0 0 0,0 0 0,1 0 1,-3-6-1,3 5-35,-1-1 1,1 0 0,-1 0-1,2-1 1,-2-7 0,2 13 9,0-1 1,0 1 0,0 0-1,0-1 1,0 1 0,0 0-1,0-1 1,0 1 0,0 0-1,0-1 1,0 1 0,0 0 0,0-1-1,0 1 1,0 0 0,1 0-1,-1-1 1,0 1 0,0 0-1,0-1 1,1 1 0,-1 0-1,0 0 1,0-1 0,1 1 0,6-7-509,-1 0-1040,0 0 0,1 0 0,13-9-1,-18 16 1384,-1-1-1,1 1 0,-1-1 1,0 1-1,1 0 0,-1 0 1,1-1-1,-1 1 0,3 0 1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1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4384,'0'0'1424,"0"2"-854,0-1-497,0 0 0,0 0 0,1 0 1,-1 0-1,0 0 0,1 0 0,-1 0 0,1 0 0,-1-1 0,1 1 0,0 0 0,-1 0 0,1-1 0,0 1 0,-1 0 0,1-1 0,0 1 0,0-1 0,0 1 0,-1-1 0,1 1 0,0-1 0,1 1 0,15 11 974,-14-10-887,7 9 359,0-1 0,1 0 1,1-1-1,-1 0 0,17 9 0,-12-8-320,0 1 0,-1 1 0,0 0 0,-1 1 0,22 27 1,-20-20-98,-1 0 12,20 19 0,-28-31-92,0-1-1,0 1 0,0 1 1,-1-1-1,9 18 0,-3-5 62,-10-17-62,1 0 0,-1 0 1,1 1-1,-1-1 0,-1 1 0,1-1 0,-1 1 0,1 0 0,-1 0 0,-1-1 0,2 10 0,-3-5-2435,4-23-505,11-16 1106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559 17 4576,'-14'-14'1450,"12"12"-868,-1 4-38,-3 7 378,0 0 0,0 0 0,-3 11 0,8-20-909,-18 49 1832,11-34-1563,-1 0 0,-1-1-1,-14 17 1,-9 11-91,-84 101-286,89-111 147,-68 69 23,73-72-59,11-13 17,-1-1 0,0 0 1,-27 22-1,28-27-457,-25 13 0,23-18-1299,11 3 148,4-16-540,-1 6 707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3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3232,'0'0'1035,"3"0"-614,8 0 6,-9 0 714,1 0-272,8 0 86,-8 0-267,-3 2 170,-1 29 226,0-9-638,1-1 0,5 31 0,1-26-260,-4-11-90,-7 30 193,2-26-137,0 26-1,3-18-60,0 2-3,-3 30 0,-8 4 136,9-43-144,-2-1 0,-6 24 0,9-40-138,0 1 0,0 0 0,0-1 0,1 1 0,0 0 0,0 0 0,0 0 0,0 5 0,1 1-220,0 5-200,14-27-3769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5216,'0'0'2368,"17"17"-352,-1-1-1312,-16 17 416,17-17-640,-17 17 64,16 16-320,0 0-128,-16 0-64,17 17 160,-17-17-96,0 17-608,0-1 288,0-16-1408,-17 1 896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4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0 639 6880,'0'0'3136,"17"0"-2720,-1 0 1024,0 0-864,1 0 352,16 0-576,-1-16-128,18 16-128,-18 0-1280,1 0 640,0 0-1888,0 0 1376</inkml:trace>
  <inkml:trace contextRef="#ctx0" brushRef="#br0" timeOffset="1">213 33 5888,'-16'-17'2688,"32"17"64,17-16-1696,-17 16-640,17 0 64,16 0-320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8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17 279 5568,'-17'0'5248,"34"0"-4064,-1 0-672,0 0 192,1 0-416,16 0 0,-1 0-192,1-17 160,0 17-160,0-16-1440,-1 16 736,-15-16-2048,16 16 1504</inkml:trace>
  <inkml:trace contextRef="#ctx0" brushRef="#br0" timeOffset="1">197 17 4384,'-17'-17'2016,"17"34"-32,0-1-1248,-16 0 768,16 1-864,-16 15 480,-1 18-640,1-1-96,16-16-256,0 16 64,-16 0-128,16-16-864,0-1 416,-17-15-2176,17-1 1440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6816,'0'0'3072,"49"16"-2656,-32-16 544,15 0-608,1 0-288,16 17-64,-16-17-2368,0 0 1312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6:3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6464,'0'0'2944,"17"16"-2560,-1 0 768,1-16-704,15 0-32,1 17-256,0-17-2240,-17 0 1152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12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35 2720,'0'-1'88,"0"-1"0,0 0 0,0 1 0,-1-1 0,1 0 0,0 1 0,-1-1 0,0 0 0,1 1 0,-1-1 0,0 1 0,0-1 0,0 1 0,0-1 0,0 1 0,0 0 0,-2-3 0,0 2 1544,0 2-811,-8 0-208,9 0 123,-1 0-149,-15-1 1000,14 0-1516,0 1 0,0-1 1,0 1-1,1 0 0,-1 1 0,0-1 0,0 1 0,0-1 1,-6 3-1,4 0-31,0 0 36,-1 0 0,1 1 0,0 0 0,0 0 0,-6 5 0,7-4 3,1-1 1,-1 0-1,0-1 0,-7 5 1,5-4 27,1 0 0,0 0 0,0 1 1,-6 6-1,8-7-59,-1 0 17,1 1 1,-1 0 0,1 0-1,0 0 1,0 0-1,1 1 1,0 0 0,0 0-1,-5 12 1,-11 42 446,9-35-338,1 1 0,1 0 0,2 0-1,-5 32 1,7 153 470,6-125-530,-3 4-20,4 143 148,2-199-172,0 0 0,11 34 0,-12-51-30,4 8 70,1 0-1,16 32 1,-1-3 148,-22-49-361,1 0 0,-1 1 0,1-1 0,1 0 0,-1-1 0,1 1 0,-1-1 0,1 1 0,1-1 0,-1-1 0,0 1 0,1 0-1,0-1 1,0 0 0,0 0 0,0 0 0,0-1 0,1 0 0,-1 0 0,1 0 0,7 1 0,33 2-2862,-32-2 1938,22 8 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15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1 788 5312,'0'0'1701,"0"2"-1024,0 0-594,0 0-1,0 0 0,1 0 0,0-1 0,-1 1 0,1 0 0,0 0 0,0-1 1,-1 1-1,1 0 0,1-1 0,-1 1 0,0-1 0,2 3 0,3-2 532,24 9 980,-11-19-756,-15 7-723,0 0 0,1 1 1,-1-1-1,9 1 0,-7 0 1,0 0 0,0 0 0,9-2 0,3-4 34,25-11 0,-25 10-146,-11 3 1,0 1 1,0-1 0,0-1-1,0 1 1,11-10 0,-3 1 18,0 2 13,0 0-1,-1-2 1,0 0 0,-1 0-1,0-1 1,21-31-1,-4 4-11,-9 13 16,-1 0-1,-1-2 1,19-40-1,27-121 296,-35 106-213,-24 53-209,-1 14 47,-3 11 66,0 0 0,0 0 0,-1 0 0,1-10 0,-2 15-11,0-1 0,0 1 0,0 0 0,1 0 0,-1 0-1,1 0 1,-1 0 0,1 0 0,0 0 0,0 0 0,0 0 0,2-3 0,-2 4-6,0 0 0,-1-1 1,1 1-1,0 0 0,-1-1 1,1 1-1,-1-1 0,1 1 1,-1 0-1,1-1 1,-1-2-1,0 1-117,-3 6-10,2-1 137,-1 0-1,1 0 1,-1 0 0,1 1 0,0-1-1,0 0 1,0 1 0,0-1 0,1 1 0,-1-1-1,1 1 1,-1-1 0,1 1 0,0 0-1,0-1 1,0 5 0,0 0 15,0-1-1,-1 0 1,-1 9 0,-2 0-18,1 1 0,0 0 0,1 0 0,0 16 0,2 6 14,-1-15-33,1 0-1,5 36 1,-4-52 30,1 0-1,0-1 1,0 1 0,0 0-1,1 0 1,0-1 0,0 0-1,1 1 1,0-1 0,0-1 0,0 1-1,7 7 1,-10-12-24,0 0-1,0-1 1,0 1 0,0 0-1,0 0 1,0-1 0,0 1 0,1 0-1,-1-1 1,0 1 0,0-1 0,0 1-1,1-1 1,-1 0 0,0 1-1,1-1 1,-1 0 0,0 0 0,0 0-1,1 0 1,-1 0 0,0 0-1,1-1 1,-1 1 0,0 0 0,0-1-1,1 1 1,-1-1 0,2 0 0,9-3-20,-4 3 5,-5 0 10,-1 1 1,0-1-1,0 1 1,0-1-1,1 0 1,-1 0-1,0 0 1,0 0-1,2-2 1,-1 1 8,1-1 0,-2 0 0,1 0 0,0 0 0,4-6 0,-1 0 1,1 0 0,10-10 0,-4 7-102,-4 4 17,-1 0 1,0-1-1,14-19 1,-9 3-23,10-16-87,-21 37 155,1 0 1,-1-1-1,-1 1 0,1 0 0,0-1 1,-1 0-1,0 1 0,0-1 0,0 0 0,-1 0 1,0-8-1,0 9 28,0 0 0,1 0 0,-1 0 0,1 0 0,0 0 0,0 0 0,1 1 0,-1-1 0,1 0 1,3-6-1,-4 7 10,0-1 0,0 0 1,-1 1-1,1-1 1,-1 0-1,0 1 0,0-1 1,-1-5-1,1 1 66,0 5 193,0 6-123,0 26 118,1-14-69,-1 1 0,0 0 0,-4 23 0,1-27-107,-1 6 44,1-1-1,-1 31 1,4 146 222,0-191-361,0-1 0,-1 1 0,1-1 0,0 1-1,1 0 1,-1-1 0,0 1 0,1-1 0,-1 1 0,1-1 0,0 1 0,0-1 0,0 0 0,0 1 0,0-1 0,1 0 0,-1 0 0,1 0 0,3 4-1,8 10-1781,-12-14 1659,-1-1 1,1 1 0,-1-1 0,0 1 0,1-1-1,-1 1 1,0-1 0,0 1 0,0 1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1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1 355 1664,'0'-14'528,"0"12"-325,0-1 21,0-5 405,0 13-197,0-13-117,0-8-182,0 16-133,0 0-1,0-1 1,0 1 0,0 0-1,0 0 1,0 0 0,0 0 0,0 0-1,0 0 1,0 0 0,0 0 0,0 0-1,0-1 1,0 1 0,0 0-1,0 0 1,0 0 0,0 0 0,0 0-1,0 0 1,0 0 0,0 0-1,0 0 1,0 0 0,0 0 0,0-1-1,0 1 1,0 0 0,0 0-1,1 0 1,-1 0 0,0 0 0,0 0-1,0 0 1,0 0 0,0 0-1,0 0 1,0 0 0,0 0 0,0 0-1,0 0 1,0 0 0,1 0 0,-1 0-1,0 0 1,0 0 0,0 0-1,0 0 1,0 0 0,0 0 0,0 0-1,0 0 1,0 0 0,0 0-1,1 0 1,-1 0 0,11 0 43,-11 0-43,0 0 0,0 0 0,0 0 0,0 0 0,0 0 1,0 0-1,0 0 0,0 0 0,1 0 0,-1 0 1,0 0-1,0 0 0,0 0 0,0 0 0,0 0 1,0 0-1,0 0 0,0 0 0,0 0 0,0 0 0,1 0 1,-1 0-1,0 0 0,0 0 0,0 0 0,0 0 1,0 0-1,0 0 0,0 0 0,0-1 0,0 1 1,0 0-1,0 0 0,0 0 0,0 0 0,0 0 0,1 0 1,-1 0-1,0 0 0,0 0 0,0 0 0,0 0 1,0-1-1,0 1 0,0 0 0,0 0 0,0 0 1,0 0-1,0 0 0,0 0 0,0 0 0,0 0 0,0 0 1,0 0-1,0-1 0,-1 1 0,2-1-8,-1-1-1,0 1 1,0-1 0,1 1-1,-1-1 1,1 1 0,-1 0-1,1-1 1,0 1-1,0-1 1,-1 1 0,1 0-1,0 0 1,0 0-1,0 0 1,0-1 0,0 1-1,1 0 1,-1 1 0,0-1-1,0 0 1,1 0-1,-1 0 1,0 1 0,1-1-1,1 0 1,1-1-7,-1 1 0,1-1 1,-1-1-1,0 1 0,4-3 1,-6 3 13,1 1 0,0-1 0,0 1 0,0-1 0,0 1 0,0 0 0,0 0 1,0 0-1,0 0 0,0 1 0,1-1 0,1 0 0,17-6-14,14-15-54,9 11 31,-21-3 33,-8 4 5,-4 4-8,0 1 0,0 1 0,1-1 1,-1 2-1,1 0 0,19-2 0,-14 2-22,1-1 1,28-10-1,-2-5-15,-23 8 54,1 2-1,0 0 1,31-6-1,-27 11-46,-9 1 19,0 0 0,21-6-1,-22 4 28,1 1 0,-1 1 0,23-1 0,-12 1 14,-4 0-6,98-8-112,-63 12 103,-29 1 44,1-3 0,39-4 0,-47 1-59,13 0-27,-30 4 27,-1 1 1,0-1-1,0 1 1,7 2-1,2 0-2,2-1 16,-1-1 0,0 0 0,15-2 0,-12 1-37,0 0 0,22 3 0,-25 0-10,21 7 1,-21-5-3,22 4 1,13-4-6,-24 0 58,-9-2 10,0 0 0,25 0 0,-17-3-15,-8-1 7,-1 1 1,26 4-1,-6 7 42,-23-8-39,-8-3-12,0 1 0,0 0 0,0 1 0,0-1 0,0 1 0,0-1 0,-1 1 0,6 4 0,14 5 15,-18-10-16,0 1 1,-1 0-1,0 0 1,1 1-1,-1-1 1,0 1-1,5 4 1,3 4 43,-6-6 27,-1 1 0,1-1-1,-1 1 1,7 10 0,-7-5 12,-4-8-68,0-1 0,0 0 0,0 0 0,1 0 0,-1 0 0,0 0 0,1 0 0,0 0 0,-1 0 0,3 1 0,0 2 3,0-1 2,0 0-1,0-1 1,0 1 0,6 4-1,26 11 27,-9-6 16,-26-12-51,0-1 0,0 0 1,0 0-1,0 0 0,0 1 0,0-1 0,0 0 0,-1 1 0,1-1 0,0 1 1,0-1-1,0 1 0,0 0 0,-1-1 0,1 1 0,0 0 0,-1-1 1,2 2-1,6 8 100,16 9 74,-15-8-60,0 1 1,0 0 0,11 25 0,1 0 102,-10-17-75,-10-18-148,0 1 0,1-1 0,-1 1 0,0-1 0,1 0 0,-1 0 0,1 1 0,0-1 1,0 0-1,0 0 0,3 2 0,-3-3-10,-1-1-1,0 1 1,1-1 0,-1 0 0,1 1 0,-1-1-1,1 0 1,-1 0 0,3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17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17 2976,'-27'-13'971,"22"10"-603,5 6-107,0-2-296,-1 1 201,1 0 0,0 1 0,0-1 0,0 0 1,0 0-1,1 1 0,-1-1 0,1 0 0,0 4 0,6-1 242,-6-5-370,-1 1 0,1 0 0,0-1 0,0 1 0,-1 0 0,1-1 0,0 1 0,-1 0 0,1 0 0,-1 0 1,1 0-1,-1 0 0,0-1 0,1 1 0,-1 0 0,0 0 0,0 0 0,1 2 0,3 5 148,0 0 0,1 0 0,0 0 1,9 11-1,-5-9-24,-2 1 1,8 12 0,-12-15-75,2-1 32,-1 1 1,0 0 0,-1 0-1,0 0 1,0 1-1,-1-1 1,0 1-1,1 14 1,-3-21-83,0 0 0,0 0 0,0 0 0,0 1 0,-1-1 0,1 0 0,-1 0 0,0 0 0,0 0 0,0 0 0,0 0 0,0-1-1,0 1 1,0 0 0,0 0 0,-1-1 0,1 1 0,-1 0 0,1-1 0,-1 0 0,-2 3 0,-4 2 135,5-3-115,0 1 0,-1-1 0,0 0 1,0-1-1,0 1 0,0-1 0,0 0 0,0 1 0,0-2 1,-9 3-1,-1 2 65,-71 26-1814,36-15 518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0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65 5728,'-13'-13'1840,"12"12"-1797,1 1 0,0-1 0,-1 1 0,1-1 0,-1 1 0,1-1 0,0 0 0,0 1 0,-1-1 0,1 1 0,0-1 0,0 0 0,0 1 0,0-1 0,0 1 0,0-1 0,0 0 0,0 1 0,0-1 0,0 0 0,0 1 0,0-1 0,0 1 0,0-1 0,1 0 0,-1 0 60,0-1 729,0-1-171,0 2-611,0 1-1,0-1 1,0 1 0,0-1-1,0 1 1,0-1-1,0 1 1,0-1-1,0 1 1,0-1-1,1 1 1,-1-1-1,0 1 1,0-1-1,0 1 1,1-1 0,0 0-1,11-4 717,-8 3-642,4-1 266,-6 2-302,-1 0-1,1 0 1,0 0-1,-1 0 1,1 0-1,0 0 1,0 1-1,0-1 1,0 1-1,0-1 1,-1 1-1,1 0 1,0 0-1,0 0 1,0 0-1,0 0 1,0 0-1,4 2 1,-1 0 284,2 1-47,-1 1 1,1-1-1,-1 1 1,0 0 0,6 6-1,-11-10-296,0 1-1,0 0 1,0 0 0,-1 0-1,1 0 1,0 0 0,0 1-1,-1-1 1,1 0 0,-1 0-1,1 0 1,-1 1 0,1-1-1,-1 0 1,0 1 0,1 1-1,-2 0 30,1 0 0,-1 0-1,1 0 1,-1 0 0,-2 6-1,-5 17 6,7-21-217,-1 0 1,1 0-1,-1-1 0,0 1 1,0 0-1,-1 0 1,1-1-1,-1 0 0,0 1 1,0-1-1,-1 0 0,1-1 1,-1 1-1,0 0 0,-6 3 1,1-2-864,-1-1 0,-18 6 0,-21 7-1084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16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14 738 6784,'-13'-14'-6,"13"14"-1,1-1 0,-1 1 0,1 0 0,-1-1 0,1 1 0,-1 0 0,1 0 0,-1 0 0,1-1 0,-1 1 0,1 0 0,0 0 0,-1 0-1,1 0 1,-1 0 0,1 0 0,0 0 0,-1 0-10,6-3-63,-2-1 50,0 0 24,0 0-1,0 0 0,0 1 0,6-5 0,1 3 234,-9 4-173,1 0 0,-1 0 1,0 0-1,0-1 0,1 1 0,-1-1 1,0 1-1,2-3 0,8-9 487,12-12 176,-22 24-658,0 0 0,0-1 0,0 1 0,0 0 0,0 0 0,0 0 1,0 1-1,0-1 0,0 0 0,1 1 0,-1-1 0,0 1 0,3 0 0,-1 0-14,-3-1-17,1 1-1,0 0 1,0 0-1,0 0 1,0 0-1,0 1 0,0-1 1,0 0-1,0 1 1,2 1-1,-1 2 30,3 3 25,15-2 78,-13 2-69,-8-6-87,1-1 0,-1 1 0,1-1-1,-1 1 1,1-1 0,-1 1 0,0-1 0,1 1 0,0-1-1,-1 0 1,1 1 0,-1-1 0,1 0 0,-1 0 0,1 1-1,0-1 1,-1 0 0,1 0 0,-1 0 0,1 0 0,0 0-1,-1 0 1,1 0 0,0 0 0,-1 0 0,1 0 0,-1 0 0,2 0-1,21 0 61,-9 1-8,0-1 0,-1 0 0,21-4 0,-20 1-41,3-1 5,-1 2 1,1-1-1,18 1 0,-9 3 42,-4-1 3,0 0 0,22-3-1,-17-2-31,-9 2 7,0 0 1,0 1 0,1 1 0,-1 1 0,25 3 0,-29-1-8,12 2 94,46 3 1,98-7-64,-68 8-4,6 1-35,269-9-94,-261 8 35,-3 0 57,1 0 103,2 0 9,-81-8-99,77 3-120,-70 2 45,80 4 94,-43-8 5,104-5-8,-141 0-81,80-6-32,209 10 82,-204 9 161,2-1-177,90-8-208,-182 0 213,90 3 39,-82 1-66,74 5-30,105-9 212,-97-8-160,-3 0-37,-81 8 68,91-3 67,-90-2-130,60-4-74,401 9 165,-402-8-89,-6 0-57,-65 8 53,69-3-43,-77 0 78,29-2 25,-7 10-6,-21-2-18,108 0 10,-94-3-28,177 0-11,-188-1 15,41-7 0,-44 5-50,33-1 0,-27 4 49,-4 0 15,32-3 0,7-8-50,-3 6 0,-31 0 12,-10 1 6,38-1 1,-32 5 85,-11 1-1,0-1 0,23-4-1,-14-1-21,-17 2-30,1 1 0,1 1 0,14-2 0,-9 4-59,-8-1 24,0 0 0,0 0 0,0-1-1,10-1 1,15-9-5,-6 4 27,30-8 26,-54 14-14,5-2 25,0 1-1,0-1 1,1 2 0,16-3-1,-23 4-26,1 0-1,0 0 0,-1 0 1,1 0-1,0-1 1,0 1-1,-1-1 0,1 0 1,-1 0-1,1 0 0,3-2 1,-4 2 6,1 0 0,-1 0 0,1 0 1,0 0-1,-1 0 0,1 0 0,0 1 0,-1-1 0,1 1 1,0 0-1,4 0 0,0-1 29,0 1-1,0-2 1,0 1-1,10-4 1,0 0 66,16 0-10,-16 0-104,-10 3-1,0 0 1,0 0 0,0 1-1,0 0 1,7 0-1,81 1 281,-91 0-280,-1 0-1,1 0 0,-1-1 1,0 1-1,1-1 0,-1 0 1,0 0-1,6-3 0,7-1-78,5 3 8,-18 2 75,1 0 0,-1 0 0,1 0 0,-1-1-1,1 1 1,-1-1 0,4-1 0,13-5 32,-7 2-14,-1 1-1,1 0 1,0 0-1,25-2 1,-34 6-12,-1 0 1,1 0-1,-1-1 1,0 1-1,1-1 1,-1 0-1,0 0 1,5-2-1,12-4 56,1 5-70,0 1 0,32 1 1,-20 1-34,396-1-136,-415 1 161,-1 0-1,1 1 1,21 6 0,-32-7 26,7 1 30,0 0 0,0-1 0,0-1 0,0 0 0,12-1 0,-11 1-44,1-1 1,-1 1 0,14 3 0,1 1-24,-11 0 30,1-2 1,28 1 0,-11-1 56,62 13 1,-63-9-68,0-1 0,33 0 0,-45-5 29,-11-1-9,0 1-1,0 1 1,15 2 0,-5 1-41,-9-1 11,0-1-1,0 0 1,1-1 0,11 1-1,191-2 294,-116 8-326,-3 0-30,789-8 356,-863-1-323,0 0 1,22-5 0,-2 0 9,127 3 94,-110 4-32,140-1-127,-169-1 33,40-7 1,-43 4 35,37 0 0,148 4 256,-189 0-198,24-3 0,-26 0-50,17-2-54,26 11 9,1-12 127,-11 12-10,-19-11-22,-17 2-10,7 0-31,0 1 0,36 3 0,-14 0-22,-18-1 19,-5 1-3,0-1 0,22-4 0,-23 1 32,10-2 15,45-1 0,-46 7-56,-8 0 1,-1-2-1,24-2 0,-18-2 56,-5 1 33,38-1-1,-50 5-40,0-1-1,0 0 1,19-5 0,-3 0-16,23 1-61,3-6 27,-14 6 32,52-9 5,-72 9 2,1 1 0,-1 1 0,1 1 0,27-1 0,-11 2 38,56-11 0,-78 10-34,23 1 0,-23 1 4,23-3 0,14-8-4,113-10 84,-111 10-79,11 5-6,-28 1-35,-15 1 3,0 2-1,23 0 1,-14 2 1,-1 0-17,40-3 0,-47-1 35,10 0 6,18 9 2,-16-10 0,-17 2 0,1 1 0,0 1 0,24 1 0,-22 1 0,38-5 0,-30 0 0,-7 0 3,1 2 1,28-1-1,142 3 24,58 0 16,-227-1-70,31-6 1,-28 3 71,39-1 0,-14 7 8,-20-1-69,1-1 0,38-5 0,-51 2 0,24-3-26,-35 7 34,1-1 1,-1 1-1,8 3 0,0-1 17,12 0 73,1-2 0,43-1 0,-17-2-120,-38 3 12,-8-1 9,0 0 0,0 0 0,0-1-1,10-1 1,-15 1 15,11-3-4,-1 1 0,0 1 0,23-2 0,98 4-48,-121 0 70,23-3 0,-21 0-12,-8 2-2,1-1-1,-1 1 1,8 0 0,24 6 8,-26-3-33,0 0 0,20 0 0,93-2 242,40 0-294,-158 0 76,0-1 0,-1 0 0,1 0 0,9-4 0,-9 3-11,0 0 1,1 0-1,-1 1 1,12 0 0,106 1 94,415 0-256,-538 0 172,1-1-1,-1 1 1,0 0-1,1-1 0,-1 0 1,0 1-1,1-2 1,5-1-1,7-3-25,-3 4 18,1 0-1,-1 1 1,1 1-1,15 1 1,5 0 7,340-1-240,-370 0 227,-1 0 1,0-1 0,1 1 0,-1-1-1,0 0 1,1 0 0,-1 0-1,3-2 1,10-2-11,-8 3 21,-1 1-1,1 1 0,-1-1 1,13 2-1,-13-1 8,1 0 0,-1 0-1,1 0 1,11-3 0,-2-2 40,-10 3-27,-1 0 0,1 1 1,0-1-1,0 1 0,7 0 1,101 1-67,-109 0 52,1-1 1,-1 0 0,11-2-1,13-3 36,-1 12-19,-22-5-31,-1 1-1,0-1 1,11 0-1,196-1-42,-204 0 60,1-1 0,-1 0 0,0 0 1,10-4-1,-9 3-34,0 0 1,0 0 0,0 1-1,12 0 1,120 1-124,8 0 358,-137 0-217,-1 2 0,1-1 1,12 4-1,-12-2-1,1-1 0,0 0 0,16-1 1,95-1 9,-111 0 1,1-1 0,-1-1 1,14-3-1,-15 2 12,-1 1 1,1 1-1,12-1 0,418 2 222,-436 0-207,1-1 0,-1 0 1,1 0-1,9-4 0,-9 3-66,1 0 0,-1 0 1,0 1-1,13 0 0,-8 0 1,1-1-1,-1 0 1,22-6 0,-31 7 37,6-1 2,0 1 0,0 0 0,1 1 0,11 0 1,-10 1 2,0-1 0,16-2 0,-3-4 0,-15 4 1,0 0-1,0 0 1,19 0-1,81 2 16,-103 0-70,0-1 0,0 0 0,13-4-1,4 1-174,-10 8 124,-6 0 99,-3-3 37,0 0 0,1-1 0,-1 0 0,0 0 0,0 0 0,0 0 0,1-1 0,-1 0-1,0 0 1,8-3 0,-5 1-16,0 1 0,1 1 0,13-2-1,-7 4-15,-8-1-8,0 0 0,0 0-1,-1 0 1,1-1 0,7-1 0,1-4-74,-11 4 67,-1 1-1,1 0 1,-1 0-1,1 0 1,0 0-1,-1 1 1,1-1-1,4 1 1,8 0 14,-7 1 13,1-1 1,-1-1-1,15-2 1,-5-1 34,-9 1-17,1 1 0,-1 0 0,19 0 0,-13 2-38,-8 0-11,0 1 0,0-2-1,0 1 1,10-3 0,-1-2-68,-11 3 54,1 0 0,0 1 0,0-1 1,0 1-1,7 0 0,-1 2 36,-9 0 8,0-1 0,-1 0 1,1 0-1,0 0 0,0-1 0,-1 1 0,1-1 0,5-1 1,2-3 75,-8 3-56,0 1 0,0 0 1,0 0-1,1 0 0,-1 0 0,0 0 0,1 1 0,-1-1 0,6 1 0,73 0 1395,-81 0-1415,-1 0 1,1 0-1,-1 0 1,1 0 0,-1 0-1,1 0 1,-1 0 0,1 0-1,-1 0 1,1 0-1,-1-1 1,1 1 0,-1 0-1,1 0 1,-1 0-1,1-1 1,-1 1 0,0 0-1,1-1 1,-1 1 0,1 0-1,-1-1 1,0 1-1,1-1 1,-1 1 0,0 0-1,0-1 1,1 1 0,-1-1-1,0 1 1,0-1-1,0 1 1,1-1 0,-1 1-1,0-1 1,0 1-1,0-1 1,0 1 0,0-1-1,0 1 1,0-2 0,0 0 213,0-1-218,0-11-43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5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16 116 3648,'-16'-16'9168,"19"16"-8555,-3 0-588,1 0 0,-1 0 1,1 0-1,-1 0 0,1 0 1,-1 0-1,1 0 0,-1 0 0,1 0 1,-1-1-1,1 1 0,-1 0 0,1 0 1,-1 0-1,1-1 0,-1 1 0,1 0 1,-1 0-1,0-1 0,1 1 1,-1 0-1,0-1 0,1 1 0,-1-1 1,0 1-1,1 0 0,-1-1 0,0 1 1,0-1-1,1 1 0,-1-1 1,0 1-1,0-1 0,0 1 0,0-1 1,0 1-1,1-1 0,-1 1 0,0-1 1,0 1-1,-1-2 0,1 2-18,0 0 1,0 0-1,0 0 0,0 0 0,0 0 0,0 0 1,0 0-1,0-1 0,0 1 0,0 0 0,0 0 1,0 0-1,0 0 0,0 0 0,0 0 1,0 0-1,0 0 0,0 0 0,0-1 0,0 1 1,0 0-1,0 0 0,0 0 0,0 0 0,1 0 1,-1 0-1,0 0 0,0 0 0,0 0 0,0 0 1,0 0-1,0 0 0,0 0 0,0-1 0,0 1 1,0 0-1,0 0 0,0 0 0,1 0 0,-1 0 1,0 0-1,0 0 0,0 0 0,0 0 0,0 0 1,0 0-1,0 0 0,0 0 0,0 0 0,0 0 1,1 0-1,-1 0 0,0 0 0,0 0 0,0 0 1,0 0-1,39 2 751,-19-1-566,-1-1 0,1 0-1,30-5 1,-38 2-144,6-1 22,-1 1-1,31-1 0,97 4 6,-120-1-27,39-7 1,-42 5-20,31-1-1,-26 4 24,-10 1-9,0-2 1,23-2-1,-14-3 3,-16 4-12,0 0-1,0 0 1,16 0 0,56 2 393,-81 0-410,1 0 0,0 0-1,0 0 1,-1-1 0,1 1 0,0-1 0,-1 1 0,1-1 0,0 1 0,-1-1 0,1 0-1,-1 0 1,1 0 0,-1 0 0,0 0 0,1 0 0,1-2 0,0 0-92,-1 3 0,9 0 33,-8 0 100,-3 7-108,0-5 53,0 0 1,1-1 0,-1 1-1,-1 0 1,1 0 0,0 0-1,0-1 1,-1 1-1,1 0 1,-2 3 0,-4 0-58,5-5 49,0 1-1,0 0 0,1-1 1,-1 1-1,0 0 1,1 0-1,-1-1 0,0 1 1,1 0-1,-1 0 1,1 0-1,0 0 0,-1 0 1,1 0-1,0 0 1,-1-1-1,1 1 0,0 2 1,-8 21-8,-1 0 1,-23 43-1,27-59 13,-18 33 0,1 21-48,-5 4-165,19-44 152,-8 22-1,-30 32 95,15-24-2,-48 65 33,57-87-64,-3-10 0,15-4 0,8-15 1,1 0 0,-1 0 0,1 0 0,-1 0-1,1 0 1,-1 0 0,1 0 0,-1-1-1,0 1 1,1-1 0,-1 1 0,0-1-1,-2 1 1,3-1 2,0 0-1,0-1 1,-1 1-1,1 0 1,0-1 0,0 1-1,0-1 1,0 1-1,0-1 1,0 1-1,0-1 1,0 0 0,1 0-1,-1 1 1,0-1-1,0 0 1,0 0-1,1 0 1,-2-2 0,-11-20-8,10 16-15,-3-6 26,1-1 1,-1 0-1,2 0 0,0 0 1,1 0-1,-3-27 1,5 31-10,-5-19-25,-10-30 0,8 31 46,-6-30-1,12 40-3,-4-19 20,-4 7 3,5 17-3,0 0-1,2 0 0,-4-19 1,2 10 157,-2 1 0,0 0 0,-1 1 0,-11-22-1,15 35-124,2 0 0,-1-1 0,-2-10 0,-1-5-31,-4 2-30,4-4-53,6 25 29,0-1-1,-1 1 0,1-1 1,0 1-1,-1 0 0,1-1 1,0 1-1,-1 0 0,1-1 1,0 1-1,-1 0 0,1 0 0,-1-1 1,1 1-1,-1 0 0,1 0 1,0 0-1,-1 0 0,1 0 1,-1 0-1,1-1 0,-1 1 1,1 0-1,-1 0 0,0 1 0,5-2 13,-2 1-158,-1 0 0,1 0-1,0 0 1,0 0 0,0 0 0,0 0 0,0 1 0,0-1 0,0 1 0,2 0-1,3 11-1292,-6-11 1272,-1 0 0,0 0 0,1 0 0,-1 0-1,1 0 1,0 0 0,-1 0 0,1 0 0,0 0-1,0 0 1,0 0 0,-1 0 0,1-1 0,0 1-1,2 1 1,32 14-6256,-31-15 5927,1 0-1,-1-1 1,1 1 0,7-1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58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7040,'0'16'5088,"0"-13"-4310,0-2-761,0-1 0,0 1-1,0-1 1,0 1-1,0-1 1,0 1 0,0-1-1,0 1 1,0-1 0,0 1-1,1-1 1,-1 1 0,0-1-1,0 1 1,0-1-1,1 1 1,-1-1 0,0 0-1,1 1 1,-1-1 0,0 1-1,1-1 1,-1 0-1,0 1 1,1-1 0,-1 0-1,1 0 1,-1 1 0,1-1-1,-1 0 1,1 0 0,-1 1-1,1-1 1,-1 0-1,1 0 1,-1 0 0,1 0-1,-1 0 1,1 0 0,-1 0-1,2 0 1,0 0 42,1 0-11,-2 0-44,-1 0 0,0 0 0,1 0 0,-1 0 0,1 0 0,-1 0 0,1 0 0,-1 0 0,0 0 1,1 0-1,-1-1 0,1 1 0,-1 0 0,1 0 0,-1 0 0,0 0 0,1-1 0,-1 1 0,0 0 0,1 0 1,-1-1-1,0 1 0,1 0 0,-1-1 0,0 1 0,0 0 0,1-1 0,-1 1 0,0-1 0,1 0 1,4-6 17,5 2-86,-4-9-48,5 0-133,-8 9 58,-3 3 162,0 0-1,1 0 1,-1 1 0,1-1 0,-1 0-1,1 0 1,0 0 0,0 1 0,0-1-1,0 1 1,0-1 0,0 0 0,0 1 0,2-2-1,-3 2 49,-1 1 0,1 0 1,-1-1-1,1 1 0,-1 0 0,1 0 0,-1-1 0,1 1 0,-1 0 0,0 0 0,1 0 1,-1 0-1,1 0 0,-1 0 0,1 0 0,-1 0 0,0 0 0,0 0 41,1 0-55,0 0 0,0 0 0,0 0-1,0 0 1,0 0 0,0 0 0,0 0 0,0 0-1,-1 0 1,1 0 0,0 0 0,0 0 0,0 0-1,0 0 1,0 0 0,0 0 0,0 0 0,0 0-1,0 0 1,0 0 0,-1 0 0,1 0 0,0 0-1,0 0 1,0 0 0,0 0 0,0 0 0,0 0-1,0 0 1,0 0 0,0 0 0,0 1-1,0-1 1,0 0 0,0 0 0,0 0 0,-1 0-1,1 0 1,0 0 0,0 0 0,0 0 0,0 0-1,0 0 1,0 0 0,0 1 0,0-1 0,0 0-1,0 0 1,0 0 0,0 0 0,0 0 0,0 0-1,0 0 1,0 0 0,0 0 0,1 1 0,-2 1 103,1-1 1,0 1 0,-1 0-1,1 0 1,-1 0 0,0-1 0,0 1-1,1 0 1,-1-1 0,0 1-1,0 0 1,-1-1 0,1 1-1,-2 1 1,2-3-69,1 1 0,0-1 0,-1 1-1,1-1 1,0 1 0,-1 0 0,1-1 0,0 1 0,0-1-1,-1 1 1,1 0 0,0-1 0,0 1 0,0-1-1,0 1 1,0 0 0,0-1 0,0 1 0,0 0 0,0-1-1,0 1 1,0 0 0,0-1 0,1 1 0,-1 0-1,0-1 39,0 17 340,0-15-822,8-1-1019,-6-1 1164,0 0 1,0 0 0,1 0-1,-1 0 1,0 0 0,0 0-1,0-1 1,0 1 0,4-2-1,10-9-2225,-9 8 1710,-6 3 645,-1-1 0,1 1 0,-1 0 0,1 0 1,-1 0-1,0 0 0,1-1 0,-1 1 0,1 0 1,-1 0-1,1-1 0,-1 1 0,0 0 0,1-1 1,-1 1-1,0 0 0,1-1 0,-1 1 0,0 0 0,0-1 1,1 1-1,-1-1 0,0 1 0,0-1 0,0 1 1,1-1-1,-1 1 0,0-1 0,0 1 0,0-1 1,0 1-1,0-1 0,0 1 0,0 0 0,0-2 1,0 0-1983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 3488,'0'0'1557,"-2"0"-1029,-6 0 976,13 0-277,-13 0 335,8 0-1542,0 0-1,0 0 1,-1 0 0,1 0-1,0 0 1,0 0-1,0 0 1,0 0-1,0 0 1,0 0-1,0 0 1,0 0 0,0 0-1,0 0 1,-1 0-1,1 0 1,0 0-1,0 0 1,0 0-1,0 0 1,0 0 0,0 0-1,0 0 1,0 0-1,0 0 1,0 0-1,0 0 1,-1 0-1,1 1 1,0-1 0,0 0-1,0 0 1,0 0-1,0 0 1,0 0-1,0 0 1,0 0-1,0 0 1,0 0 0,0 0-1,0 0 1,0 1-1,0-1 1,0 0-1,0 0 1,0 0-1,0 0 1,0 0 0,0 0-1,0 0 1,0 0-1,0 0 1,0 0-1,0 1 1,0-1-1,0 0 1,0 2 177,0 0 0,0 1-1,0-1 1,0 0 0,-1 0 0,1 0 0,-1 0 0,0 0-1,1 1 1,-1-1 0,0 0 0,-2 3 0,2-3-136,0 0 1,0 0 0,0 0-1,0 0 1,0 0-1,0 0 1,1 1 0,-1-1-1,1 0 1,0 0 0,0 1-1,0 3 1,0 5 213,-1-6-214,1 0 0,0-1 0,1 1-1,-1 0 1,2 6 0,9 11 136,-8-9-136,-3-11-60,0-1 0,1 1 0,-1 0 1,0 0-1,1-1 0,-1 1 0,1 0 0,0 0 0,0-1 1,-1 1-1,1-1 0,0 1 0,0-1 0,1 1 0,-1-1 1,0 1-1,0-1 0,1 0 0,-1 0 0,2 1 1,6 3-196,0-1 0,0-1 1,0 1-1,0-2 1,11 3-1,8 2-538,-26-6 665,-1-1-1,1 1 1,-1-1 0,1 0-1,0 0 1,-1 1-1,1-1 1,0-1-1,-1 1 1,1 0 0,-1 0-1,1-1 1,2 0-1,12-2-241,30-10-779,-40 11 1027,-1 0 1,0 0-1,0-1 1,-1 0-1,1 0 1,5-4-1,-8 5 46,0 1-1,0-1 1,-1 0-1,1 0 0,0 0 1,-1 0-1,1 0 1,-1 0-1,0 0 0,0 0 1,1-1-1,-2 1 1,1 0-1,0-1 0,0 1 1,-1-1-1,1 1 1,-1-3-1,-1 3 413,-3 7-106,-7 16 173,11-21-459,-10 21 458,1 1 0,1-1 0,1 1 0,-6 34 0,10-29-185,2-10-114,-1 0 0,-1 0-1,-7 20 1,-55 176 215,60-200-252,0 0 0,-1 0 1,-8 15-1,12-24-130,0-1-1,-1 1 1,1-1 0,-1 0 0,1 0 0,-1 0 0,0 0 0,0-1-1,0 1 1,0-1 0,-1 1 0,1-1 0,-1 0 0,1-1 0,-6 3 0,4-3-33,1 0 0,-1 0 0,0-1 0,0 1 0,1-1 1,-1 0-1,0 0 0,0-1 0,0 1 0,1-1 1,-6-1-1,1-2-22,1 0 0,-1 0 0,0-1 0,-12-8 0,9 6 28,8 5-9,1 0 1,-1 0 0,0 0 0,1-1-1,0 1 1,-1-1 0,1 0 0,0 0-1,0 0 1,0 0 0,1 0 0,-1-1-1,-3-6 1,5 6-11,1 1 1,-1-1-1,0 0 0,1 1 0,0-1 1,0-7-1,1-8-292,-2 5-50,0 8 180,1 0 1,0 0-1,0-1 0,0 1 0,1 0 0,0 0 0,0-1 1,3-8-1,21-29-2360,-6 9 790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5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18 4992,'13'-14'1589,"-12"14"-1548,-1-1-1,1 1 1,-1 0 0,1-1-1,-1 1 1,1 0 0,0-1-1,-1 1 1,1 0 0,-1 0-1,1 0 1,0-1 0,-1 1-1,1 0 1,0 0 0,-1 0-1,1 0 1,-1 0 0,1 0-1,0 0 1,-1 0 0,1 0-1,0 1 1,-1-1 0,2 0-1,-2 0 76,15 0 4689,-25 0-3896,-28 0-1199,23 0 294,-2 0-22,-30 3 0,22 2-61,9-2 13,-1 0 0,-23 0 0,-92-3 375,125-1-247,-1 1 0,1-1 1,-1-1-1,1 0 0,-13-4 0,15 4-35,0 1-15,1 0 0,0 0-1,-1 1 1,1-1 0,-1 1-1,1 0 1,-6 1-1,1-1-8,9 0-4,0 0 0,0 0 0,0 0 0,0 0 0,0 0 0,0 0-1,0 0 1,0 0 0,0 0 0,0 0 0,-1 0 0,1 0 0,0 0 0,0 0-1,0 0 1,0 0 0,0 0 0,0 0 0,0 0 0,0 0 0,0 0 0,0 0-1,-1 0 1,1 1 0,0-1 0,0 0 0,0 0 0,0 0 0,0 0 0,0 0-1,0 0 1,0 0 0,0 0 0,0 0 0,0 0 0,0 0 0,0 0 0,0 0-1,0 1 1,0-1 0,0 0 0,0 0 0,-1 0 0,1 0 0,0 0 0,0 0-1,0 0 1,0 0 0,0 0 0,0 1 0,1-1 0,-1 0 0,0 0 0,0 0-1,0 0 1,0 0 0,0 5-14,1-3 28,-1 0 0,0 0 0,1 0 0,-1 0 0,0 0 1,0 0-1,-1 0 0,1-1 0,0 1 0,-1 0 0,1 0 0,-1 0 0,1 0 0,-2 2 1,2-4-14,-1 2 24,-1 1 1,1-1 0,0 1-1,0 0 1,0-1 0,1 1-1,-1 3 1,6 19 151,-9 2 41,2-17-134,0 0 0,1 0 0,-1 15 0,3 0-4,-1 8 20,-3 34 1,-2-33 35,1-4 59,-1 35-1,5 69 554,0-130-709,0 1 1,0-1-1,-1 0 0,-1 9 1,-6 6 238,13 0-144,-5-16-136,0 0 0,-1-1-1,0 1 1,0 0 0,0-1-1,0 1 1,-2 2 0,1 1-56,4-3-586,0-2 620,0 0 0,-1 1-1,1-1 1,0 0 0,0 0 0,0 0 0,-1 0 0,1-1 0,0 1-1,0 0 1,0-1 0,5 1 0,31 0 60,-23-1 22,-9 1-92,-1-1 0,0 1-1,1 0 1,9 4 0,-9-3-45,-1 0 0,1-1 0,0 1 0,1-1 0,5 0 0,2-1 60,37 0-2563,-4 0-3555,-44 0 4373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5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99 5984,'-28'-14'1920,"23"11"-475,27 5 3162,-18-2-4388,1 1 0,-1-1 0,0 0-1,1-1 1,-1 1 0,1-1-1,-1 1 1,7-3 0,-8 2-191,5-2 35,0 0 1,0 1 0,0 0 0,17-1 0,-21 3-42,-1 0 0,1 0 0,-1-1 0,0 1 1,1-1-1,-1 0 0,0 0 0,6-3 1,7-2-133,-10 5-59,0 1-1,0-1 1,9 1 0,-11 0-8,0 0 0,1 0 0,-1-1 0,9-1 0,-6-1-654,-1 1 1,1-1 0,-1-1 0,0 1 0,11-9-1,-16 11 719,-1 1 0,0 0 0,1-1-1,-1 1 1,0 0 0,1-1-1,-1 1 1,0 0 0,0-1 0,1 1-1,-1 0 1,0-1 0,0 1 0,0-1-1,0 1 1,1-1 0,-1 1-1,0 0 1,0-1 0,0 1 0,0-1-1,0 1 1,0-1 0,0 1 0,0-1-1,0 0 1,1-4-846,-1 5 839,1-1 0,0 1-1,0 0 1,0-1 0,0 1 0,-1 0 0,1 0-1,0-1 1,0 1 0,0 0 0,0 0-1,0 0 1,1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00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17 116 4064,'-16'-17'5648,"18"17"-3942,-1 0-1636,-1 0-1,1 0 1,-1 0-1,1 0 1,-1 0-1,1 0 1,-1 0-1,1 0 0,-1 0 1,1 0-1,-1 0 1,1-1-1,-1 1 1,1 0-1,-1 0 1,1-1-1,-1 1 1,1 0-1,-1 0 0,0-1 1,1 1-1,-1-1 1,0 1-1,1 0 1,-1-1-1,0 1 1,1-1-1,-1 1 1,0-1-1,0 1 1,1-1-1,-1 1 0,0-1 1,0 1-1,0-1 1,0 1-1,0-1 1,0 1-1,0-1 1,0 1-1,0-2 1,0 2-51,0 0 1,0 0-1,0 0 1,0 0-1,0 0 1,0 0-1,0 0 1,0 0 0,0 0-1,0 0 1,0-1-1,0 1 1,0 0-1,0 0 1,0 0-1,0 0 1,0 0 0,0 0-1,0 0 1,0 0-1,0 0 1,0 0-1,0-1 1,0 1-1,0 0 1,0 0 0,0 0-1,0 0 1,0 0-1,0 0 1,1 0-1,-1 0 1,0 0-1,0 0 1,0 0 0,0 0-1,0 0 1,0 0-1,0 0 1,0 0-1,0 0 1,0 0-1,0 0 1,1 0 0,-1 0-1,0-1 1,0 1-1,0 1 1,0-1-1,0 0 1,0 0-1,0 0 1,0 0 0,0 0-1,1 0 1,-1 0-1,3-1 179,0 1 1,1-1-1,-1 1 0,0-1 0,1 0 1,5-3-1,8-2 147,16 1 407,-16 0-478,-11 3-189,1 0 0,0 0 0,0 1 0,0 0 0,10 0 0,3 0 47,33-6 0,-35 3-69,33 0 0,-32 4-89,-12 0 13,-1 1-1,0-1 1,1-1-1,-1 1 1,9-3-1,1-3 54,-13 4-32,1 1 0,-1 0 1,1 0-1,-1 0 1,1 0-1,-1 1 0,6-1 1,24 1-409,-28-3-843,-4 2 1048,0 0 67,0 0 0,1 0 0,-1 0 1,0 0-1,0 0 0,1 0 0,-1 0 1,3-1-1,14 0-4212,-7 2 905,-8 0 1137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01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82 3648,'0'-13'1173,"0"13"-1165,0 0 1,0-1-1,0 1 0,0 0 0,0 0 1,0 0-1,0 0 0,0 0 0,0 0 1,0 0-1,0 0 0,0 0 0,0-1 0,0 1 1,0 0-1,0 0 0,0 0 0,0 0 1,0 0-1,0 0 0,0 0 0,0 0 1,0 0-1,0 0 0,0 0 0,0-1 0,1 1 1,-1 0-1,0 0 0,0 0 0,0 0 1,0 0-1,0 0 0,0 0 0,0 0 1,0 0-1,0 0 0,0 0 0,0 0 1,0 0-1,1 0 0,-1 0 0,0 0 0,0 0 1,0 0-1,0 0 0,0 0 0,0 0 1,0 0-1,0 0 0,0 0 0,1 0 1,-1 0-1,0 0 0,0 0 0,0 0 1,1 0 27,-1 0 0,1 0 0,-1 0 0,1 0 0,-1 0 0,1 0 0,-1 0 0,1 0 0,-1 0 0,1 0 0,-1-1 0,1 1 0,-1 0 0,0 0 0,1 0 1,-1-1-1,1 1 0,-1 0 0,1-1 0,-1 1 0,0 0 0,1-1 0,-1 1 0,0-1 0,1 1 0,-1 0 0,0-1 0,1 1 0,-1-1 0,0 1 0,0-1 1,0 1-1,0-1 0,1 1 0,-1-1 0,0 1 0,0-1 0,0 1 0,0-1 0,0 1 0,0-2 0,0 2-21,0 0 1,0 0-1,0 0 1,-1 0-1,1 0 0,0 0 1,0 0-1,0 0 0,0-1 1,0 1-1,0 0 0,0 0 1,0 0-1,0 0 0,0 0 1,0 0-1,0 0 0,1 0 1,-1 0-1,0 0 0,0-1 1,0 1-1,0 0 0,0 0 1,0 0-1,0 0 0,0 0 1,0 0-1,0 0 0,0 0 1,0 0-1,0 0 1,0 0-1,0 0 0,0 0 1,1 0-1,-1-1 0,0 1 1,0 0-1,0 0 0,0 0 1,0 0-1,0 0 0,0 0 1,0 0-1,0 0 0,0 0 1,1 0-1,-1 0 0,0 0 1,0 0-1,0 0 0,0 0 1,0 0-1,0 0 0,0 1 1,2-2 159,0 1 0,0 0 0,0-1-1,-1 1 1,1-1 0,0 0 0,0 1 0,-1-1 0,1 0 0,-1 0 0,1 0 0,-1 0 0,1 0 0,2-3 0,-4 3-135,1 1-1,-1-1 1,0 1 0,1-1 0,-1 1 0,0-1 0,1 1 0,-1-1 0,0 1 0,0-1-1,0 0 1,1 1 0,-1-1 0,0 0 0,0 1 0,0-1 0,0 0 0,0 1 0,0-1-1,0 1 1,0-1 0,-1 0 0,1 1 0,0-1 0,-1 0 0,1 1 37,0-17 835,0 17-906,0 0 0,1 0 0,-1 0 0,0 0 0,0 0 0,0 0 0,0-1 0,0 1 0,0 0 0,0 0 0,0 0 0,0 0 0,0 0 0,0 0 0,0 0 0,0 0 0,0 0 0,0 0 0,0-1 0,-1 1 0,1 0 0,0 0 0,0 0 0,0 0 0,0 0 0,0 0 0,0 0 0,0 0 0,0 0 0,0 0 0,0 0 0,0 0 0,0-1 0,0 1 0,0 0 0,0 0 0,-1 0 0,1 0 0,0 0 0,0 0 0,0 0 0,0 0 0,0 0 0,0 0 0,0 0 0,0 0 0,0 0 0,0 0 0,-1 0 0,1 0 0,0 0 0,0 0 0,0 0 0,0 0 0,0 0 0,0 0 0,-44 0 778,36 3-715,3 0-63,2-2-3,0 1-1,0-1 1,0 1 0,0-1-1,0 0 1,0 0-1,0-1 1,-1 1-1,1-1 1,0 1 0,-5-1-1,3 0 24,0 1 0,0 0 1,0 1-1,-1-1 0,1 1 0,1 0 0,-1 0 0,0 0 0,-8 6 0,-8 4 359,12-8-247,-4 2 176,0 1 0,-23 16 1,32-19-206,-1 0 0,1 1 0,-1-1 1,2 1-1,-1 0 0,0 0 0,1 0 0,0 0 1,0 1-1,-3 7 0,3-4-17,1 0-1,-1 0 1,2 0-1,-1 0 1,1 1-1,0-1 1,1 1 0,0-1-1,1 0 1,0 1-1,0-1 1,1 0-1,0 1 1,1-1-1,0 0 1,0-1 0,1 1-1,0 0 1,1-1-1,0 0 1,0 0-1,1 0 1,12 12-1,7 6-100,-8-8 92,0 0 0,26 18-1,-38-32-362,1 0 0,0-1 0,0 1 0,0-1 0,1 0 0,-1-1 0,1 1-1,0-1 1,0-1 0,-1 1 0,1-1 0,11 0 0,48-1-8808,-50 0 6667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0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49 5728,'-33'-33'2592,"17"33"-2240,0 0 6016,32 0-5312,0 0 223,1 0-767,16 0-224,-1 0-192,1 0-512,16 0 224,0-16-3231,17 16 1887,0 0-4512,-1 0 3424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02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33 6304,'-16'-16'2848,"0"16"896,32 0-1824,0 0-1120,17 0-224,0 0-352,16-16-97,0 32-63,-16-16-2175,16 0 1183,-32 0-2752,15 16 2080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02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6656,'-17'0'3008,"34"17"-2624,-1-17 1408,-16 16-1056,33-16 0,16 0-480,0 0-1152,0 0 480,0 0-4000,17-16 2432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02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80 6560,'-5'0'446,"1"1"0,-1 0-1,0 0 1,0 1 0,1-1 0,-1 1 0,-5 3 0,9-5-429,1 0 21,0 0 0,0 0 0,0 0 0,-1 0 0,1 1 0,0-1 0,0 0 0,-1 0 1,1 0-1,0 0 0,0 0 0,0 0 0,-1 0 0,1 0 0,0 1 0,0-1 0,0 0 0,-1 0 0,1 0 1,0 0-1,0 1 0,0-1 0,0 0 0,0 0 0,0 0 0,-1 1 0,1-1 0,0 0 0,0 0 1,0 0-1,0 1 0,0-1 0,0 0 0,0 1 0,0 59 1477,0-58-1513,0 0 0,1 0 1,-1 1-1,1-1 0,-1 0 1,1 0-1,0 0 0,0 0 1,0 0-1,0 0 0,0-1 1,0 1-1,0 0 0,1 0 1,-1-1-1,1 1 1,-1-1-1,1 1 0,-1-1 1,1 0-1,0 1 0,0-1 1,0 0-1,0 0 0,0 0 1,2 0-1,7 6-1,-8-5-1,-1-1 0,1 1 1,-1-1-1,1 1 0,0-1 1,-1 0-1,1 0 0,0 0 1,0 0-1,0-1 0,0 1 1,5 0-1,-3-2-9,0 0 0,0 0 1,0-1-1,0 1 0,9-5 0,-6 3-17,117-46-886,-123 48 902,0 1-1,0-1 1,0 0 0,0 0-1,0 0 1,0 0 0,0 0-1,-1 0 1,1 0-1,-1-1 1,1 1 0,-1 0-1,1-1 1,-1 0 0,0 1-1,1-1 1,-1 0 0,0 1-1,0-1 1,0 0 0,-1 0-1,1 0 1,0 0 0,0-4-1,2-2-7,1-2 5,-2-2 29,-11-4 23,7 14-37,1-2 9,-1 1 0,0 0-1,0 1 1,0-1-1,0 0 1,-1 0-1,1 1 1,-1-1-1,0 1 1,1 0-1,-1 0 1,0 0-1,0 0 1,-1 1 0,1-1-1,-4-1 1,-12-1 66,11 3 162,1-1-1,-1-1 0,0 1 1,-8-5-1,13 5-131,-1 0 1,0 0-1,0 1 0,0-1 1,0 1-1,0 0 0,0 0 1,0 1-1,0-1 1,0 1-1,0 0 0,0 0 1,0 0-1,-1 0 0,1 1 1,0-1-1,0 1 0,0 0 1,0 1-1,0-1 0,1 1 1,-8 3-1,-19 9 261,28-14-353,0 1 0,1 0-1,-1-1 1,0 1 0,1 0-1,-1 0 1,1 0 0,-1 0-1,1 0 1,-1 0 0,1 1-1,0-1 1,-1 0 0,1 1-1,0-1 1,0 1 0,0-1-1,0 1 1,1 0 0,-1-1-1,0 1 1,0 0 0,1-1-1,0 1 1,-1 0 0,1 0-1,0 0 1,-1 2 0,0 4 44,-14 92 166,14-83-204,-2 19 13,2-1-1,5 56 1,7-23-2,-6-3-21,6-2 31,-5-14 60,0-23-40,-5-21-36,1 0 0,-1 1 0,1-1 0,-2 1 0,1-1 0,-1 1-1,1-1 1,-1 1 0,-1-1 0,1 1 0,-3 7 0,-7 6 219,8-17-247,1 1 0,0-1 0,-1 0 0,1 0 0,-1 0 0,1 0 0,-1 0-1,0 0 1,0 0 0,-3 2 0,-5 4-113,3 2-120,7-10 199,0 1-1,-1-1 1,1 0-1,0 1 1,-1-1-1,1 1 1,0-1-1,-1 0 1,1 1-1,0-1 1,-1 0-1,1 1 1,-1-1-1,1 0 1,-1 0-1,1 1 1,-1-1-1,1 0 1,-1 0-1,1 0 1,-1 0-1,1 0 1,-1 1-1,1-1 1,-1 0-1,1 0 1,-1 0-1,1-1 1,-1 1-1,1 0 1,-1 0-1,-32 0-2094,-14 0-5871,28 0 4701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26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7136,'0'0'3648,"0"-16"-2112,16 32-928,1-16 544,-1 0-672,0 0 0,1 0-288,16-16-256,-17 16 32,0 0 128,17 0-32,-16 0-576,-1 16-2144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26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8224,'0'16'3712,"17"-16"-3200,-17 16 1024,16-16-928,1 0 256,-1 0-512,0 0-64,17 0-192,-16 0-2176,15 0 1152,1-16-3392,0 16 2432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49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3392,'0'-14'1088,"0"11"-651,2 3-15,9 0 607,-8 0-245,0 0 90,0 0-654,-1 0-23,1 1 1,-1-1 0,0 0 0,0-1 0,0 1-1,0 0 1,1-1 0,-1 1 0,2-2 0,0-4 328,0 1-103,10 3 590,-14 2-987,1 0-1,-1 0 0,1 0 1,-1 0-1,0 0 0,1 0 1,-1 0-1,1 0 1,-1 0-1,1 0 0,-1-1 1,0 1-1,1 0 0,-1 0 1,1 0-1,-1 0 0,0-1 1,1 1-1,-1 0 1,0-1-1,1 1 0,-1 0 1,0 0-1,1-1 0,-1 1 1,0-1-1,0 1 0,1 0 1,-1-1-1,0 0 1,5-6 617,2 2-186,-6 5-432,-1 0 0,1 0 0,-1-1 0,0 1-1,1 0 1,-1 0 0,0 0 0,1-1 0,-1 1-1,0 0 1,1-1 0,-1 1 0,0 0 0,0-1-1,1 1 1,-1-1 0,0 1 0,0 0 0,0-1-1,1 1 1,-1-1 0,0 1 0,0 0 0,0-1-1,0 1 1,0-1 0,0 1 0,0-1 0,0 1-1,0-1 1,0-2 1415,0 16-900,0-10-488,0-1-103,1 0 0,-1-1-1,1 0 1,-1 1 0,1-1-1,0 1 1,0-1 0,0 0-1,0 1 1,0-1 0,0 0-1,0 0 1,0 0 0,0 0-1,0 0 1,0 0 0,1 0-1,-1 0 1,1 0 0,-1-1-1,0 1 1,1 0 0,2 0-1,2 1-497,-5-1 441,0 0 0,1-1 1,-1 0-1,1 1 0,-1-1 0,1 0 1,-1 0-1,1 0 0,1 0 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27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67 7296,'0'0'2368,"0"5"-1440,2 40 424,-1-41-1242,-1 1 1,1 0-1,0-1 1,1 1-1,-1 0 1,1-1-1,0 0 1,2 5-1,-1-6-72,-1 0-1,1 0 0,-1 0 1,1 0-1,0-1 0,0 1 0,0-1 1,1 0-1,-1 0 0,0 0 1,6 2-1,-1 0 22,5 2 35,0-1 0,0 0 0,1 0-1,26 4 1,-27-7-31,-1-1 0,1 0-1,15-2 1,-6 1-4,-10-1-11,1 0 1,-1-1 0,0 0 0,14-4-1,-19 4-9,5 0 13,2-2 7,-13 4-56,-1 0 0,1-1-1,-1 1 1,1-1 0,-1 1-1,1-1 1,-1 1 0,0-1 0,1 1-1,-1-1 1,0 1 0,0-1-1,1 1 1,-1-1 0,0 0 0,0 1-1,0-1 1,0 1 0,0-1-1,0 0 1,0 1 0,0-1 0,0 0-1,0-1 3,0 1-1,0 0 0,0 0 1,0-1-1,-1 1 0,1 0 1,-1 0-1,1 0 0,-1-1 1,1 1-1,-1 0 0,0 0 1,1 0-1,-1 0 0,0 0 1,0 0-1,0 0 0,0 0 1,0 0-1,0 1 0,0-1 1,0 0-1,0 1 0,-2-2 1,-9-7 41,-10-18 23,-8 5-31,2 0-17,13 10-22,-1 0-1,0 1 1,-23-11 0,23 14-32,9 4 19,0 0 0,-1 0 0,1 1-1,-1 0 1,-8-1 0,-6 2-34,-43 1 0,46 1 80,16 0-29,0 0-1,0 0 1,0 0-1,0 0 1,0 1-1,0-1 1,0 1-1,0 0 0,0 0 1,1 0-1,-1 0 1,0 0-1,0 1 1,1-1-1,-3 3 1,1-2 0,1 1 10,0-1-1,0 1 1,0 0-1,0 0 1,0 0 0,1 0-1,0 0 1,-1 0 0,1 1-1,-2 3 1,-1 4 66,-6 22 0,6-15-29,1-4 28,0 1 0,1 0 0,-3 29 0,6 44 11,1-32-64,-2-13-73,0 1 48,5 46 0,7-24 32,-8-40-27,0-4 15,0-1 0,8 27-1,-7-31 55,0-1 0,-1 1 0,0 0 1,0 27-1,-4-38 1,1 0 1,-1 1 0,0-1 0,0 0 0,0 0-1,-1 1 1,-3 6 0,4-10 4,-1 0 1,0 0-1,0 0 0,0 0 1,0 0-1,0 0 0,-1-1 1,1 1-1,-1-1 0,1 1 1,-1-1-1,0 0 0,-6 3 0,6-4-18,-1 0-1,1 0 0,0-1 0,-1 1 0,1-1 0,0 0 0,-1 0 0,1 0 1,0 0-1,-1-1 0,1 1 0,-6-3 0,-60-13 387,59 13-391,-1 0 0,1 0 0,0-1 0,-18-10 0,23 11-350,0 0 0,0 0 0,0 0 0,0-1 0,0 0 0,1 0-1,0 0 1,0-1 0,0 1 0,1-1 0,-4-6 0,1 0-1377,5 9 663,0-1 0,0 1 0,0 0 0,0 0 0,-1-1 0,-2-2-1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33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 4576,'0'0'2032,"-3"0"-1638,-4 0 195,17 0 3041,-13 0-3374,-7 0 240,7 0-133,3 2-38,0 9-117,0-8 69,-3-3-69,-8 0 91,8 0-102,1 0 38,-9 0-32,11 0-198,0 0 1,0 0 0,-1 0 0,1 0 0,0 0-1,0 0 1,0 0 0,0 0 0,0 0 0,0 0-1,0 0 1,0 0 0,0 0 0,0 0 0,-1 0-1,1 0 1,0 0 0,0 0 0,0 0 0,0 0-1,0 0 1,0 0 0,0 0 0,0 0 0,0 0-1,0 0 1,0 0 0,-1 0 0,1 0 0,0 0-1,0 1 1,0-1 0,0 0 0,0 0 0,0 0-1,0 0 1,0 0 0,0 0 0,0 0 0,0 0-1,0 0 1,0 0 0,0 0 0,0 1 0,0-1-1,0 0 1,0 0 0,0 0 0,0 0 0,0 0-1,0 0 1,0 0 0,0 0 0,0 0 0,0 0-1,0 1 1,0 10 218,0-9-74,-3-2-81,-3 0-52,9 0 96,17 0 258,32 0-72,79 0 367,-126 0-656,1-1 0,0 1-1,-1-1 1,1-1-1,7-2 1,-8 2 230,0 1 0,1-1 0,-1 1 1,1 0-1,8 0 0,-17 4-197,2-2-213,0 0 0,-1 0 0,1 1 1,0-1-1,-1 0 0,1 0 0,-1-1 1,1 1-1,-1 0 0,1 0 0,-1-1 1,0 1-1,1-1 0,-1 1 0,0-1 0,1 0 1,-4 0-1,21 17-6011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99 4160,'-28'-13'1333,"23"10"571,2 0-1259,-8-8-138,11 11-478,-1-1 0,1 1-1,-1 0 1,1-1 0,-1 1 0,1 0 0,-1-1-1,1 1 1,-1 0 0,0 0 0,1 0 0,-1-1-1,0 1 1,1 0 0,-1 0 0,1 0 0,-1 0-1,0 0 1,1 0 0,-1 0 0,0 0 0,1 1-1,-1-1 1,1 0 0,-2 0 0,2 0 27,0 1-50,0-1 0,0 0 0,0 0-1,0 0 1,-1 0 0,1 0-1,0 0 1,0 0 0,0 0-1,0 0 1,0 0 0,0 0 0,0 0-1,0 0 1,0 0 0,0 0-1,-1 0 1,1 0 0,0 0 0,0 0-1,0 0 1,0-1 0,0 1-1,0 0 1,0 0 0,0 0-1,0 0 1,0 0 0,0 0 0,-1 0-1,1 0 1,0 0 0,0 0-1,0 0 1,0 0 0,0 0 0,0 0-1,0-1 1,0 1 0,0 0-1,0 0 1,0 0 0,0 0 0,0 0-1,0 0 1,0 0 0,0 0-1,0 0 1,0 0 0,0-1-1,0 1 1,0 0 0,0 0 0,0 0-1,0 0 1,0 0 0,0-11 292,0 11-294,0 0 0,0 0 0,0 0-1,0-1 1,0 1 0,0 0 0,0 0-1,0 0 1,0 0 0,0 0 0,0 0-1,0 0 1,0 0 0,0 0 0,0-1-1,0 1 1,0 0 0,0 0-1,0 0 1,0 0 0,0 0 0,0 0-1,0 0 1,0 0 0,0 0 0,0 0-1,0 0 1,0-1 0,0 1 0,0 0-1,0 0 1,0 0 0,0 0 0,0 0-1,-1 0 1,1 0 0,0 0 0,0 0-1,0 0 1,0 0 0,0 0 0,0 0-1,0 0 1,0 0 0,0 0 0,0 0-1,-1 0 1,1 0 0,0 0 0,0 0-1,0 0 1,0 0 0,0 0-1,0 0 1,0 0 0,-1 0 0,-9 0 326,7 0 422,0-3-368,2 2-326,-1 0 1,1 0-1,0 0 0,-1 0 0,1 0 0,-1 0 0,1 0 0,-1 0 1,0 0-1,0 1 0,1-1 0,-4 0 0,-28 0 1391,24 1-816,0 0-414,13 1-75,0-1-131,-1 0 0,1-1 0,0 1 1,0-1-1,3-1 0,11-2-17,-1 0 1,0 1-1,1 1 0,0 1 0,29 2 0,48-4-47,-60-2 67,1 1 21,40-1 0,298 5 785,-373 0-814,-1 0 0,0 0 1,1-1-1,-1 1 0,0 0 1,1 0-1,-1 0 1,0 0-1,1 0 0,-1 0 1,0 0-1,1 0 1,-1 0-1,0 0 0,1 0 1,-1 0-1,0 1 1,1-1-1,-1 0 0,0 0 1,0 0-1,1 0 1,-1 0-1,0 1 0,1-1 1,-1 0-1,0 0 1,0 0-1,1 1 0,-1-1 1,0 0-1,0 0 1,0 1-1,1-1 0,-1 0 1,0 1-1,-7 7 328,6-6-294,-4 0 224,3-1-245,0-1-1,0 0 1,1 1-1,-1-1 1,0 1-1,1-1 1,-1 1-1,0 0 1,1 0-1,-3 2 1,-5 2 4,-2 0-14,9-4-10,-1 0 1,1 0-1,-1 0 0,1 1 0,0-1 0,0 1 0,0-1 0,-2 3 0,-5 4-41,1 1 0,0 0 0,0 0 0,1 1 0,0-1 0,1 2 0,0-1 0,1 1 0,0 0 0,0 0 0,-3 15 0,-3 17 84,-14 42 51,-2-19-90,5-3-5,-5-11 91,14-26-48,-23 43 20,31-61-38,0-1 0,0 0 0,-1-1 0,1 1 0,-2-1 0,-6 6 0,-4 3 67,0 3 2,14-14-78,0 0 0,-1-1-1,1 1 1,-1-1-1,0 0 1,0 0 0,0 0-1,-5 2 1,2-2-2,0 0 0,-1-1 0,0 1 0,-9 0 0,-1 2 17,12-4-28,4 0 9,-1 0-1,1 0 0,-1 0 0,1-1 1,-1 1-1,1-1 0,-1 0 0,0 0 1,1 0-1,-1 0 0,0 0 1,1 0-1,-1-1 0,1 1 0,-1-1 1,1 0-1,-1 0 0,1 1 1,-1-2-1,-3-1 0,-11-8 118,14 10-99,1 0-1,-1 0 1,1-1 0,-1 0-1,1 1 1,0-1-1,0 0 1,-1 0-1,1 0 1,1-1 0,-1 1-1,0 0 1,0-1-1,1 1 1,0-1-1,-1 0 1,-1-4-1,-12-34-114,8 27 0,2-1-1,0 0 1,-6-31 0,9 25 38,-4-21 35,-16-23 183,11-1-38,5 48-67,-11-26 0,-4-9 5,17 41-72,2 4-3,-1 0-1,0 0 1,0 0 0,0 0 0,-1 0 0,-1 1 0,1-1-1,-1 1 1,-8-9 0,8 11-37,0-1 0,1 0 0,-1 0 1,1-1-1,-3-7 0,6 14 43,1-1 0,-1 1 0,1-1 0,0 0 1,-1 1-1,1-1 0,0 0 0,-1 0 0,1 1 0,0-1 0,0 0 1,0 0-1,0 1 0,0-1 0,0 0 0,0 0 0,0 1 0,0-1 1,0 0-1,0 0 0,0-1 0,1 0 36,-1 2-37,0 0 1,0 0-1,0 0 0,0 0 0,0 0 0,0 0 1,0 0-1,0-1 0,0 1 0,0 0 0,0 0 1,0 0-1,0 0 0,0 0 0,0 0 1,0 0-1,0 0 0,0 0 0,0 0 0,0-1 1,0 1-1,0 0 0,0 0 0,0 0 1,0 0-1,0 0 0,0 0 0,0 0 0,0 0 1,0 0-1,0 0 0,0 0 0,-1 0 0,1 0 1,0-1-1,0 1 0,0 0 0,0 0 1,0 0-1,0 0 0,0 0 0,0 0 0,0 0 1,0 0-1,-1 0 0,1 0 0,0 0 1,0 0-1,0 0 0,0 0 0,0 0 0,0 0 1,0 0-1,0 0 0,0 0 0,-1 0 0,-6 0-117,14 0-194,-1 3-608,-4-1 721,0-1-1,0 1 0,0-1 0,0 0 1,0 1-1,4 0 0,6 4-1132,4 7 125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4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5152,'0'-30'2837,"0"30"-2816,0 0 0,-1 0 0,1 0 0,0 0 0,0 0 0,0 0 0,0 0 1,0-1-1,0 1 0,0 0 0,0 0 0,0 0 0,0 0 0,0 0 0,0 0 0,0 0 0,0 0 0,0 0 0,0-1 0,1 1 0,-1 0 0,0 0 0,0 0 0,0 0 0,0 0 0,0 0 0,0 0 1,0 0-1,0 0 0,0 0 0,0 0 0,0 0 0,0 0 0,0-1 0,0 1 0,0 0 0,1 0 0,-1 0 0,0 0 0,0 0 0,0 0 0,0 0 0,0 0 0,0 0 0,0 0 0,0 0 1,0 0-1,0 0 0,1 0 0,-1 0 0,0 0 0,0 0 0,0 0 0,0 0 0,0 0 0,0 0 0,14 0 3467,-14 3-2987,0-1-463,0 0 0,1-1 0,-1 1 0,0 0-1,1-1 1,0 1 0,-1-1 0,1 1 0,0-1 0,0 1-1,0 1 1,1-2-30,-1 1-1,0 0 1,0 0-1,0 0 1,-1 0-1,1 0 1,0-1-1,-1 1 1,1 1-1,-1-1 1,0 3-1,1-4-2,-1 0-1,0 1 1,1-1-1,-1 0 1,1 0 0,-1 1-1,1-1 1,0 0-1,-1 0 1,1 0-1,0 0 1,0 0 0,0 0-1,0 0 1,0 0-1,0 0 1,0 0-1,0 0 1,0-1-1,0 1 1,0 0 0,1-1-1,-1 1 1,0-1-1,2 1 1,2 1 18,0-1 0,0 0 0,0 0-1,0 0 1,9 0 0,-12-1-26,0 0 1,-1 0-1,1 0 0,0 0 0,0 0 1,-1-1-1,1 1 0,0-1 0,-1 0 0,1 1 1,0-1-1,-1 0 0,2-1 0,10-4-123,15 0-39,-23 4 108,1 0 1,0-1-1,-1 0 0,5-3 1,4-21 72,-41 10 48,25 16-45,-1 1 0,1-1 0,-1 1 0,1-1 0,0 1 0,-1 0 0,1 0-1,-5 0 1,3 0-157,17 0-27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5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85 4064,'0'0'1307,"3"-3"-801,-2 2-405,0-1-1,1 1 1,-1-1 0,0 1-1,0-1 1,0 1-1,0-1 1,0 0 0,-1 1-1,1-1 1,0 0 0,-1 0-1,1 0 1,-1-2-1,0 1 1820,-2-2-1157,-9-17 106,5 6 95,3 11-763,-7 4 0,-19 0-72,22 0-101,-1 1 0,1 0 0,-1 0 1,1 0-1,0 1 0,0 0 0,-1 0 0,1 1 1,0 0-1,0 0 0,0 1 0,-11 6 1,-3 3 97,1 1 0,-29 25 0,21-3 162,15-19-135,-29 38 357,36-45-403,0-1 1,1 1-1,0 0 1,-5 15-1,8-15-50,0 0-1,1 0 0,0 0 0,0 0 1,1 0-1,0 0 0,1 1 1,2 12-1,-1-18-32,-1 0 1,1 0-1,0 0 1,0 0 0,0 0-1,0 0 1,1-1-1,-1 1 1,1-1-1,0 0 1,0 0-1,1 0 1,-1 0-1,0 0 1,1-1 0,0 0-1,7 4 1,-7-3 8,6 2-15,0 0 1,0 0-1,0-1 1,0-1-1,0 1 1,14 1-1,-7-1-41,16 5-34,63 12-1736,-47-15 315,-11 5-1130,-27-10 2033,-1 0-1,15-1 0,-24 0 549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5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49 6976,'-49'-32'3584,"65"15"-1984,1 17-960,32 0 864,0 0-864,33 0-128,0 0-320,-17 0-1056,17 0 480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17 3968,'0'-16'7754,"-3"16"-7082,1 0-615,0 0 0,1 1 1,-1-1-1,0 1 0,0-1 0,1 1 0,-1 0 0,0 0 0,1 0 0,-1 0 0,1 0 0,-1 0 0,1 0 0,0 0 0,-1 0 0,-1 3 1,-15 10 406,9-9-101,4-3-240,0 0 1,0 1 0,1 0 0,-6 4-1,-6 4 90,7-5-49,0 0 0,1 1 0,-15 15 1,1-1-25,-41 44 150,52-53-179,1 1 0,0 0 0,-14 27 0,-3 28 119,16-41-151,1-2 0,-21 62 184,20-38-109,1 1 1,-4 97 0,11-100-116,3 1 1,6 48-1,-3-70-52,2 0 1,0-1-1,2 1 1,0-1-1,15 30 0,3-7 11,47 67-1,-60-98-29,1 2-132,2-1 0,0 0 0,32 27 0,52 34-1647,-97-77 1740,5 3-326,11 6-1057,-14-10 1203,0 0 1,1-1-1,-1 1 0,9-1 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8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7808,'0'-33'5472,"16"33"-4896,0-16 192,1 16-448,16-17-128,-1 17-128,18 0-608,-1 0 288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8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312 1 5984,'-14'0'1920,"14"0"-1906,0 0-1,-1 0 1,1 0 0,0 0 0,0 0 0,0 0 0,0 0-1,0 0 1,-1 0 0,1 0 0,0 0 0,0 0 0,0 0-1,0 0 1,0 0 0,0 0 0,-1 0 0,1 0-1,0 1 1,0-1 0,0 0 0,0 0 0,0 0 0,0 0-1,0 0 1,0 0 0,0 0 0,0 1 0,-1-1 0,1 0-1,0 0 1,0 0 0,0 0 0,0 0 0,0 1 0,0-1-1,0 0 1,0 0 0,0 0 0,0 0 0,0 0-1,0 1 1,0-1 0,0 0 0,0 0 0,0 0 0,1 0-1,-1 0 1,0 0 0,0 1 0,0-1 0,0 0 0,0 0-1,0 372 5017,0-354-4757,-2 1 0,0 0 0,-1-1 0,-1 1 0,0-1 1,-2 0-1,0 0 0,-16 31 0,20-45-231,0-1 1,0 1-1,-1-1 0,1 0 0,-1 0 1,1 0-1,-1 0 0,0-1 1,0 1-1,-1-1 0,1 1 0,0-1 1,-1 0-1,1-1 0,-6 3 0,0 0 29,7-2-94,-1-1-1,1 0 1,0 0 0,-1 0 0,1 0-1,0 0 1,-1 0 0,1-1 0,-1 1-1,1-1 1,-1 0 0,0 1 0,1-1-1,-1 0 1,1-1 0,-1 1 0,1 0-1,-1-1 1,0 0 0,1 1 0,0-1-1,-4-2 1,-5-1-114,3 2-180,0-1-1,1 0 1,-1-1 0,1 0-1,-1 0 1,1 0 0,1-1-1,-1 0 1,-9-10 0,-17-18-1267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8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7712,'-16'0'3520,"32"0"-2720,-16 16-736,17-16-2976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0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67 4896,'0'0'1584,"0"-2"-976,0-9-150,0 8 481,-3 3-278,3 0-634,0 0 0,-1 0 0,1 0-1,-1 0 1,1 0 0,-1 0 0,1 0-1,0 0 1,-1 0 0,1 0-1,-1-1 1,1 1 0,0 0 0,-1 0-1,1 0 1,-1-1 0,1 1 0,0 0-1,-1 0 1,1-1 0,0 1 0,-1 0-1,1-1 1,0 1 0,0 0-1,-1-1 1,1 0 0,-9-7 387,7 8-345,-1-1 1,1 0-1,-1 1 0,1 0 1,-1 0-1,-4 0 0,7 0-69,-10-3 310,-64-24 591,70 25-817,1 2-1,-1-1 1,0 0 0,0 1-1,1-1 1,-1 1 0,0 0-1,-5 1 1,-1 0 139,6-1-151,1 0 0,0 0 0,0 1-1,-1-1 1,1 1 0,0 0 0,0 0 0,0 0 0,0 0 0,0 0-1,-5 4 1,-1-1 90,1 1-83,0 1 1,1 0-1,-1 0 1,1 0-1,1 1 1,-1 0-1,1 0 1,1 1 0,-1-1-1,-5 13 1,7-13-52,0 1 1,1 0-1,0 0 1,-3 15-1,-5 37 123,9-46-108,0-3-12,1-1 1,0 21 0,1-28-41,0 0 1,0 0 0,1 0 0,-1 0 0,1 0 0,0 0 0,0 0 0,0-1 0,0 1-1,0 0 1,1 0 0,-1-1 0,1 1 0,3 4 0,9 9-723,-14-15 681,1 0 0,-1 0 0,1 0-1,-1 0 1,1 0 0,-1 0 0,1-1 0,-1 1 0,1 0-1,0 0 1,0-1 0,-1 1 0,1 0 0,0-1-1,0 1 1,0 0 0,0-1 0,0 1 0,0-1-1,-1 0 1,1 1 0,0-1 0,0 0 0,0 1-1,1-1 1,-1 0 0,0 0 0,0 0 0,0 0 0,0 0-1,0 0 1,1-1 0,3 1-107,0 0-17,1-1 1,-1 1-1,0-1 1,0-1-1,0 1 0,1-1 1,-1 0-1,-1 0 1,1 0-1,0-1 1,5-3-1,1-2-202,0-1 0,18-17 0,37-51-354,-35 51 606,-26 23 111,0-1-1,0 0 0,0 0 0,7-9 1,-7 5 51,0-1 0,6-11 1,-8 14 110,0 0 0,1 0-1,-1 0 1,1 1 0,0-1 0,6-4 0,3-4 1019,-10 11 1120,-6 6-1392,2-1-816,-1 0 0,1 0 0,-1 0 0,1 1 1,0-1-1,0 0 0,0 0 0,0 1 0,0-1 0,1 1 0,-1-1 0,1 1 0,-1 2 1,0 41 182,2-34-236,-1 0 0,-2 11 1,-1-6-7,-2 16 16,10 3-15,-3-27-33,-1 1 1,0 0-1,1 9 0,-2-11-124,0 0 1,1 1-1,0-1 1,0-1-1,5 14 1,-5-18-145,0 1 1,1-1-1,-1 0 1,1 1-1,0-1 0,0 0 1,0 0-1,0-1 1,0 1-1,1 0 1,0-1-1,-1 1 1,1-1-1,0 0 1,6 4-1,-7-6-101,0 1 0,0 0 0,0-1 1,1 0-1,-1 1 0,0-1 0,0 0 0,1 0 0,2 0 1,3-1-1263,8 1-619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1 6400,'-14'0'2058,"12"0"-676,-1 3-262,-13 22 184,2-1-742,6-13-529,1 1 0,1 0 0,-1 0-1,2 0 1,0 1 0,-3 13 0,4-5-33,3-13 10,0-1-1,-1 1 1,1 0 0,-2-1 0,-5 13-1,-6 8 46,3-8 83,-10 28 0,20-46-131,1-1 0,-1 1 0,0 0 0,1 0 0,0-1 0,-1 1 0,1 0 0,0 0 0,0 0 0,0-1 0,0 1 0,0 0 0,0 0 0,1 0 0,-1-1 0,1 1 0,-1 0 0,1 0 0,0-1 0,-1 1 0,1 0 0,0-1 0,0 1 0,0-1 0,0 1 0,1-1 0,-1 0 0,0 1 0,1-1 1,-1 0-1,0 0 0,1 0 0,-1 0 0,1 0 0,0 0 0,-1-1 0,4 2 0,4 1-16,-1-1 1,0 0-1,1-1 1,-1 0 0,1 0-1,10-1 1,-12 0-5,1-1 0,-1 0 0,1-1 0,-1 1 0,1-1 1,-1-1-1,0 0 0,0 0 0,0 0 0,0-1 0,8-6 0,-12 8 17,0 0-1,0-1 1,0 1-1,-1-1 0,1 0 1,-1 0-1,0 0 1,1 0-1,-1-1 1,1-2-1,4-6 2,-5 10 94,-1-1 0,1 0 1,0 1-1,-1-1 0,1 0 0,-1 0 0,0 0 0,0 0 1,0 0-1,0 0 0,-1 0 0,1 0 0,-1-1 1,0-4-1,0 5 541,0 6-229,0-1-380,1-1 0,-1 1 1,0 0-1,1 0 1,0-1-1,-1 1 1,1 0-1,0-1 1,0 1-1,0 0 1,0-1-1,0 0 1,0 1-1,0-1 1,1 0-1,1 2 1,11 15 14,-13-14-39,1-1 0,-1 1-1,1-1 1,0 0 0,0 0 0,0 0 0,0 0 0,0 0 0,1 0-1,-1-1 1,1 1 0,0-1 0,3 3 0,-5-4-2,1 0 0,-1-1 1,1 1-1,-1 0 0,1-1 1,-1 1-1,1-1 0,-1 0 1,1 0-1,-1 1 0,1-1 1,0 0-1,-1 0 0,2-1 1,38 4 79,-27 1-59,11 0-4,4-8-41,-12 0 1,27-1 7,-20-6 102,-12 8-55,-11 3-31,0 0-1,0 0 1,0 0 0,0-1 0,0 1 0,0 0-1,0-1 1,0 1 0,0-1 0,0 1 0,0-1-1,-1 1 1,1-1 0,0 1 0,0-1-1,-1 0 1,1 1 0,0-1 0,-1 0 0,1 0-1,0 1 1,-1-1 0,1 0 0,-1 0 0,0 0-1,1-1 1,0 1 0,-1 0-1,1 0 1,-1 0-1,1 0 1,-1 0 0,0 0-1,1 0 1,-1 0-1,0 0 1,0 0-1,0 0 1,0 0-1,0 0 1,0-1 0,-8-8 49,-4 0-22,8 6-28,0-1-1,1 1 1,0-1 0,-1 0 0,-3-9 0,5 8-26,-1 0 0,0 1 1,-1-1-1,0 1 1,-7-9-1,-6-5-245,1-11 75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9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379 1 8128,'-3'0'483,"0"0"1,0 0-1,0 1 0,0-1 1,0 1-1,1 0 0,-6 1 1,6-1-375,-1 1 0,1-1 1,-1 1-1,1 0 0,0 0 1,0 0-1,-1 0 0,1 0 1,1 0-1,-1 0 0,0 0 0,1 1 1,-1-1-1,1 1 0,-1-1 1,1 1-1,-1 3 0,0 2 150,-1-1 0,1 0-1,-2 0 1,1 0 0,-6 8-1,-3 5 84,-4 6-66,-1 3 95,-13 31 0,18-31-218,6-12-101,-2 0 1,1-1-1,-12 17 1,-37 39 26,-3 6 66,55-71-129,3-6-29,1 1 0,-1-1 0,0 1 0,0-1 0,0 0 0,0 1 0,0-1 0,0 0 0,-1 0 0,1 0 0,0 1 0,-1-1-1,1-1 1,-1 1 0,1 0 0,-1 0 0,1 0 0,-1-1 0,1 1 0,-1-1 0,0 1 0,1-1 0,-1 0 0,0 0-1,1 0 1,-1 1 0,0-2 0,-2 1 0,4 0 12,0 0 0,-1 0 0,1 0-1,0 0 1,0 0 0,0 0 0,0 0 0,0 0-1,-1 0 1,1 0 0,0 0 0,0 0 0,0 0 0,0 0-1,0 0 1,0-1 0,-1 1 0,1 0 0,0 0-1,0 0 1,0 0 0,0 0 0,0 0 0,0 0 0,0 0-1,0-1 1,0 1 0,0 0 0,-1 0 0,1 0-1,0 0 1,0 0 0,0-1 0,0 1 0,0 0-1,0 0 1,0 0 0,0 0 0,0 0 0,0-1 0,0 1-1,0 0 1,0 0 0,0 0 0,0 0 0,0 0-1,1 0 1,-1-1 0,0 1 0,0 0 0,0 0-1,0 0 1,0 0 0,0-19-5,-1 4-46,1 1 0,0-1 0,4-18 1,3 3-76,1 0 0,2 0 0,1 1 0,16-30 0,-5 10-39,-11 25-114,26-45 0,-32 62 285,0 0 1,1 0-1,-1 0 0,1 1 1,1 0-1,-1 0 1,1 1-1,0-1 1,0 2-1,9-6 1,-14 9 19,1 0 1,-1 0 0,0 0 0,1 0 0,-1 0 0,1 0 0,-1 1 0,1-1-1,-1 1 1,1 0 0,-1-1 0,1 1 0,-1 0 0,1 1 0,-1-1 0,1 0-1,4 2 1,-5-1 4,1 1-1,-1 0 1,0-1-1,1 1 1,-1 0-1,0 0 1,0 0 0,0 1-1,-1-1 1,1 0-1,0 1 1,-1-1-1,1 1 1,-1-1-1,0 1 1,0 0-1,1 5 1,47 166 924,-34-83-650,-11-53-154,2-4-37,-3-19-14,-1 0 0,1 22 0,-2-25-199,0 1-1,0-1 0,2 1 0,3 12 0,-4-18-51,-1-1-123,0-1-1,-1 1 1,1 0-1,-1 8 1,-1-2-1019,1 4-18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19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33 8064,'-49'0'3648,"33"0"-3168,0 0 1664,32 0-1696,0 0-288,33 0 64,-16 0-128,0 0-2080,16-16 1088,-16 16-3328,16-16 2368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2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6656,'-16'-17'3008,"-1"17"1696,34 17-3616,-1-17-896,17 0 96,0 0-192,-1 0-800,18 0 352,-1 0-2528,0 0 1600</inkml:trace>
  <inkml:trace contextRef="#ctx0" brushRef="#br0" timeOffset="1">639 639 8640,'-32'0'3904,"64"0"-1664,-15 17-1568,16-17 511,-17 0-703,33 0-288,-16-17-96,32 17-448,-32 0 192,16 0-1983,-16 0 1183,0 0-1568,-17 0 1440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21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67 6880,'0'0'93,"-1"1"0,1-1 0,-1 0 0,1 0 0,0 0 0,-1 0 0,1 0 1,-1 0-1,1 0 0,-1 0 0,1 0 0,0 0 0,-1 0 0,1 0 0,-1-1 0,1 1 0,-1 0 1,1 0-1,0 0 0,-1 0 0,1-1 0,0 1 0,-1 0 0,1 0 0,0-1 0,-1 1 0,0-1 1,7-7 1008,-3 6-1137,-2 1 92,-1 1-1,1-1 0,0 1 0,-1 0 1,1-1-1,-1 1 0,1 0 1,0-1-1,-1 1 0,1 0 0,0 0 1,-1 0-1,1 0 0,0-1 1,0 1-1,-1 0 0,1 0 0,0 0 1,-1 1-1,1-1 0,0 0 0,-1 0 1,2 0-1,0 1 151,323-1 1574,-210 9-1651,-19-2 39,-28-7 199,-66 0-356,-1 0 0,1 0 0,0 0 0,-1 0 0,1 0 0,0-1 0,-1 1 0,1 0 0,-1-1 0,1 0 0,0 1 0,-1-1 0,0 0 0,1 0 0,-1 0 0,1 0 0,-1 0 0,0 0 0,2-2 0,-2 3-7,-1 0-4,0 0 0,0-1-1,0 1 1,0 0 0,1 0 0,-1 0 0,0 0 0,0 0-1,0 0 1,0 0 0,0 0 0,0 0 0,0 0 0,0 0 0,0-1-1,0 1 1,1 0 0,-1 0 0,0 0 0,0 0 0,0 0-1,0 0 1,0 0 0,0-1 0,0 1 0,0 0 0,0 0-1,0 0 1,0 0 0,0 0 0,0 0 0,0-1 0,0 1 0,0 0-1,0 0 1,0 0 0,0 0 0,0 0 0,0 0 0,0 0-1,-1-1 1,1 1 0,0 0 0,0 0 0,0 0 0,0 0-1,0 0 1,0 0 0,0 0 0,0 0 0,0 0 0,0-1 0,-1 1-1,1 0 1,0 0 0,0 0 0,-3-3 4,1 1 0,-1-1 0,0 1 0,1-1 0,-1 1 0,0 0 0,0 0 0,-1 1 0,1-1 0,0 1 0,-1-1 1,1 1-1,-1 0 0,1 0 0,-1 0 0,1 1 0,-1-1 0,-5 1 0,5 0-17,0-1 0,0 1 1,0-1-1,0 0 0,0 0 0,0 0 1,0-1-1,0 1 0,-6-5 1,7 5 6,0 1-1,0-1 1,0 0 0,-1 1 0,1-1 0,0 1 0,0 0 0,0 0 0,0 0 0,-4 1 0,1 0 13,6-1-10,-1 0 0,1 0 1,0-1-1,-1 1 0,1 0 1,0 0-1,-1 0 0,1 0 1,0 1-1,-1-1 1,1 0-1,0 0 0,0 0 1,-1 0-1,1 0 0,0 0 1,-1 0-1,1 1 0,0-1 1,-1 0-1,1 0 0,0 0 1,0 1-1,-1-1 1,1 0-1,-5 8-125,1-1 1,0 1-1,0 0 1,1 0 0,-4 13-1,7-20 123,-1 2-13,0 0-1,1 0 1,-1 1-1,1-1 1,0 0-1,0 5 1,-1 9-7,0 1 1,-1 0-1,-1-1 1,-6 22-1,3-9 164,1 0 0,2 0 0,0 55 0,3-71-65,-3 24 0,1-25-54,1-8-18,0-1 1,0 1-1,1-1 1,-1 1-1,1-1 0,0 1 1,0 0-1,1-1 1,-1 1-1,1-1 1,0 1-1,1-1 0,2 8 1,10 32 199,-9-11-75,1-17-65,-4-13-44,-1 1 0,0-1-1,0 1 1,0-1 0,0 1-1,-1-1 1,1 6 0,-1-8 20,0-1 0,0 1 0,0 0 0,1 0 0,-1-1 0,0 1 0,0 0 0,-1-1 0,1 1 0,0 0 0,0-1 0,0 1 0,0 0 0,-1-1 0,1 1 0,0 0 0,0-1 0,-1 1 0,1-1 0,-1 2 0,-8-9 655,5 2-858,0 2 180,1 1-1,0-1 1,0 1 0,-1 0-1,-4-3 1,4 4 15,1-1-1,-1 0 1,1-1-1,0 1 1,-5-4-1,4 2 10,-1 0 0,0 0 0,0 0 0,-7-4 0,6 5 7,0-1 1,0-1 0,0 1-1,-7-8 1,-22-22 230,3 4-209,-29-37 0,45 47-71,1 0 35,-23-22 0,38 41-29,-12-10 97,2 0 1,-1-1 0,2 0-1,-14-23 1,18 28-90,0-2-12,0 0 0,-1 1-1,0 0 1,-14-14-1,15 17-61,1-1 0,-1 0 0,1 0 0,0 0-1,-4-8 1,8 14 58,0-1 0,0 1 0,0 0 1,0 0-1,0 0 0,0 0 0,0-1 0,0 1 0,0 0 0,0 0 0,0 0 1,0 0-1,0-1 0,0 1 0,0 0 0,0 0 0,0 0 0,0 0 0,0-1 0,0 1 1,0 0-1,1 0 0,-1 0 0,0 0 0,0-1 0,0 1 0,0 0 0,0 0 1,0 0-1,0 0 0,1 0 0,-1 0 0,0 0 0,0-1 0,0 1 0,0 0 0,0 0 1,1 0-1,-1 0 0,0 0 0,0 0 0,0 0 0,0 0 0,1 0 0,-1 0 1,0 0-1,0 0 0,0 0 0,0 0 0,1 0 0,8 0-25,-9 0 11,3 0-119,-1 0-1,1 0 1,-1 0 0,1 0-1,0 0 1,-1 1 0,1-1 0,-1 1-1,1 0 1,-1-1 0,1 1 0,-1 0-1,0 1 1,1-1 0,-1 0 0,0 1-1,0-1 1,3 4 0,-2-3-316,0 1 0,1-1 1,-1 1-1,1-1 0,4 2 0,-4-2-152,-1 0 0,1 0 0,-1 0 0,0 0 0,4 4 0,10 11-1261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22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50 5216,'0'-14'1696,"0"14"-1685,0 0 1,0 0-1,0 0 1,0 0-1,0 0 1,0-1-1,0 1 1,0 0-1,0 0 1,0 0-1,0 0 1,0 0-1,0 0 1,0 0-1,0 0 1,0 0-1,0 0 1,0-1-1,0 1 1,0 0-1,0 0 1,0 0-1,0 0 1,0 0 0,0 0-1,-1 0 1,1 0-1,0 0 1,0 0-1,0 0 1,0 0-1,0-1 1,0 1-1,0 0 1,0 0-1,0 0 1,0 0-1,0 0 1,0 0-1,-1 0 1,1 0-1,0 0 1,0 0-1,0 0 1,0 0-1,0 0 1,0 0-1,0 0 1,0 0-1,0 0 1,0 0-1,-1 0 1,1 0-1,0 0 1,0 0-1,0 0 1,-1 0 29,1 0 1,-1 0 0,1 0-1,-1 0 1,1 0 0,-1 0-1,1 0 1,-1 0 0,1 0-1,-1 0 1,1 0 0,-1 0-1,1-1 1,-1 1 0,1 0-1,0 0 1,-1-1-1,1 1 1,-1 0 0,1-1-1,0 1 1,-1 0 0,1-1-1,0 1 1,-1-1 0,1 1-1,0 0 1,-1-1 0,1 1-1,0-1 1,0 1 0,0-1-1,0 1 1,-1-1-1,1 1 1,0-1 0,0 1-1,0-1 1,0 1 0,0-1-1,0 0 1,0-2 1649,6 0-1110,0 0-392,-4 1-126,1 1 1,0-1 0,0 1 0,0 0 0,0 0 0,0 0 0,0 1-1,0-1 1,0 1 0,0-1 0,1 1 0,-1 0 0,4 1 0,14 0 86,0 2 0,27 6 1,-45-9-144,17 3 51,1-1-1,0-1 1,29-3-1,-4 1-73,69 1 218,-114 0-217,1 0-1,0 0 0,-1 0 1,1 0-1,0 0 0,-1 1 1,1-1-1,-1 1 0,1-1 1,0 1-1,-1-1 0,1 1 1,-1 0-1,0 0 0,1 0 1,-1 0-1,0 0 0,1 0 1,1 2-1,-3-2 4,-11 4-553,6 6 351,-6-4 67,10-7 127,-1 1 0,1 0 0,-1 0-1,1-1 1,-1 1 0,1 0-1,-1 1 1,1-1 0,0 0 0,0 0-1,-1 1 1,0 1 0,-6 11 16,1 1 1,0 0-1,2 0 0,-1 0 1,2 1-1,-5 25 1,6-25 33,-23 193 696,22-161-620,-2 39 6,-5 6-69,6-8 53,-6-6 218,8-48-203,1-7 44,-2 1 0,-6 26 0,8-45-123,0-1 0,0 1 0,0-1 0,-1 0 0,0 1 0,0-1-1,0-1 1,-8 10 0,1-5 27,0 1 1,-16 10-1,21-16-65,1-2-13,-1 1 0,1-1-1,-1 0 1,1 0 0,-1 0 0,0 0 0,0-1 0,0 0 0,0 0 0,0 0-1,0-1 1,0 0 0,-9 0 0,11 0 20,-8-1 1,0-1 0,1 0 0,-1 0-1,1-1 1,0 0 0,0-1 0,0 0-1,0-1 1,1 0 0,-1 0 0,-9-8 0,17 11 3,0 0 0,0 1 1,0-1-1,0 0 0,1 0 1,-1 0-1,1 0 0,-1 0 1,-1-4-1,3 5-4,0 0 0,-1 1 0,1-1 0,0 1-1,-1-1 1,1 0 0,0 1 0,0-1 0,-1 0 0,1 0 0,0 1 0,0-1 0,0 0-1,0 1 1,0-1 0,0 0 0,0 0 0,1 1 0,-1-1 0,0 0 0,0 1 0,0-1-1,1 0 1,-1 1 0,0-1 0,1 0 0,-1 1 0,0-1 0,1 1 0,-1-1-1,1 1 1,-1-1 0,1 1 0,-1-1 0,2 0 0,25-4 20,-20 3-18,5-1-1,0 0 1,1 1 0,-1 0 0,14 0-1,187 2-2732,-202 0 1930,0 0 0,14-3 0,-20 2 473,1-1 1,0 0 0,-1 0-1,8-4 1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23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346 181 6144,'-19'-38'2757,"18"35"-2696,-1-1 73,1 1 1,-1 0-1,0-1 1,0 1-1,0 0 1,0 0-1,0 0 1,-1 1-1,1-1 1,-1 1-1,-3-3 1,-1 1 233,-1 1 1,1 0-1,-1 1 1,0-1-1,0 2 1,0-1-1,-1 1 0,1 0 1,0 1-1,-14 1 1,15-2-271,0 1 1,0 1-1,0-1 0,0 1 1,-1 0-1,2 1 0,-1 0 1,0 0-1,0 0 1,0 1-1,1 0 0,0 0 1,-1 1-1,1 0 0,0 0 1,1 0-1,-10 10 0,-2 2 27,6-5-54,0 0-1,-10 14 0,20-23-63,0 0-1,0 0 0,0 0 0,0 0 0,1 0 0,-1 0 0,1 0 0,-1 1 0,1-1 0,0 0 0,0 0 0,0 1 0,0-1 0,0 0 0,1 0 0,-1 1 0,1-1 0,-1 0 0,1 0 0,0 0 0,0 0 0,1 2 0,1 1 0,0 0 0,0-1-1,0 1 1,1-1 0,0 0-1,0 0 1,0 0 0,1-1 0,-1 1-1,1-1 1,-1 0 0,11 4-1,1 0-95,1 0-1,31 6 1,-14-6-302,0-2 0,0-2 1,60-1-1,-94-2 391,21 0-145,0-2 0,-1 0-1,0 0 1,27-9 0,-1-2 136,-44 12 19,1 1 0,-1-1 0,0 0 0,0 1 1,0-1-1,0 0 0,0 0 0,0-1 1,0 1-1,3-3 0,-4 3 5,0 0-1,0-1 1,0 1-1,0 0 1,0-1 0,-1 1-1,1-1 1,-1 0-1,1-1 1,1-1 10,-2 3-16,0 0 0,1 0 1,-1-1-1,0 1 0,0 0 0,0 0 1,0 0-1,0 0 0,0-1 1,0 1-1,0 0 0,0 0 0,0 0 1,-1 0-1,1-1 0,0 1 0,-1 0 1,1 0-1,-2-2 0,-20-31 542,-32-38-1,27 38-210,-26-30-12,52 62-358,-1 1 0,1 0 0,-1-1 0,1 1 0,0 0 0,-1-1 0,1 0 0,0 1 0,0-1-1,0 0 1,0 0 0,0 1 0,1-1 0,-1 0 0,1 0 0,-1 0 0,0-3 0,4-1-1484,11-7 406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23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34 6400,'0'-27'2058,"1"22"-1534,6 4-248,-2 1-182,-2 0 3,0 0 0,0 0 1,-1 0-1,1 0 0,0 0 1,0 1-1,0-1 0,-1 1 1,1 0-1,0 0 0,-1 0 1,1 0-1,0 0 0,-1 0 1,0 1-1,1-1 0,3 5 1,2 1 302,-1-1 1,1 0 0,9 6 0,-10-8-225,-1 0 1,0 1 0,0 0 0,-1 0-1,1 0 1,-1 1 0,0-1 0,0 1-1,5 11 1,37 67 1103,-33-59-984,-2 1-1,0 1 1,-1-1 0,-2 2-1,-1-1 1,5 33-1,-3 18 231,-1 150-1,-10-167-402,-3 1-1,-2-1 1,-16 63 0,18-102-133,-1 0 1,-2-1-1,0 1 0,-13 25 1,4-22-318,0-1-1,-34 39 1,47-60 295,-27 31-1213,-1-1-1,-2-1 0,-1-2 0,-54 37 0,-43 18-1996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35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0 574 1984,'14'0'640,"-12"0"-389,1-3 21,8-8 458,-8 9-111,0-1 256,76-76 724,-46 35-1620,-14 33-11,-8 2 32,17-18 0,12-11 53,75-44-175,-97 70 113,1 0 0,26-13 0,-29 18 10,1 0 0,0 2 0,27-6 1,-24 6 14,19-5 7,19-5 41,58-7-1,-82 18-82,-3 1-9,35-9 0,54-7 10,-27 5-55,-40 3 59,0 2 0,106-3 0,-116 12 14,95-3 0,-101-1-2,120-6-44,-109 11-57,103-4-216,-100-2 156,111-4-244,-111 9 302,111-3-115,-111-1 197,111-5 24,524 9 106,-556 8-246,2 0-26,-73-9 152,-13 0-2,62 6 0,-85-2-3,98 7 319,-88-10-199,-9-1 44,42 5 0,123 23-76,-168-24-55,0-2 0,29-1-1,-6-1-213,-26 0 130,-10 1 22,0-1 0,0 1 0,-1 1-1,1 0 1,12 2 0,-7 3-42,-12-5 67,1 0-1,-1 0 0,1 0 1,0-1-1,-1 1 1,1 0-1,0-1 0,-1 1 1,1-1-1,0 0 1,0 0-1,-1 0 0,3 0 1,29 2-66,-31-1 108,0-1-1,1 0 1,-1 1-1,0-1 1,0 1-1,-1 0 1,1 0-1,0 0 0,0 0 1,0 0-1,0 0 1,1 2-1,0 0 61,0-3-181,-3 0 96,1 0 1,0 0-1,0 0 0,-1 1 1,1-1-1,0 0 0,0 0 1,-1 1-1,1-1 0,0 0 1,-1 1-1,1-1 0,-1 1 1,1-1-1,0 1 0,-1-1 1,1 1-1,-1 0 1,1-1-1,-1 1 0,0 0 1,1-1-1,-1 1 0,0 0 1,1-1-1,-1 2 0,1-1 6,-1 1-1,1-1 0,0 0 0,0 1 0,0-1 1,-1 0-1,1 0 0,0 0 0,0 0 0,0 0 1,1 0-1,-1 0 0,2 1 0,7 3 63,-7-4-48,-1 0-1,1 0 0,-1 0 1,0 1-1,0-1 0,0 1 1,0-1-1,2 3 0,10 10 112,-8-7-76,0-1 0,1 1 0,12 8-1,-7-7-34,-7-6 61,0 1 1,-1 0-1,1 0 1,-1 0-1,1 1 1,-1 0-1,0-1 0,-1 2 1,6 6-1,5 25 635,-11-25-531,-2-6-18,0 1 0,0 0 0,0 0 0,-1 0 0,1 0 0,-2-1 0,0 8 0,1-1-50,0-9-90,0 0 0,0 0 0,-1 0 0,1 0 0,-1-1 0,1 1 0,-1 0-1,0 0 1,0-1 0,0 1 0,-2 3 0,2-4-8,0 0-1,0 0 0,0 1 0,0-1 0,0 1 0,1-1 0,-1 1 1,1-1-1,-1 1 0,1-1 0,0 4 0,0-5-11,0 1 1,1 0-1,-1 0 1,0-1-1,1 1 0,-1 0 1,1-1-1,-1 1 0,1-1 1,0 1-1,0 0 1,-1-1-1,1 1 0,0-1 1,1 0-1,-1 1 0,2 1 1,-3-3-20,0 0 0,1 0 0,-1 1 0,0-1 0,0 0 0,0 0 0,1 1 0,-1-1-1,0 0 1,0 0 0,0 1 0,0-1 0,1 0 0,-1 1 0,0-1 0,0 0 0,0 1 0,0-1 0,0 0 0,0 1 0,0-1 0,0 0 0,0 1 0,0-1 0,0 1 0,0 26-324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35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 5728,'0'0'1840,"2"2"-1110,2 3-610,-1-1-1,0 0 0,0 1 0,0 0 0,-1 0 1,1 0-1,-1 0 0,0 0 0,-1 0 0,1 1 1,-1-1-1,0 1 0,-1-1 0,1 1 0,-1-1 1,0 1-1,0-1 0,-1 1 0,-1 8 0,1-10-12,-3 9 252,1 0-1,1 1 1,-2 21 0,4 47 595,0-77-873,0 0 0,0 0-1,0-1 1,-1 1 0,0 0-1,0-1 1,0 1 0,0 0-1,-1-1 1,0 0 0,0 1-1,0-1 1,0 0 0,-1 0-1,1 0 1,-1 0 0,0 0-1,0-1 1,-1 0 0,1 1-1,-1-1 1,1 0 0,-6 2-1,3 0-48,-1-1 0,1 0 0,-1-1 0,0 0 0,0 0 0,0 0 0,-1-1 0,1 0 0,-1-1 0,1 1 0,-12-1 0,-62-1-3237,31 0 1472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0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0 6976,'0'30'3288,"0"22"-2192,0-49-1049,1-1-1,-1 1 1,1-1 0,0 0 0,-1 1 0,1-1 0,0 0 0,1 1-1,-1-1 1,0 0 0,1 0 0,-1 0 0,1 0 0,0 0 0,-1-1-1,1 1 1,0 0 0,2 1 0,-1-1-1,0 1 1,0-1 0,-1 1-1,1 0 1,-1 0-1,3 5 1,0 2 4,-5-9-75,1 0 1,-1 1-1,0-1 1,1 0-1,-1 0 1,1 0-1,-1 0 1,1 0-1,0 0 1,-1 0-1,1 0 1,0 0-1,0 0 1,0 0-1,0-1 0,0 1 1,0 0-1,0-1 1,0 1-1,0 0 1,0-1-1,0 1 1,0-1-1,0 0 1,0 1-1,0-1 1,1 0-1,-1 0 0,0 1 1,0-1-1,0 0 1,3-1-1,2 2-285,-4-1 228,0 0 1,0 0 0,-1 0-1,1 0 1,0 0-1,-1 0 1,1 0-1,0-1 1,0 1 0,-1-1-1,4 0 1,0-6-339,-5 6 401,0 1 0,0-1 0,1 1 0,-1 0 0,0-1 0,0 1 0,1 0 0,-1-1 0,0 1 0,0 0 0,1-1 0,-1 1 0,0 0 0,1 0 0,-1-1 0,1 1 0,-1 0 0,0 0 1,1 0-1,-1-1 0,1 1 0,-1 0 0,0 0 0,1 0 0,-1 0 0,1 0 0,-1 0 0,1 0 0,-1 0 0,1 0 0,5-3-382,1-6 195,-7 9 202,0 0 1,0-1-1,0 1 1,0 0-1,0 0 1,0 0-1,0-1 1,0 1-1,0 0 1,0 0-1,0 0 1,-1-1-1,1 1 1,0 0-1,0 0 1,0 0-1,0 0 1,0-1-1,0 1 1,-1 0-1,1 0 1,0 0-1,0 0 1,0 0-1,-1-1 0,1 1 1,0 0-1,0 0 1,0 0-1,0 0 1,-1 0-1,1 0 1,0 0-1,0 0 1,-1 0-1,1 0 1,0 0-1,0 0 1,0 0-1,-1 0 1,1 0-1,0 0 1,0 0-1,0 0 1,-1 0-1,1 0 1,0 1-1,0-1 6,0 0 0,-1 0 0,1 0 0,0 0 0,0-1 0,0 1 0,0 0 0,0 0 0,0 0 0,0 0 0,0 0 0,0 0 0,-1 0 0,1 0 0,0 0 0,0 0 0,0 1 0,0-1 0,0 0 0,0 0 0,0 0 0,0 0 0,0 0 0,0 0 0,0 0 0,-1 0 0,1 0 0,0 0 0,0 0 0,0 0 0,0 0 0,0 0 0,0 0 0,0 0 0,0 0 0,0 1 0,0-1 0,0 0 0,0 0 0,0 0 0,0 0 0,0 0 0,0 0 0,0 0 0,0 0 0,0 0 0,0 0 0,0 1 0,0-1 0,0 0 0,0 0 0,0 0 0,0 0 0,0 0 0,0 0 0,0 0 0,0 1 33,0-1 0,0 1-1,0-1 1,0 1 0,0-1 0,0 0-1,0 1 1,0-1 0,0 1 0,0-1-1,-1 1 1,1-1 0,0 0 0,0 1-1,0-1 1,-1 0 0,1 1 0,0-1-1,0 0 1,-1 1 0,1-1 0,0 0-1,-1 1 1,1-1 0,0 0 0,-1 0 0,0 1-1,-7 8 724,3 18 425,-6 6-331,5-1 54,5-25-777,-3 5 29,2 1 1,-1-1 0,2 0-1,-1 14 1,2-17-94,0 0-1,-3 17 1,-8 1 57,6 12-22,-6-15 75,8-10-110,2-12-80,1 0 0,0 0 0,-1 0 0,0 1 0,1-1 0,-1 0 0,0 0 0,-2 3 0,2-4-7,0 0-1,0 0 0,0 0 0,0 0 0,0 0 1,-1-1-1,1 1 0,0 0 0,0-1 0,-1 1 1,1-1-1,0 1 0,-1-1 0,1 0 0,0 1 0,-1-1 1,1 0-1,-1 0 0,-2 0 0,3 0-17,-8 0-150,1 0 0,0-1 0,-17-3 1,22 3 162,0 0 0,0 0 0,0 0 0,0 0 0,0-1 0,0 1 0,1-1 0,-1 0 0,0 0 0,1 0 0,0 0 0,-1 0 0,1-1 0,0 1 0,-2-4 0,-26-40-545,29 44 448,1 0 1,-1 0-1,1 1 1,-1-1 0,1 0-1,0 0 1,0 1-1,0-1 1,0 0-1,0 0 1,0 0-1,0 0 1,1 1-1,-1-1 1,1 0-1,-1 0 1,1 1-1,0-1 1,0 0-1,-1 1 1,1-1-1,0 1 1,0-1-1,1 1 1,-1 0-1,0-1 1,0 1 0,3-2-1,12-13-1130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37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20 5152,'-27'0'1648,"27"0"-1636,0 0 0,0 0 1,0 0-1,-1 0 0,1-1 0,0 1 1,0 0-1,0 0 0,0 0 0,0 0 1,0 0-1,-1 0 0,1 0 0,0 0 0,0 0 1,0 0-1,0 0 0,0 0 0,-1 0 1,1 0-1,0 0 0,0 0 0,0 0 1,0 0-1,0 0 0,-1 0 0,1 0 1,0 0-1,0 1 0,0-1 0,0 0 1,0 0-1,0 0 0,-1 0 0,1 0 1,0 0-1,0 0 0,0 0 0,0 1 1,0-1-1,0 0 0,0 0 0,0 0 1,0 0-1,0 0 0,0 0 0,0 1 1,0-1-1,0 0 0,0 0 0,0 0 1,-1 0-1,2 1 0,-1 12 2932,-3-13-2384,-3 0-203,5 0 123,2 0-437,0 0 0,-1-1 1,1 1-1,-1 0 0,1-1 0,-1 1 1,1 0-1,-1-1 0,0 1 1,1-1-1,-1 1 0,1 0 0,-1-1 1,0 1-1,1-1 0,-1 1 0,0-1 1,0 0-1,1 1 0,-1-1 1,0 1-1,0-1 0,0 1 0,0-1 1,0 0-1,1 0 0,-2 1-34,1 0-1,0-1 0,0 1 0,0 0 0,0 0 1,0 0-1,0 0 0,0 0 0,0 0 1,0 0-1,0 0 0,0 0 0,0 0 1,0-1-1,0 1 0,0 0 0,0 0 0,0 0 1,0 0-1,0 0 0,0 0 0,1 0 1,-1 0-1,0 0 0,0 0 0,0-1 1,0 1-1,0 0 0,0 0 0,0 0 1,0 0-1,0 0 0,0 0 0,0 0 0,0 0 1,0 0-1,0 0 0,1 0 0,-1 0 1,0 0-1,0 0 0,0 0 0,0 0 1,0 0-1,0 0 0,0 0 0,0 0 1,0 0-1,1 0 0,-1 0 0,0 0 0,0 0 1,0 0-1,0 0 0,0 0 0,0 0 1,5 0 147,-2 0-105,0 0 0,0 0 1,0 0-1,0 0 0,1-1 0,-1 1 0,3-2 0,-1 0-3,2 0 13,1 0 1,-1 0-1,0 0 0,1 1 1,13-1-1,33 0 374,-27 1-427,1 1 0,43 5 0,-46 0-23,-9-2 20,1 0 0,23 0 0,203-3 1141,-240 0-852,-6 0-140,3 0-156,-1 0 0,0 0 0,1 0 1,-1 0-1,0 1 0,1-1 0,-1 0 0,0 0 0,1 1 0,-1-1 0,1 0 0,-1 1 0,0-1 0,1 0 1,-1 1-1,1-1 0,-1 1 0,1-1 0,-1 1 0,1-1 0,0 1 0,-1 0 0,0 0-5,1-1 0,0 1 0,-1-1 0,1 1 0,-1-1 0,1 1-1,-1-1 1,1 1 0,-1-1 0,1 1 0,-1-1 0,1 0 0,-1 1-1,0-1 1,1 0 0,-1 1 0,0-1 0,1 0 0,-1 0 0,0 0-1,1 0 1,-2 0 0,-3 3-89,-6 11 59,5-1 16,-5-7-49,8-1 97,0 0 0,0 1-1,1-1 1,-3 7 0,0 18 42,-12 38-240,-3 3 174,12-47 9,-8 39 0,14-46-6,2-10-2,-1 0 0,0 0-1,-3 7 1,-18 35 2,19-35-1,-2 22 0,2-23 45,-1 1-1,0 0 1,-1-1-1,-1 0 1,0 0-1,-12 19 1,17-31-36,0 0 1,0 1-1,-1-1 1,1 0 0,0 0-1,0 1 1,-1-1-1,1 0 1,-1 0-1,1-1 1,-1 1-1,-1 1 1,-8 4 153,10-5-162,1-1 1,0 0-1,-1 1 0,1-1 1,0 0-1,-1 0 0,1 0 1,0 1-1,-1-1 0,1 0 1,-1 0-1,1 0 0,-1 0 1,1 0-1,0 0 0,-1 0 0,1 0 1,-1 0-1,1 0 0,-1 0 1,1 0-1,-1 0 0,1 0 1,0 0-1,-1 0 0,1 0 1,-1-1-1,1 1 0,0 0 1,-1 0-1,1-1 0,0 1 0,-1-1 1,-2-1 30,1 0 0,0 0 1,0 0-1,0 0 0,-3-6 0,-25-47 359,24 44-323,-2-8 69,-11-35-1,13 34-42,-15-35-1,8 31-74,3 5 4,-14-36 0,-23-50 15,45 101-54,-2-3-30,-1 0-1,0 0 1,0 1 0,-1-1 0,1 1 0,-13-10 0,3 3-541,15 13 492,-1-1-1,1 1 1,0-1-1,-1 1 1,1-1-1,0 1 1,-1-1-1,1 1 1,0-1-1,0 0 1,0 1-1,-1-1 1,1 1-1,0-1 1,0 0-1,0 1 0,0-1 1,0 0-1,0 1 1,0-1-1,0 0 1,0 1-1,1-1 1,-1 1-1,0-2 1,0 2-126,0 0 184,0 0 1,0 0 0,0 0-1,0 0 1,0-1-1,0 1 1,0 0 0,0 0-1,0 0 1,0 0 0,0 0-1,0 0 1,0 0 0,0 0-1,0 0 1,0-1 0,0 1-1,0 0 1,0 0 0,0 0-1,0 0 1,0 0 0,1 0-1,-1 0 1,0 0 0,0 0-1,0 0 1,0 0 0,0 0-1,0-1 1,0 1 0,0 0-1,0 0 1,0 0 0,0 0-1,0 0 1,0 0-1,1 0 1,-1 0 0,0 0-1,0 0 1,0 0 0,0 0-1,0 0 1,0 0 0,0 0-1,0 0 1,0 0 0,1 0-1,-1 0 1,0 0 0,0 0-1,0 0 1,0 0 0,0 0-1,17-2-3333,13-12 1072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37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 6880,'0'-13'2229,"0"13"-2204,0-1 0,0 1 0,0 0 1,1 0-1,-1-1 0,0 1 0,0 0 0,0 0 0,0-1 0,0 1 1,0 0-1,0 0 0,0 0 0,0-1 0,1 1 0,-1 0 0,0 0 1,0 0-1,0 0 0,0-1 0,1 1 0,-1 0 0,0 0 0,0 0 1,0 0-1,1 0 0,-1 0 0,0 0 0,0-1 0,1 1 0,-1 0 1,0 0-1,0 0 0,1 0 0,5-2 240,0-1 1,0 1-1,1 1 0,-1-1 1,1 1-1,-1 0 0,1 0 1,-1 1-1,1 0 0,0 0 1,12 2-1,-15 0-126,1 0-1,-1 0 1,0 0-1,6 5 1,-8-5-80,1 0 1,0-1-1,0 1 1,0 0-1,1-1 1,3 2-1,3-1 58,-8-2-95,0 0 0,1 1 0,-1-1 0,0 1 0,0 0 0,0-1 0,3 3 1,17 21 137,2-2-54,-23-20-91,0 0 0,0 0 0,0 0 1,0 0-1,-1 0 0,1 1 0,0 2 0,1 5 40,1 1-7,2 11 54,-10 0 49,2-11-78,0 3-8,3-12-51,-1 1 1,1-1 0,-1 1 0,1-1 0,-1 0 0,0 1 0,0-1 0,0 0 0,0 0 0,-1 0 0,1 0 0,0 0 0,-1 0 0,1 0 0,-4 3 0,-9 7 139,-1 0 1,-16 10 0,23-17-33,1 1 1,0 0 0,-7 7 0,6 1 89,8-14-209,0 0 0,0 0-1,0 1 1,0-1 0,0 0-1,0 0 1,0 1 0,0-1-1,0 0 1,1 0 0,-1 1-1,0-1 1,0 0 0,0 0-1,0 1 1,0-1 0,1 0-1,-1 0 1,0 0 0,0 0-1,0 1 1,1-1 0,-1 0-1,0 0 1,0 0 0,0 0-1,1 0 1,-1 0 0,0 1-1,0-1 1,1 0 0,-1 0-1,0 0 1,0 0 0,1 0-1,-1 0 1,0 0 0,1 0-1,-1 0 1,0 0 0,0 0-1,1 0 1,-1-1 0,25 2 74,-15 0-51,0-1 1,-1-1-1,1 1 0,11-3 0,3-2-167,1 1 1,38-1-1,48-4-2032,-15 2-245,-75 6 1224,0 0-1,28-7 1,-22 4-322,25 1-697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3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34 5312,'-28'0'1701,"28"0"-1675,0 0 0,-1 0 0,1 0 0,0 0 0,-1 0 0,1 0 0,0 0 1,-1 0-1,1 0 0,0 0 0,-1 0 0,1 0 0,0-1 0,-1 1 0,1 0 0,0 0 0,0 0 0,-1 0 0,1 0 0,0-1 0,-1 1 0,1 0 0,0 0 0,0-1 0,-1 1 0,0-1 53,0 0 60,0 0 0,0-1 0,0 1 0,-1 0 0,1 0 0,0 1 0,-1-1 0,1 0 0,-1 0 0,1 1 0,-1-1 0,1 1 0,-1-1 0,1 1 0,-1 0 0,0-1 0,1 1 0,-1 0 0,-3 0 0,-5 0 1413,7 0 357,8 0-1402,285 0 1269,-271-1-1638,36-6 0,-37 4-335,34-2 1,-213 5-1180,155 1 1323,0-1 1,0 2 0,0-1-1,0 1 1,0 0 0,1 0-1,-1 1 1,0-1 0,1 1-1,0 1 1,-9 5 0,12-7 45,0-1-10,-1 1 0,1 0 0,-1 0-1,1 0 1,0 0 0,0 1 0,0-1 0,0 1 0,1-1 0,-1 1 0,1-1-1,-1 1 1,0 3 0,0 1-38,0 0-1,1-1 1,-1 15-1,-1 1-47,-1 1-76,1-11 109,1 0-1,0 1 0,1 0 0,1-1 1,1 18-1,10 38 172,-6 11 1,6 3 26,-5 0-59,-1-38-59,3 60 28,-7-75 3,0-19 16,-1 0 0,1 1 1,-2-1-1,0 0 0,0 0 0,-1 0 1,0 0-1,0 0 0,-8 17 0,5-16 71,-1-1-1,-1 0 0,-8 10 1,13-17-104,0-1 0,0 1 0,0-1 0,0 0 0,0 0 0,-1 0 1,1 0-1,-1 0 0,1 0 0,-1-1 0,0 1 0,0-1 0,0 0 1,0 0-1,1 0 0,-1 0 0,-4 0 0,1-1-30,-1 0 1,1 0-1,-1-1 0,1 0 0,0 0 1,-1 0-1,1-1 0,0 0 0,0 0 0,0-1 1,-7-3-1,13 6 8,-10-5 93,1 0 1,0 0-1,-9-7 1,15 9-27,3 4-46,0 0-1,0 0 1,1 0 0,-1 0-1,0 0 1,1 0 0,-1 0-1,0 0 1,1 0-1,-1 0 1,1 0 0,0 0-1,-1 0 1,1-1 0,0 1-1,-1 0 1,1 0-1,0-1 1,0 1 0,0 0-1,-1-1 1,1 1 0,0-1-1,2 1 1,29 9 255,-17-6-178,9 10 7,-13-10-96,0-1-1,0 0 1,-1-1 0,2 0-1,-1-1 1,0 0 0,14-1 0,29 3 36,-20 2-23,-21-2 41,1 0 0,-1-2 1,1 0-1,-1 0 0,1-1 0,19-3 0,-10-3-216,-17 4-83,0 0 0,1 1-1,0 0 1,12-1 0,-19 2 211,0 1 1,1-1 0,-1 0-1,0 0 1,1 0-1,-1 0 1,0 0 0,1 0-1,-1 0 1,0 0 0,1 0-1,-1 0 1,0 0 0,1 0-1,-1 0 1,0 0 0,1 0-1,-1 0 1,0 0 0,1-1-1,-1 1 1,0 0 0,0 0-1,1 0 1,-1 0 0,0-1-1,0 1 1,1 0 0,-1 0-1,0-1 1,0 1 0,1 0-1,-1 0 1,0-1 0,0 1-1,0-1 1,-6-7-1101,5 7 982,0 0 24,1 1 0,-1-1 0,1 0 0,0 1 0,-1-1-1,1 1 1,0-1 0,-1 0 0,1 1 0,0-1 0,0 0 0,0 1 0,0-1 0,-1 0 0,1 0 0,0 1 0,0-1-1,0 0 1,1 1 0,-1-1 0,0 0 0,0 1 0,0-2 0,1 0-417,-1-15-895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38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68 5568,'-27'-13'1786,"21"10"-1071,6 0-246,0-8 358,0 9-134,-3 2 443,3 0-1095,-1 0-1,1 0 1,-1 0-1,1 0 1,-1 0-1,1 0 1,-1 0-1,1-1 1,-1 1-1,1 0 1,-1 0-1,1 0 1,-1 0-1,1-1 1,0 1-1,-1 0 1,1 0-1,-1-1 1,1 1-1,-1 0 1,1-1-1,0 1 1,-1-1-1,1 1 1,0 0-1,-1-1 1,1 1 0,0-1-1,0 1 1,0-1-1,-1 1 1,1-1-1,0 1 1,0-1-1,0 1 1,0-1-1,0 1 1,0-1-1,0 1 1,0-1-1,0 0 1,0 1-31,0 0 0,0 0 0,0 0 0,0-1 0,0 1 0,0 0 0,0 0 0,0 0 0,0 0 0,0 0 0,0 0 0,0 0 0,0 0 0,0 0 0,0 0 0,0-1 0,0 1 0,0 0 0,0 0 0,0 0 0,0 0 0,0 0 0,0 0 0,0 0 0,0 0 0,0 0 0,0 0 0,-1 0 0,1-1 0,0 1 0,0 0 0,0 0 0,0 0 0,0 0 0,0 0 0,0 0 0,0 0 0,0 0 0,0 0 0,0 0 0,0 0 0,-1 0 0,1 0 0,0 0 0,0 0 0,0 0 0,0 0 0,0 0 0,0 0 0,0 0 0,0 0 0,0 0 0,-1 0 0,1 0 0,0 0 0,0 0 0,-2 0 96,0 0 0,1-1 0,-1 1-1,0-1 1,0 1 0,0-1 0,1 0 0,-1 0-1,0 0 1,-2-2 0,-4-1 58,4 2-25,-1 1 0,1 0 0,-1 0 0,1 1 1,-1 0-1,1 0 0,-1 0 0,-8 1 0,-4 0 188,15-1-298,-1 0 0,0 0-1,1 0 1,-1 1 0,1-1 0,-1 1 0,0 0 0,1 0 0,-1 0 0,-3 2 0,3-2-6,1 0 0,0 1 0,-1-2 0,1 1 0,-1 0 0,0 0 0,1-1 0,-1 1 0,0-1 0,-4 0-1,5 0-4,0 1 0,0-1-1,0 0 1,0 1-1,0-1 1,0 1-1,0 0 1,0 0-1,0 0 1,0-1-1,1 2 1,-1-1-1,-2 2 1,-21 21 47,13-11-24,11-11-31,-1 0 0,1 0 0,-1 0 0,1 0 0,-1 0 0,1 0 0,0 0 0,0 1 0,0-1 0,1 0 0,-1 0 0,0 1 0,1-1 0,-1 4-1,-2 7 13,-2 4-2,4-13-16,-1-1 0,1 1-1,0 0 1,0 0 0,1-1-1,-1 1 1,1 0 0,0 0-1,0 0 1,0 0-1,1 6 1,3 9-5,11 46 28,-14-59-16,1 0 0,0 0 0,1-1-1,0 1 1,-1-1 0,2 0-1,-1 0 1,8 9 0,-6-10 7,0 0 0,1-1 0,0 1 0,0-1 0,0 0-1,0-1 1,1 0 0,-1 0 0,1 0 0,12 2 0,-2-2-2,0-1-1,22-1 1,-11-1-36,4 0-19,1-2 1,-1-1 0,0-1-1,46-14 1,-69 16 61,0 0 0,-1-1-1,1 0 1,-1 0 0,0-1 0,0 0 0,-1 0 0,1-1 0,-1 1-1,0-2 1,-1 1 0,1-1 0,7-11 0,-12 14 1,1 1 0,-1-1-1,-1 0 1,1 1 0,0-1 0,-1 0 0,0 0 0,0 0 0,0 0 0,0 0 0,-1 0 0,0 0-1,1 0 1,-2 0 0,1 0 0,0-1 0,-1 1 0,0 0 0,1 0 0,-2 0 0,1 1 0,0-1-1,-1 0 1,0 0 0,0 1 0,-3-6 0,2 6 9,1 1-1,-1-1 1,0 0-1,-1 1 1,1 0-1,0 0 1,-1 0-1,1 0 1,-4-1-1,-18-10 191,0 2 0,0 0 0,-1 2 0,-32-7 0,9 10-79,24 1-153,10 2-273,0 1 1,-28-1 0,34 2-1087,24 2-1371,28 1-4610,-10 12 3296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2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50 6144,'-13'0'2232,"31"0"1290,-11 0-3149,-3 1-217,0-1 0,-1 0 0,1 0 0,0 0 0,0 0 0,0-1-1,-1 0 1,6-1 0,28-8 672,60-8-1,-69 13-690,-17 3-104,16-2 39,44-3-1,13 7 207,-80-1-256,0 1 1,0 0 0,-1 1 0,1-1 0,0 1 0,4 0 0,0 7 100,-8-7-116,0-1 1,1 1 0,-1-1 0,0 0 0,0 1-1,1-1 1,-1 0 0,0 1 0,1-1 0,-1 0-1,0 0 1,1 1 0,-1-1 0,1 0 0,-1 0-1,0 0 1,1 1 0,-1-1 0,1 0-1,-1 0 1,0 0 0,1 0 0,-1 0 0,1 0-1,-1 0 1,1 0 0,0 0 0,1 0 68,-4 3 13,-9 8 183,5-9-139,4-1-139,0-1-1,0 0 0,1 1 0,-1-1 0,0 1 0,0 0 0,0 0 0,1-1 0,-1 1 0,-2 2 0,3-2-134,-1 0-1,0 0 1,1 0 0,-1-1-1,0 1 1,0 0-1,0-1 1,1 1-1,-1-1 1,-2 1 0,1-1-787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3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17 3904,'0'-14'1253,"0"14"-1244,0 0-1,0 0 1,0 0 0,0 0-1,0 0 1,0-1-1,0 1 1,0 0 0,0 0-1,0 0 1,0 0-1,0 0 1,0 0 0,0 0-1,0 0 1,0 0 0,0 0-1,0-1 1,0 1-1,0 0 1,0 0 0,0 0-1,0 0 1,0 0-1,0 0 1,-1 0 0,1 0-1,0 0 1,0 0-1,0 0 1,0 0 0,0-1-1,0 1 1,0 0-1,0 0 1,0 0 0,0 0-1,0 0 1,0 0 0,-1 0-1,1 0 1,0 0-1,0 0 1,0 0 0,0 0-1,0 0 1,0 0-1,0 0 1,0 0 0,0 0-1,0 0 1,-1 0-1,1 0 1,0 0 0,0 0-1,0 0 1,-14 0 3863,17 6-2944,-1-1-758,1 1 1,-1 0-1,-1 0 1,1 0 0,-1 0-1,0 9 1,1 43 728,0 9-294,12 1-215,-10-53-316,-1-1-1,0 1 1,-1 0 0,0 0 0,-1 0 0,-2 21 0,-2-22 99,-1 0-1,0-1 1,-1 1 0,0-1 0,-12 21-1,8-18 99,7-10-218,-1 0 1,0-1 0,-1 1 0,1-1 0,-1 0 0,0 0 0,0 0 0,-1 0 0,1-1 0,-1 1 0,0-1 0,0 0 0,-1-1 0,1 0 0,-1 1 0,-10 3 0,-25 7 186,37-14-260,0 1-1,0 0 1,0-1 0,-8 0 0,-26 0-1010,16 0 236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3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7552,'0'0'3424,"0"-17"-2240,0 34-2848,17-17 896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3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4576,'0'0'4656,"0"2"-3920,0 0-551,-1 0 1,1-1-1,-1 1 1,1 0 0,-1-1-1,1 1 1,-1 0-1,0-1 1,-1 4-1,-5 8 349,2 8-152,4-16-266,0 0-1,-1 0 0,1-1 0,-1 1 1,0 0-1,-3 5 0,0-2 31,1-1 1,0 1-1,1 0 0,-1 0 0,2 0 1,-1 0-1,1 0 0,-2 15 0,2 2 190,2 41 0,0-27-148,0-31-161,0-7-18,0 0 0,-1 0 0,1 0 0,0-1 0,0 1-1,0 0 1,0 0 0,0 0 0,0 0 0,1 0 0,-1 0 0,0 0 0,0 0-1,1 0 1,-1 0 0,1 0 0,-1-1 0,0 1 0,1 0 0,0 0 0,-1 0 0,1-1-1,-1 1 1,1 0 0,0-1 0,-1 1 0,1-1 0,0 1 0,0-1 0,0 1-1,0-1 1,-1 1 0,1-1 0,0 0 0,0 1 0,0-1 0,0 0 0,1 0 0,6 3 44,12 3-21,-7-11-156,-5 1 24,23-4-145,-18 0 32,23-18 1,-20 14 135,-11 7 61,1 0 0,-1 0-1,-1 0 1,1 0 0,6-12-1,-5 8-14,0 1 0,12-12-1,-5 3-16,-10 12 34,2-5-45,-5 10 61,0 0 0,1 0 0,-1-1 1,0 1-1,0 0 0,1 0 0,-1 0 1,0 0-1,0 0 0,0 0 0,1 0 1,-1 0-1,0 0 0,0 0 0,1 0 0,-1 0 1,0 0-1,0 0 0,1 0 0,-1 0 1,0 0-1,0 0 0,1 0 0,-1 0 1,0 0-1,0 0 0,0 0 0,1 0 1,-1 1-1,0-1 0,0 0 0,0 0 1,1 0-1,-1 0 0,0 1 0,0-1 1,0 0-1,0 0 0,1 1 0,-1 0 61,1 0 0,-1 1 0,1-1-1,-1 1 1,1 0 0,-1-1 0,0 1 0,0-1 0,0 1-1,0-1 1,0 1 0,0 3 0,-1 4 134,1-5-150,0 0 1,0-1 0,1 1-1,-1 0 1,1-1 0,-1 1-1,1-1 1,0 1-1,1-1 1,-1 1 0,0-1-1,1 0 1,0 1 0,0-1-1,4 4 1,24 15 160,-24-17-183,-1 0-7,1-1 0,0 1 1,0-1-1,1-1 0,-1 1 1,1-1-1,0 0 0,-1 0 1,13 2-1,-10-3 25,0-1-1,0 0 1,0 0 0,0-1-1,0 0 1,0-1 0,0 0-1,0 0 1,0-1 0,0 0-1,0-1 1,-1 0 0,1 0-1,-1-1 1,0 0 0,0 0-1,7-6 1,18-17 202,-28 23-191,1 0-1,-1 0 0,0 0 1,-1-1-1,9-9 0,-11 10-41,-1 1-1,1-1 1,-1 1 0,0-1-1,0 1 1,0-1-1,0 0 1,0 1-1,-1-1 1,0 0 0,0-6-1,0 7-11,0-1 0,0 0 0,-1 1 0,0-1 0,1 0 0,-1 1 0,-1-1 0,-1-3 0,-2-9-48,-1-11-133,0 13-219,5 13 312,0 0-1,0-1 0,0 1 1,0-1-1,1 1 0,-1-1 1,1 0-1,-1 1 0,1-1 1,0 1-1,0-1 0,0-1 1,-1-7-1083,1 9 899,0-1-1,0 1 1,0 0 0,0-1-1,0 1 1,0-1-1,0 1 1,1 0 0,-1-1-1,1-1 1,-1 3 9,1-1 1,0 0-1,-1 1 0,1-1 1,-1 1-1,1-1 1,0 1-1,-1 0 0,1-1 1,0 1-1,0 0 0,-1-1 1,1 1-1,0 0 0,0 0 1,-1 0-1,1 0 0,0-1 1,0 1-1,0 0 0,0 0 1,1 1-1,28-1-3422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4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18 9568,'-7'0'5068,"20"0"-4194,33 0-1222,9 1 389,-10 0 8,62-6 0,-49-6-140,115 8 47,-111 4-61,-57-1 542,-8 0 267,2 0-633,-1 0 0,0 1 0,0-1 0,1 0 0,-1 1 0,0 0 0,1-1-1,-1 1 1,1 0 0,-4 2 0,-4 2 173,-2 0-19,9-4-209,-1 0 1,1 0-1,0 0 0,0 1 1,0-1-1,0 1 1,0-1-1,0 1 1,0-1-1,-1 3 0,-3 5-100,0 0-1,0 0 0,-3 10 0,9-18 83,-4 7-4,1 0 1,0 0-1,-3 13 0,5-17 13,-18 91-28,10-64-14,2-9 103,-7 43 0,12-44-32,-4 23 13,-16 19 10,12-15-9,9-38-24,-1 0 0,-1 0 1,-3 10-1,-24 46 219,29-63-200,1 0 0,-1 0 0,0 0 0,0-1 1,-1 1-1,1 0 0,-1-1 0,1 1 0,-1-1 0,-2 4 0,3-7-23,1 1 0,0-1-1,-1 1 1,1-1 0,0 1 0,0-1 0,0 1-1,-1-1 1,1 1 0,0-1 0,0 0-1,0 1 1,0-1 0,0 1 0,0-1 0,0 1-1,0-2 1,0 2 18,0-6-4,0 0 0,-1 0 0,0 0-1,0 0 1,0 0 0,0 0 0,-5-10 0,1 0 8,1 4 0,2 0-1,-3-15 1,-6-37 102,6 48-79,0 1 0,-2-1 0,1 1 0,-2 0 0,0 0 0,-16-21 0,7 11 107,-49-63 319,53 72-424,-1 1 1,0 1-1,-23-19 0,20 22-1,14 9-57,-1 1 0,1-1 1,0 0-1,0-1 1,1 1-1,-1 0 0,0-1 1,1 0-1,-4-4 1,-8-18-76,13 24 47,1 0 0,0 0 0,-1 0 0,1 0 0,-1 0 0,1 0 0,0 0 0,0 0 0,0 0 0,-1 0 0,1-2 0,1 3 10,-1 0 0,0-1 1,0 1-1,0-1 1,0 1-1,0 0 0,0-1 1,1 1-1,-1 0 0,0 0 1,0-1-1,0 1 0,1 0 1,-1-1-1,0 1 1,0 0-1,1 0 0,-1-1 1,0 1-1,1 0 0,-1 0 1,1 0-1,1-1-78,0 0 0,1 1 0,-1 0 0,1 0 0,-1-1 0,0 1 0,5 1 0,1-1-436,22 0-167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10048,'0'16'4544,"0"17"-3936,0-17 576,16 1-801,-16-1-223,16 1-1215,1-17 543,-1 16-3360,1 0 2112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0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6048,'-17'0'2752,"17"33"-2400,0-17 1088,0 17-864,0-1 416,-16 1-608,16 16 160,0-16-320,-16 0-352,16 0 64,0-1 224,0 1-96,0-16-1184,0-1 576,0 0-4480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1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12 131 5056,'-11'1'2021,"19"-4"-1237,-3-3-186,-6 6-27,1 0-553,0 0 0,0 0 0,0 0 0,0 0 0,0 0-1,0 0 1,0 0 0,0 0 0,0 0 0,1 0 0,-1 0 0,0 0 0,0 0 0,0 0-1,0 0 1,0 0 0,0 0 0,0 0 0,0 0 0,0 0 0,0 0 0,0 0-1,1 0 1,-1 0 0,0 0 0,0 0 0,0 0 0,0 1 0,0-1 0,0 0 0,0 0-1,0 0 1,0 0 0,0 0 0,0 0 0,0 0 0,0 0 0,0 0 0,0 0 0,0 0-1,0 1 1,0-1 0,0 0 0,0 0 0,0 0 0,0 0 0,0 0 0,0 0-1,0 0 1,0 0 0,0 0 0,0 1 0,0-1 0,0 0 0,0 0 0,7-3 790,-5 2-682,-1 0-1,1 0 1,0 0-1,0 0 1,0 0-1,0 1 1,0-1-1,0 1 1,0-1-1,0 1 1,3 0-1,7 0 322,-2 1-171,0-1 0,0-1 1,13-2-1,24-8 460,-1 6-277,-8-6-160,-17 8-216,-13 2-129,-1-1 0,1 1 0,0-1 0,-1 0 0,13-6 1,-12 5-175,-1 0 1,1 0-1,10-1 1,4-2-1074,-20 5 1097,1-1 0,-1 1 0,0 0 0,0-1 0,0 1 0,-1-1 0,1 0 0,0 1 0,-1-1 0,1 0 0,-1 0 0,1 0 0,-1 0 0,2-5 0,5-4-1269,-8 10 1365,1 1-1,0-1 1,-1 0 0,1 1 0,0 0-1,0-1 1,-1 1 0,1-1 0,0 1 0,0 0-1,0 0 1,0-1 0,0 1 0,-1 0 0,1 0-1,0 0 1,0 0 0,1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4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43 9152,'-14'14'2928,"3"-9"-1766,4-2-967,0-1-1,0 1 0,0 1 0,0-1 1,1 1-1,-1 0 0,1 1 1,0 0-1,0 0 0,1 0 0,-1 1 1,1-1-1,-6 9 0,-7 14 390,-26 53-1,11-18-507,3-8-87,8 5 32,3-26-4,15-27-24,0-1 0,0 1-1,1 0 1,-1 0 0,-2 10 0,2 2-7,2-10 91,0 0 1,-6 14-1,5-18 73,5-5-138,-1 0 1,0 0 0,1-1-1,-1 1 1,1 0-1,-1-1 1,0 1-1,0-1 1,1 0 0,-1 1-1,0-1 1,0 0-1,0 0 1,1 0-1,-1 0 1,0 0 0,0 0-1,-1 0 1,1 0-1,0 0 1,0 0-1,0-1 1,-1 1 0,1 0-1,-1-1 1,1 1-1,0-3 1,2-2 24,6-12-18,16-34 51,3 1 0,41-58 0,-45 76 3,-3 5-133,32-36-1,43-21-371,-61 52 230,-4 11 10,-10-2 154,-3 18 202,-8 3-56,2-2 40,-8 3 58,1 10 107,-4-6-265,1 2 37,0 0-1,1 0 0,0 0 1,4 4-1,-4-6-53,-1 1 0,1 0-1,-1 0 1,1 0 0,-1 0-1,0 1 1,-1-1 0,1 0 0,-1 1-1,1-1 1,-1 1 0,1 5-1,4 49 114,5-1-26,-6 17 106,6-6-123,-6-2-224,16 47-313,-14-82 190,-6-28 82,-1 0 0,1 0 0,0 0 1,-1 0-1,0 1 0,0-1 0,0 0 0,0 0 1,0 0-1,-1 0 0,1 0 0,-1 0 0,0 0 1,0 0-1,0 0 0,0 0 0,0 0 0,-1 0 0,1-1 1,-3 4-1,1-3-1073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5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34 8800,'-33'-17'4000,"33"1"-1984,17 16-1440,-1 0 64,0 0-416,34 0 159,-18 0-255,1 0-543,16 0 223,-16 0-2528,0 0 1472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5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8960,'0'0'4064,"32"0"-3520,1-16 1184,0 32-1056,16-16-1,17 0-415,-17 0 32,16 0-160,1 0 160,-17 0-192,-16 0-736,0 17 352,-17-17-1759,17 0 1151,-33-17-3104,16 17 2240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7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6464,'-17'0'2944,"34"0"-768,-1 0-1440,1 0 704,-1 0-864,0 17 0,1-17-384,-1 0 32,0 0-128,17 0-128,0 16 0,-17-16-1216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8128,'-16'0'3680,"16"16"-3168,0 0 1248,16-16-1056,17 0 352,-17 0-640,17 0 63,0 0-319,0-16-576,-1 16 225,18-16-2177,-18 16 1280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9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5408,'-3'0'244,"0"0"0,1 0 0,-1 0 0,0 0 0,0 0 0,0 1 0,1 0 0,-1-1 0,0 1 0,1 0 0,-1 0 0,1 0 0,-1 1 0,1-1 0,-5 4 0,5-3 534,2 1 305,0 60 1232,0-62-2302,0 0 0,0 1 0,0-1 0,1 0 0,-1 0 1,0 1-1,1-1 0,-1 0 0,1 0 0,-1 0 0,1 0 0,0 1 1,-1-1-1,1 0 0,0 0 0,0 0 0,0-1 0,0 1 1,0 0-1,0 0 0,0 0 0,0-1 0,0 1 0,2 0 0,9 8 69,1 9 4,-12-15-63,1 0-1,0 0 1,0 0-1,1 0 0,-1-1 1,0 1-1,1-1 1,5 5-1,5 1 74,0 0-1,0-1 0,23 9 1,-29-14-64,-1 0 0,0 0 0,0-1 0,1 1 1,-1-2-1,1 1 0,-1-1 0,1 0 1,-1 0-1,1 0 0,8-3 0,-11 2-42,5-1-47,-1 0-1,1-1 1,10-5-1,-2-3 90,-16 10-23,1 1-1,-1-1 0,0 0 1,1 0-1,-1 0 0,0 1 1,0-1-1,0-1 0,0 1 1,0 0-1,2-2 0,-3 2-4,0 0-1,1 0 1,-1 0-1,0 0 0,0 0 1,1 0-1,-1 0 1,0 0-1,0 0 1,0 0-1,-1 0 1,1 0-1,0 0 1,0 0-1,0 0 0,-1 0 1,1 0-1,0 0 1,-1 0-1,1 0 1,-2-1-1,0-1 0,0-1-1,-1 1 0,0 0 1,0 0-1,-5-5 1,4 5 11,1 0 1,0 0-1,0 0 1,1 0-1,-5-7 1,-2-10-11,7 14-32,-1 0-1,1 0 1,-2 0-1,1 0 1,-4-5-1,5 9 9,1 0 0,-1 0-1,0 1 1,1-1 0,-1 1 0,0 0 0,0-1-1,0 1 1,0 0 0,0 0 0,0 0 0,-1 0-1,1 1 1,0-1 0,0 0 0,-1 1 0,1 0-1,0-1 1,-4 1 0,-16 0 169,11 3-21,6 0-95,2-2-17,1 1-1,-1-1 1,0 0-1,0 1 1,-1-1-1,1-1 0,0 1 1,0 0-1,0-1 1,-1 1-1,-3-1 1,1 0-4,1 1 1,0 0-1,0 0 1,0 1-1,0 0 0,0 0 1,0 0-1,0 0 1,-8 6-1,-7 3-8,9-5 55,1-1-1,0 1 1,0 1 0,1-1-1,-10 10 1,13-9-6,0-1 1,1 1-1,0 0 0,0 0 1,0 0-1,1 1 0,-6 15 1,6-13 28,1 0 1,1 1-1,0-1 1,-2 19-1,2 44 152,2-58-209,1 8 58,7 42 0,-5-45-3,2 36 0,-5 59 570,0-114-630,0 1-1,0-1 0,0 1 0,0-1 0,0 0 0,0 1 1,-1-1-1,1 1 0,0-1 0,-1 0 0,1 1 0,-1-1 0,0 0 1,1 1-1,-1-1 0,0 0 0,0 0 0,0 0 0,0 0 1,0 0-1,0 0 0,0 0 0,0 0 0,0 0 0,0 0 1,-1 0-1,1-1 0,0 1 0,0 0 0,-1-1 0,1 1 0,0-1 1,-1 0-1,1 1 0,-1-1 0,1 0 0,-1 0 0,1 0 1,0 0-1,-1 0 0,1 0 0,-1 0 0,1-1 0,-1 1 0,1-1 1,0 1-1,-1 0 0,-1-2 0,-4-2-208,3 3-67,0-1 1,0 0 0,1 1 0,-1-1 0,1-1 0,0 1-1,-1-1 1,1 1 0,-5-6 0,8 6 154,-1 1-1,1-1 1,-1 1 0,1-1-1,0 1 1,0-1 0,-1 1-1,1-1 1,0-1 0,0 3 101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9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19 5632,'-27'-14'1834,"26"13"-1703,-1 0-1,1 1 1,-1-1-1,0 1 0,1-1 1,-1 1-1,0 0 1,1 0-1,-1 0 0,0 0 1,1 0-1,-1 0 1,0 0-1,0 0 0,1 1 1,-1-1-1,1 0 1,-1 1-1,-2 1 0,-2 9 878,0-6-195,5-5-744,0 1 0,0 0 0,1-1 0,-1 1 0,0 0 0,1-1 0,-1 1 0,1 0-1,-1 0 1,0 0 0,1 0 0,0 0 0,-1-1 0,1 1 0,0 0 0,-1 0 0,1 0 0,0 2 0,-3 3 126,0 0-1,0 0 1,0 0 0,-1-1 0,0 1-1,-4 4 1,3-3-38,-4 4 175,1 1-1,0 1 1,1-1 0,-7 19 0,-7 16 254,-40 70 1,28-60-337,3-16-4,8 0-150,5-25-173,7-8 10,7-4-17,0-1 1,1 0-1,0 1 1,-1-1-1,-1 5 0,4-8 84,0 1-130,0-1-1,-1 1 0,1-1 0,0 1 0,-1-1 0,1 1 0,0 0 0,0-1 0,-1 1 0,1 0 0,0-1 0,0 1 0,0 0 0,0-1 0,0 1 1,0 0-1,0-1 0,0 1 0,0 0 0,1 0 0,4 1-698,-2-2 485,-1-1 1,1 0-1,-1 0 0,1 0 0,-1 0 1,1 0-1,-1 0 0,3-2 1,14-14-1753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49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84 5728,'30'-30'3157,"-30"30"-3078,1-1-1,-1 1 1,0-1-1,1 1 1,-1-1 0,0 0-1,1 1 1,-1-1-1,0 1 1,0-1 0,1 1-1,-1-1 1,0 0-1,0 1 1,0-1-1,0 0 1,0 1 0,0-1-1,0 0 1,0 1-1,0-1 1,0 1 0,-1-1-1,1 0 1,0 0-1,0 1 87,-1-2-47,1 1 0,0-1 0,0 1-1,-1 0 1,1-1 0,-1 1 0,1 0 0,-1-1 0,0 1 0,1 0-1,-1 0 1,0 0 0,0-1 0,0 1 0,0 0 0,0 0-1,0 0 1,0 0 0,0 1 0,0-1 0,-1 0 0,1 0 0,0 1-1,0-1 1,-1 0 0,1 1 0,-2-1 0,-4-2 139,4 2-182,0 0 0,0 0 0,0 1 1,0-1-1,0 1 0,0 0 0,0-1 0,0 1 0,0 1 0,-4-1 0,-5 1 86,-17-1 220,-40 1 255,61 0-576,0 0-1,0 1 1,0 0 0,0 0-1,0 1 1,-10 4-1,10-3-2,0 0-1,1 0 0,0 1 0,0 0 1,0 1-1,0-1 0,1 1 0,0 0 1,0 1-1,-7 10 0,4-3 12,0 2 0,1-1-1,1 1 1,0 0 0,1 1 0,1 0 0,1 0-1,-4 21 1,7-27-48,1 0 0,-1 0-1,1-1 1,1 1 0,0 0-1,4 15 1,-3-19-11,0 0 0,1 0 0,0 0 1,0 0-1,0-1 0,1 1 0,0-1 0,0 0 0,1 0 0,6 7 0,33 22 66,-6-5-283,6-8-880,-9 3-69,-13-19-284,-11-4 711,2 3-38,-12-4 531,1 0 0,-1 0 0,1 0 0,0-1 0,-1 1 1,1 0-1,0-1 0,0 1 0,0-1 0,-1 0 0,1 0 0,0 0 0,0 0 0,0 0 0,0 0 0,0 0 1,-1 0-1,4-1 0,12-13-1955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50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8896,'-17'0'5984,"34"0"-5440,15 0 639,1 0-703,0 0-96,16 0-256,0 0 128,0 0-160,-16 0-160,16 0 0,-32-16-2015,16 16 1151,-17 0-3008,0-17 2208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56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1 460 3904,'0'-7'610,"0"5"-479,0 0 1,-1 0 0,1 0-1,1 0 1,-1 0 0,0 0 0,0 1-1,1-1 1,-1 0 0,2-3-1,5 1 221,-2 0-78,-4-9 615,0 11-805,-1 0 1,0 0-1,1 0 0,-1 0 0,1 1 1,0-1-1,0 0 0,-1 0 0,1 1 1,0-1-1,0 1 0,1-1 1,-1 1-1,2-3 0,-2 4-39,-1-1 0,0 1 1,1-1-1,-1 0 0,0 1 0,1-1 0,-1 1 0,0-1 1,1 0-1,-1 1 0,0-1 0,0 0 0,0 0 0,0 1 1,0-1-1,0 0 0,0 1 0,0-1 0,0 0 0,0 1 1,0-1-1,0 0 0,-1 0 0,1-2 130,0-81 2321,0 83-2488,0 1 0,0-1 0,0 0 0,0 1 0,0-1 0,0 1 1,0-1-1,0 1 0,0-1 0,0 1 0,0-1 0,1 1 0,-1-1 0,0 1 1,0 0-1,0-1 0,1 1 0,-1-1 0,0 1 0,1 0 0,-1-1 0,0 1 1,1-1-1,-1 1 0,1 0 0,-1 0 0,1-1 0,-1 1 0,0 0 0,1 0 1,-1-1-1,1 1 0,-1 0 0,1 0 0,-1 0 0,1 0 0,-1 0 0,1 0 1,-1 0-1,1 0 0,0 0 0,2 0 232,2 19-28,9 30 45,-3-16-177,-7-12-60,-4-14-9,2 1 0,-1 0 0,1-1 0,0 1 0,6 12 0,-3-9 43,-1 0 0,5 20 0,-8-24-21,1 0-1,0-1 0,0 1 0,0-1 1,1 1-1,0-1 0,0 0 0,0 0 1,7 9-1,4-7 267,-8 6-59,-3-10-168,0 0 0,0 1 0,1-1 0,5 4 0,-4-3 5,-5-5-72,0 0 0,0 0-1,0 0 1,0 0 0,0 0 0,0 0 0,0 1 0,0-1 0,1 0 0,-1 0-1,0 0 1,0 0 0,0 0 0,0 0 0,0 0 0,0 0 0,0 0-1,0 0 1,1 0 0,-1 1 0,0-1 0,0 0 0,0 0 0,0 0-1,0 0 1,0 0 0,0 0 0,1 0 0,-1 0 0,0 0 0,0 0 0,0 0-1,0 0 1,0 0 0,0 0 0,1 0 0,-1 0 0,0-1 0,0 1-1,0 0 1,0 0 0,0 0 0,0 0 0,0 0 0,1 0 0,-1 0 0,0 0-1,0 0 1,0 0 0,0 0 0,0-1 0,0 1 0,0 0 0,0 0-1,0 0 1,0 0 0,14-17 263,0 1-1,19-34 0,-14 21-130,65-102 273,47-36-132,-68 91-92,-40 49-4,33-29-1,-17 18-1717,-30 32 1958,11-1-5076,-19 7 4348,0 0 0,1 0-1,-1 0 1,0 0 0,0 0 0,1 0 0,-1 0 0,0 1-1,0-1 1,0 0 0,1 1 0,-1-1 0,0 1 0,0-1-1,0 1 1,0-1 0,0 1 0,0 0 0,0 0 0,0-1-1,0 1 1,0 0 0,0 0 0,0 0 0,-1 0 0,1 0-1,1 2 1,-2-2 90,1 1 0,-1-1 0,1 1 0,-1-1 0,0 1-1,0-1 1,0 1 0,1-1 0,-2 2 0,1-3 212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1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6048,'-17'16'2752,"17"17"-2400,0-16 1248,0 15-960,-16 17 704,16-16-768,0 33-352,0-33-192,0 16-32,0-17 0,0 1-1920,0-16 1056,16-17-2944,-16 16 2112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0:58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0 590 4736,'0'-13'1530,"0"12"-1512,0 1-1,0 0 0,0 0 0,0-1 0,0 1 0,0 0 0,0 0 0,0-1 0,1 1 0,-1 0 0,0 0 0,0 0 0,0-1 0,0 1 0,0 0 1,0 0-1,1 0 0,-1 0 0,0-1 0,0 1 0,0 0 0,0 0 0,1 0 0,-1 0 0,0 0 0,0-1 0,1 1 0,-1 0 0,0 0 0,0 0 1,0 0-1,1 0 0,-1 0 0,1 0 0,20-11 340,-20 11-319,0-1 0,-1 1 0,1-1 0,0 1 1,-1 0-1,1-1 0,0 1 0,-1 0 0,1 0 0,0 0 0,0-1 0,-1 1 0,1 0 0,0 0 0,0 0 0,0 0 0,-1 0 1,2 1-1,3-3 118,-1-5 269,-4 6-400,1 1-1,-1-1 1,0 1-1,0 0 1,1-1-1,-1 1 1,0-1-1,1 1 1,-1 0 0,0-1-1,1 1 1,-1 0-1,1-1 1,-1 1-1,1 0 1,-1 0-1,1-1 1,-1 1 0,1 0-1,-1 0 1,1 0-1,-1 0 1,1 0-1,-1 0 1,1-1-1,-1 1 1,1 0 0,-1 1-1,1-1 1,-1 0-1,2 0 1,-1 0 104,1 0 0,0 0 0,0-1 0,0 1 1,-1-1-1,1 1 0,0-1 0,0 1 0,-1-1 0,1 0 0,-1 0 1,1 0-1,1-1 0,4-3 95,-5 5-174,-1 0 1,0 0 0,0-1-1,0 1 1,0 0-1,0 0 1,0 0 0,1 0-1,-1 0 1,0 1 0,0-1-1,0 0 1,0 0 0,0 1-1,0-1 1,0 1-1,1-1 1,-1 1 0,-1-1-1,1 1 1,0 0 0,0-1-1,2 2 1,-1 1 78,1-1 0,-1 0 0,0 1-1,1-1 1,-1 1 0,3 5 0,-2-3-33,-1 0 1,1 1-1,-1-1 1,0 0-1,0 1 1,-1-1-1,0 1 1,0 0-1,0-1 1,0 7-1,-1-5-45,1-1-1,0 1 0,0-1 0,3 12 1,3 6 39,-4-3-47,-2-13-3,0-1 0,1 1 0,0 0 0,0-1-1,6 13 1,-1-7 26,1-2 0,0 1 0,0-1-1,2 0 1,14 13 0,-22-22-40,-1-1-1,1 1 1,0-1 0,0 1-1,-1-1 1,1 0 0,0 0 0,0 0-1,0 0 1,0-1 0,4 2 0,25 0 651,-19-2-511,-10 0-151,0 0 16,0 0 0,1 0 0,-1 0 0,0 0 0,1-1 0,-1 1 0,0-1 0,1 1 0,-1-1 0,0 0 0,0 0 0,0 0 0,1 0 0,-1 0 0,0 0 0,-1-1 0,1 1 0,0-1 0,0 1 0,2-3 0,21-23 212,64-58 90,-45 47-126,109-88 285,-55 55-396,17-19-107,8 5 6,-16 6 96,27-7-241,-61 41-234,-40 25-357,0 3 0,1 0 0,46-14-1,5-2-804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07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5728,'-14'0'1840,"14"0"-1827,0 0-1,0 0 1,0 0 0,0 0 0,0 0 0,0 0-1,-1 0 1,1 0 0,0 0 0,0-1 0,0 1 0,0 1-1,0-1 1,0 0 0,0 0 0,0 0 0,0 0 0,0 0-1,-1 0 1,1 0 0,0 0 0,0 0 0,0 0-1,0 0 1,0 0 0,0 0 0,0 0 0,0 0 0,0 0-1,0 0 1,0 0 0,0 0 0,-1 0 0,1 0-1,0 1 1,0-1 0,0 0 0,0 0 0,0 0 0,0 0-1,0 0 1,0 0 0,0 0 0,0 0 0,0 0-1,0 0 1,0 1 0,0-1 0,0 0 0,0 0 0,0 0-1,0 0 1,0 0 0,0 0 0,0 0 0,0 0-1,0 14 3114,-2-11-2550,-9 8 197,8-8-229,3-1-5,0-1-479,1 0 1,-1 1-1,0-1 1,0 0 0,0 0-1,0 0 1,0 0-1,0 0 1,0 0 0,-1 2-1,14-3 330,-10 0-321,159 0 779,-132 0-824,-5-1-57,34 5-1,-27 1 9,-9-2 46,37 2-1,-32-5 3,-11-1 30,0 2 0,22 2 0,-26-1-22,6 1 39,-1 0 1,1 1-1,-1 1 1,26 11 0,-39-13 7,-1 0 0,0 1 1,0-1-1,5 7 1,-5-6 99,-3-3-158,-1-1-1,0 1 0,1-1 1,-1 1-1,1 0 1,-1-1-1,0 1 1,0 0-1,1-1 1,-1 1-1,0 0 0,0-1 1,0 1-1,0 0 1,0-1-1,0 1 1,0 0-1,0-1 1,0 1-1,0 0 0,0 0 1,0-1-1,-1 2 1,1 0 46,0-1-63,0-1 0,0 1-1,0-1 1,0 1-1,0-1 1,0 1-1,0-1 1,0 1-1,0 0 1,0-1 0,0 1-1,0-1 1,-1 1-1,1-1 1,0 1-1,0-1 1,0 0-1,-1 1 1,1-1-1,0 1 1,-1-1 0,1 1-1,0-1 1,-1 0-1,1 1 1,-1-1-1,1 0 1,-1 1-1,-7 7-97,3 14-6,-6-11 42,5 13 48,-5-2 11,3 8-16,-14 3-53,21-30 63,0 0 1,0 0-1,0 1 0,0-1 0,0 5 0,-1 4-7,-3 7-5,-2 0-1,0-1 1,-12 20 0,10-19 31,1-1 0,0 1 0,-5 22 0,12-35 25,-1 1 1,1 0 0,-1-1-1,0 0 1,-1 1 0,0-1-1,0 0 1,0 0 0,-1 0-1,1-1 1,-6 6 0,-4-3 313,6 3-126,-3 5-40,10-16-181,-1 1 0,1-1 0,-1 0-1,0 1 1,1-1 0,-1 0-1,0 1 1,1-1 0,-1 0-1,0 0 1,1 0 0,-1 0-1,0 0 1,1 0 0,-1 0-1,0 0 1,0 0 0,1 0 0,-1 0-1,0 0 1,1 0 0,-1-1-1,0 1 1,1 0 0,-1 0-1,0-1 1,0 0 0,-15-9 37,13 8-36,1 1 0,0 0 0,-1-1 0,1 1 0,0-1 0,0 1 0,0-1 0,0 0 0,1 0 0,-3-3 0,-7-7 19,-3-2 3,10 11 6,0 0-1,0-1 1,1 0 0,-1 0 0,1 0 0,0 0 0,-4-8 0,-25-43 93,-5-10-206,36 62 74,-11-21-36,1 0 0,-11-37 0,15 35 40,-35-107-100,38 123 67,1-1-1,0-1 0,-2-12 1,1 2 7,-7-2-42,10 18-4,0 1 1,0 0-1,1-1 0,0-8 1,0 6-45,0 5-145,8 3-1493,-6 0 1463,0-1 1,0 1-1,0 0 0,1 1 1,-1-1-1,0 0 0,0 0 1,0 1-1,4 1 1,10 12-1181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07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17 7136,'0'0'2309,"-3"0"-1413,-8 0-267,11 0-608,0 0 0,0 0 0,0 0 0,-1 0 0,1 0 0,0 0 0,0 0 0,0 0 0,0 0 0,0 0 0,0 0 0,0 0 0,0 0 0,0 0 0,0 0 0,-1 0 0,1 0 0,0 0 0,0 0 0,0 0-1,0 0 1,0 0 0,0 0 0,0 0 0,0 0 0,0 0 0,0 0 0,0 0 0,-1 0 0,1 0 0,0 0 0,0 0 0,0-1 0,0 1 0,0 0 0,0 0 0,0 0 0,0 0 0,0 0 0,0 0 0,0 0 0,0 0 0,0 0 0,0 0-1,0-1 1,0 1 0,0 0 0,0 0 0,0 0 0,0 0 0,0 0 0,0 0 0,0 0 0,0 0 0,0 0 0,0-1 0,0 1 15,0-1 1,0 1-1,0-1 0,0 1 1,0-1-1,0 1 1,0 0-1,0-1 0,0 1 1,0-1-1,0 1 0,0-1 1,-1 1-1,1-1 1,0 1-1,0 0 0,-1-1 1,1 1-1,0-1 1,-1 1-1,1 0 0,0-1 1,-1 1-1,1 0 0,0-1 1,-1 1-1,1 0 1,-1 0-1,0-1 0,-19 0 831,12 1-718,4 0-51,0 0 0,0 0 0,-1 0 0,-6 2 0,-13 9 212,10-8-217,-13 3 43,22-4-123,0 1-1,1 0 1,0 0 0,-1 0-1,1 1 1,0-1 0,-3 6-1,-14 10-8,10-9-8,0 1 1,0 0 0,1 0 0,1 1-1,-11 17 1,8-4 46,1 0 0,-13 42 0,-11 64 361,29-108-281,-2 10-11,-8 32 38,12-33-92,2 1 0,2 39 1,0-26-5,1-8 62,1 0 0,2 0 1,2 0-1,14 50 0,-17-79-230,0-1 0,0 1 0,1-1-1,0 0 1,0 0 0,1-1 0,0 0 0,1 1-1,6 6 1,-7-9-203,0-1-1,0 1 0,0-1 0,1 0 1,-1 0-1,1-1 0,0 0 0,0 0 1,0 0-1,1-1 0,10 4 1,19-4-1315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08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68 7232,'-3'-3'463,"0"0"0,0 0 1,0 1-1,-1-1 0,1 1 0,-1-1 1,1 1-1,-1 0 0,0 0 1,0 1-1,0-1 0,0 1 0,0 0 1,-9-1-1,79 2 518,-59-1-935,0 1 0,-1-1 1,1-1-1,8-2 0,-6 2-17,0 0 1,0 0 0,0 1-1,14-1 1,4 1-14,-1-2 0,27-6 0,-40 7-11,0 0 0,0 1 0,0 1 1,18 1-1,1 0 65,-22-1 76,-8 0-102,0-1 0,0 1-1,0 0 1,0 1 0,0-1 0,0 0 0,3 1-1,-4 0-30,-1-1 0,1 0 0,-1 1-1,1-1 1,-1 1 0,1-1-1,-1 1 1,0-1 0,1 1-1,-1-1 1,0 1 0,1-1-1,-1 1 1,0 0 0,0-1 0,1 1-1,-1-1 1,0 1 0,0 0-1,0-1 1,0 1 0,0-1-1,0 1 1,0 0 0,0 0 0,0 1 15,0 0 0,-1-1 1,1 1-1,0 0 0,-1 0 1,1-1-1,-1 1 0,1-1 1,-1 1-1,0 0 0,1-1 1,-1 1-1,0-1 0,0 0 1,-2 2-1,-3 6 116,-13 28 136,14-26-246,0 0 0,-1-1 0,-13 19 0,3-11-26,10-12-7,0 0-1,1 0 0,0 1 0,0 0 1,1 0-1,-1 0 0,-3 11 0,-4 17 0,5-17 6,-10 25-1,14-37 0,-3 6 18,0 1 0,0 0-1,-6 25 1,1-6 52,8-14-7,2-12 7,0 0-1,-1 0 1,1 0-1,-1-1 1,-4 9-1,5-12-30,0-1 1,0 1-1,0-1 0,0 0 0,0 1 1,-1-1-1,1 0 0,0 0 0,-1 0 1,1 0-1,-1 0 0,1 0 0,-1 0 0,1 0 1,-1 0-1,0-1 0,1 1 0,-1-1 1,0 1-1,1-1 0,-1 0 0,0 0 1,0 0-1,-1 0 0,2 0-31,0 0 0,0 0 0,0-1 0,0 1 0,0 0 0,0-1 0,0 1 0,1-1 0,-1 1 0,0-1 1,0 0-1,0 1 0,1-1 0,-1 0 0,0 1 0,1-1 0,-1 0 0,1 0 0,-1 0 0,1 1 0,-1-1 0,1 0 0,-1-1 0,-11-15 74,7 11-66,1 1 0,0 0 0,0-1 0,0 0 0,0 1 0,-2-8 0,2 4-9,-1 1-1,-7-11 0,-65-93-91,73 103 75,-1 0-1,1 0 0,-3-11 0,5 15-10,0 0-1,0 0 0,0 0 0,0 0 0,-1 0 0,0 1 0,0-1 0,0 1 0,-7-7 0,9 9-17,0 1 0,-1 0 0,1-1 0,0 1-1,0-1 1,-1 1 0,1-1 0,0 0 0,1 1-1,-1-1 1,0 0 0,0 0 0,1 1 0,-1-1-1,1 0 1,-1-2 0,4-2-190,-2 5 109,0 0-1,0 0 1,1 0 0,-1 0-1,0 0 1,1 0 0,-1 0-1,1 0 1,-1 1 0,1-1-1,1 0 1,31-2-4437,9 3-1053,7 0 1760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08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10400,'0'33'4704,"17"-33"-2753,-1 16-1727,0-16-3647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09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99 7552,'-4'5'501,"0"-1"0,1 1 1,-1 0-1,1 0 0,0 0 1,0 1-1,-3 5 0,1 7 346,4-14-752,0-1 1,0 1 0,-1-1-1,1 1 1,-1-1-1,0 0 1,0 1-1,-2 2 1,-24 30 715,9 1-377,13-25-312,0 0 0,-15 20 0,-24 17 91,14-16-96,9-4-39,14-18-29,-17 17 0,13-16 106,0 0 0,-1-1-1,-26 17 1,26-24 85,13-4-238,0 0 1,0 0-1,0 0 0,0 0 0,0 0 0,-1 0 1,1 0-1,0 0 0,0 0 0,0 0 0,0 0 1,0 0-1,0 0 0,0 0 0,-1 0 0,1 0 1,0 0-1,0 0 0,0 0 0,0 0 0,0 0 1,0 0-1,0 0 0,0 0 0,0-1 0,0 1 1,-1 0-1,1 0 0,0 0 0,0 0 1,0 0-1,0 0 0,0 0 0,0 0 0,0-1 1,0 1-1,0 0 0,0 0 0,0 0 0,0 0 1,0 0-1,0-1 0,6-11 30,-4 9 6,1-4-3,1 0 0,1 1 0,0-1 0,0 1 0,8-8-1,-5 5-14,0 0-1,9-13 0,18-36-83,18-6 27,-10 11 95,8-17-22,29-38-88,-69 94 193,1 0-1,16-13 0,-25 24-90,0 0 1,1 0-1,0 0 0,-1 1 0,1 0 0,0 0 0,0 0 0,0 0 1,0 0-1,0 1 0,1 0 0,-1 0 0,0 0 0,6 0 0,-8 1-33,-1 0-1,1 0 0,0 0 0,-1 1 0,1-1 1,0 0-1,-1 1 0,1 0 0,0-1 0,-1 1 1,1 0-1,-1 0 0,1 0 0,-1 0 0,1 0 0,-1 0 1,0 0-1,0 0 0,1 1 0,-1-1 0,0 0 1,0 1-1,0-1 0,-1 1 0,1-1 0,0 1 1,0 1-1,2 5 38,-1 0-1,0 1 1,0-1 0,0 12 0,1-2 7,8 31 126,-5-8-79,7 33 72,-7-46-141,-2 1-1,-1 0 1,0 49 0,-2-66-30,0 1 0,0-1 0,2 1 0,3 12 0,-4-18-28,-1-1-51,0-1-1,0 1 1,-1 0-1,0 0 1,0 0-1,0 0 1,0 0-1,-3 10 1,-4 0-764,6-13 455,0 0 1,0 1-1,0-1 1,0 0 0,0 0-1,1 1 1,-1-1-1,1 6 1,-3-9-1537,-8 0-1429,9 0 1062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09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7456,'-33'-17'3392,"17"34"-416,32-17-1920,0 0 511,1 0-959,32-17-288,-16 17-192,16 0-32,-16 0-64,-1 0-1439,1 0 799,0-16-2400,0 16 1696,-17 0-3840,0-16 2912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09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7808,'-32'0'8032,"48"0"-7456,0 0 319,1 0-543,15 0-96,1 0-160,0 0-96,0 0 32,0 0-2303,-1 0 1247,1 0-2752,-17 0 2144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0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6560,'0'0'2117,"5"2"-1285,2 2-557,-1-1-1,1 1 1,-1 1 0,0-1-1,6 6 1,37 29 1474,-30-17-1183,-1 1-1,24 41 0,-29-42-388,-2 1 0,0 0 0,-1 1 0,-2-1 0,0 2 0,3 25 0,5 9-2,-16-57-168,8 24 79,-1 1 0,-2 0 0,-1 0 0,2 44 0,-6-30 46,-1 69 159,0-92-184,-1 0-1,-1 0 0,-10 33 0,2-20 146,-3-1 1,-23 41-1,29-58-178,0 1 0,-1-2 1,-14 17-1,16-22-126,-1 0 1,1-1-1,-1 1 1,0-2-1,0 1 1,-13 5-1,0 2-722,18-11 356,0 1-1,-1-1 0,1 0 1,-1 0-1,1 0 1,-1-1-1,0 1 0,0-1 1,-6 2-1,24-20-9447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0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8960,'-17'-16'6480,"20"16"-5382,-3 0-1058,1 0 0,-1 0 0,1 0 0,-1 0 1,1 0-1,-1 0 0,0 0 0,1 0 0,-1 0 0,1 0 0,-1 0 0,1 1 0,-1-1 0,0 0 0,1 0 0,-1 0 1,1 1-1,-1-1 0,0 0 0,1 0 0,-1 1 0,0-1 0,1 0 0,-1 1 0,0-1 0,0 0 0,1 1 0,-1-1 1,0 1-1,0 0 0,5 6 461,12-2 438,-11-3-759,-3 0-113,0-1 1,-1 0-1,1-1 0,0 1 0,0 0 0,4-1 0,21-4 466,-21 2-451,-1 0 1,1 1-1,0 0 0,6 0 0,8 2 22,-5-1-39,0 0 0,24-3 0,-20-4 32,-17 6-76,0 0 0,1 0 1,-1 0-1,0 0 0,1 0 0,-1 1 1,0-1-1,6 1 0,15 0 43,-18 0-21,-4 0 10,6 0-283,-16 0-777,6 0-215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1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5312,'27'-1'3135,"-17"1"-2384,0-1 1,1 2-1,17 1 0,-25-1-694,-1-1 0,0 1-1,1 0 1,-1 0 0,1 0 0,-1 0-1,0 0 1,0 0 0,0 1-1,0-1 1,0 1 0,0 0-1,0-1 1,0 1 0,0 0-1,-1 0 1,1 0 0,-1 0 0,3 4-1,0 4 66,0-1-1,4 17 0,-3-8-31,-1-10-54,1 6 13,-14 16 36,7-18-59,1-8 1,0 0 0,0 0 1,0 0-1,-1 0 1,1-1-1,-1 1 0,0 0 1,-4 5-1,-3 5 0,-2 0 0,-18 20-1,-4-1-138,20-17 86,12-15 24,1-1 0,0 0 0,0 1 1,-1-1-1,1 0 0,0 1 0,0-1 1,0 0-1,0 1 0,-1-1 0,1 1 0,0-1 1,0 0-1,0 1 0,0-1 0,0 1 1,0-1-1,0 0 0,0 1 0,0-1 1,0 1-1,0-1 0,0 0 0,0 1 1,0-1-1,1 0 0,-1 1 0,0-1 1,0 1-1,0-1 0,1 0 0,-1 1 1,0-1-1,0 0 0,1 0 0,-1 1 1,0-1-1,0 0 0,1 0 0,-1 1 0,0-1 1,1 0-1,-1 0 0,1 0 0,-1 1 1,0-1-1,1 0 0,0 0 0,5 4 41,0 7 198,-5-10-225,-1 0-1,1 0 1,-1 1-1,1-1 1,-1 0-1,1 0 1,0 0-1,-1-1 1,1 1-1,0 0 0,0 0 1,0 0-1,-1 0 1,1-1-1,2 2 1,-2-2-9,1 1 0,-1-1 0,0 1 0,1-1-1,-1 0 1,1 1 0,-1-1 0,1 0 0,1 0 0,-1 0-6,-1 0 0,1 0 0,-1 0 0,1 0 0,-1 0 1,1 0-1,-1 1 0,1-1 0,0 1 0,7 4-59,-8-4 28,1 0 1,-1 0-1,1 0 0,-1 0 1,1 0-1,-1-1 0,1 1 1,0 0-1,-1-1 0,1 0 1,0 1-1,0-1 0,1 0 1,5 0-866,7 0-243,-2 0-2620,0 0 1933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34 5728,'-13'-14'1840,"10"11"-523,0 3-58,-10 0 2607,15-2-3311,0 0-506,0 0-1,1 1 1,-1-1 0,0 1 0,1 0 0,-1 0-1,1 0 1,-1 0 0,1 0 0,-1 1 0,1-1-1,0 1 1,3-1 0,44 1 37,-23 1-34,380-1 551,-404 0-568,-1 0 0,1 0 0,0 0 0,-1 0 1,1 0-1,0 1 0,-1-1 0,1 1 0,0 0 0,-1 0 0,1 0 0,-1 0 1,1 0-1,-1 0 0,0 1 0,3 2 0,1-2 472,1-2-115,-14 3 26,-1 11-183,-17 5-246,20-14-32,1 1-1,0 0 1,0 0-1,0 1 1,0-1-1,-3 11 0,2-4 43,0 1 0,-2 15-1,-6 58-33,4-24-47,-2-11 50,6 6 37,-6-17 43,6-12-23,3-17-21,0 1 1,-1-1-1,-4 14 1,-7 10 75,8-6 186,-1-15-91,6-14-126,1 0 0,-1 1 0,0-1 0,1 1 1,-1-1-1,0 0 0,1 1 0,0-1 0,-1 1 0,1 2 0,0-4-44,0 0 0,0 0 0,0 0 0,0 0 0,0 0 0,0 0 0,0 0 1,0 0-1,0 1 0,0-1 0,0 0 0,0 0 0,0 0 0,0 0 0,0 0 0,0 0 0,0 0 0,0 0 0,0 0 0,0 1 0,0-1 0,0 0 0,0 0 0,0 0 0,0 0 0,0 0 1,0 0-1,-1 0 0,1 0 0,0 0 0,0 0 0,0 0 0,0 0 0,0 0 0,0 0 0,0 0 0,0 1 0,0-1 0,0 0 0,0 0 0,0 0 0,-1 0 0,1 0 0,0 0 0,0 0 1,0 0-1,0 0 0,0 0 0,0 0 0,0 0 0,0 0 0,0 0 0,-1 0 0,1 0 0,0 0 0,0-1 0,-1 1 7,-1 0 0,1 0 0,0 0 0,-1-1-1,1 1 1,-1 0 0,1-1 0,0 1 0,0-1 0,-1 0 0,1 1-1,0-1 1,0 0 0,0 0 0,0 0 0,0 0 0,-2-1 0,-13-22 180,10 13-65,1 4-78,0 1-1,0 0 1,-1 0-1,-8-8 1,-1 1-14,-116-104 349,93 80-67,-62-75 1,94 105-313,-7-8 12,-2-3 25,-23-34 0,35 47-58,0-1 1,0 0-1,1-1 0,0 1 1,0 0-1,1-1 0,-1 1 0,1-1 1,1 1-1,-1-1 0,2-13 1,-1 11-53,0 6-62,1 1 0,-1-1 0,1 0 0,-1 1 0,1-1 0,0 1 0,0-1 0,0 1 0,0-1 0,1 1 0,-1-1 0,1 1 0,-1 0 0,1 0 0,0 0 0,0 0 0,0 0 0,0 1 0,0-1 0,0 0 0,5-1 0,4-4-947,0 2-1,1-1 1,15-3 0,-10 2-218,18-9-923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1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7968,'27'-13'2565,"-26"12"-2492,0 1 0,-1-1-1,1 1 1,0 0 0,0 0 0,0-1-1,0 1 1,0 0 0,-1 0 0,1 0-1,0 0 1,0 0 0,2 0 0,57 0 1964,-48 2-1715,1 0 0,-1 0 1,0 2-1,0-1 0,0 2 1,21 10-1,-4 2-43,-6-4-169,-21-13-97,0 1 0,1 0 0,-1 0 0,0-1 0,0 2 0,-1-1-1,1 0 1,0 0 0,0 0 0,0 1 0,-1-1 0,1 1 0,2 3 0,-3-3 8,0 0 1,0 1 0,0-1 0,0 1 0,-1-1 0,1 1 0,-1-1-1,1 1 1,-1 0 0,0-1 0,0 4 0,0-5-13,0 0 0,-1 0 0,1 0 0,0 0 0,0 0 0,-1 0 1,1 0-1,0 0 0,-1 0 0,1-1 0,-1 1 0,1 0 0,-1 0 0,0 0 0,1 0 0,-1-1 1,0 1-1,0 0 0,1-1 0,-1 1 0,0-1 0,0 1 0,0 0 0,0-1 0,0 0 1,-1 1-1,-14 10 107,15-9-84,-1-1 0,1 1 0,0-1-1,-1 0 1,1 0 0,-1 1-1,1-1 1,-1 0 0,0-1-1,0 1 1,1 0 0,-1 0-1,0-1 1,0 1 0,0-1-1,-2 1 1,-2 2 331,-4 8-113,10-11-218,1 0-1,0 1 0,0-1 0,0 0 1,-1 1-1,1-1 0,0 0 0,0 0 1,0 0-1,0 0 0,0 0 0,0 0 1,1 0-1,41 1 117,-17 0-1470,0-1-1,29-4 1,8-7-2304,3 8 1146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2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12 7392,'1'-12'2943,"-4"24"-1908,-8 1 229,8-7-314,3-3-758,-1 1 0,1 0 0,-1-1 1,0 1-1,0-1 0,0 0 0,-1 1 1,-1 3-1,-3 7 46,-42 93 404,14-34-474,21-44-124,-2 0 0,0-2 0,-24 33 0,15-27-7,3-5 51,-33 37 0,-41 19 24,91-80-100,0 0 0,1 0 0,-1-1 0,-1 1 0,1-1 0,-1 0 0,-4 2 0,-32 6 303,39-10-299,0 0 0,1 1 0,-1-1 0,0 0-1,1 1 1,0-1 0,-1 1 0,-1 1 0,3-2-19,-1 0 0,1 0 0,-1 0 0,0 0 0,0 0 0,1-1 0,-1 1 0,0 0 0,0 0 0,0-1 0,0 1 0,0-1 0,0 1 0,0-1 0,0 1 0,0-1 0,0 1 0,0-1 0,0 0 0,-2 1 0,3-1-1,0 0 0,0 0 0,0 0 0,0 0 0,0 0 1,-1 0-1,1 0 0,0 0 0,0 0 0,0 0 0,0 0 0,0 0 0,0 0 0,0 0 0,0 0 0,0 0 0,0 0 0,-1 0 0,1 0 1,0 0-1,0 0 0,0 0 0,0 0 0,0-1 0,0 1 0,0 0 0,0 0 0,0 0 0,0 0 0,0 0 0,0 0 0,-1 0 0,1 0 1,0 0-1,0 0 0,0 0 0,0 0 0,0 0 0,0-1 0,0 1 0,0 0 0,0 0 0,0 0 0,0 0 0,0 0 0,0 0 0,0 0 1,0 0-1,0 0 0,0 0 0,0-1 0,0 1 0,0 0 0,0 0 0,0 0 0,0 0 0,1-3-82,-1 1 1,1 0-1,-1 0 0,1-1 0,0 1 1,0 0-1,0 0 0,0 0 0,1 0 1,-1 0-1,0 0 0,1 0 0,0 0 1,2-2-1,2-2-191,-1 1 0,1 1 0,10-7 0,-1 3-55,-9 5 168,0 0 0,0-1 1,8-6-1,-4 0-163,0-1 0,0 0 0,-1 0 1,8-14-1,14-19-226,92-103 267,-88 106 578,47-57 1516,-32 45-145,-37 40-1097,-9 9-425,-1 1 1,1-1-1,0 1 0,0 0 1,1 0-1,-1 0 0,1 1 0,-1-1 1,8-2-1,-11 5-118,0 0 1,0 0-1,0-1 0,-1 1 0,1 0 1,0 0-1,0 0 0,0 0 0,0 0 0,-1 0 1,1 0-1,0 0 0,0 0 0,0 0 1,0 1-1,-1-1 0,1 0 0,0 0 1,0 1-1,-1-1 0,1 1 0,0-1 0,0 0 1,-1 1-1,2 1 0,0 0 54,-1 0 0,1 0 1,-1 0-1,0 1 0,1-1 0,0 4 0,1 0 123,11 22 117,-1-1 1,-1 2-1,14 51 0,2 3-31,-9-32-209,16 77-18,-25-99-183,-5-18-60,-1 1 0,0-1 0,-1 1-1,-1 0 1,0 0 0,1 21-1,-3-31 84,0 0 0,0 0-1,0 0 1,0 0 0,0 0 0,-1 0-1,1 0 1,-1 0 0,1-1-1,-1 1 1,0 0 0,0 0-1,0 0 1,0-1 0,0 1-1,0 0 1,-1-1 0,1 1-1,0-1 1,-1 1 0,-2 1 0,-4 5-625,7-8 655,1 1 0,-1 0 0,1-1 0,-1 1 0,1 0 0,-1 0 0,1 0 0,0-1 0,-1 1 0,1 0 0,0 0 0,0 0 0,-1 0 0,1-1 0,0 1 0,0 0 0,0 0 0,0 1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33 6464,'-33'-32'3328,"16"32"-1248,34 0 800,16 0-1856,-17 16-576,0-16 95,17 0-287,0 0-1727,16-16 799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2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17 7136,'-33'0'3648,"17"0"-1312,32 0 96,1 0-1824,-1 0-1,17 0-351,16-16 32,0 16-160,17 0-2175,-17 0 1119,16 0-3456,-15 0 2464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3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6976,'0'0'3168,"0"16"1024,17-16-3648,-17 17 896,16-17-801,0 0-95,1 16-352,16-16-416,-17 0 128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3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7712,'0'0'3520,"16"16"-3072,17-16 1600,-16 0-1216,15 0 160,-15 16-608,16-16-96,-1 0-192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4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17 3904,'0'-14'1253,"0"12"224,0 4-954,0 17 100,-1 21 169,2-1 0,2 1 1,10 52-1,2 21 65,-11-68-482,2-1-94,-3-28-22,0 1 0,-2 0 0,0-1 0,-1 1 0,-3 23 0,-13 42 1090,15-79-1314,0 1 1,0-1-1,0 0 1,-1 1-1,1-1 1,-1 0-1,0 0 1,1 0-1,-2 0 1,1 0-1,0 0 1,0-1-1,-1 1 1,0-1-1,1 1 1,-1-1-1,0 0 1,0 0-1,0-1 1,-1 1-1,1 0 1,0-1-1,0 0 1,-1 0-1,1 0 1,-1 0-1,1-1 1,-6 1-1,7-1-60,1 0 0,-1 0 1,0 0-1,0 0 0,0-1 0,0 1 0,0 0 0,0-1 0,0 0 0,0 1 0,-1-2 1,-52-29-2160,49 27 1677,0 0 0,0-1 0,0 0 0,1 0 0,-1 0 0,1 0 0,-7-10 0,8 5-144,-1 1 0,-5-19 1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4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6720,'0'-16'3040,"16"16"-1568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5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2 3392,'0'0'1088,"-3"0"-651,-1-1-371,2 1 78,1 0 0,-1 0 1,0 0-1,0 0 0,0 0 1,0 0-1,0 1 0,0-1 1,0 1-1,-2 0 0,1 3 225,-3 3 201,-6-3 46,10-4-525,-1 1 0,1 0 1,-1-1-1,1 1 0,-1 0 0,1 0 1,0 0-1,0 1 0,0-1 0,-1 0 1,1 1-1,0 0 0,-2 2 0,-7 7 189,0 1 0,1 0 0,1 1 0,-11 18 0,17-27-256,1 1 1,-1 0 0,1 0-1,0 0 1,0 0 0,1 0-1,0 0 1,0 0 0,0 0-1,0 1 1,1-1 0,0 0-1,0 0 1,0 1 0,1-1-1,2 10 1,-2-13-12,0 1 0,1-1-1,0 0 1,-1 0 0,1 0 0,0 0 0,0 0-1,0 0 1,1 0 0,-1-1 0,0 1 0,0-1-1,1 1 1,-1-1 0,1 0 0,0 0 0,-1 0-1,1-1 1,3 2 0,3-1-42,0 1 1,-1-1-1,1-1 0,0 1 0,0-1 1,0-1-1,0 0 0,0 0 1,0-1-1,-1 0 0,1-1 0,16-6 1,-19 6-49,0 1 1,1 0 0,8-2 0,-11 3 20,0 0 0,0 0 0,0 0 0,0 0 0,-1 0 0,1-1 0,0 0 0,-1 0 0,0 0 1,1 0-1,3-4 0,6-6-117,12-12 252,-24 22-64,0 0 0,1 0 0,-1 0 0,0 0 0,0 0 0,0 0 0,-1 0 0,1 0 1,0 0-1,-1-1 0,1 1 0,-1 0 0,0-3 0,-1-4 212,5 21 421,7 7-94,-6 11 198,8 11-226,-12-36-510,1-1 0,0 1 1,0-1-1,0 0 0,0 0 1,1 0-1,3 4 0,0-3 26,1-1 0,-1 1 0,1-1 0,0 0 0,0-1 0,13 5 0,-17-7-10,0-1 0,0 1 0,0-1 0,0 0 0,0 1 0,4-2 0,2 1 27,0-2 0,0 1 0,0-1 0,0 0 0,0-1 0,-1 0 1,1-1-1,-1 0 0,0 0 0,8-6 0,-14 9-36,0-1-1,0 0 0,-1 1 1,1-1-1,-1 0 0,1 0 1,-1 0-1,0 0 0,0 0 1,0 0-1,0 0 1,0 0-1,0 0 0,0-5 1,0 0 41,0 0 0,-1 0 0,0-8 0,0 8-42,0 2-7,0 1 0,-1 0 1,0 0-1,0 0 1,0 0-1,0 0 1,0 0-1,-1 0 0,-2-4 1,-21-30 37,13 22-47,-1-2-189,11 16 7,0 0-1,0-1 1,0 1-1,1-1 0,-1 0 1,1 1-1,-1-1 1,1 0-1,0 0 1,0 0-1,0 0 1,1 0-1,-1 0 1,1 0-1,-1 0 1,1-6-1,0-4-1220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2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17 427 5728,'-17'0'2592,"34"-17"-672,-1 17-1280,0 0 512,1 0-672,-1 0-128,0 0-224,1 0-384,-1 0 160,1 0-1888,-1 0 1088,-16-16-2720,16 0 2048</inkml:trace>
  <inkml:trace contextRef="#ctx0" brushRef="#br0" timeOffset="1">98 66 5216,'31'-30'2869,"-10"8"-53,-19 21-2713,-1 0 0,1-1-1,-1 1 1,1 0 0,-1 0 0,1 0-1,-1 0 1,1 0 0,0 1 0,0-1-1,-1 0 1,1 1 0,0-1 0,3 1-1,-3 0 1610,1 2-938,3 4-339,-4-5-348,0 1 0,0 0 0,0-1 0,-1 1 0,1 0 0,0 0-1,-1 0 1,1 0 0,-1 0 0,0 0 0,0 1 0,0-1 0,0 0 0,0 1 0,0-1 0,-1 1 0,1 3-1,-1 6 154,-1-9-238,1 1 0,0-1 0,0 0 0,0 1 1,0-1-1,1 0 0,-1 1 0,1-1 1,1 4-1,9 9-1346,-11-14 1244,1-1 0,-1 1 1,1-1-1,-1 1 0,0-1 0,1 1 1,-1-1-1,0 1 0,0 1 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17 779 3712,'-17'0'5562,"20"0"-5012,8 0-177,-11 0-367,0 0 0,0 0 1,0 0-1,1 0 0,-1 0 0,0 0 0,0 0 0,0 0 1,0 0-1,0 0 0,0 0 0,0 0 0,0 0 0,0 0 1,0 0-1,1 0 0,-1 0 0,0 0 0,0 0 1,0 0-1,0 0 0,0 0 0,0 0 0,0 0 0,0 0 1,0 0-1,0 0 0,0 0 0,1 0 0,-1-1 0,0 1 1,0 0-1,0 0 0,0 0 0,0 0 0,0 0 1,0 0-1,0 0 0,0 0 0,0 0 0,0 0 0,0 0 1,0-1-1,0 1 0,0 0 0,0 0 0,0 0 0,0 0 1,0 0-1,0 0 0,0 0 0,0 0 0,0 0 1,0 0-1,0-1 0,0 1 0,0-1 9,0 0 0,0 0-1,0-1 1,1 1 0,-1 0 0,0 0 0,1 0-1,-1-1 1,1 1 0,-1 0 0,1 0 0,-1 0-1,1 0 1,0 0 0,0 0 0,-1 0 0,1 0-1,0 0 1,0 1 0,0-1 0,2-1-1,2-1 32,0 0-1,0 1 0,10-4 0,6-2 78,13-11-55,-1-2 0,-2-1 0,54-47 0,-74 60-59,-1 1-3,-1 0-1,0-1 1,10-12 0,-10 7-2,14-28 0,-14 24-1,41-61-49,-7 11-143,-14 11 84,10-15 173,-9 31 17,-23 29-24,-1-1 0,0 0 0,-1 0 0,4-15-1,-4-2 543,2 17-299,-6 11-270,0 1-1,-1-1 1,1 1 0,0-1-1,-1 1 1,1-1 0,-1 1-1,1-1 1,-1 0-1,0 1 1,1-1 0,-1-1-1,0-6 241,0 24-168,-3 28-166,-2-26 85,3-10-12,0-1-1,1 1 1,-1 0 0,1 0 0,0 7 0,1 118 61,1-126-61,-1 0 0,1 0 0,0 0 0,0 0 0,0 0 0,1 0 1,0 0-1,3 6 0,-5-12-9,0 0 1,0 0 0,0 1 0,0-1 0,0 0 0,0 0 0,0 0 0,0 1-1,0-1 1,1 0 0,-1 0 0,0 1 0,0-1 0,0 0 0,0 0 0,0 0-1,1 0 1,-1 1 0,0-1 0,0 0 0,0 0 0,0 0 0,1 0 0,-1 0-1,0 1 1,0-1 0,0 0 0,1 0 0,-1 0 0,0 0 0,0 0 0,1 0-1,-1 0 1,1 0 0,2 0 35,20-2-73,-22 2 25,0-1-1,0 1 0,0-1 1,0 1-1,0-1 0,0 1 0,0-1 1,0 0-1,0 1 0,0-1 0,-1 0 1,1 0-1,0 1 0,-1-1 1,1 0-1,0 0 0,-1 0 0,1 0 1,-1 0-1,1-2 0,3-10-155,-3 9 110,0-1 1,0 1 0,1 0-1,0 0 1,-1 0-1,1 1 1,3-5-1,1-1 56,-1 0 1,0 0-1,-1 0 0,6-18 0,-4-6-23,5 0-6,5-29 22,-15 57 22,0 1 0,0 0 0,-1-1 0,1 1 0,-1-1 0,0 1 0,-1-5 0,1-1 225,0 8 78,-1 15 539,2-7-726,0 20 252,-1-9-290,1 1 1,-2-1 0,-3 20 0,0-18-35,1-9-7,1 0 0,0 1 1,-1 18-1,3 53-1153,1-81 896,-1 1 1,0 0-1,0 0 0,0-1 1,1 1-1,-1 0 0,1-1 1,0 1-1,-1 0 0,1-1 1,0 1-1,0-1 0,0 1 1,0-1-1,0 0 0,0 1 1,2 1-1,-2-3 24,-1 1 0,1-1 0,-1 0 0,1 1 0,0-1 0,-1 0 0,1 1 0,0-1 0,-1 0 0,1 0 0,0 0 0,-1 0 0,1 0 0,0 0 0,-1 0 0,1 0 0,0 0 0,0 0 0,-1 0 0,1 0 0,0 0 0,-1 0 0,1-1 0,0 1 0,-1 0 0,1 0 0,0-1 0,2 0-558,27-13-1647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6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34 7040,'-14'-13'2282,"14"12"-2235,-1 1 0,1 0-1,0-1 1,-1 1-1,1 0 1,0-1 0,-1 1-1,1 0 1,0-1-1,0 1 1,-1 0 0,1-1-1,0 1 1,0-1-1,0 1 1,0-1 0,-1 1-1,1-1 1,0 1-1,0 0 1,0-1 0,0 1-1,0-1 1,0 1-1,0-1 1,1 0 0,-3-4 252,-1 4-40,0 0 0,0 1 0,0-1 1,0 1-1,-1 0 0,1-1 1,0 1-1,0 1 0,-1-1 0,1 0 1,0 1-1,-5 1 0,-27 28 328,23-23-538,6-3-30,-1 0 0,2 0 0,-1 0 0,-8 9 0,11-10-15,-12 12 41,0 0 0,-21 31-1,33-41-34,0 0 0,0-1 0,0 1-1,1 0 1,0 1 0,0-1-1,0 0 1,1 0 0,0 1 0,0-1-1,0 1 1,0-1 0,1 1 0,0 0-1,0-1 1,2 6 0,8 25 43,-8-29-29,0 0 0,0-1 0,0 1 0,6 11 0,-5-13-130,1-1 0,-1 0-1,0-1 1,1 1-1,0 0 1,0-1 0,0 0-1,6 4 1,2 0-186,-6-3-592,1 0 0,-1 0-1,9 10 1,2 2-1052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6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7040,'0'0'3200,"33"0"-2752,-17 0 864,17 0-800,16 0 224,1 0-448,15 0-960,17 0 352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9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2 4480,'-38'0'2005,"23"-1"-1765,2 0 460,-1 1 0,1 1 0,-22 2 0,30-1-619,1 1 0,0-1-1,0 1 1,0 0 0,1 0 0,-1 0-1,1 0 1,0 1 0,0-1 0,0 1 0,-3 5-1,2-4 2,0 1 7,0 1 0,0 0 1,-6 14-1,-55 137 738,56-139-737,-23 58 268,14-6-110,11-41-144,-16 58 248,-11 48 21,30-109-311,2 0 0,0 0 1,2 0-1,1 0 0,6 34 0,-3-42 10,9 22 0,-5-16-13,-1 3-10,-4-18-21,-1 0 0,1 1-1,1-1 1,0-1 0,0 1-1,1-1 1,0 1 0,12 14 0,-11-17-107,0-1 1,0 0 0,0 0 0,1 0-1,0-1 1,0 0 0,0 0 0,1-1 0,0 0-1,-1 0 1,14 4 0,8 3-426,-18-6-298,1-1-1,21 6 0,-23-9 360,1 0 1,13-1-1,-23 0 422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0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33 6464,'-32'-16'2944,"15"32"-128,34-16-1728,15-16-864,-15 16-128,32 0-192,0 0 32,-16-16-2784,16 16 1568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246 312 4064,'-14'0'1307,"14"0"-1299,0 0 1,0 0 0,0 0 0,0 0 0,0 0 0,0 0 0,0 0 0,0 0-1,0 0 1,-1 0 0,1 0 0,0 0 0,0 0 0,0 0 0,0 0 0,0 0 0,0 0-1,0 0 1,0 0 0,0 0 0,0 0 0,-1 0 0,1 0 0,0 0 0,0 0 0,0 0-1,0 0 1,0 0 0,0 0 0,0 0 0,0 0 0,0 0 0,0 0 0,0 1 0,0-1-1,0 0 1,0 0 0,0 0 0,0 0 0,-1 0 0,1 0 0,0 0 0,0 0 0,0 0-1,0 0 1,0 1 0,0-1 0,0 0 0,0 0 0,0 0 0,0 0 0,0 0 0,0 0-1,1 0 1,-1 0 0,0 1 0,0 34 2290,0-26-1931,0 0-104,0 0 0,0 0 0,-3 15 0,1-15-144,-2 3-10,2-1 0,0 1 1,0 0-1,0 17 1,2 2 58,-2 80 227,-4-59 516,-19 76 0,20-113-611,0 0 1,-2-1-1,0 0 0,-1 0 1,-9 12-1,16-23-274,-1-1 0,0 0 0,1 0 0,-1 1 0,0-2 0,-1 1 0,1 0-1,0 0 1,0-1 0,-1 1 0,1-1 0,-1 1 0,1-1 0,-1 0 0,0 0 0,1 0 0,-1-1 0,-3 1 0,-8-5-3,6 0-27,1 2-11,5 2-21,1 0 1,-1-1-1,0 1 0,1-1 0,-1 1 0,1-1 0,-1 1 1,1-1-1,-1 0 0,1 0 0,-2-2 0,-1-1-257,1-1 1,0 0-1,0 1 0,0-1 0,1-1 0,0 1 0,0 0 0,0 0 0,0-1 1,0-7-1,-1-4-1525,0 0 0,1-25 0,2-24-1404</inkml:trace>
  <inkml:trace contextRef="#ctx0" brushRef="#br0" timeOffset="1">230 17 6720,'0'-17'5024,"16"17"-4992,0 17-1856,17-17 960,0 0-3904,-17 0 2624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1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 4064,'0'1'125,"0"1"-1,0 0 1,0-1 0,-1 1 0,1 0-1,-1-1 1,1 1 0,-1 0 0,1-1-1,-1 1 1,0-1 0,0 1-1,0-1 1,0 1 0,0-1 0,0 0-1,-2 3 1,2-4-65,1 1 1,-1-1-1,1 1 0,-1-1 0,1 1 1,0 0-1,0-1 0,-1 1 0,1 0 0,0-1 1,0 1-1,0 0 0,-1-1 0,1 1 1,0 0-1,0 0 0,0-1 0,0 1 0,0 0 1,1-1-1,-1 1 0,0 0 0,0 0 1,1 2 157,-1-1-112,-1 1 0,1-1 0,0 0 1,-1 1-1,1-1 0,-1 0 0,0 1 0,0-1 0,0 0 0,-2 4 1,-7 17 517,1 7-315,6-15-213,-2-1 0,-8 22 0,7-22 30,1-1 0,-6 25 0,3-7 286,7-29-398,0 1 0,0-1 1,0 1-1,1-1 0,-1 1 1,1-1-1,0 1 0,0 0 1,0-1-1,0 1 0,0-1 1,1 1-1,-1-1 0,1 1 1,0-1-1,-1 1 0,1-1 1,0 1-1,2 2 0,4 13-7,-4-5 19,-3-12-20,0 1 0,1-1-1,-1 1 1,0 0-1,0-1 1,1 1 0,-1-1-1,1 1 1,0-1-1,-1 1 1,1-1 0,0 0-1,0 1 1,0-1-1,0 0 1,0 1 0,0-1-1,0 0 1,0 0-1,3 1 1,31 12 120,-24-11-108,-8-2-8,1 0 1,0 0-1,-1 0 1,1 0-1,-1-1 1,1 1-1,0-1 0,-1 0 1,1 0-1,0-1 1,-1 1-1,1-1 1,-1 0-1,1 0 0,0 0 1,-1 0-1,0 0 1,1-1-1,-1 1 1,0-1-1,0 0 1,5-4-1,-1-1 30,-4 5-27,-1 0 0,0 0 0,1 0 0,-1-1 0,0 1 0,0-1 1,-1 0-1,1 1 0,2-5 0,1-18 115,6 14 32,-10 7-65,0 0 1,0 0 0,-1-1 0,0 1 0,0-8-1,0 4 99,0 6 734,-3 4-603,2-1-313,0 0-1,0 0 1,0 0 0,1 0 0,-1 0-1,0 0 1,0 0 0,1 0-1,-1 1 1,1-1 0,-1 0 0,1 0-1,-1 1 1,1-1 0,0 0 0,-1 3-1,1-3-5,1 1-1,-1 0 0,1-1 0,-1 1 0,1-1 1,-1 1-1,1-1 0,0 1 0,0-1 0,0 1 1,-1-1-1,1 0 0,1 1 0,-1-1 0,2 2 1,-1-1 5,-1 0 0,1 0 0,0 0 0,-1 0 1,0 0-1,1 1 0,-1-1 0,0 0 0,0 1 0,-1-1 1,1 1-1,0 2 0,0-2 9,-1-1 0,1 1 0,0 0 0,0-1 0,0 0 0,0 1 0,0-1 0,0 1 0,1-1 0,-1 0 0,1 0 0,2 2 0,-1-1 11,0 0-1,0 0 1,1 0 0,-1-1-1,1 1 1,0-1 0,0 0 0,0 0-1,0 0 1,0-1 0,6 2-1,1-1 30,0-1 0,0 0 0,14-1 0,-19 0-44,0 0 38,-1-1 0,1 1 0,-1-1 0,1-1-1,-1 1 1,0-1 0,1 1 0,-1-2 0,0 1 0,0 0 0,-1-1 0,1 0 0,0 0 0,-1-1 0,0 1 0,0-1 0,7-7-1,-11 10-42,0 1 0,1 0 0,-1 0 0,0-1 0,0 1 0,1 0 0,-1 0-1,0-1 1,0 1 0,0 0 0,0-1 0,0 1 0,1 0 0,-1-1 0,0 1-1,0 0 1,0-1 0,0 1 0,0 0 0,0-1 0,0 1 0,0 0 0,0-1-1,0 1 1,0-1 0,0-10 35,1 0-40,-1 1 0,-1-1 0,-2-19-1,-8 8 11,6-8-58,-4 0-204,14 16-326,-1 6 190,-3 2 288,0 4-96,-1 0 1,1-1-1,0 1 0,0 0 1,0 0-1,0 0 0,0 0 1,0 0-1,0 0 0,1 0 1,-1 0-1,1 0 0,-1 1 1,1-1-1,0 1 0,-1-1 1,1 1-1,0-1 0,0 1 1,0 0-1,4-2 0,27-13-1932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1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0 6560,'0'0'2117,"-3"8"-1285,-1 2-630,2-6-37,0 1 0,1-1 0,0 0-1,0 0 1,0 0 0,0 1 0,0-1 0,1 1 0,0 6 0,-2 6 163,0 0 1,-2 0 0,0-1-1,0 1 1,-11 22 0,-3 13 29,5-13-148,8-23-54,-7 30 1,9-27-90,2-8-37,-1 0-1,-1 0 0,1-1 0,-6 13 0,6-19-44,-4 12 169,-12 21 0,16-33-117,-1 0 0,1-1 0,-1 1 0,1-1 0,-1 1 0,0-1 0,-1 0-1,1 0 1,0 0 0,-1-1 0,-4 3 0,-5 3 22,12-8-58,1-1 1,0 1-1,-1-1 0,1 1 1,0-1-1,-1 1 1,1-1-1,0 1 0,0-1 1,0 1-1,-1-1 1,1 0-1,0 1 0,0-1 1,0 1-1,0-1 1,0 0-1,0 1 0,0-1 1,0 1-1,1-1 0,-1 0 1,-1-14 66,1 9-96,-1-1 0,1 1 1,0 0-1,1-1 0,-1 1 1,1-1-1,1 1 0,1-8 1,22-21-160,-17 19 178,-1 0-1,-1-1 1,0 0 0,5-29 0,6-14-148,-13 49 116,2 0 0,7-13 0,-6 13-1,8-17-80,-4 7-4,28-40 1,-9 26 407,-23 24-181,4-5 78,-10 15-155,0 1 0,-1-1 1,1 1-1,0-1 0,0 1 1,-1 0-1,1-1 1,0 1-1,0 0 0,0 0 1,0-1-1,-1 1 0,1 0 1,0 0-1,0 0 0,0 0 1,0 0-1,-1 0 0,1 0 1,0 1-1,0-1 1,0 0-1,1 1 0,1 0 29,0 0 0,0 1 0,0 0 0,0-1 0,0 1 0,-1 0 0,1 1 0,0-1 0,-1 0 0,0 1 0,1-1 0,-1 1 0,0 0 0,0 0 0,-1 0 0,1 0 0,-1 0 0,1 0 0,1 6 0,1 6 124,-1 0 0,0 0 0,1 18 0,-1-6-41,8 25 115,-7-26-86,0-2-8,7 27 1,5 6-20,-11-41-639,6 33-1,-7-29-249,2 6-236,-4-20 273,-1 0-1,1 1 0,-1-1 1,0 9-1,-3-2-918,-3-9-364,-1 1-106,5-5 1947,1 1 1,-1 0 0,1 0-1,0 0 1,-1-1-1,1 1 1,0 0-1,0 0 1,0 0 0,0 0-1,0 0 1,0 0-1,0 1 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1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7456,'0'-16'5696,"16"16"-4896,1 0-480,15 0 32,1 0-224,0 0-1888,0 0 928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2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7136,'0'-16'7040,"-16"16"-5408,32 0-385,1-16-1023,15 16-288,-15 0 32,16-17-224,-1 17 160,1 0-3263,16 0 1823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2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67 6400,'16'-16'5765,"-16"13"-4821,0-8-363,0 11-574,0 0 1,0 0-1,0 0 0,0 0 0,0 0 0,1 0 1,-1 0-1,0 0 0,0-1 0,0 1 1,0 0-1,0 0 0,0 0 0,0 0 0,0 0 1,-1 0-1,1 0 0,0 0 0,0 0 0,0 0 1,0-1-1,0 1 0,0 0 0,0 0 0,0 0 1,0 0-1,0 0 0,0 0 0,0 0 0,0 0 1,0 0-1,0 0 0,0 0 0,0 0 0,-1 0 1,1 0-1,0 0 0,0-1 0,0 1 0,0 0 1,0 0-1,0 0 0,0 0 0,0 0 0,0 0 1,0 0-1,-1 0 0,1 0 0,0 0 0,0 0 1,0 0-1,0 0 0,0 0 0,0 0 1,0 0-1,0 1 0,-1-1 7,0-1 1,1 1-1,-1 0 1,0 0-1,1 0 1,-1 0-1,0 0 1,1-1-1,-1 1 1,1 0-1,-1-1 1,0 1-1,1 0 1,-1-1-1,1 1 1,-1-1-1,1 1 1,-1-1-1,1 1 1,0-1-1,-1 1 1,1-1-1,0 1 1,-1-1-1,1 1 0,0-1 1,-1 0-1,1 0 1,0-1-6,-1 1 0,1 0 0,-1 0 0,0 0 0,1 0 0,-1 0 0,0 0 0,0 0 0,0 0 0,1 0 0,-1 0 1,0 0-1,0 1 0,0-1 0,-1 0 0,1 1 0,0-1 0,-2 0 0,-6-1-43,-1 1 0,1 0 0,0 1 0,-14 0 0,4 1 183,7 0-1,1 0 1,0 1-1,0 1 1,0 0-1,1 0 1,-20 10-1,14-6-46,10-5-35,0 1 1,0 0 0,1 0-1,-1 0 1,1 1-1,0 0 1,0 0-1,0 0 1,1 1 0,0-1-1,-1 1 1,-5 10-1,8-11-35,0-1 0,0 1 0,0 1 0,1-1-1,-1 0 1,1 0 0,0 0 0,0 1 0,0-1-1,1 1 1,0-1 0,0 0 0,0 1 0,0-1-1,1 1 1,-1-1 0,1 0 0,2 5-1,-2-6-76,0 0-1,0 0 1,1-1-1,0 1 0,-1-1 1,1 1-1,0-1 0,0 0 1,0 1-1,0-1 0,1 0 1,-1 0-1,1-1 0,-1 1 1,1 0-1,0-1 0,3 2 1,-1-1-163,1 0 1,0 0 0,0-1 0,0 1-1,0-1 1,0 0 0,8-1 0,-9 0 38,0-1 0,0 0 1,0 0-1,0 0 0,0 0 1,0-1-1,0 0 0,-1 0 1,1 0-1,7-6 0,9-4-109,-10 7 125,0-2 1,12-8-1,-19 12 121,0-1 0,0 1 0,0-1 0,-1 0 0,1 0 0,-1 0 0,5-8 0,9-21 298,-14 19 406,-3 14-659,0 0-1,0 0 1,0 0-1,0 0 1,0 0 0,0 0-1,0 0 1,0 0-1,0 0 1,0 0-1,0-1 1,0 1-1,0 0 1,0 0-1,0 0 1,0 0-1,0 0 1,0 0-1,0 0 1,0 0 0,0 0-1,0 0 1,-1-1-1,1 1 1,0 0-1,0 0 1,0 0-1,0 0 1,0 0-1,0 0 1,0 0-1,0 0 1,0 0 0,0 0-1,0 0 1,0 0-1,0 0 1,-1 0-1,1 0 1,0 0-1,0 0 1,0 0-1,0 0 1,0 0-1,0-1 1,0 1 0,0 0-1,0 0 1,0 1-1,-1-1 1,1 0-1,0 0 1,0 0-1,0 0 1,0 0-1,0 0 1,-1 0 107,-1 0 0,1 1-1,0-1 1,0 1 0,-1 0 0,1-1 0,0 1 0,0 0 0,0-1-1,0 1 1,0 0 0,0 0 0,0 0 0,1 0 0,-1 0-1,0 0 1,0 0 0,1 0 0,-1 1 0,0-1 0,1 0 0,0 0-1,-1 0 1,0 2 0,0 3 56,-1-1 0,1 1 1,0-1-1,0 1 0,0 8 0,0 2 70,1-9-192,0-1 0,0 1 0,0 0 0,1-1 1,1 8-1,9 11-684,-5 13-404,5-13-1739,-10-21 2379,0 0 0,-1 1 1,0-1-1,1 9 1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2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 6560,'0'0'2949,"0"-3"-2469,1-5 9,4 10-167,5 1-24,6-9 340,3-2-236,-8 5-354,-1 0 0,0 1 0,1 0 0,-1 1 0,18-1 0,119 2 102,-134 0-140,23-3 1,-31 2 6,1 0 19,0 0 0,0 0-1,0 0 1,0 1 0,0 0 0,0 0-1,0 0 1,0 1 0,0 0 0,8 2 0,-9-2 106,-1 0 0,1 0 0,-1-1 0,0 1 0,1-1 0,-1 0 0,6-1 0,-1 1 551,-7 0 768,-2 3-1610,1 8 54,-1-1 116,0-1 0,-1 1 0,-1 12 0,-6 7-63,-12 57 148,16-60-54,2-8-21,-1-1 0,-7 20-1,-7 25-55,12-42-26,0 0 0,-2-1 0,-11 24 0,0-9 151,10-20-62,0 0-1,2 0 1,-1 1-1,-6 23 1,10-22-44,3-11 17,-1 0 1,0 0-1,-1 0 0,1 0 1,-1 0-1,0 0 0,0 0 1,-3 4-1,-9 10 186,12-13 24,-3 4 264,4-10-475,1 0-1,0 0 1,0 0 0,0 0 0,-1 0 0,1 0 0,0 1 0,0-1 0,0 0 0,-1 0 0,1 0 0,0 0 0,0 0 0,-1 0 0,1 0 0,0 0 0,0 0 0,-1 0 0,1 0 0,0 0 0,0 0 0,-1 0 0,1 0 0,0 0 0,0-1 0,-1 1 0,1 0 0,0 0 0,0 0-1,0 0 1,-1 0 0,1 0 0,0-1 0,0 1 0,0 0 0,0 0 0,-1 0 0,1-1 0,0 1 0,0-1 27,-1 0-1,1 1 1,-1-1-1,1 0 1,0 0-1,0 0 1,-1 1-1,1-1 1,0 0-1,0 0 1,0 0 0,0 0-1,0 0 1,0-1-1,-2-17 269,-15-33 47,12 38-277,-13-26-1,-5-15 140,12 26-134,6 18-28,0-1-1,-4-21 1,7 18-24,-4-13-24,-16-8-138,20 33 120,1 0 0,0 0 0,0 0 0,1-1 0,-2-4 0,1-3-19,-10-30-79,9 33 20,0 0 1,0 0-1,-1 1 0,-5-11 0,8 17 78,0 1 0,0 0 0,0 0-1,-1 0 1,1 0 0,0 0 0,0-1-1,0 1 1,0 0 0,0 0 0,0 0-1,-1-1 1,1 1 0,0 0-1,0 0 1,0 0 0,0-1 0,0 1-1,0 0 1,0 0 0,0 0 0,0-1-1,0 1 1,0 0 0,0 0 0,0-1-1,0 1 1,0 0 0,0 0 0,0 0-1,1-1 1,-1 1 0,0 0-1,0 0 1,0 0 0,0-1 0,0 1-1,0 0 1,0 0 0,1 0 0,-1 0-1,0-1 1,11-12-1778,-8 5 1150,2 1-1260,9 5-770,16 2 374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3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99 6400,'13'-13'2058,"-12"12"-2024,-1 1-1,0 0 0,1-1 1,-1 1-1,1 0 0,-1 0 1,0-1-1,1 1 0,-1 0 1,1 0-1,-1 0 0,0 0 1,1-1-1,-1 1 0,1 0 1,-1 0-1,1 0 0,-1 0 1,1 0-1,-1 0 0,1 0 1,-1 0-1,1 1 0,38-4 666,-1-8 944,11 6-443,14-6 26,2 5-516,-31 2-458,-5-1-34,39 1 0,-43 2-45,33-5 1,-34 4-153,31-2 0,-49 5-2,0-1 1,1 0-1,-1 0 1,0 0 0,9-4-1,-10 4 14,0-1 0,0 1 0,0 0 0,0 0 0,5 0 0,23 1 73,-33 0-107,0 0 0,1 0 0,-1 0 0,0 0 0,0 0-1,0 0 1,0 0 0,0 0 0,0 0 0,0 0 0,0 0 0,0 0 0,0 0-1,1 0 1,-1 0 0,0 0 0,0 0 0,0 0 0,0 0 0,0 0 0,0 0-1,0 0 1,0 0 0,0 0 0,0 0 0,0 0 0,1 0 0,-1 0 0,0 0-1,0 0 1,0 0 0,0 0 0,0 0 0,0 1 0,0-1 0,0 0 0,0 0-1,0 0 1,0 0 0,0 0 0,0 0 0,0 0 0,0 0 0,0 0 0,0 0 0,0 1-1,0-1 1,0 0 0,0 0 0,0 0 0,0 0 0,0 0 0,0 0 0,0 0-1,0 0 1,0 1 0,0 2-53,0 0 0,0 0 0,-1 0 0,1 0 0,-1 0 0,1 1 0,-1-1 0,0 0 0,-1 0 0,1-1 0,0 1 0,-1 0 0,1 0 0,-4 4 0,2-3 3,1 1 0,0-1 1,0 1-1,0-1 1,1 1-1,0 0 1,0 0-1,-1 9 1,1 42-49,1-38 109,0 146-90,1-144 98,1-1 1,4 20 0,-3-21-51,-1 0 1,1 18 0,-2-5-28,0-20-45,-1 0 0,0 0 0,0 0 1,-1 1-1,-3 13 0,3-21 22,-1-1 1,1 1 0,-1-1 0,1 0 0,-1 0-1,0 0 1,0 0 0,-4 4 0,4-6 52,0 0 0,0-1 0,0 1 0,0-1 0,0 0 0,0 0 0,0 1 1,0-1-1,0 0 0,0-1 0,-4 0 0,-26-7-230,15 3 204,-15-2 28,21 5 94,0 0 1,-14-6 0,-18-10 87,27 10-61,-1 1 0,-24-6 0,39 12-60,-1 1-1,1-1 1,0 1 0,0 0 0,0 0-1,-1 0 1,1 0 0,0 0 0,0 0-1,0 1 1,-1-1 0,1 1 0,-3 1-1,4-2 0,0 1 0,0-1 0,0 1 0,0 0 0,0-1 0,0 1 0,0 0 0,1 0 0,-1 0-1,0 0 1,0 0 0,1-1 0,-1 1 0,1 0 0,-1 1 0,1-1 0,-1 0 0,1 0 0,-1 0-1,1 0 1,0 0 0,0 0 0,0 0 0,0 1 0,-1 0 0,4 4 335,0-4-308,1 1-1,-1 0 1,1-1 0,0 1-1,-1-1 1,1 0 0,0 0 0,8 2-1,38 7 141,-34-8-88,22 6-1,-19-4-67,1-1 1,-1-1-1,1 0 1,0-2-1,29-1 1,-36 1-440,-10 0 248,0-1 0,0 0 0,0 0 0,0 0 0,0 0 1,0 0-1,0-1 0,0 1 0,0-1 0,4-1 0,0-2-383,-4 3 134,1-1 0,0 0 0,-1 1 0,1-2 0,-1 1 0,1 0 0,-1-1 0,0 1-1,5-6 1,-7 6 256,-1 1 0,1-1 0,-1 1-1,0-1 1,1 1 0,-1-1 0,0 1-1,0-1 1,0-1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3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327 214 4800,'-10'-10'1146,"-15"-16"657,23 24-1664,0 1-1,0 0 0,1-1 1,-1 1-1,0 0 0,0 0 0,0 0 1,0 1-1,0-1 0,0 0 0,-1 1 1,1-1-1,-3 1 0,4 0 11,-1-1 0,0 1 1,1 0-1,-1 0 0,1-1 0,-1 1 0,0-1 0,1 1 1,-1-1-1,1 0 0,-1 0 0,0 0 0,-12-6 547,11 6-580,0 1 0,0 0 1,0-1-1,0 1 1,0 0-1,0 1 0,1-1 1,-1 0-1,0 1 0,0 0 1,0-1-1,-5 4 1,-15 2 279,3-3-92,12-2-203,0 0-1,1 1 0,-1 0 1,1 0-1,-14 6 1,6 0-124,0 0 0,1 1 1,-18 15-1,31-23 24,1-1-1,-1 0 1,1 1 0,0-1-1,-1 1 1,1-1 0,0 1-1,0-1 1,-1 1 0,1-1 0,0 1-1,0-1 1,-1 1 0,1 0-1,0-1 1,0 1 0,0-1-1,0 1 1,0-1 0,0 1 0,0 0-1,0-1 1,0 1 0,0-1-1,1 1 1,-1-1 0,0 1 0,0-1-1,1 2 1,10 12 8,-8-12-7,1 2 18,0-1 0,0 0 0,1 0 0,-1 0 0,1 0 0,0-1 0,0 0 0,0 0 0,0 0 0,0 0 0,0-1 0,1 0 0,5 1 0,9-1 49,0 0 1,24-2-1,-7 0-45,-35 1 3,0 0-1,0 0 1,0-1 0,0 1-1,0 0 1,0-1 0,0 1 0,0-1-1,0 0 1,-1 0 0,1 0-1,0 0 1,0 0 0,-1 0-1,1 0 1,0 0 0,-1-1 0,1 1-1,-1-1 1,0 1 0,1-1-1,-1 1 1,0-1 0,0 0 0,2-3-1,-2 2-7,0-1 1,0 1-1,0-1 0,0 1 0,-1-1 0,1 0 1,-1 1-1,0-1 0,0 0 0,0 1 0,0-1 1,-2-6-1,-4-8 32,0 0 1,-12-23-1,4 17-67,6-6-48,-1 17-16,-7-11-38,15 23 84,1-1 0,-1 1 1,1 0-1,0-1 0,-1 1 0,1 0 0,0-1 0,0 1 0,0-1 0,0 1 0,0-1 0,0 1 0,0-1 0,0 1 1,1 0-1,-1-1 0,1 1 0,0-3 0,0 3-105,0 0-1,-1 0 1,1 0 0,0 0-1,0 0 1,0 0 0,0 0-1,0 0 1,0 0 0,0 0 0,0 0-1,0 1 1,0-1 0,1 0-1,-1 1 1,0-1 0,0 1-1,1 0 1,-1-1 0,0 1 0,1 0-1,-1 0 1,0 0 0,3 0-1,13 0-1742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4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43 127 3232,'-27'0'1035,"21"0"751,4-3-1013,-6-7 60,8 10-817,0 0 1,0 0-1,0 0 1,0-1-1,0 1 0,0 0 1,0 0-1,0 0 1,0-1-1,1 1 1,-1 0-1,0 0 1,0 0-1,0-1 0,0 1 1,0 0-1,0 0 1,1 0-1,-1 0 1,0 0-1,0-1 0,0 1 1,0 0-1,1 0 1,-1 0-1,0 0 1,0 0-1,0 0 0,0 0 1,1 0-1,-1 0 1,0-1-1,0 1 1,1 0-1,-1 0 1,0 0-1,0 0 0,0 0 1,1 0-1,-1 0 1,0 0-1,0 1 1,0-1-1,1 0 0,-1 0 1,0 0-1,1 0 1,1 0 697,1-3-212,6-3-170,0 0 1,0 1 0,10-5 0,-19 10-331,5-2 51,-1 0-1,0 0 1,1 1-1,-1 0 1,7-2-1,-6 2-5,-1 0 0,1 0 0,-1 0 0,1-1 0,5-3 0,9-6 225,-6 8-182,-9 2-95,1-1 0,-1 1 0,0 0-1,0-1 1,0 0 0,-1 0 0,5-3-1,-4 3 3,1 0-1,-1 0 1,1 0 0,-1 0-1,1 1 1,0-1-1,-1 1 1,10 0-1,42 0 257,-36 1-11,-17 0-208,1 0 0,-1-1-1,0 1 1,1-1 0,-1 0 0,0 0-1,6-2 1,-7 3-32,0-1 1,0 0-1,0 0 0,0 1 0,1 0 1,-1-1-1,3 1 0,58 11 260,-61-11-233,1 1 1,0-1 0,0 1-1,0 0 1,0 0 0,-1 0 0,1 0-1,0 0 1,-1 1 0,1-1 0,-1 1-1,0 0 1,4 3 0,-3-2 42,1 0 0,-1 1 1,1 0-1,-1-1 1,0 1-1,2 5 0,-4-6-30,0 0 0,0 1 0,-1-1 0,1 0 0,-1 1 1,0-1-1,0 0 0,0 1 0,-1 3 0,1 5 44,0-11-82,0-1 0,0 1 0,0-1 1,0 1-1,0-1 0,0 1 0,0-1 0,0 1 1,0-1-1,0 1 0,0-1 0,0 1 0,0-1 1,0 1-1,-1-1 0,1 1 0,0-1 0,0 1 0,-1-1 1,1 1-1,0-1 0,0 0 0,-1 1 0,1-1 1,-1 0-1,1 1 0,0-1 0,-1 0 0,1 1 1,-1-1-1,0 1 0,-6 3 81,2 7 37,-9-5 124,-3 7-50,16-11-177,0-1-1,-1 0 1,1 1 0,0-1 0,-1 0 0,1 0 0,-1 0 0,1 0-1,-1 0 1,0 0 0,1-1 0,-1 1 0,0 0 0,0-1 0,1 1 0,-1-1-1,0 0 1,-2 1 0,-12-2-10,9 1 23,0 0-1,-1 0 0,1 1 0,-11 1 1,10 2 14,-6 1-7,-12-10-72,-8-1 18,24 6 99,8 0-64,-1 0 1,1 0-1,0 0 1,0 0-1,0 0 1,0 0-1,0-1 1,0 1-1,0-1 1,-2 0-1,-15-10 114,5 8-220,14 3 83,-1 0-1,0 0 0,0-1 1,1 1-1,-1 0 1,0 0-1,0 0 0,1-1 1,-1 1-1,0 0 0,1-1 1,-1 1-1,0 0 0,1-1 1,-1 1-1,1-1 0,-2 0 1,1-2-372,1 1 0,-1 0 0,0 0 1,1 0-1,0-1 0,-1 1 0,1 0 1,0-1-1,1-2 0,4 2-1588,-1 1 1557,-1 0-33,0 0 0,0 1 0,0 0-1,1-1 1,-1 1 0,0 0 0,1 1 0,-1-1 0,1 1-1,3-1 1,9 1-1854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3072,'0'0'1376,"-17"-16"3360,17-1-3936,0 34-192,17-17-192,-1 0-288,17 0-608,0-17-2432,-17 17 1696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5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17 3648,'-14'-14'1173,"15"14"-1112,0 0-1,-1-1 1,1 1-1,0-1 1,0 1 0,0 0-1,0 0 1,-1 0-1,1 0 1,0-1-1,0 1 1,0 0 0,2 1-1,0-1 151,1 0 0,-1 1 0,1-1 0,-1 1-1,0 0 1,1 0 0,-1 0 0,0 1 0,1-1 0,-1 1-1,0-1 1,4 5 0,3 1 128,-1 1 0,10 12-1,-6-7 28,-8-7-253,0 0 1,-1 0-1,1 0 1,-1 0-1,-1 1 1,1-1-1,-1 1 1,0 0 0,-1 0-1,1 0 1,1 12-1,3 6 221,20 62 471,-11-3-101,-13-64-549,-1-7-60,2 6 153,1 39 1,-10 4 166,2-28-212,1-1-47,-4 32 88,1-40-136,-1-1 0,-2 0 0,-16 38 1,-42 65 397,57-112-441,0-1 1,-1 0-1,-17 20 0,15-23-14,-1-1 0,-23 15 0,23-17-28,12-7-32,-127 81 414,101-67-1364,-2 0 1,-48 17-1,61-29-1670,13-3 816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6880,'0'0'3136,"33"0"-2720,-17 0 1088,1 0-896,15 0 832,1 0-832,16-17 224,17 17-480,-1 0-64,-15 0-160,-1-16 255,0 16-191,-33 0-1023,17 0 447,-17-17-4256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5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 5824,'-14'0'1866,"14"0"-1845,-1 0 0,1 0 1,0 0-1,0 0 0,0 0 0,-1 0 0,1 0 0,0 0 0,0 0 0,-1 0 0,1 0 0,0 0 0,0 1 0,0-1 0,-1 0 0,1 0 0,0 0 0,0 0 0,0 1 0,0-1 0,-1 0 0,1 0 0,0 0 0,0 0 0,0 1 0,0-1 0,0 0 0,0 0 0,0 1 0,0-1 0,0 0 0,-1 0 0,1 0 0,0 1 0,-9 27 649,8-22-306,-1 1 0,0 0 0,-1-1-1,0 1 1,0-1 0,-4 6-1,5-8-172,0 0 0,1-1 0,-1 1 0,1 0 0,0 0 0,-2 7 0,-6 21 584,-13 14 63,11 4-305,-13 3-43,4-11-255,7-13-149,10-23-17,0 0 0,0 1-1,1-1 1,0 1 0,0-1-1,1 1 1,-1 0 0,0 13-1,2 27-836,0-45-293,6-4-1142,21-12 689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0 899 4896,'12'0'1947,"-21"0"-1292,7 0-296,4-3 8,9-10 139,-6-1 70,-1 12-430,6-7 87,0-13-2,-7 14-183,-1 1 0,2 0-1,-1 0 1,1 0 0,8-11-1,-2 7-52,0 1-1,17-13 0,19-18-25,-27 20 36,14-13 12,30-9 25,2-15 33,-2 4 10,-8-6 134,-36 41-159,-9 11-34,-1-1 0,10-13 1,-11 11-16,-1-1 0,6-13 0,0 0-7,28-44-9,-35 57 14,-1-1 1,4-18-1,-5 18 51,0-1 0,9-17 0,4 1 295,-13 25-261,-1 0 1,1-1-1,-1 0 0,-1 0 1,1 0-1,-1 0 1,0 0-1,0-1 0,0 1 1,-1-1-1,1-9 1,-2 59 224,2-13-114,-3 0-1,-3 31 1,-23 111 302,24-154-392,2 1 0,1 35 0,1-31 9,-1-6-23,-1-15-62,1 1 0,0-1 0,0 1 0,0-1 0,0 0 0,0 1 0,1-1 1,-1 1-1,1-1 0,1 5 0,-1-6-20,1 0-1,-1-1 1,0 1-1,1 0 1,-1 0 0,0-1-1,1 1 1,-1-1 0,1 1-1,-1-1 1,1 0 0,-1 0-1,1 1 1,-1-1 0,1 0-1,0 0 1,-1-1 0,3 1-1,-1-1-22,0 1 0,0-1 0,0 0 0,0 0 0,-1 0 0,1 0 0,0-1 0,0 1 0,-1-1 0,1 0 0,0 0 0,-1 0 0,0 0 0,0 0 0,1 0 0,-1 0 0,2-4 0,3-3-76,0-1-1,-1 0 0,6-12 1,-3 6 21,-5 9 45,0 0 1,-1 0 0,0-1-1,0 0 1,2-7 0,0-29-8,-2 33-2,0 0 0,1 0 0,1 1 0,5-11 0,-8 17 26,2-8 252,-5 24 92,1-9-254,0 0-1,-1 1 0,1-1 1,-1 0-1,0 0 0,0 0 1,-2 6-1,-4 12 103,6 11 28,1-24-164,0 0 0,-1 0-1,-2 15 1,-2-6 28,3-10-57,0-1 0,1 1 0,-1 0 0,1 0 0,0 7 0,1 82 412,0-96-458,0 0-1,0 0 0,0 0 0,0 0 1,0 0-1,0 1 0,0-1 0,0 0 1,0 0-1,0 0 0,0 0 1,0 0-1,0 0 0,0 0 0,0 0 1,0 0-1,0 0 0,0 1 0,0-1 1,0 0-1,0 0 0,0 0 0,0 0 1,0 0-1,0 0 0,0 0 0,1 0 1,-1 0-1,0 0 0,0 0 0,0 0 1,0 1-1,0-1 0,0 0 0,0 0 1,0 0-1,0 0 0,0 0 0,0 0 1,0 0-1,1 0 0,-1 0 0,0 0 1,0 0-1,0 0 0,0 0 0,0 0 1,0 0-1,0 0 0,0 0 0,0 0 1,1 0-1,-1 0 0,0 0 0,0 0 1,0 0-1,9 0-647,-5 1 150,1-1-1,-1 0 1,1 0 0,-1-1-1,1 1 1,-1-1 0,5-1-1,24-12-2551,13-2 1002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7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50 6400,'-14'-27'2058,"14"26"-2036,0 1-1,0 0 0,0 0 1,0 0-1,0 0 0,0-1 1,0 1-1,0 0 0,0 0 0,0 0 1,0 0-1,0-1 0,0 1 1,0 0-1,0 0 0,0 0 1,0 0-1,0-1 0,0 1 1,0 0-1,0 0 0,0 0 0,1 0 1,-1 0-1,0-1 0,0 1 1,0 0-1,0 0 0,0 0 1,0 0-1,0 0 0,1 0 1,-1 0-1,0-1 0,0 1 0,0 0 1,0 0-1,0 0 0,1 0 1,-1 0-1,0 0 0,0 0 1,0 0-1,0 0 0,1 0 1,-1 0-1,0 0 0,0 0 0,0 0 1,1 0-1,8 0 122,-9 0-39,21 1 1015,-9-1-548,0 0-1,0 0 1,16-4 0,-4-1-261,1 2-1,38-2 0,40 5 189,49 0-166,-50 0-3316,-100 0 1998,-4 2-55,-11 12-324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3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5568,'0'0'1786,"2"0"-1071,0 0-641,0 0 0,0 1 0,-1-1 0,1 0-1,-1 1 1,1-1 0,0 1 0,-1 0 0,1 0 0,-1-1 0,2 2-1,-1 0 29,-1-1-1,1 0 0,0 0 0,0-1 1,0 1-1,0 0 0,0 0 0,0-1 1,0 0-1,0 1 0,3-1 0,3-1 315,-6 1-330,0 0 0,0-1 0,0 1 0,0 0 0,0 0 0,-1 0 0,1 0 0,0 1 0,0-1 1,0 1-1,0-1 0,0 1 0,-1-1 0,3 2 0,0 0 4,-1 0-43,0-1-1,0 1 1,1-1 0,-1 0-1,0 0 1,1 0-1,-1 0 1,0 0-1,1-1 1,3 1 0,-5-1-31,-1 0 1,1 0-1,0 0 1,-1 1 0,1-1-1,0 1 1,0-1-1,-1 1 1,1-1 0,-1 1-1,1 0 1,-1 0-1,1 0 1,-1 0-1,1 0 1,-1 0 0,2 2-1,-3-3-13,0 0-1,0 0 1,0 0-1,0 1 0,1-1 1,-1 0-1,0 0 1,0 0-1,0 0 1,0 0-1,0 0 0,0 0 1,0 0-1,0 0 1,0 0-1,1 1 1,-1-1-1,0 0 0,0 0 1,0 0-1,0 0 1,0 0-1,0 0 1,0 0-1,0 1 1,0-1-1,0 0 0,0 0 1,0 0-1,0 0 1,0 0-1,0 0 1,0 1-1,0-1 0,0 0 1,0 0-1,0 0 1,0 0-1,0 0 1,0 0-1,0 1 0,-1-1 1,1 0-1,0 0 1,0 0-1,0 0 1,0 0-1,0 0 0,0 0 1,0 0-1,0 0 1,0 0-1,-1 1 1,1-1-1,0 0 0,0 0 1,-12 19 398,10-15-220,-1 1 0,1-1 0,-1 0 0,-5 6 1,2-4 4,0-1 0,1 1 0,-1 1 0,2-1 0,-1 1 0,1 0 0,-7 12 0,10-15-120,0 0 1,-1 0-1,0 0 1,0 0-1,0-1 1,0 1 0,-1-1-1,1 1 1,-1-1-1,-6 6 1,6-6-42,2-2-22,1-1 1,-1 1 0,1-1-1,0 1 1,-1 0 0,1-1-1,0 1 1,-1 0-1,1-1 1,0 1 0,0 0-1,0-1 1,0 1-1,-1 0 1,1-1 0,0 1-1,0 0 1,1 0 0,-1-1-1,0 1 1,0 0-1,0-1 1,0 2 0,1 0 10,-1 15-94,3-17-234,7 0-347,14-1-1792,-23 1 2357,-1 0 0,1 0 1,-1 0-1,1 0 0,0 0 1,-1-1-1,1 1 0,-1 0 0,1 0 1,-1-1-1,1 1 0,-1 0 1,0-1-1,1 1 0,-1 0 1,1-1-1,-1 1 0,0-1 0,1 1 1,-1-1-1,0 1 0,1-1 1,-1 1-1,0-1 0,0 1 1,0-1-1,1 1 0,-1-1 1,0 1-1,0-1 0,0 0 0,0 0 1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37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558 280 3776,'-3'1'-78,"0"0"0,0 1 0,1-1 0,-1 1 0,1 0 0,-1 0 0,1 0 0,0 0 0,0 0 0,0 1 0,-2 3 0,-1 2 560,1 1 0,1-1 0,-4 12 0,-42 154 3043,35-84-2677,9-51-432,-6 13 149,7-26-66,2-9-113,-1 0 1,-7 21 0,0 4 507,8-33-632,1 0 1,-2 0-1,1-1 0,-1 1 1,0-1-1,-6 10 1,7-15-175,0 0 0,-1 0 0,1-1 0,-1 1 0,0-1 0,0 1 0,0-1 0,0 0 0,0 0 0,0 0 0,-1-1 0,1 1 0,-6 1 0,6-3-34,0 1 0,0 0 0,0-1 0,0 0 0,0 1 0,-4-2 0,-31 1 330,34 0-329,0 0-1,0 0 0,0 0 1,-7-2-1,4 0-4,0 0 0,1-1 1,-1 1-1,-7-6 0,-24-19 131,-3 5 48,38 20-235,0-1 0,1 1 0,-1-1 0,1 0 0,-4-5 0,0-1-187,-19-18-1022,18 20 732,0 0 0,1 0 1,-9-13-1,10 11-579,1-1 1,-6-18 0,-7-21-1115</inkml:trace>
  <inkml:trace contextRef="#ctx0" brushRef="#br0" timeOffset="1">377 1 7392,'0'0'3360,"66"16"-2944,-33-16 928,16 0-832,0 0 288,0 0-480,17 0 32,-17 0-224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19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66 3488,'0'-14'1115,"0"14"-1108,0 0 1,0 0 0,0 0 0,0 0-1,0 0 1,0 0 0,0-1 0,0 1-1,0 0 1,0 0 0,0 0 0,0 0-1,0 0 1,0 0 0,0 0 0,0 0 0,0 0-1,0 0 1,0-1 0,0 1 0,0 0-1,0 0 1,0 0 0,0 0 0,0 0-1,0 0 1,0 0 0,0 0 0,0 0 0,0 0-1,-1 0 1,1 0 0,0-1 0,0 1-1,0 0 1,0 0 0,0 0 0,0 0-1,0 0 1,0 0 0,0 0 0,0 0-1,0 0 1,-1 0 0,1 0 0,0 0 0,0 0-1,0 0 1,0 0 0,0 0 0,0 0-1,0 0 1,0 0 0,0 0 0,-1 0-1,1 0 1,-2 0 81,0 0 0,1-1 0,-1 1 0,0-1 0,0 1-1,0-1 1,1 0 0,-1 0 0,0 0 0,1 0 0,-1 0 0,1 0 0,-1 0 0,-1-2-1,0 0 1699,3 0-1046,0 1-554,0 1 0,-1-1 0,1 0 0,-1 0 0,1 0 0,-1 1 1,0-1-1,0 0 0,1 1 0,-1-1 0,0 1 0,-1-1 0,1 1 0,-2-3 0,0 1 1317,787 3 277,-782 0-1440,-4 0-405,1 0 63,0 0-1,0 0 1,0 0 0,-1 0-1,1 0 1,0 1 0,0-1-1,0 0 1,0 0 0,0 1-1,1-1 1,-1 1 0,0-1-1,0 1 1,0-1-1,0 1 1,0-1 0,0 1-1,1 0 1,-1 0 0,0-1-1,1 1 1,-1 0 0,0 0-1,1 0 1,-1 0-1,1-1 1,-1 1 0,1 0-1,-1 2 1,-9 15 11,-4 1 20,-18 27-12,-31 53-252,62-97 232,-17 29 6,0-1 0,-27 32 0,8-18 1,-54 60 204,74-88-121,0 0 0,-2 0 0,-32 20 0,45-31-20,1-2 1,-1 1 0,0-1 0,0 1 0,0-2 0,-1 1-1,1-1 1,-1 0 0,1 0 0,-12 1 0,15-3-47,0-1 0,0 1 0,1-1 0,-1 0 0,0 0 0,1 0 0,-1 0 0,1-1 0,-1 1 1,1-1-1,0 1 0,-4-4 0,3 2-8,0 1 1,1-1-1,-1 0 1,1 1-1,-1-1 1,1 0-1,0-1 1,0 1-1,-2-6 1,-4-24 11,-8 2-52,9 17 10,1 0 0,-9-25 0,10 21 13,-4-27 0,7 24 4,1 12 2,0-1 1,-3-12-1,0 12 11,0 0 0,0 1 0,-12-18-1,11 18-30,0 1-1,0-2 1,1 1 0,-6-17-1,7 13-2,3 10-6,-1 0 0,1 0 0,-1 1 0,0-1 0,0 0 0,0 1 0,-2-4 0,3 5 15,-1 0-1,0 0 0,0 0 0,0 0 0,0 1 0,0-1 0,0 0 0,0 1 0,0-1 0,0 0 0,0 1 0,0-1 0,0 1 0,0 0 0,0-1 0,-1 1 0,1 0 0,0 0 0,0 0 0,0 0 0,-3 0 1,-9 0 37,12 0-31,1 0 1,0 0-1,0 0 0,0 0 1,0 0-1,0 0 0,0 0 1,0 0-1,0 0 0,0 0 1,0 0-1,-1 0 0,1 0 1,0 0-1,0 0 0,0 0 1,0 0-1,0 0 0,0 0 1,0 0-1,0 0 0,0 0 1,0 0-1,-1 0 0,1 0 1,0 0-1,0 0 0,0 0 0,0 0 1,0 0-1,0 0 0,0 1 1,0-1-1,0 0 0,0 0 1,0 0-1,0 0 0,0 0 1,0 0-1,0 0 0,0 0 1,0 0-1,0 0 0,0 0 1,0 1-1,0-1 0,0 0 1,0 0-1,0 0 0,0 0 1,0 0-1,0 0 0,0 0 1,0 0-1,0 0 0,0 1 1,0 10-1324,0-9 336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19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6240,'0'0'2816,"33"50"-2464,-16-34 1248,-1 0-960,17 34 160,-1-18-480,1 1-128,0 0-128,16 0 224,-32-17-160,15 0-800,-15 1 320,-1-1-2304,1 1 1472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0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0 6816,'-33'16'3072,"-16"34"-2656,33-34 1376,-1 17-1056,-32 16 544,16-16-736,1 16-320,-1 0-128,0-16 96,17 0-96,-17-17-1216,17 17 576,-1-33-2304,17 16 1568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6048,'85'0'4341,"385"0"144,-470 0-4479,0 0 1,0 0-1,0 0 0,0 0 0,0 0 0,0 0 0,1 0 1,-1 0-1,0 0 0,0 0 0,0 0 0,0 0 0,0 0 1,0 0-1,0 0 0,0 0 0,0 0 0,0 0 1,1 0-1,-1 0 0,0 0 0,0 0 0,0 0 0,0 0 1,0 1-1,0-1 0,0 0 0,0 0 0,0 0 0,0 0 1,0 0-1,0 0 0,0 0 0,1 0 0,-1 0 1,0 0-1,0 0 0,0 0 0,0 1 0,0-1 0,0 0 1,0 0-1,0 0 0,0 0 0,0 0 0,0 0 0,0 0 1,0 0-1,0 0 0,0 0 0,0 1 0,0-1 1,0 0-1,0 0 0,0 0 0,0 0 0,0 17 414,0-10-359,0 0 0,0 0 0,0 0 0,-3 11 1,1-11-35,-1 5-28,0 0 0,1 0-1,0 1 1,0 13 0,1-4 16,-6 39 1,3-40 62,0 36-1,4 58 137,0-113-163,-1 1 0,1-1 0,-1 1 0,1-1 1,-1 1-1,0-1 0,0 0 0,0 1 0,0-1 0,0 0 0,-1 0 1,1 0-1,-1 0 0,1 0 0,-1 0 0,0 0 0,1 0 0,-4 1 1,1 1 42,0-1 0,-1 0 0,0 0 1,0-1-1,0 1 0,-6 1 1,7-3-50,1 0 0,-1 0 0,0 0 1,0-1-1,1 0 0,-1 1 0,0-1 0,0-1 1,1 1-1,-1-1 0,0 1 0,-4-3 1,-3 0 62,1-1 1,-17-10 0,11 5-10,7 5-65,-7-4 111,-26-17 1,35 20-114,1 0 0,0 0 0,0-1 0,1 0 0,-1 0 0,-6-11 0,-9-18-32,2 0 0,1-1 0,-22-66 0,37 93-13,-1-3-23,-1 0 1,1 0 0,-13-22 0,15 32-19,0-1 1,0 0 0,1 0-1,-1 1 1,1-1 0,-1 0-1,1 0 1,0 0 0,1 0-1,-1-1 1,0 1 0,1 0-1,-1 0 1,1-5 0,0 7-91,0 0 0,0 0 0,0 0 0,0-1 0,0 1 0,0 0 0,0 0 0,1 0 0,-1 0 0,0 0 0,1 0 0,-1 0 0,1-1 0,0 1 39,0 1 1,-1-1 0,1 1-1,0 0 1,0-1 0,0 1-1,0 0 1,0 0-1,-1 0 1,1 0 0,0 0-1,0 0 1,2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0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7232,'33'49'3264,"16"17"-2848,-49-33 768,33-1-736,-17 1-32,17 16-256,-16-32 160,15 32-192,-15-33-896,-1 1 416,0-1-2336,1-16 1504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0 5984,'-13'0'1920,"13"0"-1907,0 0 0,-1 0 0,1 0 0,0 0 0,0 0 0,0 0 0,0 0 1,0 0-1,0 0 0,0 0 0,0 0 0,0 0 0,0 0 0,-1 0 0,1 0 0,0 0 0,0 0 1,0 0-1,0 0 0,0 0 0,0 0 0,0 0 0,0 0 0,0 0 0,0 1 0,0-1 0,-1 0 1,1 0-1,0 0 0,0 0 0,0 0 0,0 0 0,0 0 0,0 0 0,0 0 0,0 0 0,0 0 1,0 0-1,0 1 0,0-1 0,0 0 0,0 0 0,0 0 0,0 0 0,0 0 0,0 0 0,0 0 1,0 0-1,0 0 0,0 0 0,0 1 0,0-1 0,0 0 0,0 0 0,0 0 0,0 0 0,0 2 78,0-1 0,-1 1-1,1-1 1,0 1 0,-1-1-1,1 1 1,-1-1 0,0 1-1,0-1 1,-1 2-1,-5 12 961,-1 15 37,-16 5 219,2 12-411,5-15-421,-2-1-1,-1 0 1,-34 39 0,44-57-379,0-1 1,-2 0 0,1-1 0,-1 0 0,-17 12 0,4-7 2,-46 33-6,60-39-101,-13 8-203,2-11-404,20-6 492,-1-1-1,1 1 1,0-1-1,0 1 1,0 0-1,0 0 1,0 0-1,0 0 1,0 0-1,-2 3 1,4-4 43,0 0 1,0 0-1,0 0 1,1 0-1,-1 0 0,0 1 1,0-1-1,0 0 1,0 0-1,0 0 1,0 0-1,0 0 1,0 0-1,1 0 0,-1 1 1,0-1-1,0 0 1,0 0-1,0 0 1,0 0-1,0 0 0,1 0 1,-1 0-1,0 0 1,0 0-1,0 0 1,0 0-1,0 0 0,1 0 1,-1 0-1,0 0 1,0 0-1,0 0 1,0 0-1,0 0 0,1 0 1,-1 0-1,0 0 1,0 0-1,0 0 1,0 0-1,0 0 0,1-1 1,10 0-969,21-16-2984,15-13 1280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1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0 6400,'0'0'2058,"0"6"-1258,1-1-655,-1-2 15,1 1 0,-1-1 0,0 0 0,0 0 0,0 0 0,-1 0 0,1 1-1,-1-1 1,1 0 0,-2 3 0,-2 1 158,2 0-1,-1 0 0,1 0 1,0 0-1,-2 10 0,1-4-55,-1 0 0,-11 22 0,9-21-10,-7 23 1,2 31 94,-6-12-281,10-35-63,7-21-3,-6 19 2,0-1 0,-1 0 0,-1-1 0,-17 28 1,7-16 13,6-11 179,0 0 1,-28 32-1,29-37-77,8-10-83,0 1 0,1-1 1,-1 0-1,-1 0 1,1 0-1,0 0 0,-1-1 1,1 0-1,-1 1 0,-5 1 1,-16 2 204,18-1-121,3-4-33,-3-7-21,6 6-63,1 0-1,0-1 0,0 1 1,-1 0-1,1 0 0,0-1 0,0 1 0,0 0 1,-1 0-1,1-1 0,0 1 0,0 0 1,0-1-1,0 1 0,0 0 0,-1-1 1,1 1-1,0 0 0,0-1 0,0 1 0,0 0 1,0-1-1,0 1 0,0 0 0,0-1 1,1 1-1,1-20-110,15-12-70,-15 28 157,59-104-372,-26 34 373,44-57-155,-16 33 10,-52 80 323,15-17 0,-14 19 73,-9 12-155,2-2 43,-1 0 0,1 0 1,0 1-1,10-9 1,-13 13-66,-1-1 0,1 1 0,0 0 0,-1 1 0,1-1 0,0 0 0,-1 0 1,1 1-1,0-1 0,0 1 0,0 0 0,0-1 0,-1 1 0,1 0 0,0 0 1,0 0-1,0 0 0,0 0 0,0 1 0,-1-1 0,1 1 0,0-1 1,0 1-1,3 1 0,0 1 15,0 1 0,-1-1 1,1 1-1,-1 0 0,0 0 0,0 1 1,0-1-1,-1 1 0,5 8 0,14 34 114,74 133 143,-29-64-235,-39-71 7,13 15 175,-29-43-402,0 0 0,11 23 0,-19-33-139,0 0-220,-5-7 278,0 1 0,0-1 0,1 0 0,-1 0 0,0 1 1,0-1-1,1 0 0,-1 0 0,0 0 0,0 0 0,1 1 0,-1-1 0,0 0 0,0-1 0,-1 1 0,-9 0-2727,9 0 954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1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66 6144,'-33'-16'2784,"16"16"-2432,17-17 1664,0 34-128,17-17-1472,-1 0 384,1 0-480,15 0 160,-15 0-320,15-17 0,1 17-96,0-16-2176,0 16 1184,-17-17-2688,1 17 2048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2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50 7968,'-23'0'4099,"18"0"-2246,14 0-984,-3 3 128,-4-1-933,1-1-1,-1 1 1,1-1 0,0 1-1,0-1 1,0 0-1,-1 0 1,1 0-1,0 0 1,0-1 0,0 1-1,1-1 1,2 1-1,52-2 177,-31 0-95,170 1 356,-184 0-463,0-1-1,25-6 0,-25 4 79,1 1-1,26-1 1,-30 4-115,-7-1-23,-1 0 0,1 1-1,0-1 1,-1 0 0,1 0-1,0 0 1,0-1 0,-1 1-1,1-1 1,0 1 0,3-3-1,0-8-1284,1 7 521,-7 4 689,1-1 0,-1 1 0,0 0 0,1-1 0,-1 1 0,1 0 0,-1-1 0,0 1 1,1 0-1,-1-1 0,0 1 0,1 0 0,-1-1 0,0 1 0,1-1 0,-1 1 0,0-1 0,0 1 0,0-1 1,1 1-1,-1-1 0,0 1 0,0-1 0,0 1 0,0-1 0,0 1 0,0-1 0,0 1 0,0-1 0,0 1 1,-1-2-1,1-14-1615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3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8896,'17'0'4032,"16"16"-3520,-17-16 704,0 0-768,33 0-96,-16 0-224,16 0-3840,1 0 2016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3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34 4064,'-2'0'149,"0"0"1,0 0-1,0-1 1,1 1-1,-1-1 1,0 1-1,0-1 1,1 1-1,-1-1 1,0 0-1,1 0 1,-1 0-1,-1-1 1,-4-3 71,-7 3 1049,9-1-220,-6-8 417,12 11-1354,0-1 1,-1 1-1,1-1 0,0 1 1,0 0-1,0-1 0,0 1 1,0 0-1,0 0 0,0 0 1,0 0-1,0 0 0,0 0 1,0 0-1,1 0 0,10 0 224,-4 0-198,0 0-1,0 0 1,16 3-1,-8 3-43,-13-5-73,1 1 0,-1-1 0,1 0 0,-1 0 0,1-1 0,0 1 0,-1-1 0,5 1 0,-2-1-159,1 1-1,-1-1 0,0 2 0,0-1 1,8 3-1,-12-3-178,1 0-1,-1 0 1,1 0-1,-1 0 1,1 0-1,-1 1 1,0-1-1,0 1 1,0-1-1,0 1 1,0 0-1,0 0 1,0 0 0,1 2-1,-2-2 115,-1-1 0,1 1 0,-1-1 0,1 1-1,-1-1 1,0 1 0,0-1 0,0 1 0,0 1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23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5472,'0'16'2496,"0"1"-2176,16-17 1152,1 0-864,-1 0 480,17 0-640,0 0-128,0 0-192,16-17 128,0 17-160,-33-16-1664,17 16 864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7:59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0 4480,'0'0'5642,"-3"0"-5108,3 0-516,-1 0 0,0 1 0,0-1 0,1 0 0,-1 0-1,0 0 1,1 0 0,-1 1 0,1-1 0,-1 0 0,0 1 0,1-1 0,-1 0 0,1 1 0,-1-1 0,1 1 0,-1-1 0,1 1 0,-1-1 0,1 1 0,-1-1 0,1 2 0,-1-2-10,1 1-1,-1-1 1,1 1 0,0-1 0,-1 1 0,1-1-1,-1 1 1,1-1 0,-1 1 0,0-1-1,1 0 1,-1 1 0,1-1 0,-1 0-1,0 1 1,1-1 0,-1 0 0,0 0 0,1 0-1,-1 1 1,0-1 0,0 0 0,-5 3 120,-106 108 682,109-106-777,0-1 0,0 0-1,0 0 1,1 1 0,-1 0-1,1-1 1,-2 9 0,-5 9-39,-16 20 48,18-33-6,1 0 0,0 1-1,1 0 1,0 0 0,-4 15-1,7-15-11,-4 13 38,-16 12 66,20-30-114,1 0 1,0 0-1,0 0 0,0 6 1,-1 4 35,-9 37 196,5 11-22,-5 3 176,6-3-134,-1-26-136,3-22-82,0 0 0,2 1-1,0 0 1,0-1 0,2 1 0,2 20-1,0-20 20,9 22 1,0 4 32,-9-28-70,-1 0 1,1 0-1,1 0 1,0-1-1,1 1 1,10 20-1,-3-7 31,-8-18-28,0 1 1,0-1-1,1 0 1,0-1-1,13 16 1,-6-14 3,-10-9-48,-1 0 0,1 0 0,-1 0 0,1 1 0,-1-1 0,0 0 0,1 1 0,-1-1 0,0 1 0,0 0 0,0-1 0,0 1 0,0 0 0,-1 0 0,1-1 0,0 4 0,1-1-72,-1-1 0,0 1 0,1-1 0,-1 0 0,1 1 0,0-1 0,0 0 0,1 0 0,-1 0 0,1-1 0,-1 1 0,1 0 0,4 2 0,23 12-509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00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3136,'0'0'3429,"3"0"-2661,10 0-272,-9 0-383,0 0 0,1 0 0,-1 0 1,1 0-1,-1 1 0,1-1 0,-1 1 0,0 0 0,1 1 0,-1-1 0,0 1 0,0 0 0,0 0 0,5 3 0,2 2 138,0 1 0,0 1 0,0 0 0,-1 0 0,-1 1 0,1 0 1,-2 0-1,1 1 0,-2 1 0,1-1 0,-2 1 0,8 17 0,-6-4-16,-1 0 0,-1 0-1,4 40 1,-5-27-65,3 16 53,-2 1 0,-3 0-1,-6 95 1,1-123-67,-1 0-1,-2 0 1,0 0 0,-16 45 0,5-38-134,-2 0 1,-1-1 0,-24 30-1,28-42-798,-32 35 0,28-39 187,-28 20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8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10 3136,'0'0'1429,"-3"0"-1103,-5 0 388,13 0-101,-13 0 347,5 0 742,1 0-1025,-9 0 16,8 0 614,0 0-699,-10 0 1088,13-3-1360,0 2-298,0-4 171,-1 6-39,1-1-148,-1 1 0,1-1 1,0 1-1,0-1 0,-1 1 0,1-1 0,0 0 1,-1 1-1,1-1 0,-1 1 0,1-1 1,0 0-1,-1 1 0,1-1 0,-1 0 0,1 1 1,-1-1-1,1 0 0,-1 0 0,1 0 0,-1 1 1,0-1-1,35-1 708,-8 0-461,0 1-1,30 5 1,-31-1-136,-8 0-51,-1-2 0,21 1-1,-30-2-61,0-1-1,-1 1 0,1 0 1,0 0-1,6 3 0,11 2 31,8-4-19,-25-3-28,-1 1 0,0 1-1,0-1 1,0 1 0,8 2 0,0 3 21,-13-5-11,0 0 1,1 0 0,-1 0 0,1-1-1,-1 1 1,1-1 0,-1 1 0,1-1-1,0 1 1,-1-1 0,1 0 0,1 0-1,7-2-661,-8-1-2339,-3 2 2824,1 1 1,0 0-1,0-1 0,-1 1 1,1-1-1,0 1 1,-1 0-1,1 0 0,0-1 1,-1 1-1,1 0 1,-1 0-1,1-1 0,0 1 1,-1 0-1,1 0 0,-1 0 1,1 0-1,-1-1 1,0 1-1,1 1 87,-1-1 0,1 0-1,0 1 1,0-1 0,-1 0 0,1 1-1,0-1 1,0 1 0,0-1 0,-1 0 0,1 1-1,0-1 1,0 1 0,0-1 0,0 1-1,0-1 1,0 1 0,0-1 0,0 1 0,0-1-1,0 0 1,0 1 0,0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4224,'-13'13'1365,"10"-10"310,3 0-1057,0 5 92,0 21 7115,0-23-8056,0-3 1479,0 0-955,0-2-271,0-1-1,0 1 1,1 0-1,-1-1 1,0 1-1,0 0 1,1-1-1,-1 1 0,0-1 1,1 1-1,-1 0 1,0-1-1,1 1 1,-1-1-1,1 1 1,-1-1-1,1 1 1,-1-1-1,1 0 0,0 1 1,-1-1-1,1 0 1,-1 1-1,1-1 1,0 0-1,-1 0 1,1 1-1,0-1 0,-1 0 1,1 0-1,0 0 1,-1 0-1,2 0 1,32 0 719,-19 0-713,392 0 1433,-405 0-1503,-2-4-2665,0 4 2597,0-1 0,0 1 0,0-1 0,0 1 0,0-1 0,0 1 1,0-1-1,0 1 0,0-1 0,0 1 0,0-1 0,-1 1 0,1-1 1,0 1-1,0 0 0,-1-1 0,1 1 0,0-1 0,-1 1 1,1 0-1,0-1 0,-1 1 0,1 0 0,-1-1 0,1 1 0,-1-1 1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4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 5216,'0'-14'1696,"0"14"-1685,0 0 1,0 0-1,0 0 1,0-1-1,0 1 1,0 0-1,0 0 1,0 0-1,0 0 1,0 0-1,0 0 1,0 0-1,0 0 1,0 0-1,0 0 1,0-1-1,0 1 1,0 0-1,0 0 1,0 0-1,0 0 1,0 0-1,0 0 1,0 0 0,0 0-1,0 0 1,0 0-1,0 0 1,0-1-1,-1 1 1,1 0-1,0 0 1,0 0-1,0 0 1,0 0-1,0 0 1,0 0-1,0 0 1,0 0-1,0 0 1,0 0-1,0 0 1,-1 0-1,1 0 1,0 0-1,0 0 1,0 0-1,0 0 1,0 0-1,0 0 1,0 0-1,0 0 1,0 0-1,-1 0 1,1 0-1,0 0 1,-13 0 7438,15 0-6943,12 0 389,-11 0-694,4 1-169,1-1-1,-1 2 0,1-1 0,7 3 0,-7-2-12,0 0 0,0 0 1,0-1-1,10 1 0,-8-2-5,0 1-1,0 0 1,13 4 0,9 1-32,1-3 30,54-3 1,-54-1-54,54 5 0,2 16 63,-60-13 34,-10-6-33,-16-1-18,0 0 0,-1 0 0,1 0 1,-1 0-1,1 0 0,-1 1 0,1-1 0,-1 1 0,5 1 0,1 4 48,-7-5-36,1 0 0,-1 0 1,1-1-1,-1 1 0,1 0 1,-1 0-1,1-1 0,0 1 1,-1-1-1,1 0 0,0 1 1,-1-1-1,1 0 0,0 0 1,1 0-1,11 0 675,-14 3-751,0-1 49,-1 0 0,1 1 1,0-1-1,-1 0 0,0 0 1,0 1-1,1-1 0,-1 0 1,-2 3-1,-8 19-43,8-15 14,-1-1 0,1 1 0,-2-1 0,1 0 0,-1 0 0,-7 8-1,-26 30 29,11 3 10,-24 15-115,25-32 80,-4 6 51,22-22-3,-8 12 17,-8-6 17,9-9-19,-16 25 114,11-13 84,10-14-97,-10 8 271,19-18-383,0-1 1,0 1-1,1-1 1,-1 1-1,0-1 1,0 0-1,0 1 1,1-1-1,-1 0 1,0 0-1,0 0 1,0 1 0,0-1-1,0 0 1,0 0-1,0 0 1,1 0-1,-1 0 1,0-1-1,0 1 1,0 0-1,0 0 1,-1-1-1,-15-10 159,14 9-143,-1-1 0,0 1 0,1-1 0,-1 0-1,1 0 1,0 0 0,0 0 0,-4-7 0,-21-35 277,23 36-284,0 0-1,0 0 0,-1 1 1,0-1-1,-1 2 1,-11-13-1,9 14-30,6 4 4,0 0 0,0 0 0,0 0 0,0-1 0,-3-4 0,-16-32 44,-6 12 5,27 25-43,-1 0 1,1 0-1,0 0 1,-1-1-1,1 1 0,0 0 1,0-1-1,0 1 1,1-1-1,-2-3 0,-6-28 37,-4 6-74,9 22-40,0-1 1,0 1 0,1-1 0,0 0-1,0 0 1,1 0 0,-1-10 0,1 10-311,1 1 1,0-1 0,1 1-1,-1 0 1,1 0 0,1-1-1,-1 1 1,1 0 0,0 0 0,0 0-1,7-10 1,4-1-792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5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6560,'0'0'2976,"16"33"-2592,0-17 1280,-16 1-992,17 32 576,-1-17-736,1 18 64,15-1-320,1 0-96,-16-16-96,15-1 160,1 1-128,0-16-1376,0-1 704,-17 0-4224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5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 7456,'-49'0'3392,"16"49"-2944,0-33 1792,17 17-1312,-17 0 480,0 16-833,0 0 65,1 0-352,-1 1-192,16-18-32,-15-15-1279,15 16 671,17-17-2112,0 0 1504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5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8320,'16'-6'1022,"28"-7"1673,-18 8-2472,0 1-1,1 1 1,33 1 0,-36 2-135,2 0 20,34 3 0,-9 8 52,-4-6-80,-12 6-139,-21-8 28,-11-3 65,-1 1 0,0-1 0,1 1 0,-1-1 0,0 1 0,1 0 0,-1 0 0,0 0 0,0 0 1,1 0-1,-1 1 0,0-1 0,-1 1 0,4 1 0,11 11 398,-15-14-354,0 1 0,1-1 0,-1 1-1,0 0 1,0-1 0,0 1 0,0 0 0,0 0 0,0 0 0,0 0 0,1 1 0,-1 0 5,0 0 0,-1 0 0,0 0 1,0-1-1,1 1 0,-1 0 1,0 0-1,-1 2 0,1 5 126,1 1-45,-1-6-101,1 0 0,-1 0 0,0-1 0,0 1 0,-1 0 0,1 0 0,-1-1 0,-1 6 0,-21 79 55,13-47-98,-1-6 34,5 9 68,-5-9-58,7-16-67,4-14 1,-1 0-1,-1 0 1,1 0 0,-1 0 0,0 0 0,0 0-1,-3 4 1,-6 12 104,7-15-20,1 0 0,-1 0 0,-7 8-1,10-12-56,0-1 0,-1 0 0,1 1-1,0-1 1,-1 0 0,1 0 0,-1 0-1,0 0 1,1 0 0,-1-1 0,0 1-1,0 0 1,1-1 0,-1 1 0,0-1-1,0 0 1,-3 1 0,-42-1 444,44 0-447,0-1 0,-1 1-1,1 0 1,0-1 0,-1 0 0,1 1-1,0-1 1,0-1 0,-6-2 0,-2 0 11,6 2-22,-1 0 0,1 0 0,0 0 0,0-1 0,0 0 0,0 0 0,0 0 0,1 0 0,-1-1 0,-5-6 0,3 1-25,0-1 1,1 0-1,-10-21 1,11 21 4,-29-75 70,19 47-100,6 15 10,3 10-22,1 0 0,-5-19 0,9 24 13,-1 1 0,0 0 0,0 0 0,0 0-1,-5-9 1,-7-20-85,11 25 113,0-5-198,3 13-694,0 2 767,0 1-1,0-1 1,0 1-1,0-1 1,0 1-1,0-1 1,0 0-1,0 1 1,0-1-1,0 1 1,0-1-1,0 0 1,0 1-1,1-1 1,-1 1-1,0-1 1,0 1-1,1-1 1,-1 1-1,1-2 1,-1 1-401,1 1 422,0 0 0,0-1 1,-1 1-1,1 0 0,0-1 0,0 1 0,0 0 0,0 0 0,0 0 0,-1-1 0,1 1 0,0 0 1,2 1-1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4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5472,'-16'0'2496,"49"0"-2176,-17 0 256,0 0-384,34-16 64,-1 16-160,16 0-1408,1 0 736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7872,'14'0'2560,"-14"0"-2532,0 0 1,1 0-1,-1 0 1,0 0-1,0 0 1,1 0-1,-1 0 1,0 0-1,0 1 1,0-1-1,1 0 1,-1 0-1,0 0 1,0 0-1,0 0 1,1 0-1,-1 1 1,0-1-1,0 0 1,0 0-1,0 0 1,1 1-1,-1-1 1,0 0-1,0 0 1,0 0-1,0 1 1,0-1-1,0 0 1,0 0-1,0 0 0,0 1 1,0-1-1,0 1 1,5 8 178,0 3 334,1 0 0,11 15-1,11 8 383,-7 9 474,9-3-485,6 16-315,16 8-202,-25-31-208,-4-8 35,26 23 0,-25-26-112,-19-18-69,0 0 0,1-1 0,0 0 0,9 6 0,-3-3-112,-11-6 30,1 0 0,-1 0 0,1 0 1,-1 1-1,0-1 0,1 0 0,-1 0 0,0 1 0,0-1 1,0 1-1,0-1 0,0 1 0,1 2 0,-1 5-6822,-1-22 5029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6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509 17 6560,'0'-13'2117,"0"10"-1285,-3 3-128,2 0-585,0 0 0,0 0 0,0 0-1,0 0 1,-1 0 0,1 0 0,0 1 0,0-1 0,0 0 0,0 1-1,0-1 1,0 1 0,0-1 0,0 1 0,0-1 0,0 1-1,0 0 1,1-1 0,-1 1 0,0 0 0,0 0 0,0 0 0,1-1-1,-1 1 1,1 0 0,-1 0 0,1 0 0,-1 0 0,1 0-1,-1 0 1,1 0 0,0 0 0,-1 1 0,1-1 0,0 0 0,0 0-1,0 1 1,0 1-21,-1-1 0,0 1-1,0-1 1,0 1 0,0-1-1,-1 3 1,0-2 6,0-1 0,0 0 1,0-1-1,0 1 0,0 0 0,-4 2 0,-4 2 180,-6 8-29,0 0 0,-17 20-1,20-20-222,-1 0-1,-28 22 1,-18 2 21,9 2-104,32-24-224,0-1 1,-42 23 0,44-30-81,-10 6-416,3 11-349,9-20 12,14-5 1017,1 0 0,-1 0 1,1 0-1,-1 0 0,0 1 1,1-1-1,-1 0 0,1 0 1,-1 0-1,0 0 0,1 1 1,-1-1-1,1 0 0,-1 1 0,1-1 1,-1 0-1,1 1 0,-1-1 1,1 1-1,-1-1 0,1 1 1,0-1-1,-1 0 0,1 1 1,0 0-1,-1-1 0,1 1 0,0-1 1,0 1-1,-1-1 0,1 1 1,0 0-1,0-1 0,0 2 1,16 1-7382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6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51 5312,'14'-13'1701,"-14"12"-1665,0 1 0,0 0 0,1-1 0,-1 1 0,0 0 0,1-1 0,-1 1 0,0 0 0,1-1-1,-1 1 1,1 0 0,-1 0 0,0 0 0,1 0 0,-1-1 0,1 1 0,-1 0 0,1 0 0,-1 0 0,1 0 0,-1 0 0,0 0 0,1 0 0,-1 0 0,1 0-1,0 0 1,4-1 279,-5 1-217,1-1 0,-1 0 0,0 1 0,1-1-1,-1 0 1,0 1 0,0-1 0,0 0-1,1 1 1,-1-1 0,0 0 0,0 0-1,0 1 1,0-2 0,0 2-79,0 0-1,0 0 1,0 0 0,0 0-1,0 0 1,0 0-1,0 0 1,0 0 0,0-1-1,0 1 1,0 0-1,0 0 1,0 0 0,0 0-1,0 0 1,0 0 0,0 0-1,0 0 1,0 0-1,0-1 1,0 1 0,0 0-1,0 0 1,0 0 0,0 0-1,0 0 1,-1 0-1,1 0 1,0 0 0,0 0-1,0 0 1,0 0-1,0 0 1,0 0 0,0 0-1,0-1 1,0 1 0,0 0-1,0 0 1,0 0-1,-1 0 1,1 0 0,0 0-1,0 0 1,0 0 0,0 0-1,0 0 1,0 0-1,0 0 1,0 0 0,0 0-1,0 0 1,-1 0-1,1 0 1,0 0 0,0 1-1,-2-2 150,0 1-1,0 0 0,1-1 1,-1 1-1,0-1 0,0 0 0,1 0 1,-1 1-1,0-1 0,-2-2 1,-4-2-211,5 4 51,0 0-1,0 0 1,0 1 0,0-1 0,0 1 0,0-1 0,0 1 0,0 0 0,0 1-1,-4 0 1,-2-1 12,-128 0 487,123 1-370,1 0 0,0 2 0,-22 5 1,31-7-106,-26 4 182,-9 12 362,37-17-543,1 1-18,-1-1-1,1 0 0,0 1 1,-1-1-1,1 1 1,0-1-1,-1 1 1,1-1-1,0 1 1,0 0-1,0 0 1,0-1-1,0 1 0,0 0 1,0 0-1,0 0 1,0 0-1,0 0 1,0 0-1,1 1 1,-1-1-1,0 0 0,1 0 1,-1 0-1,1 1 1,0-1-1,-1 0 1,1 1-1,0-1 1,0 0-1,-1 3 1,1 420 2331,3-424-2213,-2 0-126,-1 0-1,0 0 0,1 0 0,-1 0 0,1 0 1,-1 0-1,1 0 0,-1 0 0,0 0 0,1 0 0,-1 0 1,1 0-1,-1 1 0,0-1 0,1 0 0,-1 0 1,1 1-1,-1-1 0,0 0 0,1 0 0,-1 1 1,0-1-1,0 0 0,1 1 0,-1-1 0,0 0 0,1 1 1,7 7 118,17-2 78,-3 5-17,8-6 188,-13 0-226,-10-3-99,-1 0-1,1 0 0,0-1 0,0 0 0,7 0 0,-3-1-18,0 2 0,0-1 0,0 1 0,11 4-1,-11-3-7,41 13-1057,-48-15 627,0 0 0,1 0 0,-1-1 0,1 1 0,-1-1 0,1 0 0,4-1-1,0 1-688,-6 0-1250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7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50 7968,'-33'0'3616,"17"0"1120,32 0-4289,17 0 33,-1 0-320,18-17-64,-1 17-64,-16 0-544,-1 0 288,1-16-1951,0 16 1215,-17-17-2208,1 17 1792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37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34 7040,'-32'-17'3648,"32"1"1088,16 16-3297,0 16-1151,1-16 0,16 0-160,-1 0-192,18 0 0,-18-16-2655,18 16 1503,15 0-3232,-16 0 2496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44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27 4992,'0'-13'1589,"0"12"-1578,0 1 0,0 0 0,0 0 0,0 0 0,0 0 0,0 0 0,0 0 0,0 0 0,0 0 1,0 0-1,0-1 0,0 1 0,0 0 0,0 0 0,0 0 0,0 0 0,0 0 0,0 0 0,0 0 0,0 0 0,0 0 0,0 0 0,0-1 0,0 1 0,0 0 0,0 0 0,0 0 0,0 0 0,0 0 0,0 0 0,0 0 0,0 0 0,0 0 1,-1 0-1,1 0 0,0 0 0,0 0 0,0 0 0,0 0 0,0 0 0,0 0 0,0 0 0,0 0 0,0 0 0,0 0 0,-1 0 0,1 0 0,0 0 0,0 0 0,0 0 0,0 0 0,0 0 0,0 0 0,0 0 0,0 0 0,-1 0 0,1 0 21,-1 0 0,0 0-1,1 0 1,-1 0 0,0 0-1,0 0 1,1-1 0,-1 1-1,0 0 1,1 0 0,-1-1-1,0 1 1,1 0-1,-1-1 1,0 1-10,1 0 0,0 0 0,0 0 0,0 0 0,-1 0 0,1 0 0,0-1 0,0 1-1,0 0 1,0 0 0,-1 0 0,1 0 0,0 0 0,0 0 0,0-1 0,0 1 0,0 0 0,0 0 0,-1 0 0,1 0 0,0-1 0,0 1-1,0 0 1,0 0 0,0 0 0,0-1 0,0 1 0,0 0 0,0 0 0,0 0 0,0-1 0,0 1 0,0 0 0,0 0 0,0 0 0,0 0-1,0-1 1,0 1 0,0 0 0,0 0 0,0 0 0,0-1 0,1 1 0,-1 0-5,0 0-1,0 0 1,0 1-1,0-1 1,0 0 0,0 0-1,0 0 1,1 1 0,-1-1-1,0 0 1,0 0-1,0 0 1,0 1 0,0-1-1,0 0 1,0 0-1,0 0 1,0 1 0,0-1-1,-1 0 1,1 0 0,0 0-1,0 0 1,0 1-1,0-1 1,0 0 0,0 0-1,0 0 1,0 0-1,0 1 1,-1-1 0,1 0-1,0 0 1,0 0-1,0 0 1,0 0 0,-1 0-1,1 1 1,0-1 0,0 0-1,0 0 1,0 0-1,-1 0 1,-1 1 85,0 0 0,0-1 0,-1 1 0,1 0 0,0-1 0,-1 0 0,1 1 0,0-1 0,0 0 0,-1 0 0,1-1 0,-4 0 0,-13 1 535,15 0-535,-1 1 1,1 0-1,0 0 1,0 0-1,-1 0 1,1 1-1,0-1 1,-6 4-1,9-4-44,0 0-1,-1-1 1,1 0 0,-1 1-1,1-1 1,-1 0-1,1 0 1,-1 0 0,-1 0-1,2 0-18,-1 0 0,1 0 0,-1 0 0,1 0 0,-1 1 0,1-1 0,-1 0 0,1 1 0,-2 0 0,-4 2 119,3-1-107,0-1 1,0 1-1,1 0 0,-1 0 1,1 0-1,0 1 1,-1-1-1,1 1 0,-5 5 1,3 3 24,4-9-68,0 1-1,0-1 1,0 0-1,-1 0 1,1 1-1,-1-1 1,1 0-1,-3 2 1,-3 3 6,4-5-21,1 0 1,-1 0-1,1 0 0,0 1 0,0-1 0,0 1 1,0-1-1,1 1 0,-3 4 0,-1 23 18,2-21 41,0 3 14,1-1-1,-1 1 0,2 0 0,-1 17 1,2 3 88,3 81 172,8-34-140,-9-57-140,4 24 52,10-2 40,-8-22-73,1 0-11,-6-10-67,2 0 1,0 0-1,0 0 1,1 0-1,13 18 1,-6-16-554,0 0 1,0 0 0,2-1-1,-1-1 1,30 19 0,-8-9-2305,-3 8 924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44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17 4736,'0'0'2128,"2"-3"-1606,9-8 705,-11 11-1191,1 0 1,-1 0-1,0-1 0,0 1 1,1 0-1,-1 0 0,0-1 1,0 1-1,1 0 0,-1 0 0,0 0 1,1 0-1,-1 0 0,0 0 1,1-1-1,-1 1 0,0 0 1,1 0-1,-1 0 0,0 0 1,1 0-1,-1 0 0,0 0 0,1 0 1,-1 1-1,4-1 102,-1 0 1,0 0-1,0 1 0,0-1 0,1 1 1,-1 0-1,0 0 0,0 0 1,0 1-1,0-1 0,-1 1 0,1-1 1,4 4-1,1 0 213,0-1 0,14 5 0,-15-6-206,-1-1-1,1 1 1,9 6 0,-14-6-76,1-1 0,0 1 0,-1 0 1,0 0-1,0 0 0,0 0 0,3 5 0,-2-3 7,5 8 35,0 1 0,-1 0 0,-1 0 0,0 0 0,-1 1 0,0-1 0,-2 1 0,1 0 0,-2 1 1,1 23-1,-4-14 12,-1-1 0,-1 0 1,-1 0-1,-13 41 1,2-21 119,-35 72 1,34-83-84,4-8-6,-29 46 1,10-33-296,20-24-82,-1 0-1,-13 24 1,-8 19-1654,27-49 1427,0 1 0,-14 12 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1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17 4384,'0'-16'4336,"-3"16"-3776,3 0-530,-1 0 1,1 0-1,-1 0 1,0 0-1,1 0 1,-1 0-1,1 0 1,-1 0-1,1 0 1,-1 0-1,1 1 1,-1-1 0,1 0-1,-1 0 1,1 0-1,-1 1 1,1-1-1,0 0 1,-1 1-1,1-1 1,-1 0-1,1 1 1,0-1-1,-1 1 1,1-1-1,0 0 1,-1 1-1,1-1 1,0 1-1,0-1 1,-1 1-1,1-1 1,0 1 0,0-1-1,0 1 1,0-1-1,0 1 1,0-1-1,0 1 1,0 0-1,0-1 1,0 1-1,0-1 1,0 1-1,0-1 1,0 1 634,-2-1-372,-6 0 20,16 0-50,-6 0 825,-4 0-757,1 0-312,1 0 0,-1 0 0,1 0 0,-1 0 0,1 0 0,-1 0 0,1 0 0,-1 0 0,1 1 0,-1-1 0,1 0 0,-1 0 1,1 0-1,-1 1 0,1-1 0,-1 0 0,1 0 0,-1 1 0,1-1 0,0 0 0,-1 1 0,1-1 0,0 0 0,-1 1 0,1-1 0,0 1 0,-1-1 0,1 1 0,0-1 0,0 1 0,0-1 0,-1 0 0,1 1 1,0-1-1,0 1 0,0 0 0,0-1 0,0 1 0,0-1 0,0 1 0,0 0 0,0 2 1442,3-3-1226,-3 0-228,1 0 1,0 0-1,-1 0 1,1 0-1,-1-1 0,1 1 1,0 0-1,-1 0 1,1 0-1,-1-1 1,1 1-1,-1 0 0,1 0 1,-1-1-1,1 1 1,-1-1-1,1 1 1,-1 0-1,1-1 0,-1 1 1,0-1-1,1 1 1,0-2-1,-1 2-3,1-1-1,-1 0 1,0 1-1,1-1 1,0 1-1,-1-1 1,1 1-1,-1-1 1,1 1-1,0-1 1,-1 1 0,1-1-1,0 1 1,-1 0-1,1-1 1,0 1-1,-1 0 1,1 0-1,0 0 1,0-1-1,0 1 1,-1 0-1,1 0 1,1 0 0,440 0 593,-416-1-541,35-6 0,-39 3 0,28 0 0,105 4 1160,-148-1-1083,-14 5-117,2 7-27,1-10 22,1 1 3,-6 14 41,-19 17-108,-2 16-54,19-11 54,-35 71 16,37-92 3,-7 15-50,5 17 31,-9-3 109,12-30-20,-7 21 0,12-28-23,0 0-1,-1 0 0,0 0 1,-1 0-1,-9 14 1,-2 6 35,13-22-7,-1 0 0,0-1 0,0 1-1,0-1 1,-10 11 0,-5 2 252,18-18-294,0 0 0,1-1 1,-1 1-1,0-1 0,1 1 0,-1-1 0,0 1 0,1-1 0,-1 0 0,0 1 0,0-1 0,0 0 0,1 0 0,-1 1 0,0-1 0,0 0 0,0 0 0,0 0 0,0 0 0,1 0 0,-1 0 0,-1-1 0,-25-10-292,26 11 288,-3-3-24,-1-1 0,1 1 0,0-1-1,0 0 1,1 0 0,-1 0-1,1-1 1,0 1 0,-5-9-1,1 1-162,-31-51-153,-3-3 301,25 46 26,5 6 30,1 0 1,0-1-1,-12-25 1,4 0-123,5 12 101,-21-33 0,4 9-183,27 39-16,3 10-693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2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18 5728,'0'0'1840,"-2"-2"-1110,-9-9-228,8 8 378,-8 2 311,8 1-1084,1 0 1,-1-1-1,0 1 1,0 0-1,0 1 1,0-1-1,0 0 1,0 1-1,0-1 1,-3 3-1,3 1-4,-3 3 23,4-7-104,-1 1-1,1-1 0,-1 1 1,1-1-1,-1 0 0,-4 0 1,-3 3 132,6-1-110,1 0 0,0 0 0,0 0 0,0 0 0,0 1 0,0-1 0,0 1 0,1 0 0,-1 0 0,1 0 0,0 0 0,0 0 0,0 0 0,0 0 0,-2 7 0,-17 50 711,-24 123 0,30-61-359,11-80-328,1-13-24,-2 21 29,6-37-45,3 22 0,-1-14-4,1 48 56,-5-55-36,2 0-1,0 1 0,0-1 1,1 0-1,1 0 0,8 25 1,-8-32-32,0 0 1,1-1-1,0 0 1,8 11 0,8 12-476,-17-25 286,1 1 0,-1-1 0,1 0 0,-1 1 0,1-1 0,8 5-1,-10-7 58,0-1 0,0 0 0,1 0 0,-1 0 0,0 0 0,1 0 0,-1 0 0,1-1 0,-1 1 0,1-1 0,-1 0 0,1 1 0,-1-1 0,1 0 0,0-1 0,-1 1 0,1 0 0,2-2 0,28-11-2269,0-4 789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2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44 6048,'-13'-28'1952,"13"28"-1930,-1 0 0,1 0 0,0-1 0,0 1 0,0 0 0,0 0 0,0-1 1,0 1-1,0 0 0,0 0 0,0 0 0,0-1 0,0 1 0,-1 0 0,1 0 0,0 0 0,0-1 0,0 1 1,0 0-1,0 0 0,-1 0 0,1 0 0,0 0 0,0-1 0,0 1 0,-1 0 0,1 0 0,0 0 0,0 0 1,-1 0-1,1 0 0,0 0 0,0 0 0,-1 0 0,-1 0 78,1-1 0,-1 1 1,0 0-1,1-1 0,-1 1 0,1-1 0,-1 0 1,1 1-1,-3-3 0,-5 0 931,9 3-1003,0 0-1,-1 0 0,1 0 1,0 0-1,0 0 1,0 1-1,-1-1 1,1 0-1,0 0 0,0 0 1,0 1-1,0-1 1,0 0-1,-1 0 0,1 0 1,0 1-1,0-1 1,0 0-1,0 0 0,0 1 1,0-1-1,0 0 1,0 0-1,0 1 1,0-1-1,0 0 0,0 0 1,0 1-1,0-1 1,0 0-1,0 0 0,0 1 1,0-1-1,0 3 1392,7-3-1339,0 1 0,0 0 0,0 0 0,0 0-1,8 4 1,1-1-58,16 2-11,-15-2 3,-9-1 5,-1-1 0,1 0 0,-1-1 0,1 0 1,-1 0-1,1 0 0,0-1 0,0 0 0,-1-1 0,15-2 0,-5-2 24,-10 3-26,0 0 0,0 0-1,-1 1 1,1 0 0,8 0 0,-3 2-2,-9-1 0,0 1-1,0-1 1,0 0-1,0 0 1,0 0 0,0-1-1,0 1 1,0-1 0,0 1-1,4-3 1,-4 2 60,11-4 503,-13 5-556,0 0 1,-1 0-1,1 0 0,0 0 1,0 1-1,-1-1 1,1 0-1,0 0 0,-1 1 1,1-1-1,0 1 1,-1-1-1,1 0 0,-1 1 1,1-1-1,0 1 0,0 0 1,2 2 206,-6-3-95,1 1-114,0 0 0,0 0 1,1 0-1,-1 0 1,1 0-1,-1 0 0,1 1 1,-1-1-1,1 0 1,-1 1-1,1-1 1,0 1-1,0 0 0,0-1 1,0 1-1,-1 2 1,-20 39 64,13-17-117,2-1 0,0 1 0,-5 45 0,0-15 151,-35 102 1,43-145-135,-10 33 20,12-32 38,2-11-29,0-1 0,-1 1 0,1-1 0,-1 0 0,0 1 0,1-1 0,-1 0 0,0 0 0,0 1 0,0-1 0,-1 0 0,1 0 0,0 0 0,-1 0 0,-2 2-1,3-2 6,-1 0-1,1 0 0,-1 0 0,1 1 0,0-1 1,0 0-1,0 1 0,0-1 0,-1 4 0,-4 10 85,5-15-91,1-1 0,0 1 0,-1-1 0,1 1 0,-1-1 0,1 1 0,-1-1 0,1 1 0,-1-1 0,1 0 0,-1 1 0,0-1 0,1 0 0,-1 0 0,1 1 0,-1-1 0,0 0 0,1 0 0,-1 0 0,0 0 0,1 0 0,-2 0-1,0 0 20,-1 1 0,0-1-1,0 0 1,1-1 0,-1 1-1,0 0 1,0-1-1,1 0 1,-1 1 0,0-1-1,1 0 1,-1 0-1,1-1 1,-1 1 0,1 0-1,0-1 1,-1 0 0,1 1-1,0-1 1,0 0-1,0 0 1,0 0 0,1-1-1,-1 1 1,0 0 0,-1-4-1,-33-60 66,35 64-96,-8-12-4,1-1 0,1 0-1,0 0 1,-7-22 0,2-3-73,-1-3-58,-8-49 0,4-6 60,16 93 64,0 1 0,1-1 0,-1 0-1,1 1 1,0-1 0,0 0-1,1 1 1,0-1 0,-1 1 0,1-1-1,1 1 1,-1-1 0,1 1-1,-1 0 1,1-1 0,4-4-1,-5 7 0,0 1 0,0 0-1,0 0 1,0 0 0,0-1-1,0 1 1,0 0-1,0 1 1,1-1 0,-1 0-1,0 0 1,3-1 0,12-8-622,-10 2-91,7-6-753,-11 13 1344,0 0 0,0 1 0,0-1-1,1 0 1,-1 1 0,0-1 0,1 1-1,-1 0 1,0 0 0,1 0 0,2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4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4384,'13'0'1424,"-12"0"-1414,-1-1 0,0 1 0,0 0 0,0 0 0,0 0 0,0 0 0,0 0 0,0 0 0,0 0 0,0 0 0,0 0 0,1 0 0,-1 0 0,0 0 0,0 0 0,0 0 0,0 0 0,0 0 0,0 0 0,0 0 0,0 1 0,0-1 0,0 0 0,1 0 0,-1 0 0,0 0 0,0 0 0,0 0 0,0 0 0,0 0 0,0 0 0,0 0 0,0 0 0,0 0 0,0 0 0,0 0 0,0 1 0,0-1 0,0 0 0,0 0 0,0 0 0,0 0 0,0 0 0,0 0 0,0 0 0,0 0 0,0 0 0,0 0 0,0 1 0,0-1 0,0 0 0,0 0 0,0 0 0,0 0 0,0 0 0,0 0 0,0 6 494,0 0-1,-1-1 1,0 1-1,0-1 1,-3 8-1,-2 12 210,3-4-194,1 0 0,3 40 1,0-19-137,-1 138 785,0-179-1161,0-1 0,0 1 0,0 0 0,0-1 1,0 1-1,0 0 0,0-1 0,0 1 0,0-1 0,1 1 0,-1 0 0,0-1 1,0 1-1,1 0 0,-1-1 0,0 1 0,1-1 0,-1 1 0,1-1 0,-1 1 0,1-1 1,-1 1-1,1-1 0,-1 0 0,1 1 0,-1-1 0,1 1 0,-1-1 0,1 0 1,0 0-1,-1 1 0,1-1 0,0 0 0,-1 0 0,1 0 0,0 0 0,-1 0 1,1 0-1,0 0 0,-1 0 0,1 0 0,0 0 0,0 0 0,1-1-3,0 1 0,0-1 0,0 1 0,0-1-1,0 0 1,-1 0 0,1 0 0,0 0 0,0 0 0,-1 0 0,1-1-1,-1 1 1,1 0 0,-1-1 0,0 1 0,2-3 0,2-4-37,0 0 1,1 0-1,0 1 1,1 0-1,-1 0 1,1 0-1,1 1 1,-1 0-1,1 0 1,12-6-1,-1 0-23,-7 4 34,1 0 0,0 1 0,17-6 1,-26 11 35,0 1 1,0 0 0,-1 0 0,1 0-1,0 1 1,0-1 0,0 1-1,0 0 1,0 0 0,0 0 0,0 1-1,0-1 1,0 1 0,0 0-1,0 0 1,7 4 0,4 2 212,-11-6-151,1 1 0,-1 0 0,1 1 0,-1-1 1,0 1-1,1 0 0,-2 0 0,8 6 0,-10-7-33,0 0 0,0 0 1,-1 0-1,1 0 0,0 0 0,-1 1 0,1 2 1,1 5 106,1 1-21,2 11 67,-5-19-164,0 0-1,-1 0 0,0 0 1,1 0-1,-1 0 0,-2 3 1,1 0 26,1-3-41,0-1 1,1 1-1,-2-1 1,1 1-1,0-1 1,0 1-1,-1-1 1,1 0 0,-1 0-1,0 1 1,0-1-1,0-1 1,0 1-1,0 0 1,0 0-1,0-1 1,-1 1 0,1-1-1,-5 2 1,-4 3 47,1 0-38,0-1 1,0-1 0,0 0-1,0 0 1,-18 3 0,8-1-8,-2-1 50,-43 5-1,37-6 6,19-3-37,3 1-117,-1-1 0,1 0-1,-1 0 1,0-1 0,1 0 0,-1 0 0,0-1-1,0 1 1,1-2 0,-1 1 0,-9-4 0,-20-11-561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3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7872,'0'16'3584,"16"33"-3104,-16-32 1152,16 15-992,1-15 512,-1-1-672,1 1 0,15-1-289,-15-16-2782,-1 16 1407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3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51 6720,'2'0'246,"0"0"0,-1 0-1,1-1 1,0 1 0,0-1 0,-1 1 0,1-1 0,0 1 0,0-1 0,-1 0 0,1 0 0,-1 0-1,2-1 1,5-3-94,-4 4 176,2-1-107,-6 2-192,0 0 0,0 0 0,0 0 0,0 0 0,0 0 0,0 0 0,0 0 0,0 0 0,0 0 0,0 0 0,0 0 0,0 0 0,0 0 0,0 0 0,0 0 0,0 0 0,0 0-1,0 0 1,0 0 0,0-1 0,0 1 0,0 0 0,-1 0 0,1 0 0,0 0 0,0 0 0,0 0 0,0 0 0,0 0 0,0 0 0,0 0 0,0 0 0,0 0 0,0 0 0,0 0 0,0 0 0,0 0 0,0 0 0,0 0 0,1 0-1,-1 0 1,0-1 0,0 1 0,0 0 0,0 0 0,0 0 0,0 0 0,0 0 0,0 0 0,0 0 0,0 0 0,0 0 0,0 0 0,0 0 0,0 0 0,0 0 0,0 0 0,0 0 0,0 0 0,0 0 0,0 0 0,0 0 0,0 0 0,0 0-1,0 0 1,0 0 0,1 0 0,-1 0 0,0 0 0,-33-16 307,25 12-328,0 2 1,0-1-1,0 1 0,0 0 0,0 1 0,-17-1 1,-61 3 576,40 0 42,40-1-589,1 0 0,-1 0 1,0 1-1,0 0 1,1 0-1,-1 1 0,1-1 1,-1 1-1,-6 4 1,11-6-35,0 0 1,-1 1 0,1 0 0,0-1 0,0 1 0,0 0 0,0 0 0,0-1 0,0 1 0,0 0 0,0 0 0,0 0 0,0 0 0,0 1 0,0-1-1,1 0 1,-1 0 0,0 0 0,1 1 0,-1-1 0,1 0 0,0 0 0,-1 1 0,1 1 0,-3 9 53,-6 20 36,2 0-1,-4 46 1,-9 39-76,12-86-16,2-7 65,0 0 1,1 0 0,1 1 0,0 25 0,4-41 25,-1 0 1,0-1-1,0 1 1,-4 11-1,3-13-46,0 0-1,0 0 0,1 0 0,0 8 0,1 34 280,3-43-177,8 5-69,-11-11-78,0 0-1,0 0 0,1 1 1,-1-1-1,0 0 1,0 0-1,1 0 1,-1 1-1,0-1 1,1 0-1,-1 0 0,0 0 1,1 0-1,-1 0 1,0 0-1,1 1 1,-1-1-1,0 0 0,1 0 1,-1 0-1,0 0 1,1 0-1,-1 0 1,0 0-1,1-1 0,269 1-1403,-266 0 1198,-1 0 0,0 0 0,0 0 0,1-1 0,-1 0 0,0 1 0,0-1 0,0 0 0,0-1 0,0 1 0,4-3 1,-2 2-241,0-1-798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3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66 6464,'-17'-16'2944,"1"16"-2560,0 0 2656,16-17-1728,0 34-768,16-17 288,0 0-480,1-17-32,16 17-192,-1 0-736,17-16 352,-16-1-2944,0 17 1760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4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8640,'-16'0'5696,"32"0"-5152,17 16-256,0-16-192,16 0-1312,-16 0 672,16 0-3168,0 16 2048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6400,'0'0'2058,"5"6"-1258,2 2-638,-1-2 111,0 0 0,0 0-1,0 0 1,10 6 0,-1-2-62,-1 0-1,0 2 1,0 0 0,-1 0 0,-1 1 0,0 1 0,0 0-1,-2 1 1,0 0 0,0 1 0,-2-1 0,0 2 0,-1-1-1,8 27 1,-3 3-19,9 80 0,-20-113-127,0-1-1,-1 0 1,-1 0-1,0 0 0,-1 0 1,0 0-1,0 0 1,-2 0-1,1-1 1,-1 0-1,-1 1 1,0-1-1,-1-1 0,0 1 1,0-1-1,-1 0 1,-1 0-1,0-1 1,0 0-1,0-1 1,-1 1-1,-1-2 0,-15 11 1,-57 45-1196,78-60 898,0 0 0,0-1 1,0 0-1,-8 4 0,-7-3-3643</inkml:trace>
  <inkml:trace contextRef="#ctx0" brushRef="#br0" timeOffset="1">623 377 8320,'-32'-16'3744,"48"32"-3232,0 1 1536,1-17-1216,-1 16 351,1-16-671,32 16-128,-17-16-224,18 0-2559,15 17 1311,-32-34-5216,16 17 3520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5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0 5312,'-27'0'1701,"27"0"-1675,-1 0 0,1 0 0,0 0 0,-1 0 0,1 0 0,0 0 0,-1 0 1,1 0-1,0 0 0,-1 0 0,1 0 0,0 1 0,-1-1 0,1 0 0,0 0 0,-1 0 0,1 0 0,0 0 0,-1 1 0,1-1 0,0 0 0,0 0 0,-1 0 0,1 1 0,0-1 0,-11 11 566,8-8 806,-43-3 3679,47 0-5059,1 0 1,-1 0-1,1 1 1,-1-1-1,0 0 0,1 1 1,-1-1-1,1 1 1,-1 0-1,0-1 1,3 3-1,-2-2 0,0 0 0,0 0 0,0 0-1,0 0 1,0 0 0,0 0 0,0-1 0,0 1 0,0-1 0,0 1-1,0-1 1,4 0 0,201 0 276,-200 0-285,0 0 1,0-1 0,0 0 0,0 0 0,10-4-1,-10 3-15,0 0 0,-1 1 0,1 0-1,0 0 1,11 0 0,59 1 833,-75 0-182,-2 3-811,0-1 161,1 0-14,-1 1-1,0 0 0,0 0 1,0-1-1,-1 1 1,1 0-1,-1-1 1,0 5-1,-13 12 9,11-14 11,1 0-1,0 0 0,0 0 1,0 0-1,1 0 0,-1 1 0,1-1 1,1 0-1,-1 7 0,-2 9-29,-8 31-135,5 11 53,6-60 105,-7 54 93,-16 60 0,9-77 53,11-31-70,0-1 0,0 1 1,0 0-1,1 0 0,0 0 1,0 16-1,2-15 63,1-8-81,-1 1-1,0 0 1,0 0 0,1-1 0,-2 1 0,1 0-1,0-1 1,-1 1 0,1 0 0,-1-1 0,-1 5-1,-15 7 1049,-10-28-454,22-2-399,3 10-212,-5-15 41,0 1 1,-1 1-1,-17-30 1,-52-109 84,55 108-64,5 28-4,14 18-81,0 1-1,0-1 1,1 1-1,-1-1 1,1 0-1,0 0 1,0 0-1,0-1 1,0 1-1,0-6 1,-1-6-29,2 10-9,0 0 1,-1 0 0,1 0-1,-1 0 1,-5-10 0,7 14-26,-1 0 0,0 1 0,1-1 0,0 0 0,-1 1 0,1-1 0,0 0 0,0 1 0,0-1 0,0 0 0,0 0 0,1 1 0,-1-1 0,0 0 0,1 1 0,-1-1 0,1 0 0,-1 1 0,1-1 0,0 1 0,0-1 0,0 1 0,2-3 0,1-4-647,-3 7 539,-1 0 0,1 0-1,-1 0 1,1-1 0,0 1 0,-1 0-1,1 0 1,0 0 0,0 0 0,0 0-1,2-1 1,-2 1-155,1 1 1,0-1-1,0 1 1,0 0-1,-1 0 1,1 0-1,0 0 0,3 0 1,3 0-393,20 0-2930,-9 0 1157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5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33 6880,'-14'0'2229,"14"0"-2214,0 0 1,0 0-1,0 0 1,0 0-1,0 0 1,0 0-1,-1 0 1,1 0-1,0 0 0,0 0 1,0 0-1,0 0 1,0 0-1,0 0 1,0 0-1,0 0 1,0 0-1,0 0 0,-1 0 1,1 0-1,0 0 1,0 0-1,0 0 1,0 0-1,0 0 0,0 0 1,0 0-1,0 0 1,0 0-1,0 0 1,0 0-1,0-1 1,-1 1-1,1 0 0,0 0 1,0 0-1,0 0 1,0 0-1,0 0 1,0 0-1,0 0 0,0 0 1,0 0-1,0 0 1,0-1-1,0 1 1,0 0-1,0 0 1,0 0-1,0 0 0,0 0 1,0 0-1,0 0 1,0 0-1,0 0 1,0-1-1,0-26 1985,0 24-1056,1 3-880,25 2 1953,-24-1-2009,-1-1 1,0 0-1,0 1 0,0-1 1,0 1-1,0-1 0,0 1 1,0-1-1,0 1 1,0 0-1,0-1 0,0 1 1,0 0-1,0 0 0,0 0 1,-1 0-1,1 0 1,1 2-1,3 7 50,-4-7-48,0-1-1,0 1 1,0-1-1,1 0 1,-1 0-1,1 0 1,-1 0-1,3 2 1,-3-2-9,1-1 1,-1 0-1,0 1 0,0-1 1,0 0-1,0 1 0,0-1 1,0 1-1,0 0 1,0-1-1,0 1 0,-1 0 1,1 0-1,-1-1 0,1 3 1,-1-1 9,0 0 0,-1 0 1,1 0-1,-1-1 1,0 1-1,0 0 0,-2 4 1,-2 8 94,1-3-51,4-9-38,0-1 0,-1 0-1,1 1 1,-1-1 0,0 0 0,0 1 0,0-1-1,0 0 1,0 0 0,0 0 0,0 0 0,-1 0-1,1 0 1,-1 0 0,1 0 0,-1 0 0,0-1-1,0 1 1,0-1 0,0 1 0,0-1 0,0 0-1,-4 2 1,-6 0 142,10-3-135,0 0 1,1 0 0,-1 0-1,1 0 1,-1 1 0,1-1 0,-1 1-1,1-1 1,-1 1 0,1 0-1,-1-1 1,1 1 0,0 0 0,-1 0-1,1 0 1,0 0 0,0 0-1,-1 0 1,1 0 0,-1 3-1,-4 10 462,-2-12-220,55-2-164,-35 1-62,-5-1-79,0 0 0,0 0 0,0 0 0,13-3 0,1-8-1491,-16 10 1309,-1 0 1,0 0-1,1 1 1,7 0-1,-12 0 204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6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67 7232,'0'0'2314,"3"0"-1396,5 1 2296,-19-5-2076,3-1-1093,6 4-41,1 0 1,-1 0 0,1 0 0,-1 0-1,1 0 1,-1 1 0,0-1 0,1 1 0,-1-1-1,0 1 1,1 0 0,-1-1 0,-2 1 0,1 0-12,-1 0 0,1-1 1,0 1-1,-1-1 0,1 0 1,0 0-1,0 0 0,-4-2 1,-9-2 12,4 2 20,8 2-11,0 0 0,0 0 0,0 0 0,0-1 0,0 1 0,1-1-1,-1 0 1,-5-4 0,5 4-10,1 0-1,-1 0 0,0 0 1,0 1-1,0-1 1,-1 1-1,1 0 0,-8-1 1,-39 1-117,31 1 19,19 0 104,0 0 0,-1 0 1,1 0-1,-1 1 0,1-1 0,0 0 1,-1 1-1,1-1 0,0 1 0,0 0 1,-1-1-1,1 1 0,0 0 0,0 0 0,0-1 1,0 1-1,-2 2 0,-12 20 142,8-11-129,5-8-24,-1 0 1,1 0 0,1 0 0,-1 0 0,-2 7 0,-4 10 15,-16 15 123,2 13-43,8-19-100,3 1 1,0 0 0,2 0 0,-6 40 0,11-8 302,4 65 0,1-57-65,-1-69-212,0 0 0,0-1 0,0 1 0,1 0 0,-1-1 1,0 1-1,1 0 0,-1-1 0,1 1 0,0 0 0,0-1 1,-1 1-1,1-1 0,0 0 0,0 1 0,1-1 0,-1 0 1,1 2-1,3 0 15,-1 1 0,1-1 0,-1-1 1,8 4-1,-6-3-42,-2-1-1,-1 0 0,1 0 0,0 0 0,0-1 0,0 0 0,0 1 0,0-1 0,0-1 0,1 1 0,-1-1 0,0 1 0,0-1 0,7-1 0,13 1 5,15 0 251,-35-1-221,1 1-1,-1 0 0,1 1 0,0-1 0,-1 1 0,1 0 0,-1 0 0,1 0 0,4 3 0,6 1 27,15 3 58,-21-5-106,1 0 0,0-1 0,0-1 0,0 0 0,15 0 0,-17 0-85,10-3-1379,-18 2 1386,1-1-1,-1 1 1,1 0 0,-1-1-1,1 1 1,-1-1 0,1 1-1,-1-1 1,0 1 0,1-1-1,-1 1 1,0-1 0,1 1-1,-1-1 1,0 1 0,0-1-1,0 0 1,1 1 0,-1-1-1,0 1 1,0-1 0,0 0-1,0 1 1,0-1 0,0 1-1,0-2 1,0-31-3598,0 17 2149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6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34 6720,'-27'-14'2170,"16"11"-1322,8 3-721,0-1 101,0 1 0,0 0 0,0 0 0,0 0 0,0 0 0,0 0 0,0 0 0,0 1 0,0-1 0,-5 3 0,3 4 764,5-7-863,0 1-1,0-1 1,-1 1 0,1-1-1,0 0 1,0 1 0,-1-1-1,1 0 1,0 1 0,-1-1-1,1 0 1,0 1 0,-1-1-1,1 0 1,0 0 0,-1 1 0,1-1-1,0 0 1,-1 0 0,1 0-1,-1 0 1,1 0 0,-1 1-1,1-1 1,0 0 0,-1 0-1,1 0 1,-1 0 0,1 0-1,-1 0 1,4-1-95,0 1-1,0-1 1,0 1 0,0-1-1,0 0 1,4-2 0,11-1 135,-4 8-62,-6 0-70,2-2-161,1-1 0,-1 0 0,0 0 0,1-1 0,16-1 0,6 0-1681,-31 1 1635,-1 0 0,1 0 0,-1-1 0,0 1-1,1 0 1,-1 0 0,1-1 0,-1 1 0,1 0 0,1-2-1,14-13-3816,-16 14 3692,12-12-1417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8:57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5472,'-17'-17'7920,"20"20"-6902,-1-1-882,0-1-1,0 1 0,1-1 1,-1 0-1,0 0 1,0 0-1,1 0 0,-1 0 1,1 0-1,-1 0 1,1-1-1,-1 1 0,1-1 1,-1 0-1,1 0 1,-1 0-1,5 0 0,-4 0-89,1 0-1,-1 0 0,0 1 1,1 0-1,-1 0 0,0 0 0,1 0 1,4 3-1,3 0 81,27 13 796,-8-12-634,-14 0-222,-9-3-59,0 0-1,0-1 1,0 1 0,0-1 0,8 0 0,-14-1-139,1 0 0,-1 0-1,1 0 1,-1 0 0,1 0 0,-1 1-1,1-1 1,-1 0 0,2 1-1,14 13-858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5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7968,'17'0'3616,"15"0"-3136,-15 0 0,16 16-352,-1-16-32,18 0-64,-1 0-3296,-16 0 1792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00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3488,'0'-17'4480,"3"17"-4022,8 0-84,-9 0 255,-2-2-186,0-6-59,0 16-128,0-6-11,3-2-42,24 0 501,-18-2-587,12-9 107,-10 8-101,112 3-86,-121 0-32,0 0 1,0 0-1,0 0 1,0 1-1,-1-1 0,1 0 1,0 1-1,0 0 0,0-1 1,-1 1-1,1 0 1,0 0-1,2 1 0,-3-1 3,1 0-1,-1 0 0,1 0 0,0 0 0,-1 0 1,1-1-1,0 1 0,0-1 0,0 1 0,0-1 0,-1 0 1,1 0-1,3 0 0,10 1 21,-3-1 33,0 0 0,-1 0 0,18-3 0,-22 1-44,5-1 8,0 0 1,1 1-1,-1 0 1,14 0-1,1 2-16,1 1 5,32-5 0,-27 0-10,-4 0-11,40-1 0,-46 4-12,0 0 0,-1-2 1,41-9-1,-41 7 68,0 1 0,0 1 0,1 0 0,22 2 0,28-2 15,-10-8 0,113 8 147,-117 3-304,-23-1 36,40-7 1,-40 4 35,185-18 315,-128 11-134,5 6-70,-48 0-87,94-4-32,222 9 269,-265 8-107,8 0-101,153-8 491,-257 0-537,-1 0 0,0 0 1,0-1-1,0 0 1,-1 0-1,1 0 1,0 0-1,0 0 0,0-1 1,6-3-1,-7 4-132,0 0-1,0 0 1,0 1-1,0-1 1,1 1-1,-1 0 1,0 0-1,5 1 1,8-1-2776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01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93 4064,'-17'-16'5573,"20"16"-5002,92 0 757,-91 0-1311,-1-1 1,1 1-1,-1-1 1,0 1 0,0-1-1,1 0 1,-1 0 0,3-2-1,11-3 49,15 1 56,-15 0-1,-10 3-73,0 0 1,-1 0-1,1 1 0,0 0 1,11 0-1,20 2 62,-6 0 107,59-6 0,-66 0-158,-9 2-15,0 1 1,28-2-1,144 4 20,113 0 85,-283 0-110,0-2-1,18-3 1,-17 1 8,0 2 0,21-1-1,498 3 205,-472-3-214,-45 0-33,23-2 3,22 11-2,-1-12-69,-21 11 31,-22-2 18,41 3-43,-31-1 26,-10-2 74,38 2 1,-32-5-2,-13 0-41,0 0 1,26 3 0,-29 0-11,4 0 4,1 0 1,1 0-1,20-1 1,177-2 5,-159-1-1,-13 0 31,66 6-1,-75 0 4,-19-2 36,0 0 0,22-1 0,173-2 1425,-204-2-1180,-4-1-250,4-4 71,-6 6-117,-1 1 0,1-1 0,-1 1 0,1 0 1,0-1-1,-1 1 0,1 0 0,-1 0 0,1-1 1,-1 1-1,1 0 0,-1 0 0,1 0 1,-1-1-1,1 1 0,-1 0 0,1 0 0,-1 0 1,1 0-1,-1 0 0,0 0 0,1 0 1,-1 0-1,1 0 0,-2 1 0,0-1-21,1-1 0,-1 1 0,0-1-1,0 1 1,0-1 0,1 1 0,-1-1 0,0 0-1,1 0 1,-1 0 0,0 0 0,1 0 0,-1-1-1,-1-1 1,3 3-39,-1 0 0,1-1-1,0 1 1,-1 0 0,1-1 0,-1 1-1,1 0 1,0 0 0,-1-1-1,1 1 1,-1 0 0,1 0 0,-1 0-1,1 0 1,-1 0 0,1 0-1,-1 0 1,1 0 0,-1 0 0,1 0-1,-1 0 1,1 0 0,-1 0 0,1 0-1,-1 0 1,1 0 0,-1 1-1,1-1 1,0 0 0,-1 0 0,1 0-1,-1 1 1,1-1 0,0 0 0,-1 1-1,-2 3-375,3-4 367,0 0 1,0 1 0,0-1-1,0 0 1,0 0 0,0 1-1,-1-1 1,1 0 0,0 0 0,0 0-1,0 1 1,0-1 0,-1 0-1,1 0 1,0 0 0,0 0-1,-1 1 1,1-1 0,0 0-1,0 0 1,-1 0 0,1 0-1,0 0 1,0 0 0,-1 0 0,1 0-1,-1 0 1,-2 0-756,0-1 0,0 0-1,1 0 1,-1 0 0,-4-3 0,1 1-2602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5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0 148 2400,'0'0'2725,"3"0"-1898,73 0 1391,36 1-1459,159-4 349,-132-8-884,47 5 16,21-7-96,-163 10-133,702-41 85,-460 39-86,0-9 33,13 0 42,-50 12 108,29-1 52,-24-8 155,375 7 1011,-370 5-881,-178-1-231,-79 0-367,0 0 0,-1 0-1,1 0 1,0 0 0,-1 0 0,1 0 0,0-1 0,-1 1 0,1-1 0,-1 1 0,1-1 0,-1 0 0,1 0 0,-1 0 0,1 1 0,-1-1 0,0 0 0,1-1 0,1-1 0,-3 3-6,3-3-843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6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149 83 4736,'0'-30'2613,"0"30"-2594,0 0-1,0-1 1,0 1 0,0 0-1,0 0 1,0 0-1,0 0 1,0 0 0,0 0-1,0 0 1,0 0 0,0 0-1,0 0 1,0-1-1,0 1 1,0 0 0,0 0-1,0 0 1,0 0 0,0 0-1,0 0 1,0 0-1,0 0 1,0 0 0,0 0-1,0-1 1,1 1-1,-1 0 1,0 0 0,0 0-1,0 0 1,0 0 0,0 0-1,0 0 1,0 0-1,0 0 1,0 0 0,0 0-1,0 0 1,0 0 0,1 0-1,-1 0 1,0 0-1,0 0 1,0 0 0,0 0-1,0 0 1,0 0-1,0 0 1,0 0 0,0 0-1,1 0 1,-1 0 0,0 0-1,0 0 1,0 0-1,11 0 772,-11 0-775,0 0 0,0 0 1,0 0-1,0 0 0,0 0 1,1 0-1,-1 0 0,0 0 1,0 0-1,0 0 1,0 0-1,0 0 0,0 0 1,0 0-1,0 0 0,0 0 1,0 0-1,1 0 0,-1 0 1,0 0-1,0 0 0,0 0 1,0 0-1,0 0 0,0 0 1,0 0-1,0 0 0,0 0 1,0 0-1,0 0 0,0-1 1,1 1-1,-1 0 0,0 0 1,0 0-1,0 0 0,0 0 1,0 0-1,0 0 0,0 0 1,0 0-1,0 0 1,0 0-1,0-1 0,0 1 1,0 0-1,0 0 0,0 0 1,0 0-1,0 0 0,0 0 1,0 0-1,0 0 0,0 0 1,0-1-1,0 1 0,0-43 2423,0 42-2431,0 1 0,0 0 0,0 0 0,0 0 1,0 0-1,0 0 0,0 0 0,0 0 0,0 0 1,0 0-1,0 0 0,0-1 0,0 1 0,0 0 1,0 0-1,0 0 0,0 0 0,0 0 1,0 0-1,0 0 0,0 0 0,0 0 0,0 0 1,0-1-1,0 1 0,-1 0 0,1 0 0,0 0 1,0 0-1,0 0 0,0 0 0,0 0 0,0 0 1,0 0-1,0 0 0,0 0 0,0 0 0,0 0 1,0 0-1,-1 0 0,1 0 0,0 0 0,0 0 1,0 0-1,0 0 0,0 0 0,0 0 0,0 0 1,0 0-1,0 0 0,0 0 0,-1 0 0,1 0 1,0 0-1,0 0 0,0 0 0,-44 0 767,44 0-776,-1 0 0,1 0 1,0 0-1,-1 0 0,1 0 1,-1 0-1,1 1 1,0-1-1,-1 0 0,1 0 1,-1 0-1,1 1 0,0-1 1,-1 0-1,1 0 1,0 1-1,0-1 0,-1 0 1,1 1-1,0-1 1,0 0-1,-1 1 0,-7 7 18,0-1 8,0 1 0,0 0 0,-6 10 0,4-2 28,1 0-1,1 0 0,1 0 1,0 1-1,1 0 0,1 0 1,-3 21-1,6-28-23,0 0 0,2 0 0,-1 0 0,1-1 0,0 1 0,1 0 0,0 0 0,1 0 0,0-1 0,1 1 0,6 16 0,-6-20 5,0 0 0,0 0 0,0-1 0,1 1 0,-1-1-1,2 0 1,-1 0 0,0 0 0,1-1 0,0 1 0,0-1 0,0-1 0,0 1 0,1 0 0,0-1 0,0 0 0,-1-1-1,1 1 1,1-1 0,8 2 0,9 0-55,0 0-1,0-2 1,0 0-1,25-3 0,-26 1-102,-20 1 116,1-1 0,-1 0 0,0-1 0,0 1 0,0 0 0,1-1 0,-1 0-1,0 1 1,0-1 0,0-1 0,0 1 0,0 0 0,0-1 0,0 1 0,-1-1 0,4-2 0,-2 1-63,0 1 1,1 0 0,-1 0-1,1 0 1,0 1 0,-1 0 0,1 0-1,0 0 1,0 0 0,9 0 0,-9 4-84,-1 2 226,-1 0 0,1 0-1,-1 0 1,0 1 0,3 10 0,4 5 368,-9-20-417,0 1 0,0-1 0,0 0 0,0 0 0,0 0 0,1 0 0,-1 0 0,0 0 0,1 0 0,-1 0 0,1 0 0,-1 0 0,1-1 0,-1 1 0,1-1 0,-1 1 0,1-1 0,0 0 0,-1 0 0,1 1 0,2-1 1,9 2 132,5 3-28,-11-3-50,1 0 0,1 0 0,-1 0 0,0-1 1,0 0-1,0-1 0,1 0 0,-1 0 0,0-1 1,11-2-1,0 0 14,-2-1 59,23-6 0,-34 9-107,-1-1 0,0 0 0,0-1 0,0 1 0,0-1 0,0 0 0,-1-1 0,8-5 0,-10 8-39,-1-1-1,0 1 0,0 0 1,0 0-1,0-1 0,0 1 0,0-1 1,0 1-1,0-1 0,0 1 1,-1-1-1,1 1 0,-1-1 0,1 0 1,-1 1-1,1-1 0,-1 0 1,0 0-1,0 1 0,0-1 0,0 0 1,0 1-1,0-1 0,-1 0 0,1 0 1,-1 1-1,1-1 0,-2-3 1,-2-1 36,0 0 0,0 1 0,0-1 0,-1 1-1,-9-9 1,-8-10 47,-25-39-71,46 61-68,0 0 1,0-1-1,0 1 1,0 0-1,1-1 1,-1 1-1,1 0 1,-1-1-1,1 1 1,0-1-1,0 1 0,0-1 1,0 1-1,0-1 1,1-2-1,0-3-265,-1-11-338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7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3072,'0'-60'1808,"1"45"-1050,4 10-24,2-2-24,-1-20 394,-3 16-790,1 0 0,1 1-1,7-14 1,7-16 437,-18 37-648,0 0 14,0 0-1,0 0 1,0 0 0,1 0-1,-1 0 1,4-4 0,-4 6-94,-1 1 0,1-1 0,0 0 0,0 1 1,1-1-1,-1 0 0,0 1 0,0-1 0,0 1 0,0 0 0,0-1 1,1 1-1,-1 0 0,0 0 0,0-1 0,1 1 0,-1 0 0,2 1 1,-2-1-16,-1-1 0,1 1 1,-1 0-1,1 0 0,0 1 0,-1-1 1,1 0-1,-1 0 0,1 0 1,0 0-1,-1 1 0,1-1 0,-1 0 1,1 0-1,-1 1 0,1-1 1,0 0-1,-1 1 0,0-1 1,1 1-1,-1-1 0,1 1 0,0 0 1,2 13 144,-1-2-57,0-5-64,1 5 86,0 1 1,-1-1-1,0 0 0,0 14 1,-2 70 382,-1-89-460,1 0 1,-1 0-1,0 0 1,0-1-1,-4 11 0,0 0 63,2-4-53,2-9-1,1 0 0,-2-1 0,1 1 0,0 0 0,-1 0 0,0 0 0,1-1 0,-5 6 0,0 0 38,6-7-68,-1-1 0,0 0 1,0 1-1,0-1 0,0 0 0,0 1 0,0-1 0,0 0 1,-1 0-1,-1 2 0,0-2 65,0 0-1,0 0 1,0 0 0,0-1 0,0 1 0,0-1-1,0 0 1,0 0 0,-3 0 0,5 0-85,0 0 0,1 0 1,-1-1-1,0 1 0,0 0 1,1-1-1,-1 1 0,0 0 1,1-1-1,-1 1 0,0-1 1,1 1-1,-1-1 0,1 0 1,-1 1-1,1-1 0,-1 1 1,1-1-1,-1 0 0,1 1 1,-1-1-1,1 0 0,0 0 1,0 1-1,-1-1 0,1 0 1,0 0-1,0 0 0,0 1 1,0-1-1,0 0 0,0 0 1,0 0-1,0 1 0,0-1 1,0 0-1,0 0 0,1 1 1,-1-1-1,0 0 1,0 0-1,1 1 0,-1-1 1,1 0-1,-1 1 0,1-2 1,13-3-177,-1-6-198,-12 10 367,-1 1 0,0 0 0,0 0 0,1-1-1,-1 1 1,0 0 0,0 0 0,1 0 0,-1 0-1,0-1 1,1 1 0,-1 0 0,0 0 0,1 0 0,-1 0-1,0 0 1,1 0 0,-1 0 0,0 0 0,1 0-1,-1 0 1,0 0 0,1 0 0,-1 0 0,1 0 0,4 0 48,0 1 0,0 0 1,0 0-1,0 1 1,0-1-1,5 4 1,37 16-62,-42-18-80,12 11-54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9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0 960 4896,'0'14'1584,"0"-12"-486,0 1-15,0 8-278,0-8 118,0-6-267,1 2-601,-1 0-1,0 0 1,0 0 0,1 0-1,-1 0 1,1 0-1,-1 1 1,1-1 0,-1 0-1,1 0 1,-1 0 0,1 1-1,0-1 1,-1 0 0,1 1-1,0-1 1,0 0-1,-1 1 1,1-1 0,0 1-1,0-1 1,0 1 0,1-1-1,15-11 486,44-57-99,-10 10-408,-23 31-1,-10 8 13,37-28 1,11 4-9,-1-13-26,-32 28 17,-1-1 1,34-45-1,96-154 58,-140 189 155,-1 0 1,20-58 0,-27 63 67,-12 21-221,-2 13-80,0 0 0,1 0 0,-1 0 0,0 0 0,0 0 0,0 1-1,1-1 1,-1 0 0,0 0 0,1 0 0,-1 0 0,1 0 0,-1 0 0,1 0 0,0 1 0,-1-1 0,1 0-1,0 0 1,-1 1 0,1-1 0,0 1 0,0-1 0,0 0 0,0 1 0,-1-1 0,1 1 0,2-1 0,-2 0-7,0 1 1,1-1 0,-1 0 0,0 0-1,0 0 1,0 0 0,0 0 0,0 0 0,0 0-1,0 0 1,1-3 0,2-4-12,-4 13-118,-2 15-22,3 1 116,-1-12 25,0-1 0,-1 0 0,-1 11 1,-9 33 8,5 8 10,-5-5 38,9-18 124,1 37 0,2-43-36,-1-24-81,0 0 1,1 0-1,0 0 0,1 0 0,-1 0 0,5 10 1,-4-10-5,0-4-3,3 10 256,-5-12-297,1-1-1,-1 0 1,1 0-1,-1 1 1,1-1-1,-1 0 1,1 0-1,-1 0 1,1 1-1,-1-1 1,1 0-1,-1 0 0,1 0 1,-1 0-1,1 0 1,-1 0-1,2 0 1,0 0-236,1-6-11,11-18-118,-12 20 323,0 1 0,0 0 0,0-1 0,-1 1 1,1-1-1,-1 0 0,0 1 0,0-1 0,0 0 0,0 0 0,-1-4 0,3-10-68,2-6 0,-2 13 90,-1 0 0,-1 0 0,2-17 0,-4 4 23,1 9-44,0-1 1,3-24-1,3 15-3,-4 19 76,0 0-1,-1-1 0,0 1 1,1-12-1,-2-29 879,0 260 304,0-204-1363,0 0 0,1 1 0,0-1 0,0 0-1,1 0 1,0-1 0,1 1 0,6 15 0,-8-23-3,0 0 0,-1 0 0,1 1 0,0-1 0,0 0 0,0 0 0,0 0 0,0 0 1,0 0-1,0-1 0,3 2 0,-3-1 24,1 0 1,-1-1-1,0 0 1,1 1-1,-1-1 1,1 0-1,-1 0 1,1 0-1,1 0 1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17 8064,'0'-14'2592,"0"11"-1568,-3 3-406,0 1-362,1-1 0,-1 1 0,0-1 0,1 1 0,-1 0 0,1 0 0,-5 3-1,-17 6 605,18-7-775,-1 0 1,2 0-1,-1 0 1,0 1-1,1 0 1,-6 4-1,5-3-59,0-1-19,0 0-13,0 1 0,1 0 1,-10 10-1,11-10 1,0 0 0,1 1 0,-4 10 0,0-2 9,-20 38 65,18-31 20,-9 36 0,16-49-68,0 0 0,1 1 0,-1-1 0,2 1 0,-1-1 1,1 1-1,2 13 0,9 16-272,-9-19 138,-2-15-16,0 0 0,1 0 0,-1 0 0,1-1 0,0 1 0,0 0 0,0-1 0,0 1 0,1-1 0,-1 1 0,1-1 0,0 0 0,0 1 0,3 2 0,-2-3-48,1 0-1,0 0 0,0 0 1,0-1-1,6 3 1,-9-5 160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19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8736,'-16'-16'3936,"32"-1"-2464,17 17-1152,0 0 0,-1 0-192,17-16 64,17 16-128,0-16-2496,-1 16 1344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0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32 5216,'2'-9'1266,"2"7"-345,-4 2-890,1 0 0,-1 1 0,0-1 0,1 0-1,-1 1 1,0-1 0,1 0 0,-1 1 0,0-1 0,0 0 0,1 1 0,-1-1 0,0 1 0,0-1 0,1 1 0,-1-1 0,0 0 0,0 1 0,0-1 0,0 2 0,0-2 5,0 0 1,0 0-1,-1 1 0,1-1 1,0 0-1,0 0 0,-1 0 1,1 1-1,0-1 0,-1 0 0,1 0 1,0 0-1,-1 0 0,1 0 1,0 0-1,-1 1 0,1-1 1,0 0-1,-1 0 0,1 0 1,0 0-1,-1 0 0,1 0 0,0 0 1,-1-1-1,1 1-25,0 0 0,0 0 0,0 0 0,0 0 0,0 0 0,-1 0 0,1 0 0,0 0 0,0 0 0,0 0 1,0 0-1,0 0 0,0 0 0,0 0 0,0 0 0,0 0 0,-1 0 0,1 0 0,0 0 0,0 0 0,0 0 0,0 0 0,0 0 0,0 0 0,0 1 0,0-1 0,0 0 0,0 0 0,0 0 0,0 0 0,-1 0 0,1 0 0,0 0 0,0 0 0,0 0 1,0 0-1,0 0 0,0 0 0,0 1 0,0-1 0,0 0 0,0 0 0,0 0 0,0 0 0,0 0 0,0 0 0,0 0 0,0 0 0,0 0 0,0 0 0,0 1 0,0-1 0,0 0 0,0 0 0,0 0 0,0 0 0,-1 4 85,0 0 0,0 0 0,0 0 1,-1 0-1,1-1 0,-1 1 0,0-1 0,0 1 0,-5 4 0,-5 13 74,-54 126 481,-13 28-315,73-164-276,0 0 1,-1-1 0,0 0 0,0 0 0,-1-1 0,0 0-1,-10 8 1,0 0 274,9-8-193,4-9-109,4-2-49,0 0 1,1-1-1,0 1 0,-1 0 1,1-1-1,0 1 0,0 0 1,1-3-1,-1-3-23,2-12-130,1-1 0,1 1 0,12-33 0,-9 28 13,-2 10 132,-1 0 0,2 0 0,0 1 0,0 0 0,2 0 0,0 1 0,0 0 0,1 0 0,13-14 0,-14 16 82,-1 1 0,9-21 0,-13 23 16,1 0 1,0 1 0,0-1 0,1 1 0,0 0 0,1 0 0,-1 0 0,10-8 0,15-7 501,-8-5 149,-15 21-515,0 0 0,1 0 0,0 1 0,9-5 1,-16 10-191,0 0 0,0-1 0,0 1 0,0 0 0,0 0 0,0 0 0,0 0 0,0 0 0,0 0 0,0 0 0,0 0 1,0 0-1,0 0 0,-1 1 0,1-1 0,0 0 0,0 1 0,0-1 0,0 1 0,0-1 0,0 1 0,0-1 0,-1 1 1,1-1-1,0 1 0,0 1 0,6 2 104,4 1 4,-9-5-109,-1 1-1,1 0 0,-1-1 1,1 1-1,-1 0 0,1 0 1,-1 0-1,0 0 0,1 0 1,-1 0-1,0 0 0,0 0 1,0 0-1,0 1 0,1 1 1,21 27 153,-16-21-115,0 0 1,0 0-1,-1 1 1,-1 0-1,6 11 1,24 92 166,-21-62-59,-9-27-95,4 40 1,-4-26-36,1-10-19,-4-23-40,-1 0 0,0 0 0,0 0 0,0 0 0,0 0 0,-1 0 0,0 0 0,0 0 0,-2 9 0,-9 27-312,8-30-95,3-8 325,0 0 1,-1 0 0,0-1 0,1 1 0,-1 0 0,0 0 0,0-1 0,-1 1 0,1-1 0,-1 1 0,1-1 0,-4 4 0,-9 3-1356,12-6 1056,2-3 371,0 1 1,0-1-1,0 0 1,0 0-1,0 1 1,-1-1-1,1 0 1,0 0-1,0 1 0,0-1 1,-1 0-1,1 0 1,0 0-1,0 1 1,0-1-1,-1 0 1,1 0-1,0 0 1,0 0-1,-1 0 0,1 0 1,0 1-1,0-1 1,-1 0-1,1 0 1,0 0-1,-1 0 1,-23-8-2330,4 5 742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17 542 5728,'-16'-17'2592,"16"1"1984,16 16-4000,0 0 384,17 0-544,-16 0-160,15 0-160,1 0 128,16 0-128,-32 0-1664,15 0 864</inkml:trace>
  <inkml:trace contextRef="#ctx0" brushRef="#br0" timeOffset="1">83 1 7040,'0'0'3200,"16"0"-2752,0 0 928,1 0-832,15 0 704,18 0-736,-1 0 224,0 0-416,16 16 32,-15-16-224,-18 0-64,1 17-32,0-17-1600,-17 0 864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4:00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58 115 6656,'30'0'3126,"25"0"-1682,-50 0-1237,1-1 0,-1 0 0,0 0 0,11-3 0,-11 2-71,1 0 0,0 0 0,0 1 0,0 0 0,7 0 0,-4 1-64,-6 1-45,0-1 1,0 0 0,0 0-1,0 0 1,0 0 0,0-1-1,0 1 1,0-1 0,0 0-1,0 1 1,-1-1 0,1-1-1,0 1 1,0 0 0,-1-1-1,1 1 1,-1-1 0,4-2-1,24-26 411,-30 29-432,0 1 0,1 0 0,-1-1 0,0 1 1,1-1-1,-1 1 0,0 0 0,0-1 1,1 1-1,-1-1 0,0 1 0,0-1 0,0 1 1,0-1-1,0 1 0,0-1 0,0 1 1,0-1-1,0 1 0,0-1 0,0 1 0,0-1 1,0 1-1,0-1 0,0 1 0,0 0 1,-1-1-1,1 1 0,0-1 0,0 1 0,0-1 1,-1 1-1,1 0 0,0-1 0,-1 0 1,1 1-7,-1 0 2,0-1 0,0 1 1,1 0-1,-1-1 1,0 1-1,0 0 1,0 0-1,0-1 1,1 1-1,-1 0 0,0 0 1,0 0-1,0 0 1,-1 0-1,-14-2 79,12 0-66,1 0 0,-1 0 0,0 1 0,0-1 0,1 1 0,-1 0 0,0 0 0,0 0 0,0 1 0,-7-1 0,-5 1 21,8-1 0,0 1-1,0 1 1,0-1-1,-10 3 1,-15 8 97,15-7 31,10-2-94,0-1 1,0 2 0,1-1-1,-9 5 1,6-2-72,1 1 0,0-1 1,1 2-1,-1-1 0,-12 14 0,20-19-11,1-1 1,-1 1-1,0-1 0,1 1 1,-1 0-1,1-1 0,-1 1 1,1 0-1,-1 0 1,1-1-1,-1 1 0,1 0 1,0 0-1,-1 0 0,1 0 1,0-1-1,0 1 0,0 0 1,-1 0-1,1 0 1,0 0-1,0 0 0,0 0 1,0-1-1,1 1 0,-1 0 1,0 0-1,0 0 0,1 1 1,1 1-71,0 0 0,0-1 0,0 1-1,1-1 1,-1 0 0,1 0 0,-1 0 0,6 3 0,-4-2-187,0-1-1,0 0 1,0 0 0,0-1-1,6 3 1,-4-3-20,0 0-1,0-1 1,9 1 0</inkml:trace>
  <inkml:trace contextRef="#ctx0" brushRef="#br0" timeOffset="1">779 1 6144,'-16'0'2784,"0"0"-2432,-1 0 1376,-16 16-672,17 1-608,-17-17-32,0 16-256,17 0-96,0 17-32,-17-17 32,33 17-32,0-16-96,16-1 32,17-16-832,0 0 480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5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8480,'16'16'3840,"50"1"-3360,-33-17-224,16 0-256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3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15 5216,'-14'-14'1696,"14"15"-1520,-1-1 0,1 1 0,0 0 0,-1 0 0,1 0 0,0-1 0,0 1 0,-1 0 0,1 0 0,0 0 0,0 0 0,0-1 0,0 4 2245,3-4-1674,-1 0-641,-1 0 1,1 0-1,-1 1 1,1-1-1,-1 1 1,1-1-1,-1 1 1,1-1-1,-1 1 1,2 1-1,12 5 408,-12-6-362,1 0 1,0 0-1,-1-1 0,1 0 1,0 1-1,6-2 1,10 1 305,-3 0-196,2 1 71,38-5 0,-32 0-134,-9 0-62,0 2-1,25-1 0,156 3-184,-181 0-4186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4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17 4480,'14'-14'1445,"-15"14"-1396,1-1-1,-1 1 0,1 0 1,-1-1-1,1 1 0,-1 0 1,1 0-1,-1 0 0,0 0 1,1-1-1,-1 1 0,1 0 1,-1 0-1,1 0 1,-1 0-1,0 0 0,0 0 1,1 0 88,0 0-121,0 0 0,-1 0 0,1 0 0,0 0 1,0 0-1,0 0 0,0 0 0,0 0 0,0 0 0,0 0 0,0 0 0,0 0 0,0 0 0,-1 0 1,1 0-1,0 0 0,0 0 0,0 0 0,0 0 0,0 0 0,0 0 0,0 0 0,0 0 0,0 0 0,0 0 1,-1 1-1,1-1 0,0 0 0,0 0 0,0 0 0,0 0 0,0 0 0,0 0 0,0 0 0,0 0 0,0 0 1,0 0-1,0 0 0,0 0 0,0 1 0,0-1 0,0 0 0,0 0 0,0 0 0,0 0 0,0 0 1,0 0-1,0 0 0,0 0 0,0 0 0,0 0 0,0 1 0,0-1 0,0 0 0,0 0 0,0 0 0,0 2 201,0-1-1,1 1 0,-1 0 0,1 0 0,-1-1 0,1 1 0,0-1 0,-1 1 0,3 2 0,4 10 397,-6-7-413,0 0 1,0 1 0,0-1-1,-1 1 1,-1 13 0,0 3 29,1 232 1578,1-243-1635,-1-1-1,-1 0 1,0 0 0,0 0-1,-1-1 1,-1 1-1,0 0 1,-1-1 0,0 1-1,-10 20 1,11-27-80,-1 1 1,1-1-1,-1 0 0,0 0 0,0-1 1,0 1-1,-1-1 0,1 0 1,-1 0-1,0 0 0,-1-1 1,-5 4-1,4-3 0,3-1-72,0-1 0,0 0 0,-1-1 0,1 1 0,-1-1 0,1 1 0,-1-1 1,-7 0-1,-37 1-588,39-2 294,-12 0-276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4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8064,'16'-16'6784,"1"16"-10272,-1 0-1824,1 16 2976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5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49 4640,'0'0'1504,"-2"0"-912,0 0-448,0 0 0,0 1 1,0-1-1,0 1 0,1-1 1,-1 1-1,0 0 0,0 0 1,1-1-1,-1 1 0,1 1 1,-1-1-1,1 0 0,-1 0 0,1 0 1,-2 3-1,-7 5 622,-3 4-17,0 0 0,1 1 0,1 0 1,-15 24-1,23-33-658,-8 11 195,2 1 0,0 1-1,0-1 1,-10 36 0,18-49-252,1 1 0,0-1 0,0 0 0,0 1 0,1-1-1,-1 0 1,1 1 0,0-1 0,0 0 0,1 0 0,-1 0 0,1 0 0,0 0 0,0 0 0,5 7 0,-5-8-55,0 0 1,0 0-1,0-1 1,1 1-1,-1-1 1,1 1-1,-1-1 1,1 0-1,0 0 1,0 0-1,0 0 1,0-1 0,0 1-1,0-1 1,0 0-1,1 0 1,-1 0-1,1 0 1,3 0-1,13-5-415,-4 0 136,5 0 42,-15 4 182,0-1 1,1 0 0,-1 0 0,0-1-1,0 0 1,0 0 0,0 0 0,0-1-1,0 0 1,-1 0 0,1 0 0,-1-1 0,8-6-1,18-29-148,-27 33 217,1 0-1,-1 0 1,0 0 0,-1-1-1,0 0 1,4-9-1,-2 2 28,9-21 23,-9 5-107,2 16 70,-6 13 60,0-1 0,-1 1 0,1-1 0,0 1 0,-1-1 0,1 1 0,-1-1 0,1 0 0,-1 1 0,0-1 0,1 0 0,-1-1 0,0-27 1550,0 32-1561,0 0 0,1 0 1,-1 0-1,1-1 0,-1 1 0,1 0 0,0 0 1,0-1-1,0 1 0,0 0 0,0-1 1,0 1-1,2 1 0,21 22 258,-11-13-189,-7-7-70,-1 0-1,1-1 0,12 7 0,-7-3-20,-8-6-26,0 0 0,-1-1 0,1 1 0,0 0 1,0-1-1,0 0 0,0 1 0,0-1 0,0-1 0,1 1 0,-1 0 1,0-1-1,0 1 0,1-1 0,-1 0 0,7-1 0,2 1-32,-7 0 7,-1-1 0,0 1-1,0-1 1,0 0 0,0 0 0,0 0 0,0-1 0,0 1 0,6-5-1,-9 6 14,0 0 0,0-1 1,-1 1-1,1-1 0,0 1 0,0-1 0,0 1 0,0-1 0,-1 1 0,1-1 0,0 0 0,-1 1 0,1-1 0,0 0 0,-1 0 0,1 0 0,-1 1 0,1-1 0,-1 0 0,0 0 0,1 0 0,-1 0 0,0 0 0,0 0 0,1-1 0,2-9-36,8 0 3,-10 3 80,1-1-1,-2 0 1,1 1-1,-2-17 1,1 11 1,0-35 32,0 46-216,-1 0-1,1 1 1,0-1 0,-1 1 0,1-1 0,-1 1 0,0-1-1,0 1 1,-1-3 0,2 4 41,-1 1 1,1-1-1,0 1 0,-1-1 0,1 0 1,0 1-1,0-1 0,0 1 0,-1-1 1,1 0-1,0 1 0,0-1 0,0 0 1,0 1-1,0-1 0,0 0 0,0 1 1,0-1-1,0 1 0,1-1 0,-1 0 1,0 1-1,0-1 0,0 1 1,1-1-1,-1 0 0,0 1 0,1-1 1,-1 1-1,1-1 0,-1 1 0,0-1 1,1 1-1,-1-1 0,2 0 0,-2 1 31,0 0-1,0 0 1,0 0-1,0 0 1,0 0-1,0 0 1,0-1-1,0 1 1,0 0-1,1 0 1,-1 0-1,0 0 1,0 0-1,0 0 1,0 0-1,0 0 0,0 0 1,0 0-1,0 0 1,1-1-1,-1 1 1,0 0-1,0 0 1,0 0-1,0 0 1,0 0-1,0 0 1,1 0-1,-1 0 1,0 0-1,0 0 1,0 0-1,0 0 1,0 0-1,0 0 1,1 0-1,-1 0 1,0 1-1,0-1 1,0 0-1,0 0 1,0 0-1,0 0 0,0 0 1,0 0-1,1 0 1,-1 0-1,0 0 1,0 0-1,0 0 1,0 1-1,0-1 1,0 0-1,0 0 1,0 0-1,0 0 1,14 14-2587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5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1 681 5568,'0'11'642,"0"21"1864,0-31-2383,0 0 0,0 1 0,0-1 0,0 0 0,0 0 0,0 1 0,0-1 0,0 0 0,1 0 0,-1 0 0,0 0-1,2 2 1,4-5 80,1-1 0,-1 0-1,8-5 1,-8 3-160,0 0 0,0 0 0,7-9 0,7-6 9,-20 20-52,10-10 5,-1 0 1,11-14-1,7-28 16,0 8-16,22-40 17,-32 52 24,29-67 121,-24 36 79,-12 42-165,5-13 168,-6-14 441,-7 33-392,0 0 0,7-19 0,4-9 566,-12 39-745,0 0-1,0 1 1,0-1 0,1 0-1,-1 1 1,4-5 0,0-1 96,-5 8-199,4-6 274,-4 11 25,-2 20-25,3-2-264,0-10 27,-1 0-1,0 0 1,-1 0-1,-2 13 0,-2-8 24,3-10-43,0-1-1,0 1 1,1 0 0,0 0 0,0 10-1,1 49 134,0-63-218,0-1 0,0 1 0,0 0 0,0-1 0,1 1 0,-1 0 0,1-1 0,0 1 0,0-1 0,0 1 0,0-1 0,0 1 0,0-1 0,1 0 0,2 4 0,-4-6-3,1 1 1,-1-1-1,1 0 1,0 1 0,-1-1-1,1 0 1,-1 0-1,1 1 1,0-1-1,0 0 1,-1 0-1,1 0 1,0 0 0,-1 0-1,1 0 1,0 0-1,-1 0 1,1 0-1,0 0 1,-1 0-1,1 0 1,0 0 0,-1-1-1,1 1 1,0 0-1,-1 0 1,2-1-1,0 0-164,4-1 59,-1-1 1,0 1-1,0-1 1,0 0-1,0 0 0,-1-1 1,1 1-1,-1-1 1,0 0-1,0 0 0,0 0 1,3-6-1,12-18-165,-8 19 247,6-6 7,-13 7 76,0 0 1,-1 0 0,0-1 0,0 1 0,2-13-1,8-21 350,-10 38-193,-1 0 0,0 0 0,0 0 0,-1 0 0,1 0 0,-1 0 0,0-1 0,0 1 0,0 0 0,0-1 0,-1 1 0,0-1 0,0-6 0,0 6 55,-1-3 2717,1 23-2098,3 24-323,3-23-260,-4-13-207,-1 1 0,0-1 0,0 1 0,0-1 0,0 1 0,-1 0-1,1-1 1,-1 5 0,0-1-64,1 0-1,0 0 0,0 0 0,1 0 1,2 7-1,1 3-231,-3-5 128,-1-8-205,0 0-1,0 0 0,0 0 0,1 0 0,0-1 0,-1 1 1,1 0-1,4 5 0,10 21-1293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48 6560,'-14'-13'2117,"14"12"-2066,-1 1 1,1-1-1,-1 1 0,0 0 0,1-1 0,-1 1 1,1 0-1,-1-1 0,0 1 0,1 0 1,-1 0-1,0 0 0,0 0 0,1-1 1,-1 1-1,0 0 0,1 0 0,-1 1 0,0-1 1,1 0-1,-1 0 0,0 0 0,0 0 1,-2 1 233,-10-1 1261,10 0-399,6 0 128,-3 0-1242,0 0 0,1 0 0,-1 0 1,1 0-1,-1 0 0,1 0 0,-1 0 1,0 0-1,1 0 0,-1 0 0,1 0 1,-1-1-1,1 1 0,-1 0 0,0 0 1,1 0-1,-1-1 0,0 1 1,1 0-1,-1 0 0,0-1 0,1 1 1,-1 0-1,0-1 0,1 1 0,-1 0 1,0-1-1,0 1 0,1-1 0,-1 0 1,5-6 385,11 2-67,-10 3-295,-1 0-35,0 0 0,1 0 1,-1 1-1,1-1 1,-1 1-1,1 1 0,-1-1 1,1 1-1,0 0 1,-1 0-1,9 2 0,1 4-35,-12-5 24,1 0 0,-1 0 0,0 0 0,0 0 0,1 0 0,-1 0 0,0-1 0,7 1 0,-7-2 3,0 1-1,0 0 1,0 1 0,0-1-1,0 1 1,4 0 0,-1 6 81,-4-3-41,-2-4-50,0 1 0,1-1-1,-1 0 1,0 0 0,0 0-1,0 1 1,1-1 0,-1 0-1,0 0 1,0 0 0,1 0-1,-1 1 1,0-1 0,0 0-1,1 0 1,-1 0 0,0 0-1,0 0 1,1 0 0,-1 0-1,0 0 1,0 0 0,1 0 0,-1 0-1,0 0 1,0 0 0,1 0-1,-1 0 1,1 0 0,-12 3 141,7-1-99,0 0 0,0 0 0,-1 0 0,1-1 0,-1 1 0,0-1 0,1 0 0,-1-1 0,0 1 0,0-1 0,1 0 0,-10-1-1,10 2 33,-1-1-1,1 1 0,0-1 0,-1 1 0,1 0 0,0 1 0,-7 2 0,-13 5 389,20-8-441,1 1 0,0-1-1,-1 0 1,1 1 0,0 0 0,0 0-1,0 0 1,0 0 0,0 0 0,1 1-1,-1-1 1,1 1 0,-3 2 0,0 6 0,4-8-33,0-1 1,0 0-1,0 1 1,-1-1-1,1 0 1,-1 0-1,1 0 1,-3 2-1,0-1 10,1 1-1,0-1 0,0 1 1,1 0-1,-1-1 1,1 1-1,0 1 1,0-1-1,0 0 1,-2 7-1,3-4 11,0-1 0,-1 0 0,-2 8 0,-7 3 26,9-14-29,0 0 1,1 0-1,-1 0 1,0 0-1,1 0 1,-1 0-1,1 0 1,0 1-1,0-1 1,1 0-1,-1 1 1,1-1-1,-1 5 1,1 87 624,0-92-612,0 1 0,0-1-1,1 0 1,-1 0 0,1 0-1,0 0 1,0 0-1,0 0 1,0 0 0,0 0-1,0 0 1,1-1-1,-1 1 1,3 3 0,-2-5-5,-1 2 5,1-1 0,0 0 0,0 0 0,0 0 0,0-1 0,1 1 0,-1 0 0,0-1 0,1 1 0,-1-1 0,4 1 0,27 8-27,-30-9-46,5 1-200,1-1 0,-1 0 0,0-1 0,17 0 0,-1-1-1182,-23 1 1381,-1 0 0,1 0 0,-1 0 1,1 0-1,-1 0 0,1 0 0,-1 0 1,1 0-1,-1 0 0,1 0 0,-1 0 1,1 0-1,-1 0 0,1 0 0,-1 0 0,1-1 1,-1 1-1,1 0 0,-1 0 0,1-1 1,-1 1-1,0 0 0,1-1 0,-1 1 1,0 0-1,1-1 0,-1 1 0,0-1 0,1 1 1,-1-1-1,1 0 0,3-6-1080,3 3 260,-6 4 785,-1-1 0,0 1 0,1 0 0,-1-1 0,1 1 0,-1 0 0,1-1 1,-1 1-1,0 0 0,1-1 0,-1 1 0,0 0 0,1-1 0,-1 1 0,0-1 0,0 1 0,1-1 0,-1 1 0,0-1 0,0 1 1,0-1-1,0 1 0,0-1 0,0 1 0,0-1 0,0 1 0,0-1 0,0 1 0,0-1 0,0 1 0,0-2 0,0 0-152,0 1 0,0-1 0,-1 0-1,1 1 1,-1-1 0,1 0 0,-1 1-1,1-1 1,-1 0 0,0 1 0,0-1-1,0 1 1,-1-2 0,-3-6-1201,5 8 1247,-1 0 0,1-1 0,-1 1 0,1-1 0,0 1 0,0-1 0,-1 1 0,1-1 0,1-1 0,-1 3 182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6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5568,'-27'0'1786,"26"0"-1758,1 0-1,0 0 1,-1 0-1,1 0 1,0 0-1,-1 0 1,1 0-1,0 0 1,-1 0-1,1 0 1,0 0-1,-1 0 1,1 0-1,0 0 1,-1 0-1,1 0 1,0 1-1,0-1 1,-1 0-1,1 0 1,0 0-1,0 1 1,-1-1-1,1 0 1,0 1-1,-11 10 677,8-9 1168,0-2-416,-7 0 439,21 0-145,-6-1-1419,0 2 1,1-1-1,-1 0 0,9 3 0,-6 2-141,-7-4-174,1 0 0,-1 0 0,1 0 0,-1 0 0,1 0 1,0-1-1,-1 1 0,1-1 0,0 1 0,0-1 0,0 1 0,-1-1 1,1 0-1,0 0 0,3 0 0,86 0-1294,-24 0-3502,-65 0 4613,0 0 1,-1-1-1,1 1 1,0 0-1,0-1 1,-1 1 0,1-1-1,0 1 1,-1-1-1,1 0 1,-1 0-1,1 0 1,1-1-1,5-3-782,-7 4 821,1 1 0,-1 0 0,1-1 0,-1 1 0,1 0 0,-1-1 0,1 1 0,-1 0 0,2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5728,'-49'0'4997,"46"3"-3696,-8 8 107,8-8 859,6-3-1542,174 0 512,-77 8-1239,-3 0 36,-80-7 18,1 0-1,-1 1 0,20 5 1,-25-4-44,-6-2-28,0 0 1,0 0 0,1-1 0,8 0-1,11-1-17,17 1 357,-40 0-26,-3-2-97,0-6-33,0 18 867,-3-10-781,2 1-243,0-1 0,0 0-1,0 0 1,0 1 0,0-1-1,0 1 1,0-1 0,0 1-1,1-1 1,-1 1 0,0 0-1,0-1 1,0 1-1,1 0 1,-1-1 0,0 1-1,1 0 1,-1 0 0,0 0-1,1 0 1,-1 0 0,1 0-1,-1 0 1,1 0 0,0 1-1,-11 34 8,9-25-9,-26 68-5,26-69 0,0 0 0,-1-1 0,0 1 0,-1-1 0,-8 15 0,5-11 0,-5 13-3,-25 43-138,21-38 82,12-23 63,-1 1 0,-8 12-1,-21 16 88,22-25-6,9-10-56,1 1-1,0 0 0,1-1 1,-1 1-1,-2 6 0,3-7-11,1-1 1,-1 1-1,0-1 0,1 0 1,-1 1-1,0-1 0,0 1 0,0-1 1,0 0-1,0 0 0,0 0 0,0 1 1,0-1-1,-1 0 0,1 0 1,0-1-1,0 1 0,-1 0 0,1 0 1,-1-1-1,1 1 0,-1-1 0,1 1 1,-1-1-1,1 1 0,-1-1 1,0 0-1,1 0 0,-3 0 0,3 0 11,-23-2 431,23 2-459,-1-1 0,1 1 0,0 0 0,0-1 0,0 1 0,0-1 0,0 0 0,0 1-1,0-1 1,0 0 0,0 1 0,0-1 0,0 0 0,1 0 0,-1 0 0,0 0 0,0 0 0,0-1 0,0-1-3,0 1 0,0 0 1,0 0-1,-1 0 0,1 0 0,-1 0 1,1 0-1,-1 0 0,0 1 1,-2-3-1,2 2 14,-1 0 1,1 0-1,0-1 1,0 1-1,0-1 1,0 0-1,0 1 1,0-1 0,-2-6-1,-1 0 32,-1 1 1,-9-11-1,-16-24 40,22 25-75,1 0-1,0-1 0,-7-30 0,3 8 172,-1 9-70,-4-18 172,0-13-132,16 59-147,0 0-1,1-1 1,-1 1-1,1-1 1,0 1 0,0-1-1,0-4 1,1 0-266,-1 9 240,0 0-1,0 0 1,0 0-1,0 0 1,-1 0-1,1 0 1,0 0-1,0-1 1,0 1-1,0 0 1,0 0-1,0 0 1,0 0-1,0 0 1,0 0-1,0 0 1,1 0-1,-1 0 1,0 0-1,0-1 1,0 1-1,0 0 0,0 0 1,0 0-1,0 0 1,0 0-1,0 0 1,0 0-1,0 0 1,0 0-1,0 0 1,0 0-1,0 0 1,0 0-1,0-1 1,1 1-1,-1 0 1,0 0-1,0 0 1,0 0-1,0 0 1,0 0-1,0 0 1,0 0-1,0 0 1,0 0-1,0 0 1,1 0-1,-1 0 1,0 0-1,0 0 1,0 0-1,0 0 1,0 0-1,0 0 1,0 0-1,30 0-4983,-13 0 2678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8064,'14'-13'2592,"-14"12"-2548,1 1 1,-1 0-1,1-1 1,-1 1-1,1 0 1,-1-1-1,1 1 1,-1 0-1,1 0 1,0 0-1,-1 0 1,1-1-1,-1 1 1,1 0-1,0 0 1,-1 0 0,1 0-1,-1 0 1,1 0-1,0 0 1,-1 1-1,1-1 1,12 0 381,21-3 1,-4-8 1514,-16 9-1411,1 1 0,-1 0-1,23 2 1,-8 0 60,345-1 189,-371 0-1302,-6 0 123,-57 0-1925,55 2 1925,1 3 306,0-1 0,0 1 0,1 0-1,0 0 1,0 0 0,0 0 0,0 0-1,1 1 1,-4 10 0,1 6-29,-3 34 1,7-44 77,-10 64-99,5 6 107,-5-3 261,6-13-48,-6-14-80,6-3-37,-12 33 138,16-79-181,0 0-1,0 0 1,0 0 0,-1 0 0,1 0 0,-1 0-1,0 0 1,0 0 0,0 0 0,-5 4-1,0-1-32,0 0 0,-12 7 0,14-10-20,2-1 29,1 0-1,-1 0 1,0 0 0,0 0-1,0-1 1,0 0-1,0 1 1,0-1-1,-1 0 1,1-1 0,0 1-1,0 0 1,-1-1-1,1 0 1,-1 0-1,1 0 1,-5-1-1,-18 1 12,21-1 26,1 1 1,0-1-1,0 1 0,0-1 1,0 0-1,0-1 0,0 1 1,0-1-1,-6-3 0,9 4 39,-1 1 0,0-1-1,1 1 1,-1 0-1,0-1 1,1 1 0,-1 0-1,0 0 1,0 0 0,1 0-1,-1 0 1,-2 1-1,3-1-46,1 0-1,0 0 0,-1 0 1,1 0-1,0 0 0,-1 0 0,1 0 1,0 0-1,0 0 0,-1 1 0,1-1 1,0 0-1,-1 0 0,1 0 0,0 0 1,0 0-1,-1 1 0,1-1 0,0 0 1,0 0-1,-1 0 0,1 1 0,0-1 1,0 0-1,0 0 0,-1 1 1,1-1-1,0 0 0,0 0 0,0 1 1,0-1-1,0 0 0,0 1 0,0-1 1,-1 0-1,1 0 0,0 1 0,0-1 1,0 0-1,0 1 0,0-1 0,0 0 1,0 1-1,1-1 0,-1 0 0,0 0 1,0 1-1,0-1 0,0 0 0,0 1 1,0-1-1,1 0 0,-1 0 1,0 1-1,0-1 0,0 0 0,0 0 1,1 1-1,13 4 625,1 3-126,-2-1-221,24 8 0,26 9 168,-39-14-514,0-1-1,46 11 0,-24-14-1167,-31-2 794,6 0-297,41-15-2535,-60 11 3056,0 0-1,0 0 1,-1 0 0,1 0-1,0 0 1,0-1 0,-1 1-1,1-1 1,1 0-1,14-12-1091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165 179 5824,'-27'-41'1866,"26"41"-1815,1-1 0,-1 0 0,0 1 0,1-1 0,-1 0 0,1 0 0,-1 1 0,1-1 0,-1 0-1,1 0 1,0 0 0,-1 1 0,1-1 0,0 0 0,0 0 0,0 0 0,-1 0 0,1 0 0,0 0 0,1-1-1,-2-4 311,-10-8 1372,10 14-1650,1-1 1,-1 1-1,1-1 0,-1 1 0,1 0 1,-1 0-1,1-1 0,-1 1 1,0 0-1,1 0 0,-1 0 0,1 0 1,-1-1-1,0 1 0,1 0 1,-1 0-1,1 0 0,-1 0 0,0 0 1,1 1-1,-1-1 0,1 0 0,-1 0 1,0 0-1,1 0 0,-1 1 1,1-1-1,-1 0 0,1 1 0,-1-1 1,0 1 161,-3 1-5,1 1 0,-1-1 0,1 1 0,0 0 1,-5 5-1,-3 4 276,4-5-373,0 1 1,1 0-1,0 0 1,1 1-1,-1 0 1,2 0-1,-1 0 1,1 1-1,1-1 1,-4 14-1,6-16-87,0 1 0,0-1-1,0 1 1,1-1-1,1 10 1,0-14-50,-1 1 0,1-1 0,-1 0-1,1 0 1,0 0 0,0 0 0,1 0 0,-1 0 0,1 0 0,-1 0 0,1-1 0,0 1 0,2 2-1,8 5-210,0-1-1,0 0 0,1-1 0,18 8 0,-28-14 118,0 0 0,1 0 0,0 0 0,-1-1 0,1 1 0,0-1 0,0 0 0,0 0 0,0-1 0,0 1 0,0-1 0,0 0 0,0 0 0,0 0 0,4-1 0,25-10-226,-21 8 219,-8 3 118,0-1 1,0 0 0,0 0 0,0-1-1,6-2 1,-8 3-6,-1 0-1,1 0 1,-1-1-1,1 1 1,-1 0-1,0 0 1,1-1-1,-1 1 1,0-1-1,0 0 1,0 1-1,0-1 1,0 0-1,-1 1 1,1-1-1,0 0 1,0-2-1,1-14 179,0 0 1,-2-1-1,0 1 0,-4-35 1,-4 20 445,-14-43 1,17 60-276,-5-27 0,6 20-99,3 20-250,0 1-1,-1-1 1,1 1-1,0-1 1,-1 1-1,1 0 1,-1-1-1,0 1 1,0 0-1,0 0 1,0 0-1,-2-2 1,-1 1-59,6 2-80,0 1-1,-1 0 0,1 0 1,-1-1-1,1 1 1,0 0-1,0 0 1,-1 0-1,1 0 1,0 0-1,-1 0 1,1 0-1,0 0 1,-1 0-1,1 1 0,0-1 1,-1 0-1,2 1 1,2 1-496,-1 1 0,1-1 0,-1 1 0,0 0 0,1 0 1,-2 1-1,1-1 0,4 6 0,9 21-1868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6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1410 159 1664,'14'-14'528,"-14"14"-522,0 0 0,1 0 0,-1 0 0,0 0 0,0-1 0,1 1 0,-1 0 1,0 0-1,0-1 0,1 1 0,-1 0 0,0 0 0,0-1 0,0 1 0,0 0 0,0-1 0,1 1 0,-1 0 0,0-1 0,0 1 0,0 0 1,0-1-1,0 1 0,0 0 0,0-1 0,0 1 0,0 0 0,0-1 0,0 1 0,0 0 0,0 0 0,-1-1 0,1 1 0,0 0 0,0-1 1,0 1-1,-1-1 21,1 1 0,0 0 0,0-1 0,0 1 1,0 0-1,0-1 0,-1 1 0,1 0 1,0-1-1,0 1 0,0 0 0,0 0 1,0-1-1,0 1 0,0 0 0,0-1 0,0 1 1,0 0-1,1-1 0,-1 1 0,0 0 1,0-1-1,0 1 0,0 0 0,0-1 0,0 1 1,1 0-1,-1 0 0,0-1 0,0 1 1,0 0-1,1 0 0,-1-1 0,0 1 0,0 0 1,1 0-1,1-2 77,-1 1 0,0-1-1,0 1 1,0-1 0,1 1 0,-2-1 0,1 1-1,0-1 1,0 0 0,0 0 0,-1 1 0,1-1 0,-1 0-1,1-3 1,-4 0 488,-8-9-139,10 12-428,1 0 0,-1 0-1,-1 0 1,1 1 0,0-1-1,0 0 1,-1 0 0,1 1-1,-1-1 1,1 1 0,-1-1-1,0 1 1,-3-2 0,0 1-10,1 1 1,-1-1-1,0 1 1,-1 0-1,-5 0 1,-7-1 31,-27-8 41,18 3-36,-30-4 0,-19 6-68,50 2 8,7 0 33,-21 1 0,-20 6 157,22 0-60,0-2-26,-39 4 70,-10 11 57,49-9-132,-1-1-23,-152 38 584,-106 50 372,154-62-1600,108-28-885,33-4 1357,0 0-1,0 0 1,0 0-1,1 0 0,-1 1 1,0-1-1,1 0 1,-1 1-1,-1 1 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8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18 8224,'-2'0'254,"0"0"0,1-1 0,-1 1-1,0 0 1,1-1 0,-1 1 0,0-1 0,1 1 0,-1-1 0,1 0 0,-1 1 0,1-1 0,-1 0 0,1 0 0,-1 0-1,1 0 1,-5-6 3499,14 7-1602,-6 0-1978,0 0-1,0 0 1,0 0-1,1 0 1,-1 0 0,0 0-1,0 1 1,0-1-1,4 2 1,-1 1-102,1-1 0,-1 0 0,1 0 0,0 0-1,-1-1 1,1 0 0,0 0 0,0 0 0,0-1 0,0 0 0,8-1 0,10 1 11,-11 1-126,1 0-1,-1 1 1,22 6-1,-31-7-11,8 1-558,1 0 1,-1-1 0,0 0-1,20-3 1,2 1-2165,-33 1 2450,1 0 1,-1 0-1,1 0 1,-1 0-1,1 0 1,-1-1-1,1 1 1,-1 0-1,2-2 1,14-11-1918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9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7040,'-16'16'3200,"-1"17"-2752,17 0 2048,0 0-1440,-16 16 768,0 0-1057,16-16-159,-17 16-384,1 0 0,16-16-128,-17-17-1408,17 17 737,0-16-2753,0-1 1856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29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1 620 7136,'0'1'241,"0"8"798,0-9-1001,0 0 0,0 0-1,0 0 1,0 0 0,0 1 0,0-1-1,0 0 1,0 0 0,0 0 0,0 0-1,0 1 1,0-1 0,0 0 0,0 0-1,0 0 1,0 0 0,0 1 0,0-1-1,1 0 1,-1 0 0,0 0 0,0 0-1,0 0 1,0 1 0,0-1-1,0 0 1,1 0 0,-1 0 0,0 0-1,0 0 1,0 0 0,0 0 0,0 0-1,1 0 1,-1 0 0,0 0 0,0 0-1,0 0 1,0 0 0,1 1 0,-1-1-1,0-1 1,0 1 0,0 0 0,0 0-1,1 0 1,-1 0 0,0 0 0,0 0-1,1 0 1,13-6 230,-3 1 596,0 0-1,15-9 1,-22 12-741,0 0 0,-1 0 1,1 1-1,0-1 0,0 1 1,7-1-1,21-8 294,61-34 36,-81 39-381,0 0-1,0-1 1,-1-1 0,1 0-1,-1-1 1,-1 0 0,0-1-1,17-17 1,-20 18-5,-1 1 0,0-1 0,0-1 0,-1 1 0,0-1 0,0 1 0,5-17 0,17-68 330,-22 71-381,10-68 206,-11 52-38,3 6-39,-5 22-61,0 0-1,-1 1 1,1-15 0,-2-23-223,0 356 838,0-305-686,0 0 1,1 0 0,-1 0-1,1 0 1,0 0-1,0 0 1,0 0-1,1 0 1,-1-1 0,5 7-1,-6-9-53,0 0 0,0 0-1,1 0 1,-1 0 0,1 0-1,-1 0 1,1-1 0,-1 1-1,1 0 1,-1 0 0,1 0-1,0-1 1,0 1 0,-1 0 0,1-1-1,0 1 1,0-1 0,0 1-1,-1-1 1,1 1 0,0-1-1,0 0 1,0 1 0,0-1 0,0 0-1,0 0 1,0 0 0,0 1-1,0-1 1,0 0 0,0 0-1,0 0 1,0-1 0,0 1-1,1 0 1,5 0-301,-3-1 226,1 0-1,-1-1 1,0 1-1,0-1 0,0 1 1,0-1-1,0 0 1,-1-1-1,1 1 1,0-1-1,-1 1 1,0-1-1,0 0 0,4-5 1,-6 6 79,0 0 0,0 0 0,0 0 0,-1 0 0,1 0 0,0 0 0,-1-4 0,2-4-81,4-8-31,9-23 0,-9 28 139,-1-1 1,-1 0-1,4-17 0,-2-18 148,-2 24-74,-1 9 592,0 1 1,0-25-1,-3 37 308,-3 9-256,1 0-498,-1 1 0,1 0 0,0 0 0,1-1 0,0 1 0,-1 12 0,1 50 358,2-39-433,0-12-41,1-1 0,4 18 1,-3-21-189,1 28 1,-4-40 4,0 0-1,0-1 1,0 1 0,0 0 0,0 0-1,1 0 1,-1-1 0,1 1-1,-1 0 1,1 0 0,-1-1-1,1 1 1,0 0 0,0-1 0,2 3-1,2 4-802,-5-6 653,1-1-1,0 0 1,0 1 0,-1-1-1,1 0 1,0 1-1,0-1 1,0 0 0,0 0-1,0 0 1,2 1 0,-2-1 76,0-1 0,0 0 0,0 1 0,0-1 0,0 0 0,0 0 1,0 0-1,0 0 0,0 0 0,1 0 0,-1 0 0,0 0 1,0 0-1,0-1 0,0 1 0,0 0 0,0-1 0,0 1 1,0 0-1,-1-1 0,2 0 0,15-10-3507,-16 10 3421,1 1 0,-1-1 0,0 1 0,1 0 0,-1-1 0,1 1 0,-1 0 0,1 0 0,1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30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6560,'0'-13'2117,"0"12"-2102,0 1 1,0 0-1,0 0 1,0 0-1,0 0 1,0 0-1,0-1 0,0 1 1,1 0-1,-1 0 1,0 0-1,0 0 0,0 0 1,0 0-1,0-1 1,0 1-1,0 0 0,0 0 1,0 0-1,0 0 1,0 0-1,1 0 0,-1 0 1,0 0-1,0-1 1,0 1-1,0 0 0,0 0 1,0 0-1,1 0 1,-1 0-1,0 0 0,0 0 1,0 0-1,0 0 1,0 0-1,1 0 1,-1 0-1,0 0 0,0 0 1,0 0-1,0 0 1,0 0-1,1 0 0,-1 0 1,0 0-1,0 0 1,0 0-1,0 0 0,0 0 1,0 0-1,1 1 1,-1-1-1,6 0 143,-3 1 94,0-1 0,0 0 0,0 0-1,0 0 1,1 0 0,-1 0 0,0-1 0,0 1-1,0-1 1,4-1 0,1-3 530,-7 4-618,1 0-1,-1 0 1,1 0 0,-1 0-1,1 1 1,-1-1 0,1 0-1,0 1 1,-1-1 0,1 1-1,0 0 1,0 0 0,-1-1 0,4 1-1,252 0 2888,-249 0-3139,0 0 1,0-1 0,0-1 0,12-3-1,-13 3-463,1 0-1,0 1 0,0 0 1,13-1-1,-14 2-839,-18 1-978,7-1 1807,0 0 0,0 0 1,-1-1-1,1 1 0,-7-3 1,2-2-320,9 5 845,0 0 0,0 0 0,0 0 0,0 0 0,0 0 0,-1-1 0,1 1 0,0 0 0,0 0 0,0 0 0,0 0 0,0 0 0,0 0 0,-1 0 0,1 0 0,0 0 0,0 0 0,0 0 0,0 0 0,0 0 0,-1 0 0,1 0 0,0 0 0,0 0 1,0 0-1,0 0 0,-1 0 0,1 0 0,0 0 0,0 0 0,0 0 0,0 0 0,0 0 0,-1 0 0,1 0 0,0 0 0,0 0 0,0 0 0,0 1 0,0-1 0,0 0 0,0 0 0,-1 0 0,1 0 0,0 0 0,0 0 0,0 1 0,0-1 0,0 0 0,0 0 0,-4 4-539,2-3 332,1 0-1,-1-1 1,0 0 0,1 1-1,-1-1 1,0 0-1,1 0 1,-1 1-1,0-1 1,-3-1 0,3 1 301,1 0 0,-1 0 0,0 0 0,0 0 1,1 0-1,-1 0 0,0 0 0,1 1 0,-1-1 1,-3 2-1,5-1 128,-1 0 0,1 0 0,-1 0 0,1 0 1,0 1-1,-1-1 0,1 0 0,0 0 0,0 0 0,0 1 0,0 1 0,-2 11 919,-3-6-504,-7 19 1028,-18 42 477,25-50-1505,1 0-1,-2 39 0,2-26-214,-7 44 665,6-10-315,-6-11 154,5 5-234,-21 68 1659,26-122-2142,-1 0 0,0 0 0,0-1 0,-1 1 0,0-1 0,0 1 0,0-1 0,0 0 1,-1 0-1,-5 6 0,6-10-93,1 0 0,-1 0 0,1 0 0,-1 0 0,0-1 0,1 1 0,-1-1 0,0 0 0,1 1 0,-1-1 0,0 0 0,0-1 0,-4 0 0,5 1-27,-9-3 299,-2-2-213,7 3-93,1 0-1,-1 0 0,1 0 0,0-1 1,0 0-1,0 0 0,-5-5 0,-53-54-3069,60 59 1520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49:30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6816,'0'-13'2197,"0"13"-2182,0 0 0,0 0 0,0 0 0,0-1 0,0 1 0,0 0 0,0 0 0,0 0 0,0 0 0,0 0 0,0 0 0,0 0 0,0 0 0,0 0 0,0-1 0,0 1 0,0 0 0,0 0-1,0 0 1,0 0 0,0 0 0,0 0 0,0 0 0,0 0 0,0 0 0,1 0 0,-1 0 0,0-1 0,0 1 0,0 0 0,0 0 0,0 0 0,0 0 0,0 0 0,0 0 0,0 0 0,0 0 0,0 0 0,0 0 0,1 0 0,-1 0 0,0 0 0,0 0 0,0 0 0,0 0 0,0 0 0,0 0 0,0 0 0,0 0 0,0 0 0,0 0 0,1 0-1,-1 0 1,0 0 0,0 0 0,0 0 0,1 0 59,-1 0-1,1 0 0,-1 0 0,1 0 0,-1 0 0,1 0 0,-1 0 0,1 0 1,-1 0-1,1 0 0,-1 0 0,1-1 0,-1 1 0,1 0 0,-1 0 1,0-1-1,1 1 0,-1 0 0,1-1 0,-1 1 0,0 0 0,1-1 1,-1 1-1,0 0 0,1-1 0,-1 1 0,0-1 0,1 1 0,-1-1 1,0 1-1,0-1 0,0 1 0,0-1 0,1 1 0,-1-1 0,0 1 1,0-1-1,0 1 0,0-1 0,0 1 0,0-2 0,0 2-41,0 0-1,0 0 0,0 0 1,0 0-1,0 0 0,0 0 1,-1 0-1,1 0 0,0 0 1,0 0-1,0-1 0,0 1 1,0 0-1,0 0 0,1 0 1,-1 0-1,0 0 0,0 0 1,0 0-1,0 0 0,0 0 1,0 0-1,0-1 1,0 1-1,0 0 0,0 0 1,0 0-1,0 0 0,0 0 1,0 0-1,0 0 0,0 0 1,0 0-1,0 0 0,1 0 1,-1 0-1,0 0 0,0 0 1,0 0-1,0 0 0,0 0 1,0 0-1,0-1 0,0 1 1,0 0-1,0 0 0,1 0 1,-1 0-1,0 0 0,0 0 1,0 1-1,0-1 0,0 0 1,0 0-1,0 0 1,0 0-1,49-1 4365,94 4-1800,-104 2-2408,72 4 66,-76-10-212,-14 0 19,-1 1 0,35 5-1,-50-4-44,1 0-66,0 0 1,-1 0 0,1 0-1,0-1 1,0 0-1,0 0 1,0 0 0,0-1-1,0 0 1,9-2-1,4 0-631,-18 4 558,0-1 0,-1 0 0,1 0-1,0 0 1,0 0 0,0-1 0,0 1 0,0 0 0,0 0 0,-1 0 0,1-1 0,0 1 0,0 0 0,1-2-1,-2 2 87,0 0 0,1 0 0,-1 0-1,0 0 1,0-1 0,0 1-1,0 0 1,0 0 0,1 0 0,-1-1-1,0 1 1,0 0 0,0 0-1,0 0 1,0-1 0,0 1-1,0 0 1,0 0 0,0-1 0,0 1-1,0 0 1,0 0 0,0-1-1,0 1 1,0 0 0,0 0 0,0-1-1,0 1 1,0 0 0,0 0-1,0-1 1,0 1 0,0 0 0,0 0-1,0 0 1,-1-1 0,1 1-1,0 0 1,0 0 0,0 0 0,0-1-1,-1 1 1,1 0 0,0 0-1,0 0 1,0 0 0,-1 0 0,1 0-1,0-1 1,0 1 0,-1 0-1,1 0 1,0 0 0,-1 0-1,-17-5-2149,12 4 1114,4 0 837,0 0 0,0 0 0,0 0 0,0 0 0,0 0 0,1-1 0,-1 1 1,1 0-1,-2-3 0,2 4 227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83 4064,'-13'-14'1307,"12"14"-1274,1-1 0,-1 1 0,1 0 1,-1-1-1,1 1 0,-1 0 0,0-1 1,1 1-1,-1 0 0,1 0 1,-1 0-1,0-1 0,1 1 0,-1 0 1,0 0-1,1 0 0,-1 0 0,1 0 1,-1 0-1,0 0 0,1 0 1,-1 1-1,0-1 0,1 0 0,-2 0 1,2 0 60,-3 0 1762,3-2-933,0-9-278,0 8 513,0 0-700,0-8-159,0 11-294,0 0 0,0 0 1,0 0-1,0 0 0,0 0 0,0 0 1,0 0-1,0 0 0,0 0 0,0 0 1,0-1-1,0 1 0,0 0 0,0 0 1,0 0-1,0 0 0,0 0 0,0 0 1,0 0-1,0 0 0,0 0 0,0 0 0,1-1 1,-1 1-1,0 0 0,0 0 0,0 0 1,0 0-1,0 0 0,0 0 0,0 0 1,0 0-1,0 0 0,0 0 0,0 0 1,0 0-1,0 0 0,1 0 0,-1 0 1,0 0-1,0 0 0,0 0 0,0-1 1,0 1-1,0 0 0,0 0 0,0 0 0,0 0 1,0 0-1,1 0 0,-1 1 0,0-1 1,0 0-1,0 0 0,0 0 0,0 0 1,18 1 552,-13-1-492,-1 1-1,1-1 0,0 0 1,0 0-1,-1-1 0,1 0 1,0 1-1,5-3 0,1-2 29,-8 4-66,0-1 0,0 1 0,0 0 0,0 0 0,1 0 0,-1 1 0,0-1 0,1 1 0,5-1 0,103 1 686,-106 0-692,0-1-1,0 0 1,0 0-1,0 0 1,7-3-1,-8 2 15,0 0 1,0 1-1,0 0 0,11-1 0,52 2-3103,-51 0 1670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2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50 6048,'-49'0'4640,"52"-3"-4123,-2 2-477,0-1-1,1 1 1,-1 0 0,0 0-1,1 0 1,-1 0 0,1 1 0,-1-1-1,1 0 1,3 0 0,25-2 360,-19 2-326,0 0 0,0-1 0,18-4 0,7-3-28,-16 5-31,-10 1-11,0 1 0,1 0 0,18-1 1,83 3 309,-107 3 118,-4-3-416,-1 1 0,1-1 0,-1 1 0,1-1 0,-1 1-1,1-1 1,-1 1 0,0 0 0,1-1 0,-1 1 0,0-1-1,1 1 1,-1 0 0,0-1 0,1 2 0,-7 3 232,5-5-235,-1 1 0,1 0 0,0-1 1,0 1-1,-1 0 0,1 0 0,0 0 0,0 0 0,0 0 0,0 0 0,0 0 1,0 0-1,1 0 0,-2 2 0,-3 8-10,4-9-8,0 1 0,0-1 0,-1 0 0,1 1 0,-1-1 0,1 0-1,-1 0 1,-1 2 0,-2 1-10,1 0 0,-1 1-1,1-1 1,1 1 0,-1 0 0,-2 6-1,2-3 11,-1 0 0,-7 10 0,5-11 5,4-4 0,0 0 0,0-1 0,1 1 0,-5 8 0,6-7 0,-1 1 0,1-1 0,0 0 0,0 7 0,-1 5 0,-7 29 49,-23 68 1,-4 15 192,33-113-173,3-11-41,-1 1 1,0-1 0,0 0 0,-1 0-1,0 0 1,0 0 0,-5 9 0,-6 5 317,9-12-220,4-7-111,0 1-1,0-1 0,0 1 1,0-1-1,-1 1 1,1-1-1,0 1 0,0-1 1,-1 1-1,1-1 0,0 1 1,-1-1-1,1 0 0,0 1 1,-1-1-1,1 0 1,-1 1-1,1-1 0,-1 0 1,1 0-1,-1 1 0,1-1 1,-1 0-1,1 0 0,-1 0 1,1 0-1,-1 1 1,1-1-1,-1 0 0,1 0 1,-1 0-1,1 0 0,-1 0 1,1 0-1,-1-1 0,1 1 1,-1 0-1,-1 0 13,0-1 0,1 1 0,-1-1 0,1 0 0,-1 0 0,1 1 0,0-1 0,-1 0 0,1 0 0,0 0 0,0 0 0,-1 0 0,1-1 0,0 1 0,0 0 0,0-1 0,0 1 0,0-2 0,-20-35 167,17 31-149,-37-96 253,17 39-222,20 53-70,1 1 1,1-1 0,-2-13 0,2 13-4,1 1-1,-2 0 1,1 0-1,-1 1 1,-6-13-1,-21-28 94,14 18-27,15 31-76,1 0-1,0 1 0,-1-1 0,1 1 0,0-1 0,-1 0 0,1 1 0,0-1 1,0 0-1,0 0 0,0 1 0,0-1 0,0 0 0,0 1 0,0-1 0,0 0 1,0 1-1,0-1 0,0 0 0,1 0 0,-1 1 0,0-1 0,0 1 0,1-1 1,-1 0-1,0 1 0,1-1 0,-1 1 0,1-2 0,2 0-7,-1 1-1,0-1 1,0 1-1,1 0 0,-1-1 1,4 0-1,3-2-134,-1-1-342,-7 4 368,1 0 0,-1 0 0,1 0 0,-1 0 0,1 1 0,0-1 0,-1 0 0,1 1 0,0-1 0,-1 1 0,1 0 0,0 0 0,0-1 0,2 1 0,26 0-2287,3 0 774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2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6048,'0'0'32,"2"-27"1691,-2 26-1672,0 0 0,1 0 1,-1 0-1,0-1 0,1 1 0,-1 0 0,1 0 0,0 0 0,-1 0 0,1 0 0,0 0 0,0 0 0,-1 0 0,1 1 0,0-1 0,0 0 0,0 0 0,2 0 0,30-16 1186,-30 16-1153,0 0 0,0 1 0,0-1-1,0 0 1,0 1 0,0 0 0,0 0-1,0 0 1,0 0 0,4 1 0,2 0 141,7-2 47,-11 1-259,0 0-1,1 0 1,-1 1 0,10 1 0,18 9-8,-21-8 45,-8-2-23,0 0-1,0 0 1,0 0-1,0 0 1,0 1-1,-1 0 0,1 0 1,5 3-1,-2 0 11,-5-4-22,0 0 0,0 1 1,0-1-1,0 1 0,0-1 1,0 1-1,-1 0 0,1 0 0,-1 0 1,1 0-1,-1 0 0,0 0 1,3 4-1,6 8 209,-9-14-221,-1 0 0,0 0 1,0 0-1,0 0 0,0 0 0,0 0 0,0 0 0,0 0 1,1 0-1,-1 0 0,0 1 0,0-1 0,0 0 1,0 0-1,0 0 0,0 0 0,0 0 0,0 0 0,0 0 1,0 0-1,0 1 0,0-1 0,0 0 0,0 0 0,0 0 1,0 0-1,1 0 0,-1 0 0,0 1 0,0-1 1,-1 0-1,1 0 0,0 0 0,0 0 0,0 0 0,0 0 1,0 1-1,0-1 0,0 0 0,0 0 0,0 0 1,0 0-1,0 0 0,0 0 0,0 0 0,0 0 0,0 1 1,0-1-1,-1 0 0,1 0 0,0 0 0,0 0 1,0 0-1,0 0 0,0 0 0,-1 0 0,-11 20 295,11-17-274,0 0 0,-1 0-1,1-1 1,-1 1 0,1-1 0,-1 1 0,0-1 0,0 1 0,0-1 0,0 0 0,-1 0 0,1 0 0,0 0 0,-1 0-1,0-1 1,-3 2 0,-7 1 73,10-4-84,1 0-1,0 1 1,-1 0-1,1-1 1,0 1-1,-1 0 1,1 0-1,0 0 1,0 1-1,0-1 1,0 0-1,0 1 1,-2 1-1,-10 11-161,14-13 148,-1-1 1,1 1-1,0-1 0,-1 1 1,1 0-1,0-1 0,-1 1 1,1-1-1,0 1 0,0 0 1,-1 0-1,1-1 0,0 1 1,0 0-1,0-1 0,0 1 1,0 0-1,0-1 1,0 1-1,0 0 0,0 0 1,1-1-1,-1 2 0,0 0 17,0-1-12,0 0 1,0 0 0,0 0-1,0 0 1,1 0-1,-1 0 1,0 0-1,0 0 1,1 0 0,-1 0-1,0 0 1,1 0-1,-1 0 1,1 0-1,-1 0 1,1 0-1,0 0 1,-1 0 0,2 1-1,0-1 1,0 0 0,0 0 0,0 0 0,1 0-1,-1 0 1,0-1 0,3 1 0,17 7-172,-19-6 4,-1 0 0,1 0 0,0 0 1,-1 0-1,1 1 0,2 3 1,-3-3-48,0-1 0,0 1 0,1-1 0,-1 0 1,1 0-1,0 0 0,-1 0 0,1 0 0,6 2 0,18 2-1075,-12 0-57,-11-5 1084,-1 0 1,1 1 0,0-1-1,-1 0 1,1-1 0,0 1-1,0-1 1,5 1 0,38-1-2458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494 33 4896,'27'-27'1584,"-27"26"-1558,0 1 1,0 0-1,1-1 1,-1 1-1,0 0 0,1-1 1,-1 1-1,0 0 1,0-1-1,1 1 1,-1 0-1,0 0 0,1-1 1,-1 1-1,1 0 1,-1 0-1,0 0 1,1 0-1,-1-1 0,1 1 1,-1 0-1,1 0 1,13 0 1578,-14 3-1194,0 12 24,0-10-345,1 0-1,-1 0 1,0 0-1,0 0 1,-1 0-1,0 0 1,1 0-1,-2 0 1,1-1-1,-1 1 1,1 0-1,-1-1 0,0 1 1,-1-1-1,1 0 1,-1 0-1,0 1 1,0-2-1,0 1 1,-8 6-1,-37 46 219,15-16-162,-175 200 952,91-119-445,73-78-516,38-38-37,1 0 1,-1 0-1,-8 4 0,-2 3 64,10-2 103,7-20-214,-1 8-89,0 0-1,0 1 1,0-1 0,1 1 0,-1-1-1,0 0 1,1 1 0,-1-1 0,1 1-1,0-1 1,0 1 0,-1 0 0,3-3-1,5-11-202,2-4-119,-2 0 33,2 1 0,14-21 0,-13 23 96,11-15-336,44-48-1,-6 25 331,-9-4 155,31-13 160,17-27 1558,-98 96-1603,0 1 1,1 0 0,-1-1 0,0 1-1,1 0 1,-1 0 0,1 0 0,0 0-1,-1 0 1,1 0 0,0 1 0,0-1-1,-1 0 1,1 1 0,0-1 0,0 1-1,0 0 1,0 0 0,0 0 0,0 0-1,-1 0 1,1 0 0,0 0 0,0 0-1,0 1 1,3 0 0,-4 0-23,0 0 0,0-1 0,1 1 1,-1 0-1,0 0 0,0 0 0,0 0 0,-1 0 1,1 0-1,0 0 0,0 1 0,0-1 0,-1 0 0,1 0 1,-1 1-1,1-1 0,-1 0 0,1 1 0,-1-1 1,0 2-1,3 5 25,8 25 52,-9-18-62,4 16 30,19 21 70,-17-28-40,-1-1 0,-1 1 1,-1 1-1,2 32 1,-2-19 2,6 17 48,-8-22-95,-3 50 1,0-35-166,0 9-1149,0-57 1252,0 0 0,0 0-1,0 1 1,0-1 0,0 0 0,0 0-1,0 0 1,0 0 0,0 0 0,0 0-1,0 1 1,0-1 0,0 0-1,0 0 1,0 0 0,1 0 0,-1 0-1,-1 1 1,1-1 0,0 0 0,0 0-1,0 0 1,0 0 0,0 0-1,0 1 1,0-1 0,0 0 0,0 0-1,0 0 1,0 0 0,0 0 0,0 0-1,0 1 1,0-1 0,-1 0 0,1 0-1,0 0 1,0 0 0,0 0-1,0 0 1,0 0 0,0 0 0,0 0-1,-1 0 1,1 0 0,0 1 0,0-1-1,0 0 1,0 0 0,0 0-1,-1 0 1,1 0 0,0 0 0,-10 0-928,8 0 620,0 1 0,-1-1 0,1 0 0,0 0-1,-1 0 1,1 0 0,0 0 0,0-1 0,-1 1 0,1-1 0,0 1-1,0-1 1,0 0 0,0 0 0,-1 0 0,1 0 0,1 0-1,-1 0 1,0-1 0,0 1 0,0-1 0,1 1 0,-4-5 0,-11-24-1909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10 115 5984,'0'0'86,"-1"0"0,1 0 0,-1 1 1,1-1-1,-1 0 0,1 0 0,-1 0 0,1-1 1,-1 1-1,1 0 0,-1 0 0,1 0 0,-1 0 1,1 0-1,-1-1 0,1 1 0,0 0 0,-1 0 1,0-1-1,4-6 661,2 0-552,-1-3 58,-3 8-165,0 1-1,-1-1 1,1 1-1,0-1 1,0 1-1,0 0 1,0 0-1,0-1 1,1 0-1,22-9 897,9 0 30,10 6-364,-4-6-148,7 6-252,-20-1-162,-16 4-48,0 0-1,0 0 0,16 0 1,59 2-2600,-85 0 2464,1 0 1,-1 0 0,1 0-1,-1 0 1,1 0-1,-1 0 1,1 0 0,-1 0-1,1 0 1,-1-1 0,1 1-1,-1 0 1,1 0 0,-1 0-1,1-1 1,-1 1 0,0 0-1,1 0 1,-1-1-1,1 1 1,-1 0 0,0-1-1,1 1 1,-1-1 0,0 1-1,1 0 1,-1-1 0,0 1-1,0-1 1,1 1-1,-1-1 1,0 1 0,0-1-1,0 1 1,0-1 0,0 1-1,0-1 1,0 1 0,0-1-1,0 1 1,0-2-1,0-1-1999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5:56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0 4800,'-41'0'1557,"34"1"-1162,6 1-187,0-1-188,1 0 1,0 0-1,0 0 0,-1 0 1,1 0-1,-1 0 1,1-1-1,-1 1 1,1 0-1,-1 0 0,1 0 1,-1-1-1,0 1 1,1 0-1,-1-1 1,0 1-1,0 0 0,1-1 1,-1 1-1,0-1 1,0 1-1,0-1 0,-1 1 1,-15 11 139,12-7-14,-1-1-1,1 0 1,-9 6-1,-5 3 164,-8 9 587,-39 44 0,27-26-523,31-32-155,0 1 0,1 0 0,0 1 0,-8 13 0,12-17-103,0-1-1,0 1 1,1 0-1,0 0 1,0 0-1,0 0 1,1 0-1,0 0 0,0 10 1,1-13-92,0-1 1,1 0-1,-1 1 1,1-1-1,-1 0 1,1 1-1,0-1 1,0 0-1,0 0 1,0 0-1,0 0 1,0 0-1,1 0 1,-1 0-1,1 0 1,-1 0-1,1-1 1,3 3-1,2 1 53,0 0 1,0 0-1,12 5 0,-16-8-70,5 1-12,-1 0-1,0-1 1,1 1-1,-1-1 1,1-1-1,14 2 1,49-3 58,-26-1 155,-44 1-204,-1 0 0,0 0 1,0 0-1,1 1 1,-1-1-1,0 0 0,0 0 1,1 0-1,-1 0 1,0 0-1,0 0 1,1 0-1,-1 0 0,0 0 1,0 0-1,1 0 1,-1 0-1,0 0 0,0-1 1,1 1-1,-1 0 1,0 0-1,0 0 0,1 0 1,-1 0-1,0 0 1,0-1-1,0 1 0,1 0 1,-1 0-1,0 0 1,0 0-1,0-1 1,0 1-1,1 0 0,-1 0 1,0-1-1,0 1 1,0 0-1,0 0 0,0-1 1,0 1-1,-9-9-189,-23-8-660,26 15 781,5 2-63,0 0-1,1 0 1,-1 0-1,1 0 0,-1 0 1,1-1-1,-1 1 1,0 0-1,1 0 0,-1 0 1,1-1-1,-1 1 1,1 0-1,-1 0 0,1-1 1,0 1-1,-1-1 1,1 1-1,-1 0 1,1-1-1,0 1 0,-1-1 1,1 1-1,0-1 1,-1 1-1,1-1 0,0 1 1,0-1-1,0 1 1,-1-1-1,1 1 0,0-1 1,0 1-1,0-1 1,0 0-1,0 1 0,0-1 1,0 1-1,0-1 1,0 1-1,0-1 0,1 0 1,-1-16-2912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5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3808,'0'0'1227,"2"0"-742,9 0-43,-8 0 657,-6 3-342,-8 8-170,9-9 512,2-1-1070,-1-1 0,1 1 1,0-1-1,0 1 0,0-1 1,0 1-1,0-1 0,0 1 0,0-1 1,0 1-1,0-1 0,0 1 1,1-1-1,-1 1 0,0-1 1,0 1-1,0-1 0,1 1 1,-1-1-1,0 0 0,0 1 0,1-1 1,-1 1-1,0-1 0,1 0 1,-1 1-1,1-1 0,-1 0 1,0 1-1,1-1 0,-1 0 1,1 1-1,6 3 241,-2 3-67,-5-6-185,0-1 1,1 1-1,-1-1 0,0 0 1,1 1-1,-1-1 0,0 1 1,1-1-1,-1 0 0,0 1 1,1-1-1,-1 0 0,1 1 1,-1-1-1,0 0 0,1 0 1,-1 1-1,1-1 0,-1 0 0,1 0 1,-1 0-1,1 0 0,-1 0 1,1 1-1,-1-1 0,1 0 1,0 0-1,-1 0 0,1-1 1,-1 1-1,2 0 0,115 0 1214,-113 0-1228,0-1 0,0 1-1,0-1 1,1 0 0,-1 0 0,-1 0-1,1-1 1,0 1 0,6-5 0,-7 6 25,-1-1 1,0 0-1,1 1 1,-1 0 0,1-1-1,-1 1 1,1 0 0,3 0-1,-2 1 83,-1-1 288,-6 0-1904,-4 0 503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5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163 527 5312,'-3'-9'567,"0"1"0,-7-16 0,9 24-537,1-1-1,0 1 1,0-1-1,-1 1 1,1 0-1,0-1 1,0 1-1,-1 0 1,1-1-1,0 1 1,-1 0-1,1-1 0,-1 1 1,1 0-1,0 0 1,-1 0-1,1-1 1,-1 1-1,1 0 1,-1 0-1,1 0 1,-1 0-1,1 0 1,0 0-1,-1 0 1,1 0-1,-1 0 1,1 0-1,-1 0 1,1 0-1,-1 0 1,1 0-1,-1 1 1,2 0-9,0 0 0,0 0 0,1 1 0,-1-1 1,-1 0-1,1 1 0,0-1 0,0 1 0,0 0 0,0 2 1,2 27 22,-2 2-46,0-15 41,-1 0 0,0-1 1,-5 28-1,3-35-14,-1 4 103,0-1-1,1 1 0,1 0 1,0-1-1,2 24 0,10 47 268,-8 41 26,-1-9-213,9 20 32,-7 217 40,-5-203-256,2-12-134,-5 196-143,-7-203 179,9-88 53,-1 10-17,-11 53 1,5-41 70,3-1 0,3 1 1,8 96-1,-1-124 105,2 0-1,1-1 1,2 0-1,14 34 1,-15-53-154,0-1 0,2 0-1,0 0 1,12 14 0,13 20-319,-28-38 244,-5-7 60,1 0 0,-1 0 0,1-1 0,0 1 0,1-1 0,-1 0 0,1 0 0,0 0 0,0 0 0,8 5 0,21 8-118,-19-12 95,-12-1 70,4 3 32,9-5-4,-12-3-38,-1 1-1,0 0 0,1 0 0,-1 0 0,1 1 1,-1-1-1,0 1 0,0-1 0,1 1 0,2 1 1,3 3 8,-7-4-19,1 0 1,-1 0-1,1 0 1,-1-1-1,1 1 1,0 0-1,-1-1 1,1 1-1,0-1 1,-1 1-1,1-1 1,0 0-1,0 0 1,2 0-1,9 0-18,-5 0 82,1 0 0,-1 0 1,17 3-1,4 4 9,57 13-366,-37-14 304,82 21-33,-112-24 22,-8-2 5,0 1 0,0 1 0,-1 0 0,13 4 0,0 2-26,1-2 0,40 8-1,51 0-118,-65-9 97,35 12 6,-37-6 94,209 54-414,-229-59 402,49 5 0,4 2 29,38 1-164,-77-11 99,1 1 57,-8-1 5,37 0-1,38 4-109,7 1 14,-74-10 47,97 4 83,-31 8-63,-11-5-26,-50-2-1,90 5-79,-81-9 44,129 3-56,-60 8 49,-20-5 117,9 4 22,14-4 90,-1 5-80,-8-6-53,6 6-32,-74-7-29,131 11-27,21 1-138,-135-12 153,8 1 39,108 3 79,241-8 131,-27 0-85,-183 8-208,7 1 202,-146-9-87,158-3 46,-153-2-86,164-4 111,27 1-115,-8 0-79,609 8 291,401 0 95,-701 0-213,395 0-213,-764 3 101,-97 1 11,166 5 95,-176-9-65,195 3 83,-197 1-87,188 6 1,-7-2 20,3 0-20,-11 0-164,2 0 60,-186-8 61,175 3 5,-166 2 1,153 4 56,-96-10-26,192 4 2,-257 2-28,145 4 6,266-9 160,-283 9-221,-127-4-33,74 0 3,-76 0 103,127 4 60,-135-9-43,155 3 59,-145 2-88,107 3 37,1350-8-230,-1353-8 205,5 0-8,-93 8-71,125-17 0,-171 9 73,113-14 8,-133 20-83,121-15-110,-135 12 165,1 0-1,-2-1 0,1-2 0,36-17 0,-9-3-60,-1-2 0,64-54 0,-62 46 80,80-71 160,-68 68-91,-18 6-101,57-56 0,-95 84 0,0-1 0,-1 0 0,0 0 0,0-1 0,-1 0 0,8-17-1,-3 0-27,7-33-1,-9 33 39,0-3 54,0-2 0,-2 1 0,-1-1 0,0-42 0,3-30-49,1-9 274,-9-129-475,0 225 195,2 0 0,4-26 0,-3 31-6,-1-1 0,-1 1 0,0-1 0,0 1 0,-2-1 0,-1-14 0,0 5-31,-1-3 29,-1 0 0,0 1 0,-2-1 0,0 1 0,-15-32 0,14 39-24,4 10 18,0-1 0,0 1 0,-1 0 0,0 0 0,-7-10 0,-20-6-16,-4-5 122,-8 7-39,7 5-108,15 4 37,0 1-1,-1 1 1,-29-8 0,33 13 23,12 3 12,0 0 0,-1-1 0,1 1 0,0-1 0,0-1-1,0 1 1,0-1 0,0 0 0,1 0 0,-1-1 0,-6-5 0,-1-6 33,10 11-43,-1 1 0,1-1 0,-1 0 0,0 1 0,0 0 0,0 0 0,-8-5 0,1 2-8,0-1-1,1 0 1,-15-14 0,0 0-50,20 17 12,-8-6-36,0 0-1,0 1 1,-1 1 0,0 0 0,-29-12 0,21 12-1,1-1 0,-25-16 0,24 13-11,-31-13 0,24 16 82,-35-7 0,39 10 15,0 0-1,-26-11 1,17-1 9,26 14-10,-1-1 1,1 1-1,-1 1 1,0 0-1,-15-4 1,-2 3-3,9 1 0,-1 0 0,-19-6 0,-258-73-491,273 77 512,-1 0 1,0 2-1,-40-1 0,31 3 35,-44-8 0,55 6-40,-151-19 43,-52-5-459,143 24 520,1 0-43,9-8-157,35 8 42,0-1-39,-39-8 0,-71-7 1,32 5 88,-11 0 50,70 9-44,-27-6-7,49 8-1,-4 0-45,-43-10 1,-24-7-7,-49-12 50,88 13 27,-34-8-2,61 19-55,-71-20-60,-28-21-137,68 23 100,-23-8 44,10 12 196,0-5-36,3 5-28,11-5-26,2 5-26,34 9-6,0 1 0,-35-10 0,-2 0 18,7 1 22,16 15-18,24 4-22,-19-5-32,-60-16 0,79 17 62,-43-4 1,37 6-39,-24-6-83,3 4 22,9-1 50,-51-16 1,74 18 30,0 1-1,-21-2 1,11 2 11,14 2-10,-13-3-30,-47-2 0,-96 7 70,151-1-49,0 0-1,-34-8 0,42 7-7,-8-1-50,0 2 1,-33 2-1,33 0 63,0-1 0,-34-4 0,14-7 2,-6 6 10,6-6-15,-9 5 4,-2-5 38,0 6-26,0-6-65,0 6 43,0-6 139,-1 5-33,-31-10-10,45 5-90,16 7-6,8 3 0,1-1 0,0-1 0,-17-6 0,10 3 44,-32-6 0,-10-3 65,43 10-69,-1 1 0,-29-3 0,29 5-27,1-1 1,-30-9-1,27 6-1,-34-4 0,33 6-5,-32-9-1,-7-2 59,41 12-12,-30-11 0,26 4-30,1 0 0,-31-20 0,49 28-22,1 0-1,0 0 1,-1 1-1,1-1 1,-1 0-1,0 1 1,1 0-1,-1 0 1,0 0-1,0 1 1,-4-1-1,-10-2 0,6 0-1,0 0 0,-20-9 1,3 0 12,-3 3 32,-56-7 0,61 11-41,14 4 13,-23 0 0,23 1 11,-23-3-1,36 3-26,-26-6 24,16 4 0,0 0 1,0 0 0,-16 0 0,-348 2-30,345-1-5,-40-7 0,45 5 84,-35-1 0,-154 4 6,203-1-80,0 1 0,1-1 0,-18-5 0,-4 0 0,5 4-2,-36 1 1,32 2 8,-30-4-1,27-2 17,4 1 0,-40-1 1,40 6-40,9-1-4,1 0 1,-27-4-1,20 0 15,10 0 5,0 2 0,-25-1 0,-68 3 32,94-1 25,1 0 1,0 0-1,-18-5 1,20 3-37,0 1 0,0 1 0,-14-1 0,-695 2-309,696 1 340,-34 7-1,36-5-52,-31 2 1,23-6-23,7 1-83,-35 3 0,24 3 33,20-3 87,0-1-1,-22 1 1,16-4 9,10 1 5,0 0-1,1 0 1,-21 4-1,12 0 4,9-1-35,0-1 0,0 0 0,-1-1 0,-11 0 0,-191-1 249,126 9-176,-1-1-42,75-8-24,0 1-1,0 1 1,-15 3 0,15-2-55,-1-1 0,1 0 0,-17-1 0,17 0 55,-1 1-1,1 0 1,-22 6 0,31-7 13,-5 0-1,0 1 1,0-1-1,0-1 1,-16-1 0,4 1-20,-566 0 143,584 0-139,0 0-1,1-1 1,-1 1-1,0 0 1,0-1 0,0 1-1,0-1 1,1 0 0,-1 0-1,0 0 1,-2-2-1,3 2 5,-1 0 0,1 0 0,0 0 0,-1 0 0,1 0 0,-1 1 0,1-1 0,-1 1 0,1-1 0,-1 1 0,-2 0 0,-7 0-31,8 1 17,-1-1 0,0 0 1,1-1-1,-1 1 0,-7-3 0,-9-7-48,-7 4 15,13 0 52,11 5-1,1-1 1,-1 1-1,1 0 1,-1 0-1,0 1 1,1-1-1,-1 1 1,-4-1-1,1 1 8,0-1 0,0 0-1,0 0 1,0 0 0,-6-3-1,-4-1-39,-16-1-163,-79-21 27,102 25 144,0 1-1,0 1 1,-13 0-1,11 0 24,8 0 8,1 0 0,-1 0-1,1-1 1,0 1 0,-1-1-1,1 0 1,0 0 0,-7-3-1,-5-1 14,5 3-21,1 1 0,0 0 0,0 1 0,-19 1 0,21 0-17,-1 0 1,1-1-1,-1 0 1,0-1-1,1 1 1,-12-4-1,3-2 70,13 5-46,-1-1 0,1 1 0,-1 0 0,1 0-1,-1 1 1,1-1 0,-6 0 0,6 1-1,-1 0 1,1 0-1,0 0 1,-1-1-1,1 0 1,0 0-1,-1 0 1,-5-2-1,-7-3 10,-17 0-7,16 2-6,11 1-21,-1 2-1,0-1 1,0 1-1,0 0 1,-7 0-1,7 0 4,1 1 0,-1-1 0,1 0-1,-12-4 1,-6-1 7,14 5 1,0 0 1,-20 1 0,17 0-9,1 0 1,-1 0 0,-14-3 0,8-2-39,8 2 15,1 1 0,0 0 0,-19 0-1,13 2 56,8-1-3,0 1 0,0 0 0,0 1 0,-10 2-1,1 1 1,10-1-12,1-2 0,-1 1 0,0-1 0,0 0 0,-7 0 0,-16 0 47,15 0-100,1-1 1,0 0 0,-28-4 0,26-2-21,13 4 45,0 1 1,0 0 0,-1 0-1,1 0 1,0 0-1,-1 1 1,1-1 0,-7 1-1,2-1 10,0 1 0,1-2-1,-15-3 1,14 3 52,0 0-1,-1 0 1,-17 0 0,-88 2 159,104-1-200,1 1-1,0-1 0,0-1 0,-10-2 0,9 1 11,0 1 0,0 0-1,0 1 1,-12 0-1,-5 0 12,11 0-16,0 1-1,0 1 0,-23 3 0,19 0-31,10-1-3,0-1 0,-1 0-1,-18 1 1,-25-3-255,-53 0 331,-256 0-11,356 0-36,1 0 0,-1 1-1,1 0 1,-1 0 0,-8 3 0,8-1-22,0-2 1,0 1 0,0-1 0,0 0-1,-11 0 1,-190-1 84,206 0-66,-1 0 1,0 0-1,0 0 0,1-1 1,-1 1-1,0-1 0,1 1 1,-1-1-1,1 0 0,-1 0 1,-3-2-1,3 1-5,1 1 0,-1 0-1,1 0 1,-1 0 0,1 0 0,-1 1 0,0-1-1,1 1 1,-1 0 0,0-1 0,-4 2-1,-8-1-32,5 0 59,0 1 0,0-2-1,0 1 1,-11-3 0,5-3 48,12 4-80,1 1 1,0 0 0,-1 0-1,1 0 1,-1 0-1,0 1 1,-4-1 0,-77 1-239,79 0 251,1 1 1,-1 0-1,0 0 1,1 0-1,-8 3 1,8-2-9,-1 0 1,1-1-1,-1 0 0,0 0 1,-7 1-1,-85-2 62,94 0-61,1 0-1,0 0 1,-1 1 0,1 0 0,0-1 0,0 1 0,-1 1 0,-2 0 0,-10 4-25,5-4 37,1-1 0,-1 0 0,0-1 0,-18-2 0,20 1-9,0 1 0,0-1 1,1 2-1,-1-1 1,0 1-1,-11 3 1,4 2 19,12-5-21,1 0-1,0 0 1,-1 0 0,1 0-1,-1 0 1,0 0-1,-4-1 1,-227 0-155,215 2 184,0 1 0,0 0 0,-33 11 0,21-6-40,17-6-35,0 0 0,0-1 0,-27-2 0,17 0 84,-46 1-198,61 1 159,6-1-10,0 0 0,1 1 0,-1-1 1,0-1-1,0 1 0,1-1 0,-1 1 0,-5-3 0,0 0 39,0 1 1,0-1 0,0 1-1,0 1 1,0 0-1,-19 0 1,21 0-24,-1 0 0,1 0-1,0 0 1,-7-3 0,5 2 8,0 0-1,1 0 1,-1 1 0,-11-1-1,-8 3 17,12 0-18,0-1 0,1 0 0,-25-4 0,21-1-29,9 2 3,-1 1 1,1 0-1,-19 0 1,-83 2 72,109 0-70,0 0 0,1 0 0,-1 0 0,0-1 0,0 1 0,1-1 0,-1 1 0,1-1-1,-1 0 1,0 0 0,-3-2 0,4 1 20,-1 1 1,1 0-1,-1 0 0,1 0 1,-1 0-1,0 1 0,1-1 1,-1 1-1,0 0 0,1-1 1,-5 2-1,-70-1 109,75 0-107,1 0 0,-1-1 0,0 1 0,0 0 0,1 0 0,-1-1 0,0 1 0,1-1 0,-1 1 0,0-1 0,1 0 0,-1 0 0,-1-1 0,-10-4 26,7 5-14,1 0 0,-1 0 0,1 1 0,-12 0 0,10 0-38,0 0 0,-1 0 0,-10-3-1,2-2-17,13 3 39,0 1-1,0 0 1,-1 0 0,1 0-1,0 0 1,-1 1-1,1-1 1,-7 1 0,-13 0 18,11 1-31,0-1 0,1 0-1,-1-1 1,-14-2 0,9-2 30,11 3-9,-1 0 0,0 1-1,0-1 1,0 1 0,-7 0 0,-131 1-88,142 0 94,1 0 1,-1 0 0,0 0-1,0 0 1,1-1 0,-1 1-1,0-1 1,1 0 0,-1 0-1,1 0 1,-4-2 0,3 2-3,1 0 0,-1 0 0,1 0 0,-1 0 0,0 0 0,1 0 0,-1 1 0,0-1 0,1 1 0,-1 0 0,-4 0 0,-86 0-194,91 0 179,1 0-1,-1 0 0,0 0 0,0-1 1,1 1-1,-1 0 0,0-1 0,1 1 1,-1-1-1,0 0 0,1 1 0,-1-1 1,-1-1-1,-10-5-66,4 6 39,0-1 1,1 1-1,-1 1 0,0-1 1,-15 3-1,-6-1 145,-443-1-60,464 0-87,1 1 1,-1 0-1,-16 5 1,18-4-37,-1 0 0,0 0 0,-13 0 0,-214-2 395,226 0-386,0 0 1,1 1 0,-1 0-1,1 1 1,-1 0 0,1 0-1,-14 6 1,11-4 114,0-1 0,0 0 0,0-1-1,-1 0 1,1 0 0,-15-1 0,19-1-32,0 0 0,0 1-1,0 0 1,0 1 0,-10 3 0,1-1 0,-61 13-39,71-16-10,0 0 1,0 0-1,0 0 0,0-1 1,0 0-1,-8-1 0,10 1 28,-1 0 0,0-1 0,0 2 1,1-1-1,-1 0 0,-4 2 0,-7 4 15,13-5-6,0 1 0,-1-1 0,1 0 0,0 0 0,0-1 1,-1 1-1,1-1 0,-7 1 0,1 0-2,1 0 1,0 0-1,-1 1 0,-15 6 1,22-7-9,-2 0-4,0 0 0,1-1-1,-1 1 1,0-1 0,1 1 0,-1-1-1,0 0 1,-5-1 0,-4 0-27,0 1 8,9-1 13,0 1-1,1 0 1,-1 0 0,0 0-1,0 0 1,1 1-1,-1 0 1,-5 1 0,-21 9-55,0-6 0,14 1 27,12-4 41,1-1 0,0 0 0,-1 0 0,1 0-1,-1 0 1,0-1 0,-4 1 0,3-1 0,1 1 0,0-1-1,-1 1 1,1 0 0,0 0-1,-1 1 1,1-1-1,0 1 1,0 0 0,-7 4-1,8-4 11,0 0-1,-1 0 0,0 0 1,1-1-1,-1 1 0,0-1 1,0 0-1,0 0 0,0 0 1,-6 0-1,6-1-6,0 0 0,0 1 0,1-1 0,-1 1 0,1 0 0,-1 0 0,0 1 0,1-1 0,0 1 0,-1-1 0,1 1 0,0 0 0,0 0 0,0 1 0,0-1 0,0 1 0,1-1 0,-4 5 0,1-3 1,0-1-1,0 1 0,0-1 1,-1 0-1,1 0 1,-1-1-1,0 0 0,1 0 1,-10 2-1,-1 1-17,14-4-6,-1 0-1,1 0 0,0 1 1,0-1-1,0 1 0,0-1 1,0 1-1,-3 3 0,-9 6-51,-10-1 106,2 0 9,17-7-48,-1 0-1,0 0 1,1-1-1,-1 1 1,0-1-1,-8 2 1,6-3 6,1 2 0,-15 5 0,-90 55 81,41-14 132,30-27 5,-13 8-14,31-13-70,0 0 0,-27 28-1,40-35-79,0 0 0,0-1-1,-1 0 1,0-1 0,-22 12-1,-13 2 6,8 5 0,20-18 4,-1-1-1,1 0 1,-31 6 0,8-1-19,15-5-51,-3 2-72,-47 21 1,70-28-198,-14 8-403,20-11 612,-1 1 0,1-1 0,-1 1 0,1-1 0,0 1-1,-1-1 1,1 1 0,-1-1 0,1 1 0,0-1 0,0 1 0,-1-1-1,1 1 1,0 0 0,0-1 0,-1 1 0,1-1 0,0 1 0,0 0-1,0-1 1,0 1 0,0 0 0,0-1 0,0 1 0,0-1 0,0 1-1,1 0 1,-1-1 0,0 1 0,0 0 0,1 0 0,13 15-4626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4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4800,'-17'-33'2848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4224,'0'33'1920,"17"0"-1344,-1-17-480,0 1 96,1-1-96,16 0-832,-1 1 384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49 3072,'-13'-28'976,"13"28"-958,-1-1 1,1 1-1,0 0 1,0-1 0,0 1-1,-1-1 1,1 1-1,0-1 1,-1 1-1,1-1 1,-1 1-1,1 0 1,0-1-1,-1 1 1,1 0 0,-1-1-1,1 1 1,-1 0-1,1 0 1,-1-1-1,-21-10 329,22 11-328,0 0 0,-1 0-1,1 0 1,0 0 0,0-1 0,0 1 0,0 0 0,-1 0 0,1 0-1,0 0 1,0 0 0,0 0 0,-1 0 0,1-1 0,0 1-1,0 0 1,0 0 0,-1 0 0,1 0 0,0 0 0,0 0 0,0 0-1,-1 0 1,1 0 0,0 0 0,0 0 0,-1 0 0,1 0 0,0 1-1,0-1 1,0 0 0,-1 0 0,1 0 0,0 0 0,0 0 0,0 0-1,0 0 1,-1 1 0,1-1 0,0 0 0,0 0 0,0 0-1,-10 9 411,5-5-276,1 0 0,-1 1 0,1-1 0,0 1 0,0 0 1,0 0-1,-3 6 0,-2 11 72,0 0-1,-9 40 1,-7 53 137,21-95-332,-5 38-87,4 1 0,2 93 0,3-113-12,0-32 72,0 0-1,1-1 1,0 1-1,2 11 0,-3-16 0,1-1-1,-1 0 1,0 0 0,1 0-1,-1 0 1,1 1-1,0-1 1,-1 0-1,1 0 1,0 0 0,0 0-1,-1 0 1,1-1-1,0 1 1,0 0-1,0 0 1,0 0-1,0-1 1,0 1 0,0-1-1,0 1 1,1-1-1,-1 1 1,0-1-1,0 1 1,0-1-1,1 0 1,-1 0 0,2 1-1,3-1-38,34-3-111,-38 3 148,1-1 1,0 0 0,-1 1 0,1-1-1,-1 0 1,1-1 0,-1 1 0,0 0-1,1-1 1,-1 1 0,0-1-1,2-2 1,18-23 95,-6 13-45,-13 13-49,-1-1 0,0 0 1,0 1-1,0-1 1,0 0-1,0 0 1,0 0-1,-1 0 1,1 0-1,-1-1 0,1 1 1,-1 0-1,0-1 1,0 1-1,0-1 1,0 1-1,0-1 1,-1 0-1,1 1 0,-1-1 1,0 0-1,0-5 1,0 4 77,0 0 0,1 0 0,-1 0 0,2-7 0,2 2 56,0-4 96,-4 8-155,-1 1 0,0-1-1,0 1 1,0-1 0,-1 1 0,1-1 0,-1 1 0,0 0 0,0 0 0,-1 0 0,1 0 0,-1 0 0,0 1-1,0-1 1,0 1 0,-1 0 0,1-1 0,-6-2 0,-16-8 163,25 14-236,-1-1 1,1 1-1,-1-1 1,0 1-1,1 0 1,-1-1-1,0 1 1,0 0-1,1-1 1,-1 1-1,0 0 1,1 0-1,-1 0 1,0 0-1,0 0 1,1 0-1,-1 0 1,0 0-1,0 0 0,1 0 1,-2 1-1,-1-1-11,3 0 1,0 0 1,0 0 0,0 0-1,0 0 1,0 1 0,0-1-1,0 0 1,0 0 0,-1 0-1,1 0 1,0 0 0,0 0-1,0 0 1,0 0 0,0 0-1,0 0 1,0-1 0,0 1-1,0 0 1,0 0 0,-1 0-1,1 0 1,0 0 0,0 0-1,0 0 1,0 0 0,0 0-1,0 0 1,0 0 0,0 0-1,0 0 1,0 0 0,0 0-1,0 0 1,0 0 0,0-1-1,-1 1 1,1 0 0,0 0-1,0 0 1,0 0 0,0 0-1,0 0 1,0 0 0,0 0-1,0 0 1,0 0 0,0-1-1,0 1 1,0 0 0,0 0-1,0 0 1,0 0 0,0 0-1,0 0 1,1 0 0,-1 0 5,-1-1-76,1 0 1,0 0 0,1 1-1,-1-1 1,0 0-1,0 1 1,0-1 0,0 0-1,0 1 1,1-1 0,-1 0-1,0 1 1,1-1-1,-1 0 1,1 0 15,0 1 0,0-1 1,-1 1-1,1 0 0,0 0 0,0-1 0,0 1 1,0 0-1,0 0 0,0 0 0,-1 0 0,1 0 1,2 0-1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9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787 197 2720,'0'0'1237,"-3"-3"-879,-8-8 612,11 11-917,-1-1 0,1 1 0,-1-1 0,1 1 0,-1 0 0,0-1 0,1 1 0,-1 0 0,0 0 0,1-1 1,-1 1-1,0 0 0,1 0 0,-1 0 0,0 0 0,1 0 0,-1 0 0,0 0 0,0 0 0,1 0 0,-1 0 0,0 0 0,0 1 0,-2-1 146,0 0-113,-1 0-1,1-1 1,0 1-1,-1-1 0,1 0 1,0 0-1,-1 0 1,-4-3-1,-3 0 111,-57-15 402,-199-47 564,113 33-655,81 11-328,58 16-281,0 1 0,-1 1 1,1 0-1,-1 1 0,0 1 0,-20-1 1,22 3-1254,12 0 390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9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16 3712,'-41'-13'1221,"40"12"-1203,1 1 0,-1 0 0,1 0 0,-1-1-1,1 1 1,-1 0 0,1 0 0,-1 0 0,1 0 0,-1 0-1,1-1 1,-1 1 0,1 0 0,-1 0 0,1 1 0,-1-1 0,1 0-1,-1 0 1,1 0 0,-1 0 0,1 0 0,-1 0 0,1 1-1,-1-1 1,0 1 0,-3 1 41,1-1 1,0 1 0,0-1 0,0 1 0,-1-1 0,1 0 0,0 0 1,-1 0-1,1-1 0,-1 1 0,-3-1 0,2 1 19,1-1 0,-1 1 1,0 0-1,0 1 0,0-1 0,1 1 0,-1 0 0,0 0 0,-6 4 1,-14 6 163,9-7-36,12-4-181,0 1 1,0-1-1,0 0 0,0 1 1,0 0-1,0 0 0,1 0 0,-1 1 1,1-1-1,-1 1 0,1-1 1,-4 6-1,5-7-22,1 1 0,-1 0 0,0-1 0,0 0 0,0 1 0,0-1 0,0 0 0,0 0 0,-1 0 0,1 0 1,0-1-1,-4 2 0,-29-1 166,15-2 364,20 1-512,-1 0-1,0 0 1,1 0 0,-1 1-1,0-1 1,1 0-1,-1 0 1,0 0-1,1 1 1,-1-1-1,0 0 1,1 1-1,-1-1 1,1 0 0,-1 1-1,1-1 1,-1 1-1,1-1 1,-1 1-1,1-1 1,-1 1-1,1 0 1,-1 0-19,1 0 0,0-1 1,-1 1-1,1-1 0,-1 1 0,1-1 1,-1 1-1,1-1 0,-1 0 1,1 1-1,-1-1 0,0 1 0,1-1 1,-1 0-1,1 0 0,-1 1 0,0-1 1,1 0-1,-1 0 0,0 0 1,1 0-1,-2 1 0,2-2-3,0 1-1,0 0 1,0 0 0,0 0 0,-1 0-1,1 0 1,0 0 0,0 0 0,0 0-1,0 0 1,0 0 0,0 0-1,0 0 1,0 0 0,0 0 0,0 0-1,-1 0 1,1 0 0,0 0-1,0 0 1,0 0 0,0 1 0,0-1-1,0 0 1,0 0 0,0 0-1,0 0 1,0 0 0,0 0 0,-1 0-1,1 0 1,0 0 0,0 0 0,0 0-1,0 0 1,0 0 0,0 0-1,0 1 1,0-1 0,0 0 0,0 0-1,0 0 1,0 0 0,0 0-1,0 0 1,0 0 0,0 0 0,0 0-1,0 1 1,0-1 0,0 0-1,0 0 1,0 0 0,0 0 0,0 0-1,0 0 1,1 4 14,-1-1 0,1 1-1,-1 0 1,1-1 0,1 0 0,-1 1 0,2 4 0,2 3 8,-3-3-6,1-1-1,-1 1 1,2-1-1,-1 0 1,1 0-1,8 12 1,-7-11 3,6 8 60,1 0 0,0-1-1,19 17 1,-29-30-25,1 1-1,-1-1 1,1 0-1,0-1 1,0 1-1,3 1 1,-5-2-31,0-1 1,0 1-1,0-1 1,-1 0-1,1 1 1,0-1-1,0 0 1,0 0 0,0 0-1,0 0 1,0 0-1,0 0 1,0 0-1,0 0 1,-1 0-1,1 0 1,0 0-1,0 0 1,0-1-1,0 1 1,0 0 0,0-1-1,-1 1 1,1-1-1,1 0 1,4-13 312,-1 6-109,-4 7-188,0-1 1,0 1-1,0-1 0,0 1 0,-1-1 1,1 0-1,0 1 0,-1-1 0,0 0 1,1 1-1,-1-1 0,0 0 0,0 0 0,0-2 1,0-4 39,-1 1 1,0 0 0,-1 0 0,-2-10 0,-1 0 11,-1-13 139,0 14-142,5 12-91,0 1 0,0 0 0,0-1 0,0 1 0,0-1 0,0 0 0,1-4 0,0 7-17,0-1 1,0 1-1,0 0 1,0 0-1,0 0 1,0 0 0,0 0-1,-1 0 1,1 0-1,0 0 1,0 0-1,-1 0 1,0-2 0,-3 0-400,1-2-373,10-3-112,-7 8 875,0 0-17,0 0 1,0 0 0,0-1-1,0 1 1,0 0-1,0 0 1,0 0 0,0 0-1,1 0 1,-1 0 0,0 0-1,0 0 1,0-1-1,0 1 1,0 0 0,0 0-1,0 0 1,0 0 0,1 0-1,-1 0 1,0 0-1,0 0 1,0 0 0,0 0-1,0 0 1,0 0-1,1 0 1,-1 0 0,0 0-1,0 0 1,0 0 0,0 0-1,0 0 1,0 0-1,1 0 1,-1 0 0,0 0-1,0 0 1,0 0 0,0 0-1,0 0 1,0 0-1,0 0 1,0 0 0,1 1-1,-1-1 1,0 0 0,0 0-1,0 0 1,0 0-1,0 0 1,0 0 0,0 0-1,0 0 1,0 1-1,0-1 1,14 14-1768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5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3232,'0'-27'1035,"0"27"-1028,0 0 0,0 0 1,0-1-1,0 1 0,0 0 1,0 0-1,0 0 1,0 0-1,0-1 0,0 1 1,0 0-1,0 0 1,0 0-1,0-1 0,0 1 1,0 0-1,0 0 1,0 0-1,0 0 0,0-1 1,0 1-1,0 0 1,0 0-1,0 0 0,0 0 1,1 0-1,-1-1 0,0 1 1,0 0-1,0 0 1,0 0-1,0 0 0,0 0 1,1 0-1,-1 0 1,0-1-1,0 1 0,0 0 1,0 0-1,1 0 1,-1 0-1,0 0 0,0 0 1,0 0-1,0 0 1,1 0-1,-1 0 0,0 0 1,0 0-1,0 0 0,1 0 1,-1 0-1,0 0 1,0 0-1,0 0 0,1 1 1,340-1 4210,-326 0-4247,-1 1 0,24 5 0,-21-3 14,0 0-1,30 0 1,-30-4 24,-9 1 28,0-1-1,0 1 1,0 1 0,-1-1 0,13 4-1,-6 2 67,-13-5-68,1 0 0,-1 0-1,0 0 1,1-1 0,0 1 0,-1 0-1,1-1 1,-1 0 0,1 1 0,0-1 0,-1 0-1,3 0 1,5 0 253,-19 0-105,6-1-170,-1 1 0,1 1 0,-1-1 0,1 1 0,-6 1 0,5 1-12,1 0 0,0 0 0,0 0 0,0 0 0,1 1 0,-4 4 0,-11 9-2,-1-4 1,12-8 0,0 0 0,0 1 0,0-1 0,1 1 0,-7 8 0,0 3 16,1 0 1,1 0 0,0 1 0,1 0 0,1 1-1,-7 20 1,9-18 132,0 0 1,-2-1-1,-17 30 0,23-46-50,1 0 0,0 0 0,0 0-1,0 1 1,-1 7 0,-2 2 92,4-14-175,0 1 1,1-1-1,-1 1 0,0-1 0,0 1 0,1-1 0,-1 1 1,0-1-1,0 0 0,0 1 0,0-1 0,0 0 0,0 0 1,0 1-1,0-1 0,1 0 0,-1 0 0,0 0 0,0 0 0,0-1 1,0 1-1,0 0 0,0 0 0,0 0 0,0-1 0,0 1 1,1 0-1,-1-1 0,0 1 0,0-1 0,0 1 0,1-1 0,-2 0 1,0-2-2,0 1 0,0 0-1,1-1 1,-1 1 0,1-1 0,0 1 0,0-1 0,0 0 0,0 1 0,0-1 0,0 0 0,0-5 0,-1-3 20,-1 3-12,-24-90 82,14 71-62,9 21 18,1-1 0,1 1-1,-1-1 1,-2-11 0,-1-26 83,2 27-225,-11-27 1,7 23 43,7 16-257,0 0 0,0 0 0,0 0 0,1 0-1,0 0 1,1-7 0,-1 5-612,0 4 85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6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4992,'-16'0'2240,"32"16"-1792,1 0-448,-1-16 192,0 17-96,-16-1-2496,33-16 1312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452 33 4160,'14'-14'1333,"-15"14"-1272,0-1 1,0 1-1,1 0 0,-1-1 1,0 1-1,0 0 0,0 0 1,0-1-1,0 1 0,0 0 1,1 0-1,-1 0 0,-2 0 1,-4 1 211,5-1-203,-1 0 0,1 0 1,0 0-1,0 0 0,-1 0 1,1-1-1,0 1 0,0-1 0,-4 0 1,5 0-50,0 0-2,1 1-1,-1-1 1,0 1 0,0-1 0,0 1-1,0-1 1,0 1 0,0 0 0,0-1-1,0 1 1,0 0 0,0 0 0,0 0 0,0-1-1,0 1 1,0 0 0,0 0 0,0 1-1,0-1 1,0 0 0,0 0 0,0 0-1,0 1 1,1-1 0,-1 0 0,0 1-1,0-1 1,0 1 0,0-1 0,-1 2 0,1-1-14,-2 0 13,0 0 1,0-1-1,0 1 1,0 0-1,0-1 0,0 0 1,0 0-1,0 0 1,0 0-1,-4-1 1,-6 0 28,-183 1 1329,194 0-1367,0 0 0,1 0-1,-1 0 1,0-1-1,0 1 1,1 0 0,-1-1-1,0 0 1,1 1-1,-1-1 1,1 0-1,-1 0 1,1 0 0,-1 0-1,1 0 1,0 0-1,-2-2 1,3 3-8,0 0 0,0-1 0,0 1 0,-1 0 0,1 0 0,0 0 0,0 0 0,0 0 0,0 0 0,0 0 0,0 0 0,0-1 0,0 1 0,0 0 0,0 0 1,-1 0-1,1 0 0,0 0 0,0 0 0,0 0 0,0 0 0,0 0 0,0 0 0,0 0 0,-1 0 0,1 0 0,0 0 0,0 0 0,0 0 0,0 0 0,0 0 0,0 0 0,-1 0 0,1 0 0,0 0 0,0 0 0,0 0 0,0 0 0,0 0 0,0 0 0,-1 0 0,1 0 0,0 0 0,0 0 0,0 0 0,0 1 0,0-1 0,0 0 0,0 0 1,0 0-1,0 0 0,0 0 0,-1 0 0,1 0 0,0 0 0,0 1 0,-10 9-15,7-8 35,0 1-1,0-1 1,0 1-1,1 0 1,-1-1-1,1 1 1,0 0-1,0 0 0,0 1 1,0-1-1,0 0 1,1 1-1,0-1 1,0 1-1,-1-1 0,2 1 1,-1 0-1,0-1 1,1 1-1,0 5 1,-1 8 1,-1 0 0,-1 0 0,-7 23 1,5-21 13,1-1 1,1 0-1,-2 30 0,5-33-15,1-8-10,-1 0-1,0-1 1,-1 1 0,1 0 0,-3 6 0,-3 4 59,5-14-50,0 0 0,-1 1 0,1-1 0,1 1-1,-1-1 1,0 1 0,1 5 0,0 0 120,0-7-111,0 0 0,1-1 0,-1 1 0,0-1 0,0 1 0,-1-1 0,1 1 0,0-1 0,0 1 0,-1 0 0,1-1 0,-2 3 0,-2 0 40,1 1 39,10 2-107,-7-6-3,0-1-9,1 1-1,0-1 0,-1 0 1,1 1-1,-1-1 1,1 1-1,0-1 0,-1 0 1,1 0-1,0 0 0,-1 1 1,1-1-1,0 0 1,-1 0-1,1 0 0,0 0 1,0 0-1,-1 0 0,1 0 1,0 0-1,-1 0 0,1-1 1,0 1-1,2 0-18,25-1 10,-17 0 19,0 1-1,0 0 1,-1 1 0,17 2-1,6 8-563,0-5-32,0 5-502,30 5-1728,-44-13 1617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04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17 116 2720,'0'0'891,"-3"0"-545,-8 0-95,9 0 2069,4 0-1963,0 0-282,0 0-1,0 0 1,0 1 0,-1-1-1,1 1 1,0 0 0,0-1-1,-1 1 1,1 0 0,-1 0-1,1 0 1,0 0 0,-1 1-1,3 1 1,-2 0 202,1-3-69,93 0 1472,-93 0-1633,1 0-1,-1-1 0,1 0 0,-1 1 0,0-1 1,0 0-1,1 0 0,4-3 0,3-1 77,5 0 37,-9 2-97,1 0 1,-1 1-1,1 0 0,0 1 1,-1 0-1,1 0 0,11 0 1,22 1-27,-34 0-33,1 0 1,-1-1-1,1 0 0,-1 0 1,13-5-1,-14 5 8,0-1-1,0 1 1,0-1 0,0 2-1,10-1 1,233 1 217,-239 0-225,0 0-1,14-3 1,-15 1 1,9-2 42,0 1-1,35-2 0,4 6 13,-21 0-86,54-5 0,-56-2-2,-13 3 2,-1 0-1,22 1 0,-17 3 20,-11 0 7,-1-1 1,1-1-1,21-3 1,-16 1 0,2-1 0,0 1 0,30 0 0,-22 3 0,74-3 10,-75 0 7,105-8 62,-74 10-20,-8 0-88,54 6-1,-82-2 4,-5-1 5,21 1-1,27-8-7,23-1 21,277 6 253,303 0-314,-628-1 174,40-6 0,-43 3-2,40 0 0,68 5 76,40 0 55,-62-3-4562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6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4384,'-17'-17'2016,"34"17"-1440,-1 0-480,17 0 96,-17 0-96,33 0-704,-16 17 352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33 165 3904,'-33'-50'1760,"50"34"-1536,-17 0 320,16 16-352,17-17 256,0 1-224,32 16-224,-16 0 0,33 0-352,-16 0 192</inkml:trace>
  <inkml:trace contextRef="#ctx0" brushRef="#br0" timeOffset="1">639 33 3808,'0'-32'1728,"17"32"-1504,-1 0-256,1 0-32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7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4320,'0'16'1952,"17"-16"-1696,-1 0 64,1 0-64,15 0-160,1 0-32,16 0-32,-16 0-736,0 0 384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7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33 4384,'-14'-14'1424,"14"14"-1414,0 0 0,0 0 0,0 0 0,0 0 0,0 0 0,0 0 0,0-1 0,-1 1 0,1 0 0,0 0 0,0 0 0,0 0 0,0 0 0,0 0 0,0 0 0,0 0 0,0 0 0,-1 0 0,1 0 0,0-1 0,0 1 0,0 0 0,0 0 0,0 0 0,0 0 0,0 0 0,-1 0 0,1 0 0,0 0 0,0 0 0,0 0 0,0 0 0,0 0 0,0 0 0,-1 0 0,1 0 0,0 0 0,0 1 0,0-1 0,0 0 0,0 0 0,0 0 0,0 0 0,-1 0 0,1 0 0,0 0 0,0 0 0,0 0 0,0 0 0,0 0 0,0 1 0,0-1 0,0 0 0,0 0 0,0 0 0,0 0 0,-11 11 316,8-5 111,3-5-391,-1 1 0,1-1 0,-1 1 0,1 0 1,-1-1-1,1 1 0,-1-1 0,0 0 0,-1 3 0,1-3-14,0 0-1,0 0 1,0 0 0,1 0-1,-1 0 1,1 1 0,-1-1-1,1 0 1,-1 0 0,1 0-1,-1 1 1,1-1 0,0 0-1,0 0 1,0 1 0,0-1-1,0 0 1,0 1 0,0-1-1,0 0 1,0 0 0,1 2-1,10 16 135,-7-6-137,-3-10-4,-1 0 1,1 0-1,0 0 0,0 0 0,1 0 0,-1 0 0,1 0 0,-1 0 0,1-1 0,0 1 0,0 0 0,0-1 0,1 0 0,-1 1 0,0-1 0,1 0 0,3 2 0,-2-2-1,0 0 0,-1 0 1,1 0-1,0 0 0,0-1 0,0 1 1,0-1-1,7 1 0,37-1 91,-23-2-54,41 1 270,-62 0-300,0 0 1,0 0-1,0-1 0,1 0 0,5-2 1,-9 3-28,0 0 1,0 0-1,-1-1 1,1 1-1,0 0 1,0-1-1,-1 1 0,1 0 1,0-1-1,-1 1 1,1-1-1,-1 1 1,1-1-1,-1 1 1,1-1-1,-1 0 1,1 1-1,-1-1 0,1 0 1,-1 1-1,1-1 1,-1 0-1,0 1 1,0-1-1,1 0 1,-1 0-1,0 1 1,0-1-1,0 0 1,0 0-1,0 0 0,0 1 1,0-1-1,0 0 1,0 0-1,0 1 1,0-1-1,-1 0 1,1 0-1,0 1 1,-1-1-1,1 0 1,-1 0-1,-3-7 3,-1 1 1,0 0-1,0 0 1,0 0-1,-1 0 0,0 1 1,-8-6-1,-52-36-303,57 42 234,-38-24-3575,42 27 1552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18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4384,'0'-16'4736,"16"16"-4128,17 0-480,-16 0 320,15 16-256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27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2560,'0'0'832,"3"0"-517,-2 0-304,-1 0 0,1 0 1,-1 0-1,1 0 1,-1 0-1,1 0 1,-1 0-1,1 0 0,-1-1 1,1 1-1,-1 0 1,1 0-1,-1 0 1,1 0-1,-1-1 0,0 1 1,1 0-1,-1-1 1,1 1-1,-1 0 1,0-1-1,1 1 0,-1 0 1,1-1-1,-1 1 1,0-1-1,0 1 1,1 0-1,-1-1 0,0 1 1,0-1-1,0 1 1,1-1-1,-1 1 1,0-1-1,0 1 0,0-1 1,0 1-1,0-1 1,0 1-1,0-2 1,0-1 217,2 1 171,0 0-341,-1 1-1,1 0 1,-1 0 0,1-1-1,-1 1 1,1 0 0,-1 1-1,1-1 1,0 0 0,0 0-1,0 1 1,-1-1-1,1 1 1,3-1 0,0-2 378,4-3-72,0 0-1,0 1 1,11-5-1,-20 10-361,5-1 117,0 0 0,0 0 0,0 1 0,0-1 0,0 1-1,6 1 1,-6-1-111,-2 0 290,-3 1-292,0-1 0,0 1 0,0 0 0,0-1 0,0 1 0,0 0-1,0-1 1,0 1 0,0 0 0,0-1 0,1 1 0,-1 0 0,0-1 0,0 1 0,1-1 0,-1 1 0,0-1-1,1 1 1,-1-1 0,1 1 0,-1-1 0,0 1 0,1-1 0,-1 1 0,1-1 0,1 1 0,-2-1-2,1 1 1,0-1-1,-1 1 1,1-1-1,-1 1 1,1 0-1,-1-1 1,1 1-1,-1-1 1,1 1 0,-1 0-1,1 0 1,-1-1-1,0 1 1,1 0-1,-1-1 1,0 1-1,0 0 1,0 0-1,0 0 1,1-1-1,-1 1 1,0 0-1,0 0 1,0 0 0,-1 1-1,1-2-56,1 2 121,-1 0-1,0 0 1,0 0-1,0 0 1,0 0 0,-1 0-1,1 0 1,0 0-1,-1 0 1,0 2 0,-10-12-1,10 8-66,1-1 0,-1 0 1,1 1-1,0-1 0,-1 1 0,1-1 1,0 0-1,-1 1 0,1-1 0,0 0 0,0 1 1,0-1-1,0 0 0,-1 1 0,1-1 0,0 0 1,0 0-1,0 1 0,1-1 0,-1 0 1,0 1-1,0-1 0,0 0 0,1-2 5,-1 2-7,0 1-1,0-1 1,0 0-1,0 0 1,0 1-1,0-1 1,0 0-1,0 1 1,0-1-1,1 0 1,-1 1-1,0-1 0,1 0 1,-1 1-1,0-1 1,1 0-1,-1 1 1,1-1-1,-1 1 1,1-1-1,-1 1 1,1-1-1,-1 1 1,1-1-1,0 1 1,0-1-8,-1 1 0,1-1 0,-1 1 0,1 0 0,-1-1 1,1 1-1,-1-1 0,1 0 0,-1 1 0,1-1 0,-1 1 1,0-1-1,1 0 0,-1 1 0,0-1 0,1 0 0,-1 1 1,0-1-1,0 0 0,0 1 0,0-1 0,0 0 1,0 0-1,0 1 0,0-2 0,0 0 5,0 1 0,1-1 1,-1 0-1,0 1 0,1-1 0,-1 0 1,1 1-1,-1-1 0,1 0 0,0 1 0,0-1 1,0 1-1,-1-1 0,2 1 0,-1 0 1,0-1-1,2-1 0,-3 3-7,1-1 1,-1 1-1,1 0 0,-1-1 0,1 1 1,0 0-1,-1-1 0,1 1 1,-1 0-1,1 0 0,-1-1 0,1 1 1,0 0-1,-1 0 0,1 0 1,0 0-1,-1 0 0,1 0 1,0 0-1,-1 0 0,1 0 0,-1 0 1,1 1-1,0-1 0,0 0 1,-1 0-11,33 0-403,-33 0 428,0 0 0,0 0-1,0 0 1,0 0-1,1 0 1,-1 0 0,0 0-1,0 0 1,0 0 0,0 0-1,0 0 1,0 0-1,0 0 1,0 0 0,0 0-1,0 0 1,1 0-1,-1 0 1,0 0 0,0 0-1,0 0 1,0 0 0,0 0-1,0 1 1,0-1-1,0 0 1,0 0 0,0 0-1,0 0 1,1 0-1,-1 0 1,0 0 0,0 0-1,0 0 1,0 0-1,0 0 1,0 0 0,0 0-1,0 1 1,0-1 0,0 0-1,0 0 1,0 0-1,0 0 1,0 0 0,0 0-1,0 0 1,0 0-1,0 0 1,0 0 0,0 1-1,0-1 1,0 0 0,0 0-1,0 0 1,0 0-1,0 1 5,0-1-1,0 0 1,0 1-1,0-1 1,0 1-1,0-1 1,0 1-1,0-1 1,0 0-1,-1 1 1,1-1-1,0 1 1,0-1-1,0 0 1,-1 1-1,1-1 1,0 1-1,0-1 1,-1 0-1,1 1 0,0-1 1,0 0-1,-1 0 1,1 1-1,0-1 1,-1 0-1,0 1 1,-7 7 103,3 14-38,-3-13-24,7-9-48,1 0 0,-1 0-1,1 1 1,0-1 0,-1 0-1,1 0 1,0 1 0,-1-1 0,1 0-1,0 1 1,0-1 0,-1 0 0,1 1-1,0-1 1,0 1 0,0-1 0,-1 0-1,1 1 1,0-1 0,0 1 0,0-1-1,0 0 1,0 1 0,0-1-1,0 1 1,0-1 0,0 1 0,-3 5 167,-6 0-87,5-9-16,3 3-65,1-1 0,0 1 0,-1-1 0,1 1-1,-1-1 1,0 1 0,1 0 0,-1-1 0,1 1 0,-1 0 0,1-1 0,-1 1 0,0 0 0,1 0 0,-1-1 0,0 1 0,1 0 0,-1 0 0,0 0-1,1 0 1,-2 0 0,0 0-30,4-3-8,28-27-70,-14 14 42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4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190 247 4576,'9'-9'451,"-6"7"-329,-1-1-1,1 1 1,-1-1-1,0 0 1,0 1 0,0-1-1,0 0 1,-1 0-1,1 0 1,-1 0 0,1 0-1,0-7 1,2 2 157,1 0 0,0 0 0,0 1 1,0 0-1,10-10 0,-9 10-17,0 1 0,-1-1 0,0 0 1,0-1-1,6-11 0,1-9 205,-8 20-396,-3 7-66,-1 1 0,0-1 0,1 1-1,-1-1 1,0 0 0,0 1-1,1-1 1,-1 0 0,0 0 0,0 1-1,0-1 1,0 0 0,0 1-1,0-1 1,0 0 0,0 0 0,0 1-1,0-1 1,0 0 0,-1 1-1,1-1 1,0 0 0,0 1 0,-1-1-1,1 0 1,0 1 0,-1-1-1,1 0 1,-1 1 0,1-1 0,-1 1-1,1-1 1,-2 0 0,-1-1 1,0 0 1,-1 1 0,1-1-1,-1 0 1,-5-1 0,6 3-5,-2-2 1,-2-1 1,0 1 0,0 0 0,-1 0 0,1 1 0,-14-1 0,5 2-20,8-1-22,0 1 1,0 0 0,0 1-1,-10 2 1,-15 8-48,6-5 105,-30 9 24,55-14-46,0 0 1,0-1-1,0 1 1,0 0-1,0 0 1,1 0-1,-1 0 0,0 0 1,1 0-1,-1 1 1,1-1-1,-1 0 1,1 1-1,-1 0 1,1-1-1,0 1 1,0 0-1,0-1 1,0 1-1,-1 3 1,1-3-5,0 0 1,0-1-1,1 1 1,-1 0-1,0 0 1,1 0 0,-1-1-1,1 1 1,0 0-1,0 0 1,0 0-1,0 0 1,0 0 0,0 0-1,0 0 1,1-1-1,-1 1 1,0 0-1,2 3 1,1 5-30,-1 0 5,4 12-4,19 14 50,-4 8 10,13 2-11,-7-10 2,-25-31-11,2 0 0,-1 0 0,0-1 0,1 1-1,0-1 1,0 0 0,0 0 0,1 0 0,0 0 0,6 3-1,-9-5 37,-1-1 0,1 1-1,0 0 1,-1 0 0,1-1-1,-1 1 1,0 0-1,0 0 1,1 0 0,-1 1-1,-1-1 1,1 0 0,0 0-1,0 0 1,-1 1 0,1-1-1,-1 0 1,0 1-1,0-1 1,0 0 0,0 1-1,0-1 1,-1 4 0,1 3 196,-2 6 177,-8-10-65,3-3-219,-72 25 733,75-26-854,0-1 0,0 1 0,0-1 0,1 0 0,-1-1 0,0 1 0,0-1 0,1 1 0,-1-1 1,0 0-1,1 0 0,-6-3 0,0 0-3,-8 2-449,17 2 407,0 0 0,0 0 0,0 0 0,0 0 0,0 0 0,0 0 0,0 0 0,0 0 0,-1 0 0,1 0 0,0 0 0,0 0 0,0 0 0,0 0 0,0 0 0,0 0 0,0 0 0,0 0 0,0 0 0,0 0 0,-1 0 0,1 0 0,0 0 0,0 0 0,0 0 0,0 0 0,0-1 0,0 1 0,0 0 0,0 0 0,0 0 0,0 0 0,0 0 0,0 0 0,0 0 0,0 0 0,0 0 0,-1 0 0,1 0 0,0 0 0,0-1 0,0 1 0,0 0 0,0 0 0,0 0 0,0 0 0,0 0 0,0 0 0,0 0 0,0 0 0,0 0 0,0 0 0,0-1 0,0 1 0,0 0 0,1 0 0,-1-1-85,0 0 1,0 1-1,0-1 0,0 0 0,0 0 1,0 1-1,0-1 0,1 0 1,-1 0-1,0 1 0,1-1 1,-1 0-1,0 1 0,1-1 0,-1 0 1,1 1-1,0-2 0,3-1-816,0 0-1,1 0 1,-1 1-1,6-3 1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4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42 6048,'-28'-41'1952,"26"43"-1722,-1 0 1,1 1 0,0-1-1,0 1 1,0-1 0,0 1-1,-2 4 1,4-5-220,-1 0-1,0 0 1,1 0 0,0 0-1,-1 0 1,1 0 0,0 0-1,1 4 1,-3 14-25,-1-1 0,-8 33 0,-4 18 147,9-16-14,-7 37 130,7-55-266,-3-1 0,-1 0-1,-1 0 1,-18 37 0,9-27 17,11-24-125,-14 25 0,-4-11-1059,7-2 304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6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1 312 5056,'0'0'56,"0"-1"-1,0 1 1,0-1 0,0 1-1,0-1 1,0 1 0,0-1-1,0 0 1,0 1 0,0-1-1,0 1 1,0-1 0,0 1-1,0-1 1,1 1 0,-1-1-1,0 1 1,0-1 0,1 1-1,-1-1 1,0 1 0,0 0-1,1-1 1,-1 1 0,1-1-1,-1 1 1,0 0 0,1-1-1,-1 1 1,1 0 0,-1 0-1,1-1 1,-1 1 0,1 0-1,-1 0 1,1-1 0,0 1-1,6-3 112,-6 2-121,1 0 0,0 0-1,0 1 1,-1-1 0,1 1-1,0-1 1,0 1 0,0-1-1,0 1 1,-1 0 0,1 0-1,0 0 1,0 0 0,0 0-1,0 0 1,0 1-1,0-1 1,-1 1 0,4 0-1,5 2 125,-5-2-67,1 0 0,0 0 0,10-1 0,22 3 125,15 8-81,-31-5-31,-1-2 1,1 0 0,37 1-1,-7-5-161,-13 2-119,62-7 0,-47-6 63,-37 9 115,62-12 137,-65 11-141,-12 2-9,1 1-1,-1-1 1,1 1-1,-1-1 1,1 0-1,-1 0 1,0 0-1,1 0 1,-1 0-1,0 0 1,4-4-1,-5 5 7,-1-1 0,0 1 0,1 0 0,-1-1 1,0 1-1,0-1 0,1 1 0,-1 0 0,0-1 0,0 1 0,0-1 0,1 1 0,-1-1 0,0 1 0,0-1 1,0 1-1,0-1 0,0 1 0,0-1 0,0 1 0,0-1 0,0 1 0,0-1 0,-1 1 0,1-1 1,0 1-1,0 0 0,0-1 0,0 1 0,-1-1 0,1 1 0,0-1 0,-1 1 0,1 0 0,-1-1 1,1 1-8,-13-6 112,4 2-73,-18-8 258,21 10-273,-1-1 37,0 1 1,0 0-1,0 1 0,0-1 1,0 1-1,-8 0 0,8 1-61,6 0 4,0 0 0,1 0-1,-1-1 1,0 1 0,0 0-1,0 0 1,0 0 0,0 0 0,0 0-1,0 1 1,0-1 0,0 0-1,0 0 1,0 1 0,0-1 0,0 0-1,0 1 1,0-1 0,0 1-1,1-1 1,-1 1 0,0 0-1,0-1 1,1 1 0,-1 0 0,0-1-1,1 1 1,-1 0 0,1 0-1,-1 0 1,1 0 0,-1-1 0,1 1-1,0 0 1,-1 2 0,-26 46 22,26-47-9,0 0 0,0 1 0,0-1-1,1 1 1,-1-1 0,1 1 0,0-1 0,0 1-1,0 4 1,-1 10 18,-6-2-29,6-14 4,0 0-1,1 1 1,-1-1-1,0 0 1,1 1-1,-1-1 1,0 1-1,1-1 1,0 1-1,-1-1 1,1 1 0,0-1-1,0 1 1,0 0-1,0-1 1,0 1-1,0-1 1,0 1-1,0-1 1,1 1-1,-1-1 1,1 1-1,0 1 1,10 11 11,-10-14-49,-1 1-1,1-1 1,-1 0-1,1 1 1,0-1 0,-1 0-1,1 1 1,-1-1 0,1 0-1,0 0 1,-1 1-1,1-1 1,0 0 0,0 0-1,-1 0 1,1 0 0,0 0-1,-1 0 1,1 0-1,0 0 1,-1 0 0,1-1-1,1 1 1,0-1-134,2 1 17,-1 0 0,0 0-1,1-1 1,-1 0-1,1 0 1,-1 0 0,0 0-1,6-3 1,2 0-125,5-1-296,-12 4 514,0 0 0,0-1 0,0 1 0,0-1 0,0 0 0,-1 0 0,1 0 0,0 0-1,-1-1 1,0 0 0,1 1 0,3-6 0,7-5 111,-14 12-37,0 1 1,1-1 0,0 1 0,-1 0-1,1-1 1,-1 1 0,1 0-1,-1 0 1,1-1 0,0 1 0,-1 0-1,1 0 1,-1 0 0,1 0-1,0 0 1,-1 0 0,1 0 0,0 0-1,-1 0 1,1 0 0,-1 0-1,1 0 1,0 0 0,-1 0-1,2 1 1,-2-1 43,0 0-51,0 0 0,0 0 0,0 0 0,1 0 0,-1 0 0,0 0 1,0 0-1,0 0 0,0 0 0,0 0 0,1 0 0,-1 0 0,0 0 0,0 0 0,0 0 1,0 1-1,0-1 0,0 0 0,1 0 0,-1 0 0,0 0 0,0 0 0,0 0 0,0 0 1,0 0-1,0 1 0,0-1 0,0 0 0,0 0 0,0 0 0,0 0 0,0 0 0,0 1 1,0-1-1,1 0 0,-1 0 0,0 0 0,0 0 0,0 0 0,0 1 0,-1-1 0,1 0 1,0 0-1,0 0 0,0 0 0,0 0 0,0 0 0,0 1 0,0-1 0,0 0 0,0 0 1,0 0-1,0 0 0,-1 11 292,1 0-27,0 0 1,0 0-1,3 19 1,0-24-274,0 0-1,0 0 1,0-1 0,1 0-1,0 1 1,0-1 0,5 5-1,-3-5-1,0 0-1,0-1 0,0 0 1,0-1-1,1 1 0,9 3 1,-2-2-113,-1 0 0,16 2 0,-18-5-90,0-1 0,0 0 1,20-1-1,-10-1-168,-9 1 176,-1-1 1,0 0-1,1-1 1,-1 0-1,21-8 1,-25 8 135,-1-1-1,0 0 1,0 0 0,0 0 0,0-1 0,0 0-1,-1 0 1,1 0 0,-1-1 0,8-9-1,9-19-46,-15 24 108,-1 0 0,-1 0 0,1 0 1,-2-1-1,1 0 0,-1 0 0,-1 0 0,3-12 0,3-11 58,13-63 195,-6-2 914,-15 91-1032,0 1 0,0-1 1,-1 0-1,0 1 1,0-1-1,-1 0 0,0 0 1,0 1-1,0-1 0,-1 1 1,0-1-1,-4-9 0,6 16-133,0 0-1,0 0 1,0-1-1,0 1 1,0 0 0,0 0-1,0-1 1,0 1-1,0 0 1,-1 0-1,1 0 1,0-1-1,0 1 1,0 0-1,0 0 1,0 0-1,0-1 1,-1 1-1,1 0 1,0 0 0,0 0-1,0 0 1,-1 0-1,1-1 1,0 1-1,0 0 1,0 0-1,-1 0 1,1 0-1,0 0 1,0 0-1,-1 0 1,1 0-1,0 0 1,-1 0 17,0 0 1,0 0-1,0 1 1,1-1-1,-1 0 1,0 0-1,1 1 1,-1-1-1,0 1 1,0-1-1,1 0 1,-1 1-1,1 0 1,-1-1-1,1 1 0,-1-1 1,0 1-1,1 0 1,0-1-1,-1 1 1,1 0-1,-1 1 1,-9 23 270,4-10-174,0 2-64,0 1 0,0 1-1,2-1 1,0 1 0,1 0-1,0 32 1,2-28-50,-6 35 0,3-34-228,-1 35-1,6-31-34,0-13-200,-1-1 0,-2 28 0,1-39 326,1-1 0,-1 1 0,1 0 1,-1 0-1,0-1 0,0 1 0,0 0 1,0-1-1,0 1 0,-1-1 0,1 1 1,-1-1-1,0 0 0,0 0 1,0 0-1,0 0 0,0 0 0,0 0 1,0 0-1,-3 1 0,3-2 39,1-1 1,0 1-1,0 0 0,0 0 1,0 0-1,0 0 0,0-1 1,0 1-1,0 1 0,1-1 1,-1 0-1,0 0 0,0 0 1,0 3-1,1-4 54,0 0 0,0 1 0,0-1 0,-1 0-1,1 1 1,0-1 0,0 0 0,0 0 0,0 1 0,-1-1 0,1 0 0,0 1-1,0-1 1,-1 0 0,1 0 0,0 0 0,0 1 0,-1-1 0,1 0 0,0 0-1,-1 0 1,1 1 0,-1-2-15,0 1 0,0 0 0,0-1 0,0 1 0,0-1 0,0 0-1,0 1 1,0-1 0,0 0 0,0 1 0,1-1 0,-2-1 0,-6-5-211,6 5 233,0 0 0,0 1 0,0-1 0,0 0 0,1 0 0,-1 0 0,0-1 1,1 1-1,0 0 0,-1 0 0,1-1 0,-1-4 0,-4-24 113,4 18 325,0 1 1,-7-22 0,5 25-105,1 0-1,0 0 1,0 0-1,1-1 1,1 1-1,-1-1 0,2 0 1,-1 1-1,1-1 1,1 0-1,0 1 1,0-1-1,1 1 1,0-1-1,0 1 1,1 0-1,6-14 1,-6 20-258,-1 1 0,0-1-1,1 0 1,-1 1 0,1 0 0,0-1 0,0 1 0,0 0 0,0 1 0,0-1 0,7-2 0,-3 0-26,1 1-203,0 0 0,0 0 1,1 1-1,-1 0 0,1 1 0,0 0 0,-1 0 1,1 0-1,13 2 0,-9-1-357,1-1 0,-1-1 0,14-3 0,2-1-270,-11 4 383,6-1 6,37-11-1,-30 6 410,39-12 971,-63 17-622,0 0-1,-1 0 1,1-1-1,0 1 0,-1-2 1,0 1-1,9-8 1,-14 11-236,1-1 0,-1 1 0,0-1 1,0 1-1,1 0 0,-1-1 0,0 0 0,0 1 1,0-1-1,-1 0 0,1 0 0,0 1 0,-1-1 1,1 0-1,-1 0 0,1-2 0,-1 4-95,0 0 0,0-1 0,0 1 0,0 0 0,0 0 0,0 0 0,0 0 0,0 0 0,0 0 0,0 0 0,0 0 0,0 0 0,0 0 0,0-1 0,0 1 0,0 0 0,0 0-1,0 0 1,0 0 0,0 0 0,0 0 0,0 0 0,0 0 0,0 0 0,0 0 0,0-1 0,0 1 0,0 0 0,0 0 0,0 0 0,-1 0 0,1 0 0,0 0 0,0 0 0,0 0 0,0 0 0,0 0 0,0 0-1,0 0 1,0 0 0,0 0 0,0 0 0,0 0 0,-1 0 0,1 0 0,0 0 0,0 0 0,0 0 0,0 0 0,0 0 0,0 0 0,0 0 0,0 0 0,0 0 0,0 0 0,-1 0 0,1 0-6,-5 0-47,0-1 1,-1 1-1,1 1 0,0-1 1,0 1-1,-1 0 1,1 0-1,0 1 1,0-1-1,0 1 0,0 0 1,1 0-1,-1 1 1,-6 4-1,7-4-109,1 0 0,-1 0 0,1 0 0,-1 1 1,1-1-1,0 1 0,0 0 0,1 0 0,-1 0 0,1 1 0,0-1 0,0 0 0,0 1 0,1-1 0,-1 1 1,1 0-1,0-1 0,1 1 0,-1 0 0,1 9 0,0 7-222,-1-5 121,1 0 0,4 24 0,7-4 164,-9-24 242,-1-8-54,0 0 0,0 0 0,0 0 0,1 0 0,-1 0 0,1-1 0,0 1 0,4 5 0,3 13 550,1 2 199,-5-16-421,-4-6-351,0-1 0,0 1 0,0-1 0,-1 1 0,1-1 0,0 1 1,-1 0-1,1-1 0,-1 1 0,1 0 0,-1-1 0,0 1 0,0 2 0,0 26 779,3-25-784,1-1-78,0-1 0,0 0 0,1-1 0,-1 1-1,1-1 1,-1 0 0,1 0 0,0 0 0,0-1-1,-1 1 1,1-1 0,0 0 0,0-1 0,1 1 0,-1-1-1,0 0 1,8-1 0,11-4-259,-13 2-98,0 1 0,0 0-1,17 0 1,-7 0-3,0 0 1,-1-1 0,1-2-1,-1 0 1,38-15 0,-23 8 247,-10 3 470,32-15 1,-55 23-274,1 0 1,-1 0-1,0 0 1,0 0-1,0 0 1,-1-1-1,1 1 1,0-1-1,0 1 1,-1-1-1,1 0 1,-1 0-1,0 0 1,1 0-1,-1 0 1,0 0-1,0 0 1,0 0-1,0 0 1,-1 0-1,2-5 1,0 2 181,1-4 60,-3 8-266,1 0 0,-1 0 0,1 0 1,-1 0-1,0 0 0,0 0 0,1 0 1,-1 0-1,0 0 0,0 0 0,0 0 0,0 0 1,0 0-1,0 0 0,-1 0 0,1 1 0,0-1 1,0 0-1,-1 0 0,1 0 0,0 0 1,-1 0-1,1 0 0,-1 0 0,1 1 0,-2-2 1,2 1-37,-1 0 62,1 0-1,-1-1 1,1 1 0,-1 0-1,0 0 1,1 0 0,-1 0-1,0 0 1,0 0 0,0 0-1,-2-1 1,2 1 43,-1 1 0,0-1 1,0 1-1,0 0 0,0-1 0,1 1 0,-1 0 1,-3 1-1,-3-1 59,5 0-132,0 0 0,0 0 0,0 0 0,0 1 1,0-1-1,0 1 0,0 0 0,0 0 1,1 0-1,-1 0 0,0 0 0,1 1 0,-1-1 1,1 1-1,-1 0 0,1 0 0,0 0 1,-1 0-1,1 0 0,0 0 0,1 0 0,-1 1 1,-2 3-1,-3 4-16,3-5-64,0 1 0,0-1 0,1 1 0,-5 11 0,2 11-112,2-20 69,0 6-58,12 16 32,-5-18 105,-1-3 58,0-1 0,1 1 1,5 12-1,-6-17-38,1-1 1,-1 1-1,1 0 1,0-1-1,0 1 1,0-1-1,0 0 1,1 0-1,-1 0 1,5 2-1,38 25-1074,-43-29 908,0 0 0,0 0 1,0-1-1,0 1 1,0-1-1,0 0 0,0 1 1,0-1-1,0-1 1,4 0-1,5 1-252,73 0-2705,-22 0-1354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6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 7392,'0'0'2720,"0"16"-2080,0 0 832,-16 1-1088,-1 15 256,1-15-352,-17 16-2656,-16 16 1312,0-16-4640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05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1984,'0'0'640,"3"-3"-389,-2 2-172,1 0 1,-1-1 0,1 1-1,-1 0 1,1 0-1,0 0 1,-1 1 0,1-1-1,0 0 1,0 1 0,0-1-1,3 0 1,30-1 1818,-29 2-1749,-2 1-42,0-2-1,0 1 1,0 0 0,7-2-1,13-9 497,5 8-69,-1 1 0,47 3 0,-37 0-285,765-1 1479,-623-8-1652,-8 0-174,213 8 120,-318-1 43,117 4 40,-118 2-86,-7 0-111,76-4 0,-71-6 21,-11 1-40,73 2 0,-58 8 29,80 2-178,149-8 266,-157 8 37,-4 0-108,116-8 385,-249 1-320,-1-1 0,1 0 0,0-1 0,0 1 0,0-1 0,4 0 0,-6 1-14,-1-1 0,0 1 0,1 0 0,-1 0 0,0-1-1,1 1 1,-1 0 0,0-1 0,0 1 0,1 0 0,-1-1 0,0 1-1,0 0 1,1-1 0,-1 1 0,0 0 0,0-1 0,0 1 0,0-1-1,0 1 1,1 0 0,-1-1 0,-3 9-477,2-8 410,1 0-1,-1 1 0,0-1 0,1 0 1,-1 1-1,0-1 0,1 0 0,-1 0 0,0 0 1,1 0-1,-1 1 0,0-1 0,0 0 1,0-1-1,-2 1-798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7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83 3968,'0'-11'1285,"0"17"-768,0-15-31,0 7 1796,-3 2-964,-8 0-390,11 0-910,0 0 0,0 0 0,0 0 0,0 0 0,0 0 0,-1 0 0,1 0 0,0 0 0,0 0 0,0 0 0,0 0 0,0 0 0,0 0 0,0 0 1,0 0-1,0 0 0,0 0 0,-1 0 0,1 0 0,0 0 0,0 0 0,0 0 0,0 0 0,0 0 0,0-1 0,0 1 0,0 0 0,0 0 0,0 0 0,0 0 0,0 0 1,-1 0-1,1 0 0,0 0 0,0 0 0,0 0 0,0 0 0,0 0 0,0 0 0,0-1 0,0 1 0,0 0 0,0 0 0,0 0 0,0 0 0,0 0 0,0 0 0,0 0 1,0 0-1,0 0 0,0-1 0,0 1 0,0 0 0,0 0 0,0 0 0,0 0 0,0-11 643,0 8 230,3 3-822,-1 0-68,-1 1-1,1-1 1,-1 0-1,1 1 1,-1-1-1,1 1 1,-1-1-1,0 1 1,1 0-1,1 1 1,12 5-1,-9-6 12,0 1 1,1-2 0,-1 1 0,0-1 0,1 0 0,9-1 0,12 1 83,-20-1-82,-1 0-1,1 0 0,13-4 1,-12 2 4,-1 1 1,1 1 0,16-2-1,-9 4 2,-9-1-16,-1 0 0,1 0-1,0 0 1,-1-1 0,8-2 0,0-3 10,-13 5-13,1 0 0,-1 0 0,1 0 0,-1 1 0,1-1 0,-1 1 0,1-1 0,-1 1 0,1-1 0,0 1 0,-1 0 0,3 0 0,-3 0 29,1 0 1,0-1 0,0 1 0,-1 0 0,1-1-1,0 1 1,-1-1 0,1 1 0,0-1 0,-1 0 0,1 0-1,-1 1 1,1-1 0,-1 0 0,0-1 0,1 1-1,1-2 1,2 0 284,-4 4-306,0-1 0,-1 0 0,1 0-1,0-1 1,-1 1 0,1 0 0,0 0 0,0 0 0,-1 0 0,1-1 0,0 1 0,-1 0-1,1-1 1,0 1 0,5-11-25,-6 10 5,1 1 0,-1 0 0,1-1 0,0 1 0,-1 0 0,1 0 0,0-1 0,-1 1 0,1 0 0,0 0 0,0 0 0,-1 0 0,1 0 0,0 0 0,2 0-101,-6 0-43,3 0 158,0 0 0,-1 0 0,1 0 0,-1 0-1,1 0 1,-1 0 0,1 0 0,-1 0 0,1 0 0,-1 0-1,1 0 1,-1 1 0,1-1 0,0 0 0,-1 0 0,1 1-1,-1-1 1,1 0 0,-1 0 0,1 1 0,0-1 0,-1 0-1,1 1 1,0-1 0,0 0 0,-1 1 0,1-1 0,0 1-1,0-1 1,-1 1 0,1-1 0,0 0 0,0 1 0,0-1-1,0 1 1,0-1 0,0 1 0,-1-1 0,1 1 0,0-1-1,0 1 1,1-1 0,-1 1 0,0-1 0,0 1-1,0 1-5,0 0 0,0 0 0,-1 0 0,1 0-1,0-1 1,-1 1 0,1 0 0,-2 2 0,-1 2-34,0 0 31,0 1 0,-1-1-1,1 0 1,-2 0-1,-4 6 1,6-9-8,0 0 0,0 0 0,1 1-1,-1-1 1,1 1 0,0 0 0,0 0 0,0-1 0,1 1 0,-1 0 0,1 0 0,0 1 0,0-1-1,0 0 1,0 6 0,-4 22-213,3-25 193,-1 5 9,0 0 0,0 1-1,2-1 1,-1 14 0,1-13 25,0-1 1,0 1-1,-2-1 1,-3 13 0,4-18 1,1 14 15,1-18-9,0 1 1,0-1-1,0 1 1,-1-1 0,1 1-1,-1-1 1,-1 4-1,-9 20 62,11-26-59,0 0 1,-1 0 0,1 0 0,0 0 0,0 0-1,-1 0 1,1 0 0,-1 0 0,1 0 0,-1 0-1,1 0 1,-1-1 0,1 1 0,-1 0-1,0 0 1,1-1 0,-1 1 0,-1 0 0,-5 4 105,1 7 187,5-11-288,1 0 1,-1 0 0,1 0-1,-1 0 1,1 0 0,-1 0-1,1 0 1,-1 0 0,0 0-1,0 0 1,0 0 0,1 0 0,-1-1-1,0 1 1,-2 1 0,2-2 6,-1 1 0,0-1 0,0 1 0,0-1 0,0 0 0,0 0 0,1 0 0,-1 0 0,0 0 0,0 0 0,0 0 0,0-1 0,0 1 0,1-1 0,-1 1 0,0-1 1,0 0-1,1 0 0,-1 0 0,0 0 0,-2-2 0,-3 0-40,0-1 17,3 3 14,1-1 0,0 0 0,-1 1 0,1-1 0,0-1 0,0 1 0,1 0 0,-1-1 0,0 1 0,1-1 0,-1 0 0,-3-6 0,-1-2 40,3 4-19,0 1 0,0 0 0,0 1 0,-8-9 0,8 11-21,1 0 0,0 0 0,0-1 0,0 1 0,1-1 0,0 0 0,-3-5 0,-6-34 210,-3 20-111,3 8-29,-10-29 215,10 29-216,-3-8 20,7-6 22,7 25-105,-1-1-1,1 1 1,-1-1 0,-1 1 0,1 0-1,-1 0 1,1 0 0,-1 0-1,0 0 1,-4-5 0,-3-3 65,5 7-21,-1-1 0,1 0 0,0 0 0,-2-8 0,-5-2 27,8 9-87,2 6-19,1 1 0,0 0 0,0-1 0,0 1 0,0-1 0,0 1 0,-1-1 0,1 1 0,0-1 0,0 1 1,-1 0-1,1-1 0,0 1 0,-1 0 0,1-1 0,0 1 0,-1 0 0,1-1 0,-1 1 0,1 0 0,0 0 0,-1-1 0,1 1 1,-1 0-1,1 0 0,-1 0 0,1 0 0,-1-1 0,1 1 0,-1 0 0,1 0 0,-1 0 0,1 0 0,-1 0 0,0 0 0,3 0-15,0 0-116,1 0 0,-1 0 1,0 0-1,1 0 0,-1 1 0,0-1 0,1 1 0,-1-1 0,0 1 1,0 0-1,0-1 0,1 1 0,-1 0 0,0 1 0,0-1 0,0 0 1,-1 1-1,1-1 0,0 1 0,3 3 0,11 10-2782,2-1 0,29 19 1,-17-16-108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7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8224,'-16'0'3712,"16"17"-1344,0-1-2240,0 1 96,16-1-128,-16 0-2880,17 1-2048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412 60 6816,'-1'-1'61,"1"1"0,-1 0 0,1 0-1,-1 0 1,1 0 0,-1 0 0,1 0 0,-1 0 0,0 0 0,1 0 0,-1 0 0,1 0 0,-1 0 0,1 0 0,-1 0-1,1 1 1,0-1 0,-1 0 0,1 0 0,-1 1 0,1-1 0,-1 0 0,1 0 0,0 1 0,-1-1 0,1 1-1,-1-1 1,1 0 0,0 1 0,0-1 0,-1 1 0,1-1 0,0 0 0,0 1 0,-1-1 0,1 1 0,0-1 0,0 1-1,0-1 1,0 1 0,0-1 0,0 1 0,0-1 0,0 1 0,0-1 0,0 1 0,0 0 0,0 0 0,0 0-2,0 1 0,0 0 1,0 0-1,0-1 0,-1 1 1,1 0-1,-1-1 1,1 1-1,-2 1 0,0 2 84,-1-1 0,0 0-1,0 0 1,-1 0 0,1 0-1,-5 3 1,-9 10 112,7-4-56,0 1-4,-1 0 0,0 0-1,-1-1 1,-22 18 0,-78 67-115,33-19 363,78-77-432,0-1 1,0 1 0,-1-1-1,1 1 1,0-1 0,-1 0-1,1 0 1,-1 0 0,1 0-1,-1 0 1,0 0 0,1 0-1,-1 0 1,0-1 0,0 1 0,1-1-1,-1 1 1,0-1 0,0 0-1,-2 0 1,2 0 7,0 1-1,0-1 1,1 0 0,-1 0-1,0 1 1,1-1 0,-1 1-1,0 0 1,1-1 0,-1 1-1,1 0 1,-1 0 0,1 0-1,-1 0 1,1 0 0,0 0-1,-2 2 1,2-4 56,1 1-78,-1 0 0,1-1 0,0 1-1,0 0 1,-1-1 0,1 1 0,0-1-1,0 1 1,-1 0 0,1-1 0,0 1-1,0-1 1,0 1 0,0 0 0,0-1-1,0 1 1,0-1 0,0 1 0,0-1-1,0 1 1,0-1 0,0 1 0,0 0-1,0-1 1,0 1 0,0-1 0,0 1-1,1-1 1,-1 1 0,0 0 0,0-1-1,1 1 1,-1-1 0,0 1 0,0 0-1,1-1 1,0 1 0,2-4-32,1-1 0,-1 1-1,6-10 1,-5 7-66,1 1 0,-1-1 0,1 1 0,7-7 1,44-51-767,-3 3 150,-28 34 428,26-35 0,-26 30 237,-5 2 81,-16 22 136,1-1 0,1 1-1,11-13 1,29-15 833,-45 36-985,-1-1 1,1 0-1,-1 1 1,1-1-1,-1 1 1,1-1-1,-1 0 1,1 1-1,-1-1 1,1 1-1,0 0 1,-1-1-1,1 1 1,0-1 0,-1 1-1,1 0 1,0-1-1,0 1 1,-1 0-1,1 0 1,0 0-1,0 0 1,-1 0-1,1 0 1,0 0-1,0 0 1,0 0-1,-1 0 1,1 0-1,0 0 1,0 0 0,-1 1-1,1-1 1,0 0-1,-1 1 1,1-1-1,0 0 1,0 1-1,0 0 1,4 2 53,6 1 66,-10-3-104,1-1 0,0 1 0,-1 0 0,0-1 0,1 1 0,-1 0 0,1 0 0,-1 0 0,0 0 0,0 0 0,1 0 0,-1 1 0,0-1 0,0 0 0,1 3 0,0 0 23,1 1-1,-1 0 1,0 1-1,0-1 1,-1 0 0,0 0-1,0 1 1,1 8 0,1 7 96,0-8-78,1 0 0,11 25 0,-7-20-61,-1-2 91,0 0 1,1 0 0,0 0-1,1-1 1,1-1-1,20 24 1,-26-34-57,0-1-1,-1 1 1,0 0 0,0 0 0,0 0-1,0 1 1,0-1 0,-1 1-1,3 7 1,-1 0-166,1 0-1,7 14 1,-11-24 95,4 7-222,-5-9 237,0 0 1,0 0 0,1 0-1,-1 0 1,0 1-1,0-1 1,0 0-1,0 0 1,0 0 0,0 0-1,0 0 1,0 0-1,0 1 1,0-1 0,0 0-1,1 0 1,-1 0-1,0 0 1,0 0 0,0 1-1,0-1 1,0 0-1,0 0 1,0 0 0,0 0-1,0 1 1,0-1-1,-1 0 1,1 0-1,0 0 1,0 0 0,0 0-1,0 1 1,0-1-1,0 0 1,0 0 0,0 0-1,0 0 1,0 0-1,0 0 1,-1 1 0,1-1-1,0 0 1,0 0-1,0 0 1,0 0 0,0 0-1,0 0 1,-1 0-1,1 0 1,-4 4-241,3-3 111,1 0 0,-1 0 1,1 0-1,0 0 0,-1 0 0,1 0 0,0 0 1,0 0-1,-1 1 0,1-1 0,0 0 0,0 2 1,-2 8-1315,-2-8 1520,-15-3-6675,12 0 5555,-9 0-1121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8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0 5568,'-32'0'2048,"48"0"-1568,0 0-160,1 0 1088,-1 0-832,1 0 256,15 17-480,1-17 64,16 0-256,-16 0-1056,0 0 480,0 0-2880,-17 0 1824,0 0-2016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8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33 6560,'-16'-16'3360,"32"16"-2400,1 0-608,-1 0 288,1-17-384,15 17-64,1 0-128,0 0 288,16 17-160,-16-17-1504,0 0 704,-1 0-1984,1 0 1472,16 16-2976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9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33 7040,'-17'-16'3648,"34"16"-2208,-17-17-224,16 17-992,0 0-192,1 0-64,15 0-1088,-15 17 576,-1-17-2496,17 16 1696,-17 0-2944</inkml:trace>
  <inkml:trace contextRef="#ctx0" brushRef="#br0" timeOffset="1">1 246 6560,'0'16'2432,"16"-16"-1888,17 0-160,0 0 288,-17 0-448,33 17 64,-16-17-192,16 0-2240,0 0 1152,0 0-3520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2:59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66 5152,'0'0'1648,"0"-3"-987,0 3-632,1-1-1,-1 1 1,0-1-1,0 1 1,0-1 0,0 1-1,-1 0 1,1-1-1,0 1 1,0-1 0,0 1-1,0-1 1,0 1-1,0 0 1,-1-1 0,1 1-1,0-1 1,0 1-1,-1 0 1,1-1 0,0 1-1,-1 0 1,1 0-1,0-1 1,-1 1-1,1 0 1,0-1 0,-1 1-1,1 0 1,-1 0-1,-6-5 873,2-2-278,5 6-577,0 1-1,-1-1 0,1 1 1,0 0-1,0-1 0,-1 1 1,1-1-1,0 1 0,-1 0 1,1-1-1,-1 1 0,1 0 1,0-1-1,-1 1 0,1 0 1,-1 0-1,1-1 1,-1 1-1,1 0 0,-1 0 1,1 0-1,-1 0 0,1 0 1,-1 0-1,1-1 0,-1 1 1,1 0-1,-1 1 0,1-1 1,-1 0-1,0 0 0,-2 0 84,1 0-1,-1 1 1,1-1 0,0 1-1,-1-1 1,1 1-1,0 0 1,0 0 0,-1 0-1,-3 2 1,-16 7 595,17-8-681,0 0 1,0 0-1,0 1 1,1 0-1,-1 0 0,1 0 1,0 0-1,0 1 1,0-1-1,0 1 1,0 0-1,1 0 0,0 1 1,0-1-1,0 1 1,-2 5-1,3-6-26,0-1 0,1 1-1,0 0 1,0 0 0,0 0 0,0 0 0,1 0-1,-1 0 1,1 0 0,0 0 0,0 0 0,1 0-1,-1 0 1,1 0 0,0 0 0,0 0 0,0 0-1,1-1 1,-1 1 0,1 0 0,0-1 0,0 1-1,4 4 1,-2-2-28,1 0-1,1-1 1,-1 0-1,1 0 0,0 0 1,0-1-1,0 0 1,0 0-1,1-1 1,0 1-1,0-1 1,0-1-1,0 1 0,0-1 1,0-1-1,1 1 1,13 0-1,-7-2-114,-10 1 98,0-1 0,0 0-1,0 0 1,0 0 0,0 0-1,0-1 1,-1 1 0,1-1 0,0 0-1,6-3 1,-7 1 33,0 0 0,0 0 0,0 0 0,0-1 0,0 1 0,-1-1 0,0 0 0,0 0 0,0 0 0,0 0 0,0 0 0,-1 0 0,0 0 0,0-1 0,0 1 1,0 0-1,-1-8 0,-1 1 24,0 0 1,-1-1 0,-1 1 0,0 1-1,0-1 1,-10-19 0,7 14-9,2 8-8,1 1-1,-1 0 1,-1 0 0,1 0-1,-1 1 1,0 0 0,-12-12-1,17 18-19,-17-15-106,16 14 90,1 1 0,-1 0 0,1 0 1,0-1-1,-1 1 0,1 0 0,-1 0 0,1-1 0,-1 1 0,1 0 0,-1 0 0,1 0 0,-1 0 0,1 0 0,-1 0 1,1-1-1,-1 1 0,1 0 0,-1 1 0,1-1 0,0 0 0,-1 0 0,1 0 0,-1 0 0,1 0 0,-1 0 0,1 1 1,-1-1-1,1 0 0,-1 0 0,0 1 0,1-1-71,0 1 0,0-1 1,-1 1-1,1-1 0,0 1 0,0-1 1,0 1-1,0-1 0,-1 1 1,1-1-1,0 1 0,0-1 0,0 1 1,0 0-1,0-1 0,0 1 0,1-1 1,-1 1-1,0-1 0,0 1 0,0-1 1,0 1-1,1-1 0,-1 1 0,0 0 1,14 15-1651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5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7232,'-16'-16'3264,"32"16"-2240,0 16-512,-16 17-288,0-16 64,0 15-224,0 1-1152,-16-17 576,0 17-2176,-1 0 1504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6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6048,'-14'-41'1952,"12"33"-667,2-4 67,0 10-1125,0 0 1255,2 4-1076,4 3-373,0-1 0,1-1 0,-1 1-1,1-1 1,-1 0 0,1-1 0,0 1 0,0-1 0,0-1 0,9 2 0,42 8 99,0-2-1,67 1 1,-98-9-143,39 6 0,-40-3 33,38 0-1,31-4 22,-88 1-30,1-1 1,-1 1-1,0 0 1,0 1-1,-1-1 1,11 5-1,-10-4 5,-4-1 5,0 0 0,0-1 1,0 1-1,0-1 0,0 0 1,0 0-1,4 0 0,-2 0 26,-3 0 329,-2 2-375,0-1-1,0 1 1,0 0-1,-1-1 1,1 1-1,0 0 1,-1-1-1,0 1 1,1-1 0,-1 1-1,0-1 1,0 1-1,-1 1 1,-3 6-1,-14 26-29,-7 13-149,0 2-75,14-31 191,4-7 87,0 1 0,-11 25 1,16-28-6,-13 24 46,-11 2 39,5-6-54,-8-9-90,7-2 19,12-10 69,0 0 0,0-1 0,-15 8 1,24-16-28,0 1 1,0 0 0,0-1-1,0 0 1,0 1 0,0-1-1,0 0 1,0 0 0,0 0-1,-3 0 1,-5-1 40,-37 1 207,46 0-267,0 0 0,-1 0 0,1 0 1,0-1-1,0 1 0,-1 0 0,1-1 1,0 1-1,0-1 0,0 1 1,-1-1-1,1 0 0,0 1 0,0-1 1,0 0-1,0 0 0,0 0 1,1 0-1,-1 0 0,0 0 0,0 0 1,1 0-1,-1 0 0,0-2 0,-8-9 29,-6-1 13,11 9-38,0 1-1,1-1 1,-1 1 0,1-1 0,-1 0 0,1 0-1,-4-9 1,2 4-4,-1 0 1,-9-12-1,-5-8 22,-2-17 26,-1 4-51,11 22-107,-16-36 0,21 36 147,6 14-28,-1 1 1,1-1-1,-1 1 0,0 0 0,-1 0 0,1 0 0,-1 0 0,0 0 1,-1 0-1,1 1 0,-1-1 0,0 1 0,-7-6 0,3 5-5,7 4-15,-1 1-1,1-1 0,0 1 1,0-1-1,0 1 0,-1-1 0,1 0 1,0 0-1,0 0 0,0 0 1,0 0-1,0 0 0,1 0 0,-1 0 1,0 0-1,0 0 0,1 0 1,-1 0-1,1-1 0,-1 1 0,1 0 1,-1-1-1,1 1 0,0 0 1,-1-3-1,0-8-636,5 21-511,12-1-1769,14 14 326,-27-21 2176,0 0 0,0 0 0,0 0 0,-1 0-1,1-1 1,0 0 0,0 1 0,0-1 0,4 0 0,-7 0 344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6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7872,'0'-33'2944,"16"33"-2304,0 0 1024,1 16-1216,-1-16 32,1 0-832,-1 0 224,0 0-2880,17 17 1664,-16-17-3872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0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 7040,'-32'0'3200,"32"33"-2752,-17-17-192,17 0-224,-16 1 320,16 16-160,-33-1-1248,0 1 576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476 149 6048,'-25'0'1952,"25"0"-1940,0 0 1,0 0-1,0 0 1,0 0-1,0 0 0,1 0 1,-1 0-1,0 0 1,0 0-1,0 0 1,0 0-1,0 0 0,0 0 1,0 0-1,0 0 1,0 0-1,0 0 1,0 0-1,1 1 1,-1-1-1,0 0 0,0 0 1,0 0-1,0 0 1,0 0-1,0 0 1,0 0-1,0 0 1,0 0-1,0 0 0,0 0 1,0 0-1,0 1 1,0-1-1,0 0 1,0 0-1,0 0 0,0 0 1,0 0-1,0 0 1,0 0-1,0 0 1,0 0-1,0 0 1,0 1-1,0-1 0,0 0 1,0 0-1,0 0 1,0 0-1,0 0 1,0 0-1,0 0 1,0 0-1,0 0 0,-1 0 1,1 0-1,-6 10 813,-19 16 658,0 0-1056,12-7-214,4-6 131,-21 21 0,-82 64 344,44-35-373,53-51-231,2-2 10,-24 15 0,7-17-4,16-2-38,13-5-39,-1 0-1,1 0 1,-1 0-1,1-1 0,-1 1 1,1 0-1,-1-1 1,0 1-1,1-1 0,-1 0 1,0 0-1,-1 0 1,-3 1 16,-15-3 94,21 2-123,-1 0 1,1 0-1,0-1 0,-1 1 1,1 0-1,0 0 1,-1 0-1,1-1 0,0 1 1,0 0-1,-1-1 1,1 1-1,0 0 1,0-1-1,-1 1 0,1 0 1,0-1-1,0 1 1,0 0-1,0-1 0,0 1 1,-1-1-1,1 1 1,0 0-1,0-1 0,0 1 1,0 0-1,0-1 1,0 1-1,0-1 1,0 1-1,1 0 0,-1-1 1,0 1-1,0-1 1,0 1-1,0 0 0,0-1 1,1 1-1,-1 0 1,0-1-1,0 1 0,0 0 1,1-1-1,2-4-96,1 0 0,-1 1-1,1-1 1,0 1 0,9-8-1,5-5-461,59-48-242,-39 18 555,-20 25 95,-1 0 80,1 2-1,1 0 1,1 0 0,35-26 0,11-6 233,-45 32 155,2 2 0,1 1 0,36-21-1,-11 8 302,-48 30-603,0-1 1,0 1-1,1-1 0,-1 1 1,0-1-1,0 1 0,0 0 1,0 0-1,0-1 0,0 1 1,0 0-1,0 0 0,1 0 1,-1 0-1,0 1 0,0-1 1,0 0-1,0 0 0,0 1 1,0-1-1,0 0 0,0 1 1,0-1-1,0 1 0,1 0 1,1 1 24,-1 0 0,0 1 0,0-1 1,0 0-1,0 1 0,2 4 0,0-2-29,0 2 23,0 0 0,0-1 1,-1 1-1,0 0 0,0 1 0,-1-1 0,1 0 0,-2 1 0,1-1 0,0 13 0,2 7 134,-2-17-124,0-1 1,1 1-1,0-1 0,1 1 1,0-1-1,0 0 0,7 10 1,-7-13-29,1 2 2,-1 0 1,0-1 0,4 10 0,-2 13 60,-6-25-64,1-1-1,0 0 1,-1 1-1,2-1 1,-1 0-1,0 0 0,1 0 1,0 0-1,0 0 1,4 6-1,9 5 108,-12-12-102,0-1 0,0 1 0,0 0-1,-1 0 1,1 0 0,-1 0 0,1 0-1,-1 1 1,3 6 0,-4 0-196,1 0 0,-2 0 0,1 0 0,-2 11 0,1-6-315,0 0-172,1-13 304,-1 1 1,0 0-1,0-1 0,0 1 0,0 0 1,0-1-1,0 1 0,-1-1 0,1 1 1,-1-1-1,-1 4 0,-3-2-1018,-1-1 0,1 0 0,0-1 0,-7 3 0,8-4 1036,-1 0 0,1-1-1,-1 1 1,-7-1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7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6400,'-17'-16'2880,"34"16"-2496,-1-16 864,1 16-768,15 0 416,1 0-512,16 0-64,0 0-192,1 0 64,-1 0-128,-17 16-736,1 0 384,0-16-1408,0 0 960,-17 0-3040,1 0-576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7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17 3552,'-10'0'1098,"20"0"5660,-7-2-6172,10-12 209,-11 14-723,-1-1-1,0 1 1,0 0 0,0 0 0,0 0-1,0 0 1,0 0 0,0 0 0,1 0-1,0 1 1,278-1 2227,-98 0-7062,-166 0 3409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8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50 5312,'-16'-16'2400,"16"-1"1888,16 1-3168,1 16-928,-1 0-96,1 0-64,-1 0 32,0 0-32,1 0-1216,-1 0 640,17 0-1952,0 16-3232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8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6880,'-16'0'2560,"32"17"-1984,1-17-160,-1 0 608,1 0-640,15-17 0,17 17-256,-16 0-96,0 0 0,16-16-1376,-16 16 736,16 0-1088,-16 0 960,-17 0-1536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8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 4064,'-3'0'1307,"-7"0"-801,9 0-498,1 0-1,0 0 0,0 0 1,0 0-1,0-1 1,0 1-1,0 0 0,0 0 1,0 0-1,0 0 0,-1 0 1,1 0-1,0 0 1,0 0-1,0 0 0,0 0 1,0 1-1,0-1 1,0 0-1,0 0 0,0 0 1,0 0-1,-1 0 1,1 0-1,0 0 0,0 0 1,0 0-1,0 0 1,0 0-1,0 0 0,0 0 1,0 0-1,0 0 0,0 0 1,0 0-1,0 1 1,0-1-1,0 0 0,0 0 1,0 0-1,0 0 1,0 0-1,0 0 0,0 0 1,0 0-1,0 0 1,0 0-1,0 1 0,0-1 1,0 0-1,0 0 1,0 0-1,0 0 0,0 0 1,0 0-1,0 0 0,-1 8 588,1 0-1,-2-1 0,1 1 0,-3 7 0,2-7-437,0 0 0,0 0 0,1 0-1,-1 10 1,2-11-30,0-1 0,-1 1 1,-1-1-1,-2 12 0,-2 6 336,4-11-320,1 1 0,1-1 0,1 21 0,0-21-96,0 0 1,-1 0 0,-1 0 0,-4 22-1,0-17-24,3-11 9,0 0-1,1 0 1,-1 0 0,1 10 0,1-13-75,0-1 1,-1 0 0,1 0-1,-1 1 1,1-1-1,-1 0 1,0 0 0,0 0-1,0 0 1,-1 0 0,-1 4-1,0-2-99,3-5 48,-1 1 0,1 0 1,-1-1-1,1 1 0,0 0 0,-1-1 0,1 1 0,0 0 1,0 0-1,0 0 0,0-1 0,-1 1 0,1 0 1,0 0-1,0-1 0,1 1 0,-1 0 0,0 0 0,0 0 1,0 0-1,9 5-981,-4-4 93,-5-1 703,1 0-1,-1 0 1,0-1-1,1 1 0,-1 0 1,0 0-1,0 0 1,1 0-1,-1 0 0,0 0 1,0-1-1,0 1 1,0 2-1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09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110 131 4480,'0'-2'131,"0"1"0,0-1 0,0 0 0,0 0 0,1 1 0,-1-1 0,1 0 0,-1 1-1,1-1 1,0 1 0,0-1 0,0 1 0,0-1 0,0 1 0,0 0 0,0-1 0,2-1 0,0 0 360,0 0-91,8-7 304,-9 7 688,-2 0-843,0-8-10,0 8-187,-2 6 26,0-2-343,1 1 0,0-1 0,-1 0 0,0 0 0,1 0-1,-1 0 1,1 0 0,-1 0 0,0 0 0,0-1 0,1 1-1,-1 0 1,0-1 0,-3 1 0,0 2 178,-44 46 998,43-42-1091,0 1-1,1 1 1,0-1 0,1 1-1,0 0 1,0 0 0,1 0 0,-4 18-1,2 3-7,1-21-84,-1 4 3,6-8-15,0 0 0,0-1 0,0 1 0,1-1 0,-1 1 0,1-1 0,0 0 0,0 1 0,1-1 0,-1 0 0,1 0 0,0-1 0,0 1 0,0 0 0,1-1 0,-1 0 0,1 0 0,-1 0 0,1 0 0,0-1 0,1 1 0,-1-1 0,0 0 0,0 0 0,7 1 0,13 0-272,0-2 0,36-2 1,-26 1 73,-8 0-48,39-1-110,-60 0 339,-1 1 0,1-1 0,0 0 0,-1 0 0,1-1 0,-1 1 0,0-1 0,1 0-1,-1 0 1,4-3 0,8-12 32,-7 6 2,0 4 12,-7 5-34,-1 1 0,1-1 0,0 1 0,-1-1 0,1 0 0,-1 1 0,1-1 0,0-2 0,0-1 22,0 0 0,-1 1 0,0-1 1,0 0-1,-1 0 0,0 0 0,1 0 0,-1 0 0,-1 0 0,1 0 0,-1 0 0,0 0 0,0 1 0,-3-7 0,-4-6 129,0 0 0,-17-22 0,-24-28 323,43 59-360,-1-1 0,-1 1 0,-8-8 1,4 5-126,11 10-64,-1 0 0,1 0 0,-1-1 0,1 1 0,-1-1 0,1 1 0,0-1 0,0 0 0,0 1 0,0-1 0,0 0 0,0 0 0,1 1 0,-1-1 0,0 0 0,1 0 0,-1-3 0,1 3-1357,3 4-208,10 8-1193,-11-9 2338,-1 0 0,1-1 0,-1 0-1,1 1 1,-1-1 0,1 0 0,-1 0-1,1 0 1,1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6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66 133 3648,'0'0'59,"0"-1"1,0 0-1,0 0 1,0 0-1,0 1 1,0-1-1,-1 0 1,1 0-1,0 1 1,0-1-1,-1 0 1,1 1-1,0-1 1,-1 0-1,1 1 1,-1-1-1,1 0 1,-1 1-1,1-1 1,-1 1-1,1-1 1,-1 1-1,0-1 1,0 0-1,0 1-36,1 0 0,-1-1 1,1 1-1,-1 0 0,1-1 0,0 1 0,-1-1 0,1 1 0,-1-1 1,1 1-1,0-1 0,-1 1 0,1-1 0,0 1 0,0-1 0,-1 1 0,1-1 1,0 0-1,0 1 0,0-1 0,0 1 0,0-1 0,-1-1 0,2 2-5,-1 0-1,0 0 1,0 0-1,0 0 1,0 0-1,0 0 1,0 0-1,0 0 1,0-1-1,0 1 1,0 0-1,0 0 1,0 0-1,0 0 1,0 0-1,0 0 1,0 0-1,0 0 1,0 0-1,0 0 1,0-1-1,-1 1 1,1 0-1,0 0 1,0 0-1,0 0 1,0 0-1,0 0 1,0 0-1,0 0 1,0 0-1,0 0 1,0 0-1,0 0 1,0 0-1,0 0 1,0 0-1,-1-1 1,1 1-1,0 0 1,0 0-1,0 0 1,0 0-1,0 0 1,0 0-1,0 0 1,0 0-1,0 0 1,0 0-1,-1 0 1,1 0-1,0 0 1,0 0-1,0 0 1,0 0-1,0 1 1,-5-1 252,-12-2 1580,16 2-1817,1 0-1,-1 0 1,1-1 0,-1 1-1,1 0 1,0 0-1,-1-1 1,1 1 0,-1 0-1,1-1 1,0 1-1,-1 0 1,1-1 0,0 1-1,-1-1 1,1 1-1,0 0 1,0-1 0,0 1-1,-1-1 1,1 1 0,0-1-1,0 1 1,0-1-1,0 1 1,0-1 0,0 1-1,0-1 1,0 0-1,0 1-25,0 0 0,0 0 0,0 0-1,0 0 1,0-1 0,0 1 0,0 0-1,0 0 1,0 0 0,0 0-1,0 0 1,0 0 0,0 0 0,0 0-1,0 0 1,0-1 0,0 1 0,0 0-1,0 0 1,0 0 0,0 0 0,0 0-1,0 0 1,0 0 0,0 0 0,0 0-1,-1 0 1,1 0 0,0 0-1,0-1 1,0 1 0,0 0 0,0 0-1,0 0 1,0 0 0,0 0 0,0 0-1,0 0 1,0 0 0,0 0 0,-1 0-1,1 0 1,0 0 0,0 0-1,0 0 1,0 0 0,0 0 0,0 0-1,0 0 1,0 0 0,0 0 0,-1 0-1,1 0 1,0 0 0,0 0 0,0 0-1,-11 0 256,8 0 212,6 0-388,-3 0-81,1 0-1,-1 0 1,1 0 0,-1 0 0,1 0 0,-1 0 0,1 0 0,-1 0 0,0 0 0,1 1 0,-1-1 0,1 0 0,-1 0-1,0 0 1,1 1 0,-1-1 0,0 0 0,1 0 0,-1 1 0,0-1 0,1 0 0,-1 0 0,0 1 0,1-1 0,-1 0-1,0 1 1,1 0 0,7 7 87,7-7 4,-12-1-85,-1 0 0,1 0 1,-1 0-1,0 0 0,1 0 0,-1 1 0,0-1 0,1 1 0,-1-1 1,3 2-1,-3-1-11,2 1-2,-1 0 0,1 0 1,-1-1-1,1 1 0,-1-1 0,1 0 0,0-1 1,0 1-1,0 0 0,-1-1 0,7 0 0,27 1 73,-12 0 17,0-1 1,33-5-1,-33 0-38,-15 2-64,0 1 0,0 1 1,19-1-1,64 2-146,-86-1 157,-1 1 1,1-1-1,0 0 1,-1 0-1,8-3 1,10-2 65,-3 3-25,-14 2-26,1-1-1,0 1 1,-1-1-1,1 0 0,12-6 1,-10 4 3,-1 0 0,1 1 0,10-2 1,-10 2 8,0 0 1,0 0 0,10-5 0,55-21 268,-71 28-304,0 0 60,0 0 0,0 0-1,0 1 1,0-1 0,0 1-1,0 0 1,7 1 0,2-1-316,-13 3 246,0 1 54,0-3-22,0 1 0,0 0 0,0 0 0,0 0 0,0 0 0,0 0 0,0 0 0,-1 0 0,1-1 0,-2 4 0,-9 1-123,8-1 108,0 0 0,0 0-1,0 1 1,-1 6 0,-2 10 34,4-15-35,0 1 0,0 0 0,-5 9 1,1-7-5,1-1 0,-11 12 0,-4 8 4,-2 17 37,-76 137 101,88-165-149,5-8 16,-1 0 0,0-1 0,0 0 0,-10 12 0,-12 0 96,-7 26 149,34-46-240,-3 3 24,0 0 0,-1 0-1,0 0 1,-5 4-1,7-7 0,0 1-1,0-1 0,0 0 0,0-1 1,0 1-1,0 0 0,0-1 0,0 0 1,0 1-1,-4-1 0,6 0-8,-1-1 0,0 1 0,0 0 0,1 0 0,-1-1-1,0 1 1,1-1 0,-1 0 0,1 1 0,-1-1 0,1 0 0,-1 0-1,-1-1 1,-5-3 91,-13-4 13,16 7-119,-1 0 0,1-1 0,0 1-1,0-1 1,1 0 0,-1 0 0,-5-6 0,5 5-3,0-1 0,0 1 0,-1 0 0,-6-3 1,6 3-14,1 1 0,-1-1 0,1-1 1,-5-4-1,-16-14 6,20 18-18,0 0 0,1-1 0,0 1 0,0-1 1,-8-12-1,-3-9 23,-15-35 1,12 23 187,16 31-137,0 1 0,1-1 0,-3-10 0,-1-4 124,0 6-62,5 12-71,0 1 1,-1 0-1,1-1 0,1 1 0,-1-1 1,0 0-1,1-4 0,0 5-26,0 1 0,-1 0-1,1 0 1,0 0 0,-1 0-1,0 0 1,1-1 0,-1 1-1,0 0 1,0 0 0,0 1-1,-2-4 1,2 4-21,1-1-1,-1 1 0,0 0 1,0 0-1,1-1 1,-1 1-1,1-1 1,-1 1-1,1-1 0,0 1 1,-1-4-1,1 3-259,0 7 196,0-3-45,-1 0-1,1 0 0,0 0 1,0-1-1,0 1 0,1 0 1,-1 0-1,0 0 0,1-1 1,-1 1-1,1 0 0,-1 0 1,1-1-1,0 1 0,1 1 1,-2-3 110,22 28-1653,-20-26 1110,0 0 0,0 0 1,1 0-1,-1-1 0,1 1 1,-1-1-1,1 1 0,2 0 1,0-1-86,-1 0 1,0-1-1,1 1 1,7-1-1,21 0-1292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6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7232,'-32'0'3264,"48"0"-2848,0 16 512,1 1-448,-1-17-256,1 16-64,-1-16-96,0 0-1600,1 0 832,16 16-4000,-17-16 2592,17 0-160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6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17 5568,'0'0'1786,"0"3"-1071,0 2-571,-1 0 0,0 0 0,0 1 1,-1-2-1,1 1 0,-1 0 0,0 0 0,0 0 0,-1-1 0,-3 6 1,-5 10 221,0-2-255,0 0-1,-1-1 1,-23 26-1,19-24-67,4-7-6,0 0 0,-16 12 0,-13 13 87,26-20-16,-11 9 83,-70 43 497,17-7-246,75-59-417,0 0 0,0 0 0,0-1 0,0 0 0,-6 2 0,-6 1 316,12-1-231,0-1 70,-4-9-67,7 5-111,1 1 2,0-1-1,-1 1 1,1-1-1,-1 0 0,1 1 1,0-1-1,-1 1 1,1-1-1,0 0 1,0 1-1,0-1 0,0 0 1,-1 0-1,1 1 1,0-1-1,0 0 1,0 1-1,0-1 0,0 0 1,1 1-1,-1-1 1,0 0-1,0 0 1,1-2 4,-1-2-79,1-1 1,0 1 0,0-1-1,1 1 1,0-1-1,0 1 1,0 0-1,0 0 1,1 0-1,0 0 1,0 1-1,0-1 1,7-7-1,20-13-569,-3-6 282,15-17 2,83-94 164,-10 27 1578,-110 110-1308,0 1 1,0-1-1,0 1 0,7-4 0,-9 6-46,-1 1 0,1 0 0,0 0 0,0 0-1,0 0 1,0 0 0,0 1 0,0-1 0,0 1 0,4 0 0,-5 0-10,-1 0 1,1 0 0,-1 1-1,1-1 1,-1 0 0,1 1-1,-1-1 1,1 1 0,-1 0-1,1-1 1,-1 1 0,0 0-1,0 0 1,1 0 0,-1 0-1,0 0 1,0 0 0,0 0 0,0 0-1,0 0 1,0 1 0,0-1-1,1 3 1,1 2-17,0 1 0,-1 0 0,3 13 0,-3-15 7,5 28 77,5 15 23,2-5 57,21 59 97,-31-91-227,-1 0-1,0-1 1,3 20 0,-3-10 20,8 18 62,-6 6 124,1-20-127,-4-18-69,0 1 0,-1-1 1,1 1-1,-2 0 0,1 7 1,-1 65-846,0-65-351,0-14 1125,0 0 0,0 0 1,0 0-1,0 0 1,0 0-1,0 1 1,0-1-1,0 0 0,0 0 1,0 0-1,0 0 1,0 0-1,0 0 0,0 0 1,0 0-1,0 0 1,0 0-1,0 1 0,0-1 1,0 0-1,0 0 1,0 0-1,0 0 1,0 0-1,0 0 0,0 0 1,0 0-1,0 0 1,0 0-1,0 0 0,0 0 1,-1 1-1,1-1 1,0 0-1,0 0 1,0 0-1,0 0 0,0 0 1,0 0-1,0 0 1,0 0-1,0 0 0,0 0 1,0 0-1,-1 0 1,1 0-1,0 0 1,0 0-1,0 0 0,0 0 1,0 0-1,0 0 1,0 0-1,0 0 0,0 0 1,-1 0-1,1 0-133,-1 0 0,0 0 0,0 0 1,1 0-1,-1 0 0,0-1 0,1 1 0,-1 0 0,0 0 0,1 0 0,-1-1 0,0 1 0,1 0 0,-2-1 0,2 0 41,0 0-1,-1 1 0,1-1 1,0 0-1,-1 0 1,1 0-1,0 0 1,0 0-1,0 1 1,-1-1-1,1 0 1,0 0-1,1-2 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0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83 5632,'-27'0'1834,"27"0"-1820,-1 0-1,1 0 0,0 0 0,0 0 0,0 0 0,0 0 0,0 0 1,0 1-1,-1-1 0,1 0 0,0 0 0,0 0 0,0 0 0,0 0 0,0 0 1,0 0-1,-1 0 0,1 0 0,0 0 0,0 0 0,0 0 0,0 0 1,0 0-1,-1 0 0,1 0 0,0-1 0,0 1 0,0 0 0,0 0 1,0 0-1,0 0 0,-1 0 0,1 0 0,0 0 0,0 0 0,0 0 0,0 0 1,0-1-1,0 1 0,0 0 0,0 0 0,0 0 0,-1 0 0,1 0 1,0 0-1,0-1 0,0 1 0,0 0 0,0 0 0,0 0 0,0 0 0,0 0 1,0-1-1,0 1 42,0-1 1,0 0-1,0 1 1,0-1-1,0 1 1,0-1-1,0 0 1,-1 1-1,1-1 1,0 1-1,0-1 0,-1 1 1,1-1-1,0 1 1,-1-1-1,1 1 1,0-1-1,-1 1 1,1-1-1,-1 1 1,1 0-1,-1-1 1,1 1-1,-1 0 1,0-2 879,6 2-596,-2 0 616,-3-2-422,1 1-523,-1 0 0,0 0 1,1 0-1,-1 0 0,1 0 0,-1 0 1,1 0-1,-1 0 0,1 0 0,0 1 1,-1-1-1,1 0 0,0 0 0,0 1 0,-1-1 1,1 0-1,0 1 0,0-1 0,0 1 1,0-1-1,0 1 0,0 0 0,2-1 1,30-9 79,14 5-10,4-6 5,10 6-58,-24-1-117,-22 3 51,0 0 0,1 1 0,0 1 0,-1 1 0,1 0 0,20 4 0,-14-1 91,0 2 0,0 0 0,21 9 0,-41-14-44,-1 1 0,0-1 0,0 1 0,0-1 0,0 1 0,0 0-1,0-1 1,1 1 0,-2 0 0,1 0 0,0 0 0,0 0 0,0 0-1,0 0 1,0 1 0,1 1 64,-1-2-46,-1-1 1,1 1-1,-1 0 1,0-1 0,1 1-1,-1 0 1,0-1 0,0 1-1,1 0 1,-1-1-1,0 1 1,0 0 0,0-1-1,0 1 1,0 0 0,0-1-1,0 1 1,0 0-1,0 0 1,0-1 0,0 1-1,-1 0 1,1-1-1,0 1 1,0 0 0,-1-1-1,1 1 1,-2 2 81,0 3-1,-1 0-1,0 0 1,0 0 0,-1 0 0,0-1-1,-5 6 1,5-5-54,-15 22 78,10-14-93,-1 1 0,-18 18 0,11-17-46,-10 9-21,-11 33 8,-14 7 74,25-32-32,6-8 41,-28 24-1,21-22 174,15-15-65,-1-1 1,-22 15 0,33-24-143,1 0 0,-1 0 0,0-1 0,1 1 1,-1-1-1,0 1 0,0-1 0,0 0 1,0 0-1,0 0 0,0-1 0,0 1 1,-1-1-1,1 0 0,0 0 0,0 0 0,-5 0 1,-8-1 60,-22 1-20,36 1-62,0-1 0,0 0 0,0 0 0,-1-1-1,1 1 1,0 0 0,0-1 0,0 1 0,0-1 0,0 0 0,0 0-1,0 1 1,1-1 0,-1-1 0,0 1 0,0 0 0,1 0 0,-1-1-1,0 1 1,-1-2 0,-10-8 62,-19 0 97,26 8-119,2-1-1,-1 0 1,0 0 0,1 0 0,0 0 0,0-1-1,0 0 1,1 0 0,-4-5 0,-27-51 125,27 45-162,1-1 1,0 0-1,-3-18 1,2 8-11,2 6-84,0 0 0,2-1 0,1 1-1,0-44 1,3 52-112,0 1 0,1-1-1,0 1 1,4-13 0,-4 18 57,1-7-377,-3 12 384,0-1 0,1 1 1,0-1-1,-1 1 1,1 0-1,0-1 0,0 1 1,0 0-1,0 0 1,0 0-1,1 0 0,-1 0 1,1 0-1,1-2 1,5-5-1040,-6 7 879,-1 0 1,1 0-1,-1 1 1,1-1-1,0 0 1,0 1-1,0-1 1,0 1-1,0 0 1,0-1-1,0 1 1,0 0-1,0 0 1,0 1-1,1-1 1,-1 0-1,0 1 1,4-1-1,11 1-1606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7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17 6048,'-16'0'2752,"32"-17"-2400,1 17 1024,-1 0-832,17 0 128,0 0-384,-1 0-192,18 0-64,-18 0 96,1 0-64,-16 0-96,-1 0 0,0 0-960,1 0 544,-1 0-1600,1 0-3264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7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44 2912,'-4'-2'154,"1"0"-1,-1 0 1,0 1 0,1-1 0,-7 0 0,10 2-142,0 0 1,0 0 0,-1 0 0,1 0-1,0 0 1,0 0 0,0 0-1,-1 0 1,1 0 0,0 0 0,0 0-1,-1 1 1,1-1 0,0 0 0,0 0-1,0 0 1,-1 0 0,1 0 0,0 1-1,0-1 1,0 0 0,0 0 0,-1 0-1,1 1 1,0-1 0,0 0 0,0 0-1,0 1 1,0-8 354,0 4 603,-3 3-154,-10 0 5189,15 0-5642,27 1 802,-16 0-1016,1-1 0,0 0 0,-1-1-1,16-2 1,-25 2-130,9-3 38,0 1-1,1 1 1,22-2 0,-3 4-73,-15 1-631,-1-1 0,29-4-1,-32 1 152,11-2-853,-20 6 563,1-1 0,0 1 0,0 1 0,10 3 0,-9-3 7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8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17 4736,'-16'0'2432,"16"-17"3744,16 17-5952,1 0-128,-1 17-64,17-17 160,-17 0-96,17 0-1568,0 16 768,-17-16-1824,17 17 1440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8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6144,'0'0'2272,"16"0"-1760,1 0-160,-1 0 448,1 0-512,15 0-96,-15 0-128,48 0-2336,-16 0 1248,1 0-3104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8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50 7552,'-16'-17'3424,"16"34"-1696,16-34-1248,1 17 0,15 0-288,1-16-64,0 16-64,16 0-1312,0 0 672,1-17-2368,-1 17 1632,16 0-3200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9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421 426 5216,'-3'3'358,"2"-2"-291,0 0-1,0-1 1,0 1-1,0 0 1,0 0-1,1 0 0,-1 0 1,0 0-1,1 0 1,-1 0-1,0 0 1,1 0-1,-1 0 1,1 0-1,0 0 0,-1 0 1,1 0-1,0 1 1,0-1-1,0 0 1,-1 0-1,1 0 1,1 1-1,-1-1 1,0 0-1,0 0 0,0 0 1,0 0-1,1 2 1,2 6 153,0-1 0,-1 1 0,0 1 1,0-1-1,-1 0 0,0 19 0,0-6 87,-1-10-164,1 0 1,-2 0-1,1 0 1,-4 13-1,-7 11 108,8-15-126,3-16-79,-1 0 1,0 1-1,0-1 1,0 1-1,-1-1 1,1 0 0,-1 0-1,-5 8 1,-1 0 400,6-9-356,-1 1 0,0-1 0,1 0 0,-1 0 0,-1 0 0,1-1 0,-1 1 0,1-1 0,-1 0 0,0 0 1,0 0-1,0 0 0,0 0 0,-9 3 0,1-2-17,-1-1 0,1 0 0,-1-1 0,1 0 0,-1 0 0,0-2 0,0 1 1,0-2-1,1 0 0,-1 0 0,0-1 0,1-1 0,-1 0 0,1 0 0,0-2 0,0 1 0,-15-10 0,-9-13-692,25 19 496,-12-10-1483,22 16 1418,0 1 1,0 0 0,0 0-1,0-1 1,1 1-1,-1-1 1,0 1 0,1-1-1,-1 1 1,1-1-1,-1 1 1,1-1 0,0 1-1,-1-1 1,1-2-1,8-34-2613,-6 20 1091,-1-24 0</inkml:trace>
  <inkml:trace contextRef="#ctx0" brushRef="#br0" timeOffset="1">421 0 7968,'-16'0'4096,"32"0"-4288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29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18 5312,'-14'-13'1701,"14"12"-1660,-1 1-1,1-1 1,-1 1-1,0 0 1,1-1-1,-1 1 0,1 0 1,-1-1-1,0 1 1,1 0-1,-1 0 1,0 0-1,0 0 1,1-1-1,-1 1 1,0 0-1,1 0 1,-1 1-1,0-1 1,1 0-1,-1 0 1,0 0-1,0 0 1,-2 1 155,-4-1 143,6 0-295,0-1 0,0 1 0,0 0 0,0 0 0,0 0 0,0 0-1,0 0 1,0 0 0,1 0 0,-1 0 0,0 0 0,0 1 0,0-1 0,0 0 0,0 1 0,0-1 0,0 1 0,0-1-1,0 1 1,1-1 0,-1 1 0,0-1 0,0 1 0,1 0 0,-1-1 0,0 1 0,1 0 0,-1 0 0,1 0 0,-1-1-1,1 1 1,-1 0 0,1 0 0,-1 0 0,1 1 0,-13 19 131,-2 5-179,15-26 4,-4 10 100,1 1 0,0-1 0,0 1 0,1 0 0,0 0 0,1 0 0,0 18 0,1 33 518,0-60-601,0 0 0,1 0 0,-1-1 0,0 1 0,1 0 0,-1-1 0,1 1-1,-1 0 1,1-1 0,0 1 0,0-1 0,0 1 0,0-1 0,0 1 0,0-1 0,0 0-1,2 2 1,-3-2-4,1-1 1,0 1-1,-1-1 0,1 0 0,-1 1 0,1-1 0,0 0 0,-1 1 0,1-1 1,0 0-1,-1 0 0,1 0 0,0 0 0,-1 1 0,1-1 0,0 0 1,0 0-1,-1 0 0,1-1 0,0 1 0,-1 0 0,1 0 0,0 0 0,2-1 51,6 1 188,-6 1-280,0-1 1,0 0-1,0 0 0,0 0 0,0 0 0,-1 0 0,1-1 0,0 0 0,0 1 1,0-1-1,0 0 0,0 0 0,-1 0 0,1-1 0,-1 1 0,1-1 0,-1 1 1,5-4-1,6-8-187,-8 9 149,0-1 1,0 0-1,0 0 1,-1 0-1,5-7 1,-4 0 82,-4 10 1,0-1 0,0 1 0,1 0 0,-1 0 0,0 0 1,3-3-1,-3 4 0,-1 1 1,1-1-1,-1 1 1,0-1-1,1 0 1,-1 1-1,0-1 1,0 1-1,1-1 1,-1 1-1,0-1 1,0 0 0,0 1-1,0-1 1,0 0-1,1 1 1,-1-1-1,-1 0 1,1 1-1,0-1 1,0 1-1,0-1 1,0 0-1,0 1 1,-1-2-1,1 2 103,0 1-103,0-1 0,0 0 0,0 1 0,0-1 0,0 1 0,0-1 0,0 1 0,0-1 1,0 0-1,0 1 0,1-1 0,-1 1 0,0-1 0,0 1 0,0-1 0,0 0 0,1 1 0,-1-1 0,0 0 0,1 1 0,-1-1 0,0 0 0,0 1 0,1-1 0,-1 0 0,0 0 0,1 1 0,-1-1 0,1 0 0,0 1 0,6 4 149,-2 11-82,-3-13-64,-1 0 1,1 0-1,0 0 1,0 0-1,0 0 1,1-1-1,-1 1 1,0-1-1,1 1 0,0-1 1,5 3-1,5 4 149,21 10 0,-27-16-197,0 0 0,1-1 0,-1 1 0,0-2 0,1 1 0,-1-1 0,1 0 0,-1 0 0,1-1 0,0 0 0,-1 0 0,1-1 0,7-2 0,-13 3 24,-1 0 1,0-1 0,0 1 0,0-1 0,0 0 0,0 1 0,0-1-1,0 0 1,-1 1 0,1-1 0,0 0 0,0 0 0,0 0 0,-1 0-1,1 0 1,-1 0 0,1 0 0,0 0 0,-1 0 0,0 0-1,1 0 1,0-2 0,-1-2 26,1 0 0,-1 0 0,0 0 0,0-6 0,0 0 66,-1 7-87,1 1 0,0-1 1,-1 1-1,0 0 1,1 0-1,-1-1 1,0 1-1,-2-3 0,-3-11-44,4 6 16,-4-10-3,-5 4 33,8 14-15,1 0 0,-1 0 0,1-1 0,0 1 0,1-1-1,-1 1 1,0-1 0,0-4 0,-9-17-555,11 25 527,0 0 1,0 0-1,-1-1 0,1 1 1,0 0-1,0 0 0,0 0 1,0 0-1,0-1 0,0 1 1,0 0-1,0 0 0,0 0 1,0 0-1,0-1 0,1 1 1,-1 0-1,0 0 0,0 0 1,0 0-1,0-1 0,0 1 1,0 0-1,0 0 0,0 0 1,0 0-1,1 0 0,-1-1 1,0 1-1,0 0 0,0 0 1,0 0-1,0 0 0,1 0 1,-1 0-1,0 0 0,0 0 1,0 0-1,0-1 0,1 1 1,-1 0-1,0 0 0,0 0 1,0 0-1,0 0 0,1 0 1,-1 0-1,0 0 0,0 0 1,1 1-1,5-1-1017,-4 0-454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30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0 585 4064,'0'30'2304,"0"-27"-102,3-3-911,-2 0-1231,0 0 0,0-1 0,0 1 0,-1 0 0,1-1 0,0 1 0,0-1 0,0 1 0,0-1 0,0 1 0,-1-1 0,1 1 0,0-1 0,0 0 0,-1 0 0,1 1 0,-1-1 0,1 0 0,-1 0 0,1 0 0,-1 0 0,1 1 0,0-3 0,11-14 255,13-8-187,-8 7-24,25-21 0,-24 25-55,93-70 211,-103 79-247,1-1 1,-1 0-1,0-1 0,-1 0 1,0 0-1,0-1 0,0 1 1,-1-1-1,9-16 0,1-9 98,-2-1 0,-1-1-1,9-37 1,-8 31 134,-10 32-90,-1 0 0,0 0-1,0 0 1,-1 0 0,0 0-1,0-11 1,-2 1-27,0 18-127,0 1 1,0-1 0,0 1-1,1 0 1,-1-1-1,0 1 1,0-1-1,0 1 1,0-1-1,-1 1 1,1-1 0,0 1-1,0-1 1,0 1-1,0 0 1,0-1-1,-1 1 1,1-1-1,0 1 1,0 0 0,0-1-1,-1 1 1,0-1-1,0 1 1,0 1 1,0 0-1,0-1 0,0 1 0,0 0 1,0 0-1,0-1 0,0 1 0,0 0 1,0 0-1,0 0 0,1 0 0,-1 0 1,0 0-1,1 1 0,-1-1 0,0 1 1,-10 25 79,9-17-52,1 0 1,0 0-1,1 1 1,0 11-1,1-12-1,-1 0 1,-2 19-1,-2-14 4,-1 5 14,16 43 140,-10-59-148,-1 1 1,1-1 0,0 1-1,0-1 1,1 1 0,-1-1-1,1 0 1,0 0 0,0 1 0,0-1-1,1-1 1,-1 1 0,1 0-1,0-1 1,0 1 0,1-1-1,4 5 1,-2-3-13,-6-5-29,0 0 0,0 1 0,1-1 0,-1 0 1,0 0-1,0 0 0,1 1 0,-1-1 0,0 0 0,1 0 1,-1 0-1,0 0 0,1 0 0,-1 1 0,0-1 0,1 0 0,-1 0 1,0 0-1,1 0 0,-1 0 0,0 0 0,1 0 0,-1 0 1,0 0-1,1-1 0,3 2-28,-1-1-43,0 0 0,0 0 0,1 0 0,-1 0 0,0-1 0,0 1 1,0-1-1,0 1 0,0-1 0,0 0 0,0 0 0,0-1 0,0 1 0,0-1 0,-1 1 0,6-5 1,4-5-166,-7 6 180,-1 1-1,1-1 1,-1 0 0,0 0 0,6-9 0,-4-8-120,-4 11 95,2-3 2,1 1 0,8-16 0,-8 19 62,0-1-1,-1 0 1,4-13 0,-3-9 104,1 16-2,-4 14-25,-1 0-1,0-1 1,0 1-1,0 0 0,0-1 1,0-5-1,-1 9-52,0 0 0,0 0-1,0 0 1,0-1 0,0 1 0,0 0-1,0 0 1,0 0 0,0 0 0,0 0-1,1 0 1,-1-1 0,0 1 0,0 0-1,0 0 1,0 0 0,0 0 0,0 0-1,0-1 1,0 1 0,0 0 0,0 0-1,-1 0 1,1 0 0,0 0-1,0-1 1,0 1 0,0 0 0,0 0-1,0 0 1,0 0 0,0 0 0,0 0-1,0-1 1,0 1 0,-1 0 0,1 0-1,0 0 1,0 0 0,0 0 0,0 0-1,0 0 1,0 0 0,0 0 0,-1 0-1,1 0 1,0 0 0,0 0 0,0 0-1,0 0 1,0 0 0,-1 0-1,1 0 1,-11 0 171,11-1-174,0 1 0,0 0 0,0 0 0,0 0 0,0 0 0,-1 0 0,1 0 0,0 0 0,0 0 0,0 0 0,0 0 0,0 0 0,0 0 0,0 0 0,0 0 0,0 0 0,0 0 0,-1 0 0,1 0 0,0 0-1,0 0 1,0 1 0,0-1 0,0 0 0,0 0 0,0 0 0,0 0 0,0 0 0,0 0 0,0 0 0,0 0 0,-1 0 0,1 0 0,0 0 0,0 0 0,0 0 0,0 0 0,0 1 0,0-1 0,0 0 0,0 0 0,0 0 0,0 0 0,0 0 0,0 0 0,0 0 0,0 0 0,0 0 0,0 1-1,0-1 1,0 0 0,0 0 0,0 0 0,0 0 0,0 0 0,0 0 0,0 112 425,1-104-378,-1-1 1,2 1-1,-1-1 0,1 1 1,4 12-1,-4-15-52,-1-1-24,0-1-1,0 1 0,-1 0 1,1 0-1,-1-1 1,0 1-1,0 0 0,-1 5 1,1 1-167,0-8 74,0 1 1,0-1-1,0 0 1,1 0-1,-1 0 1,1 0-1,0 0 1,-1 0-1,1 0 0,0 0 1,0 0-1,2 3 1,-2-4-35,0 0 1,0 1-1,-1-1 0,1 0 1,0 1-1,-1-1 1,1 1-1,-1-1 0,0 0 1,1 1-1,-1 2 0,0-1-1136,3-3-854,10 0 704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3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181 116 5568,'-13'-41'1786,"12"41"-1758,1-1-1,0 1 1,0-1-1,-1 1 1,1-1-1,0 1 1,0-1-1,0 1 1,0-1-1,0 1 1,-1-1-1,1 1 1,0-1-1,0 0 1,1 1-1,-1-1 1,0 1-1,0-1 1,0 1-1,0-1 1,0 1-1,0-1 1,1 1-1,-1-1 1,1 0-1,1-4 272,0 0-1,0 0 1,0 0 0,-1 0-1,0-1 1,0 1 0,0 0-1,0-11 1,-1 16-290,0 0-1,0 0 1,0 0-1,0 0 1,0 0 0,0-1-1,0 1 1,0 0-1,0 0 1,0 0 0,0 0-1,0 0 1,0 0 0,0 0-1,0 0 1,0 0-1,0-1 1,0 1 0,0 0-1,0 0 1,0 0-1,0 0 1,0 0 0,0 0-1,0 0 1,0 0-1,0 0 1,0 0 0,0 0-1,0 0 1,0-1-1,0 1 1,0 0 0,-1 0-1,1 0 1,0 0 0,0 0-1,0 0 1,0 0-1,0 0 1,0 0 0,0 0-1,0 0 1,0 0-1,0 0 1,-1 0 0,1 0-1,0 0 1,0 0-1,0 0 1,0 0 0,0 0-1,0 0 1,0 0-1,0 0 1,-1 0 0,-2 0 116,1 0-105,1 0 0,0-1 0,-1 1 0,1 0 0,-1 0 0,1 1 0,-1-1 0,1 0 0,-1 0 0,1 1 0,0-1 0,-1 0 0,1 1 0,0 0 0,-1-1 0,1 1 0,-2 1 0,-8 13 123,7-9-92,0 0 0,-1 0 0,-6 7 0,-2 1 0,1 0 0,1 0 1,0 1-1,1 1 0,-10 21 1,14-25-3,1 1-1,0-1 1,0 1 0,1 0-1,1 0 1,0 1 0,1-1 0,0 17-1,2-22-16,1-1 0,0 1 0,1 0 0,0-1 0,0 0 0,0 1 0,1-1 0,0 0 0,0 0 0,1-1 0,6 10 0,-8-13-125,0 0 0,1 0-1,0 0 1,0 0-1,-1 0 1,2-1 0,-1 1-1,0-1 1,0 0-1,5 2 1,-3-1-279,-1-1 1,1 1-1,-1 0 1,7 7-1,6 3-2476,-16-12 2651,0-1-1,1 1 1,-1-1 0,1 1-1,-1-1 1,1 0 0,-1 0-1,1 0 1,1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3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6240,'-32'0'2816,"32"-17"-960,0 34-1248,16-17 64,0 0-448,17 0 224,0 0-256,16 0-1376,0 0 640,0 0-3744,17 0 2368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0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6464,'17'0'2944,"-1"0"-2560,0 0 2656,17 0-1504,-16 0-928,32 0-320,-16 0-192,16 0-1312,0 0 672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31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35 6656,'-14'-14'2144,"14"14"-2130,0 0 1,0 0 0,0 0-1,0 0 1,0 0 0,-1 0 0,1-1-1,0 1 1,0 0 0,0 0-1,0 0 1,0 0 0,0 0-1,0 0 1,0 0 0,0 0-1,0 0 1,-1-1 0,1 1 0,0 0-1,0 0 1,0 0 0,0 0-1,0 0 1,0 0 0,0-1-1,0 1 1,0 0 0,0 0-1,0 0 1,0 0 0,0 0 0,0 0-1,0-1 1,0 1 0,0 0-1,0 0 1,0 0 0,0 0-1,1 0 1,-1 0 0,0 0-1,0-1 1,0 1 0,0 0-1,0 0 1,0 0 0,0 0 0,0 0-1,0 0 1,0 0 0,1 0-1,-1 0 1,0 0 0,0 0-1,0-1 1,11-9 513,-10 9-476,-1 1 0,1-1-1,-1 1 1,1-1 0,0 1 0,-1 0-1,1 0 1,0-1 0,-1 1 0,1 0 0,0 0-1,-1 0 1,1-1 0,0 1 0,-1 0-1,1 0 1,0 0 0,0 0 0,-1 0-1,1 1 1,0-1 0,-1 0 0,2 0 0,0 1 113,280-1 1275,-288 3-1835,5-2 363,0 0-1,-1 0 1,1 0 0,0 0-1,-1-1 1,1 1-1,-1 0 1,1 0 0,-1-1-1,1 1 1,-1-1-1,-2 1 1,2-1 3,0 1 1,1-1-1,-1 0 0,1 1 1,-1 0-1,1-1 0,-1 1 1,1 0-1,-1 0 0,1 0 1,0 0-1,-1 0 0,1 0 1,0 0-1,0 0 0,0 0 1,0 1-1,0-1 0,0 0 1,0 1-1,0-1 0,1 1 1,-2 1-1,-10 17-122,6-11 93,0 0 1,1 1 0,0 0 0,-4 14 0,4-5 2,1 0 1,-3 39 0,3-26 25,1-3 5,-7 103-70,10 60 142,0-182-42,-1 1 0,0 0 0,-1 0 0,-3 12-1,3-15 23,0 1-1,0-1 0,1 0 0,0 10 1,1-10 142,-1 13 353,1-21-514,0 1 0,-1-1 1,1 0-1,0 1 0,0-1 0,-1 1 1,1-1-1,0 0 0,-1 1 0,1-1 1,0 0-1,-1 1 0,1-1 0,-1 0 1,1 0-1,0 1 0,-1-1 0,1 0 1,-1 0-1,1 0 0,-1 0 0,1 1 1,-1-1-1,1 0 0,-1 0 0,1 0 1,-1 0-1,1 0 0,-1 0 0,-2 0 77,0 0-28,2-1-44,-1 1-1,0 0 1,0-1-1,1 1 1,-1-1-1,0 1 1,1-1-1,-1 0 1,0 0-1,-2-2 1,-5-2 77,-2 0-25,8 4-88,1 0 0,0 0 0,0 0 0,0 0 0,0-1 0,0 1 0,0-1 0,0 1 0,0-1 0,-1-2 0,-25-23 502,28 26-458,0 1 0,0 0 0,-1-1 0,1 1-1,0 0 1,-1-1 0,1 1 0,0 0 0,-1 0-1,1-1 1,-1 1 0,1 0 0,0 0 0,-1 0 0,1 0-1,-1-1 1,1 1 0,-1 0 0,1 0 0,-1 0 0,1 0-1,0 0 1,-1 0 0,1 0 0,-1 0 0,0 0-1,-4-1 142,0-6 36,5 7-189,0-1 1,0 1-1,0 0 0,-1-1 0,1 1 1,0-1-1,-1 1 0,1 0 1,0-1-1,-1 1 0,1 0 1,-1-1-1,1 1 0,0 0 0,-1-1 1,1 1-1,-1 0 0,1 0 1,-1 0-1,1-1 0,-1 1 1,1 0-1,-1 0 0,1 0 0,-1 0 1,1 0-1,-1 0 0,1 0 1,-1 0-1,1 0 0,-1 0 1,0 1-1,4 1 70,5 5-6,1-2 1,1 1-1,9 4 1,-19-10-74,2 0 13,0 1 1,0-1-1,-1 0 1,1 0-1,0 1 1,0-1-1,0-1 1,0 1-1,-1 0 1,1 0 0,0-1-1,0 1 1,0-1-1,-1 1 1,1-1-1,0 0 1,0 0-1,2-1 1,8-3 23,-1 3-57,-1 1 0,1 0-1,-1 0 1,18 2 0,3 0-509,35-1-1232,-20 0-352,-29 0 1334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3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239 246 3328,'0'-49'3765,"-1"49"-3734,1-1-1,0 0 1,0 1-1,0-1 1,0 1-1,0-1 1,0 1-1,0-1 1,0 1-1,1-1 1,-1 1-1,0-1 1,0 1-1,0-1 1,0 1-1,1-1 1,-1 1-1,0-1 1,1 1-1,-1-1 1,0 1-1,1 0 1,-1-1-1,0 1 1,1 0-1,-1-1 1,1 1-1,0-1 1,6-7 343,-5-1-181,-1-1-1,0 0 1,0 0 0,-1 0 0,-1-11 0,0 1 276,-2 15-266,2 3-175,0 1-1,0 0 1,-1 0-1,1-1 1,0 1-1,0-1 1,1 1-1,-1-1 1,0 1 0,0-1-1,1 0 1,-1 1-1,1-1 1,-1 0-1,1 1 1,0-1-1,0-2 1,0 3-11,0 0 0,0 1 1,0-1-1,0 0 0,0 1 0,0-1 0,0 1 1,-1-1-1,1 0 0,0 1 0,0-1 0,0 1 0,-1-1 1,1 0-1,0 1 0,0-1 0,-1 1 0,1-1 1,-1 1-1,1-1 0,0 1 0,-1-1 0,1 1 1,-1 0-1,1-1 0,-1 1 0,1-1 0,-1 1 1,0 0-1,-2-1 74,0 1 0,0-1-1,0 1 1,0 0 0,0 0 0,-3 1 0,-11-1 298,16 0-367,-1 0 1,0 1-1,0-1 0,1 0 0,-1 1 0,0-1 1,1 1-1,-1-1 0,1 1 0,-1 0 0,1 0 0,-1 0 1,-1 1-1,-5 3 30,-6 0 60,9 2-54,4-6-47,1-1 1,-1 1-1,1 0 1,-1 0-1,0-1 1,0 1 0,1-1-1,-1 1 1,0 0-1,0-1 1,0 0-1,0 1 1,0-1-1,0 1 1,0-1 0,0 0-1,0 0 1,-1 1-1,-3 1 35,1 0 0,-1 1 0,0-1 0,1 1 0,0 0 0,-7 7 0,-16 11 256,16-15-212,9-5-71,-1 0-1,1 0 0,0 0 0,-1 1 0,1-1 0,0 1 0,0-1 0,0 1 0,0 0 0,0 0 0,1 0 0,-1 0 0,1 0 0,-1 0 0,-1 4 0,-3 21 51,5-25-62,0 0-1,1 0 1,-1 0-1,0 0 0,1 0 1,-1 0-1,1 0 1,0 0-1,-1 0 1,1 0-1,0 0 1,0 0-1,0 0 0,1 1 1,-1-1-1,0 0 1,1 0-1,0 0 1,-1 0-1,1 0 1,0 0-1,0 0 0,2 3 1,1 4 16,-3-6-6,1 0 1,-1-1 0,0 1-1,1 0 1,-1-1-1,1 1 1,0-1-1,0 1 1,0-1 0,0 0-1,0 0 1,0 0-1,1 0 1,-1 0-1,5 2 1,-3-2 1,6 3-26,1 0 0,0 0 1,0-1-1,1-1 0,11 3 1,12-3-476,58-3-1,-46 0 173,-34 0 281,0 0 0,-1-1 1,1-1-1,0 1 0,-1-2 0,1 0 0,-1-1 1,0 0-1,23-11 0,-33 14 43,0 0 0,0 0 0,0-1 1,0 1-1,1 0 0,-2-1 0,1 0 0,0 1 1,0-1-1,-1 0 0,1 0 0,0 0 0,-1 0 0,0 0 1,0 0-1,1-1 0,-1 1 0,-1 0 0,1-1 0,0 1 1,0 0-1,-1-1 0,0 1 0,1-1 0,-1 1 0,0-1 1,0 1-1,0-1 0,-1 1 0,1-1 0,0 1 1,-1 0-1,0-1 0,0 1 0,1-1 0,-1 1 0,-2-3 1,-1-1 97,0 0 1,-1 0-1,1 1 1,-1-1 0,-6-4-1,-16-19 263,18 18-213,0 0 0,0 1 1,-1 0-1,-19-14 0,-22-24-218,39 36-699,12 12 672,1 0 0,-1 0 0,0 0 0,0-1 0,0 1 0,0 0 0,0 0-1,0 0 1,0 0 0,0 0 0,0 0 0,0 0 0,1-1 0,-1 1 0,0 0 0,0 0-1,0 0 1,0 0 0,0 0 0,0 0 0,1 0 0,-1 0 0,0 0 0,0 0 0,0 0 0,0 0-1,0 0 1,1 0 0,-1 0 0,0 0 0,0 0 0,0 0 0,0 0 0,0 0 0,1 0-1,-1 0 1,0 0 0,0 0 0,0 0 0,0 0 0,0 0 0,1 0 0,-1 1 0,11 0-2058,22 10-1080,-23-10 2149,1 0 0,13 0 1,-23-1 1006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38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17 230 3808,'-14'-14'1227,"11"11"-438,6 3-309,109 0 2250,35 0-2186,-139 1-523,-1 0 0,1 0 0,-1 0 0,1 1 0,12 4 0,-15-4-8,-2-1 5,0 0-1,0-1 1,0 1-1,0-1 1,0 0-1,4 0 1,31 0 8,-35 0-50,1 0 0,-1 0-1,1 0 1,-1 1 0,1-1-1,-1 1 1,0 0 0,1 0-1,4 3 1,8 1 17,-9-3 42,0-1 1,0 0-1,1 0 0,-1-1 1,12-1-1,13 0 78,208 1-193,-211-1 81,34-6 0,-44 3 45,0 2 0,1 0 0,-1 1 0,1 2 0,21 2-1,-16 1-9,-9-1-25,0 0 0,25 0 1,336-3 14,-352-1-22,37-6-1,-34 3-4,40 0 1,-43 3 42,33-6 0,-30 3-7,41-1 0,25-3-201,6 0-62,-44 9 157,-18 0 35,62-6-1,-65-1 37,-20 3 0,1 1 0,16 0 0,872 2 256,-876-1-277,35-6 0,-43 3 3,1 2 0,-1 1-1,1 0 1,22 3-1,-19 1 3,29 2-26,-41-5 22,23-5-1,-14 2 8,20 0-3,58 2-1,-40 2-46,-21 0 39,85-4 6,-81-2 5,80-4-118,-54 10 58,-22 1-11,70-8 1,-82 1 49,-13 1-3,-1 2 0,22-1 1,19 5-84,-15-1 63,60-6-1,-27-6 37,1 5-49,-41 2 45,69-5 66,-48 10-26,-19 0-97,57-6 0,-72 2 68,14-2 2,45-1 1,47-3 11,-84 5 0,42-2 0,-39 0 7,51-1 44,32-2-11,-9 1-16,11 0-16,-7 0 48,655 8 2142,-781 0-2156,0 0 1,0 0 0,0-1 0,0 1-1,-1 0 1,1-1 0,0 0-1,0 0 1,-1 0 0,1 0 0,3-2-1,-4 2-9,0 0 0,0 0 0,1 0 0,-1 0 0,1 0-1,-1 1 1,0-1 0,1 1 0,-1 0 0,1-1-1,3 1 1,73 0 63,-74 3-64,6 8-21,-8-8 832,-13-3-1954,-31-1-5596,26-1 6184,-17-12-2160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45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2976,'0'-16'1920,"16"32"-2144,1-16-256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3:49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0 197 1664,'7'0'261,"-5"0"-222,-1 1 0,1-1 0,0 0 0,0 0 0,-1 0 1,1-1-1,0 1 0,-1 0 0,1-1 0,0 1 0,2-2 1,1-5 51,-5 7-74,0 0 1,1-1-1,-1 1 1,0-1-1,0 1 1,1-1-1,-1 1 1,1 0-1,-1-1 1,0 1-1,1 0 1,-1-1-1,1 1 1,-1 0-1,0-1 1,1 1-1,-1 0 1,1 0-1,-1 0 0,1-1 1,-1 1-1,1 0 1,-1 0-1,1 0 1,-1 0-1,1 0 1,-1 0-1,1 0 1,-1 0-1,1 0 1,0 1-1,79-1 1525,-75-3-1329,6-8 187,-10 10-373,-1 1 0,1 0 0,-1-1 0,1 1 0,0 0 0,-1-1 0,1 1 0,-1 0 0,1-1 0,0 1 1,-1 0-1,1 0 0,0 0 0,0 0 0,-1 0 0,1 0 0,0 0 0,-1 0 0,1 0 0,0 0 0,-1 0 0,1 0 0,1 1 0,0-1 86,0 0-74,0 0-1,0 0 0,0-1 1,0 1-1,0-1 0,0 0 1,0 1-1,0-1 0,0 0 0,0 0 1,2-2-1,-2 2-16,-1 0 0,0 1 0,1-1 1,-1 0-1,1 0 0,0 1 0,-1-1 0,1 1 0,-1-1 0,1 1 1,2 0-1,1-3 95,-3 2-100,-1 0 0,1-1 1,-1 1-1,1 0 0,0 0 0,-1 0 0,1 0 0,0 1 1,0-1-1,0 0 0,0 1 0,3-1 0,29-1 160,-31 2-188,14 1 8,-13 0 40,1-1 0,-1 1 0,1-1 1,-1 0-1,1-1 0,-1 1 0,1-1 0,7-2 0,-7 0-2,-1 1 0,0 0 0,1 1 0,0-1-1,-1 1 1,1 0 0,0 0 0,-1 0 0,1 1 0,0 0 0,0-1 0,5 2-1,629-1-210,-454 8-35,-12 0 134,338-8-211,-422-2 447,1-4-1,91-18 0,-54 10 523,25-5 62,-99 7-636,38-6 5,-69 15-87,-17 3-19,1 0 1,-1-1-1,1 0 1,-1 0 0,0-1-1,1 1 1,-1-1-1,0 0 1,7-4-1,-8 3-15,-1 1-8,-1 0 0,1 1 0,-1-1 1,1 1-1,0-1 0,-1 1 0,6-2 0,-35 3-1988,11 0-1728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4224,'0'0'1365,"0"-3"-826,0-11 3722,0 17-3909,0-1-314,0-2-27,0 0 0,0 1 0,0-1-1,0 1 1,0-1 0,0 1 0,0-1 0,0 1 0,0-1 0,0 0 0,0 1 0,0-1 0,0 1 0,0-1 0,1 0 0,-1 1 0,0-1 0,0 1 0,1-1 0,-1 1 0,2 0 36,-1-1 1,1 1-1,-1-1 1,1 0-1,-1 1 0,1-1 1,0 0-1,-1 0 1,1 0-1,2 0 0,18 0 120,-2 1 39,1-1 0,30-4-1,-32 1-128,2-1 23,0 1 1,30-1 0,274 4 331,-324 1-420,-1-1-1,1 0 1,-1 0 0,1 0-1,0 0 1,-1 0 0,1 0 0,-1 0-1,1 0 1,-1 0 0,1 0-1,-1 0 1,1 0 0,-1 0 0,1-1-1,-1 1 1,1 0 0,-1 0-1,1 0 1,-1-1 0,1 1 0,-1 0-1,1-1 1,-1 1 0,0 0-1,1-1 1,-1 1 0,0-1 0,1 1-1,-1-1 1,0 1 0,1-1-1,-1 1 1,0-1 0,0 1-1,0-1 1,1 1 0,-1-1 0,0 1-1,0-1 1,0 1 0,0-1-1,0 1 1,0-1 0,0 0 0,0-2 158,0 0-58,0-8 64,0 11-178,0 0-1,0 0 1,0 0-1,0 0 1,0 0-1,0 0 1,0 0-1,0 0 1,0 0-1,0 0 0,0-1 1,0 1-1,0 0 1,0 0-1,0 0 1,0 0-1,0 0 1,0 0-1,0 0 1,0 0-1,0 0 1,0 0-1,0-1 1,0 1-1,0 0 1,0 0-1,-1 0 1,1 0-1,0 0 0,0 0 1,0 0-1,0 0 1,0 0-1,0 0 1,0 0-1,0 0 1,0 0-1,0 0 1,0 0-1,0 0 1,-1 0-1,1 0 1,0-1-1,0 1 1,0 0-1,0 0 1,0 0-1,0 0 0,0 0 1,0 0-1,0 1 1,0-1-1,-1 0 1,1 0-1,0 0 1,0 0-1,-11 0-1079,11 0 1060,0 0 0,0 0 0,0 0 0,0 0 0,0 0 0,0 0 0,-1 0 0,1 0 0,0 0 0,0 0 0,0 0 0,0 0 0,0 0 0,0 0 0,0 0 0,0 0 0,0 0 0,-1 0 0,1 0 0,0 0 0,0 0 0,0 0 0,0 0 0,0 0 0,0 0 0,0 0 0,0-1 0,0 1 0,0 0 0,0 0 0,0 0 0,-1 0 0,1 0 0,0 0 0,0 0 0,0 0 0,0 0 0,0 0 0,0 0 0,0 0 0,0-1 0,0 1 0,0 0 0,0 0 0,0 0 0,0 0 0,0 0 0,0 0 0,0 0 0,0 0 0,0 0 0,0-1 0,0 1 0,0 0 0,0 0 0,0 0 0,0-1-457,0 1 311,0-1-1,-1 0 1,1 1 0,0-1-1,0 1 1,0-1 0,0 0-1,0 1 1,0-1 0,0 0-1,0 1 1,0-1 0,0 0-1,1 1 1,-1-1 0,0 1-1,0-1 1,0 0 0,1 1-1,-1-1 1,0 1-1,1-1 1,-1 1 0,1-1-1,13-13-3585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6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4736,'-14'13'1530,"14"-12"-1495,-1-1-1,1 1 1,-1-1-1,1 0 1,-1 1-1,1-1 1,-1 0-1,1 1 1,-1-1-1,0 0 1,1 0-1,-1 0 1,1 0-1,-1 1 1,0-1-1,1 0 0,-1 0 1,0 0-1,1 0 1,-1-1-1,0 1 1,1 0-1,-1 0 1,1 0-1,-2-1 1,2 1 44,0 0-68,0 0-1,0 0 0,0 0 1,0 0-1,0 0 0,-1 0 0,1 0 1,0 0-1,0 0 0,0 0 1,0 0-1,0 0 0,0 0 1,0 0-1,0 0 0,0 0 0,-1 0 1,1 0-1,0 0 0,0 0 1,0 0-1,0 0 0,0 0 0,0 0 1,0 0-1,0 0 0,0 0 1,0 1-1,0-1 0,0 0 1,-1 0-1,1 0 0,0 0 0,0 0 1,0 0-1,0 0 0,0 0 1,0 0-1,0 0 0,0 0 0,0 1 1,0-1-1,0 0 0,0 0 1,0 0-1,0 0 0,0 0 0,0 0 1,0 0-1,0 0 0,0 0 1,0 0-1,0 1 0,0-1 1,0 0-1,0 0 0,0 2 57,0-1-1,0 1 1,-1-1-1,1 1 1,-1-1 0,1 1-1,-1-1 1,1 0-1,-1 1 1,0-1 0,0 0-1,0 1 1,0-1-1,0 0 1,0 0 0,0 0-1,-2 2 1,1-2 30,1 1 0,-1 0 1,0 0-1,1 0 0,-1 1 1,1-1-1,-1 0 0,-1 5 1,-2 26 547,2-20-521,-1 4 198,1 0-1,-1 31 0,4-32-159,-2 0 0,-4 25 0,3-25-71,1 0-1,-1 27 0,3 33 156,0-73-222,0 1 0,0-1 0,0 0 0,-1 0 0,1 0 0,-1 0 1,0 0-1,0 0 0,0-1 0,0 1 0,-2 4 0,2-5-91,0 1-1,0-1 0,0 0 1,0 0-1,0 0 0,1 1 0,-1-1 1,1 0-1,-1 1 0,1-1 1,0 4-1,0 27-2524,0-16 1355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7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5888,'0'-14'1898,"0"14"-1884,0 0-1,0 0 1,0 0-1,0 0 0,0 0 1,0 0-1,0 0 0,0 0 1,0 0-1,0-1 1,0 1-1,0 0 0,0 0 1,0 0-1,0 0 1,0 0-1,0 0 0,0 0 1,0 0-1,0 0 0,0 0 1,0-1-1,0 1 1,0 0-1,0 0 0,0 0 1,0 0-1,0 0 0,0 0 1,0 0-1,0 0 1,0 0-1,1 0 0,-1 0 1,0 0-1,0 0 0,0 0 1,0 0-1,0 0 1,0 0-1,0-1 0,0 1 1,0 0-1,0 0 1,1 0-1,-1 0 0,0 0 1,0 0-1,0 0 0,0 0 1,0 0-1,0 0 1,0 1-1,0-1 0,0 0 1,1 0-1,10 0 414,-9 0 95,1 0-138,-1 0-317,-1-1 0,1 1 0,-1 0 0,1-1 0,-1 1 0,1-1 0,-1 1 0,0-1 0,1 0 0,1-1 0,12-5 220,18 2 113,6-7-215,-26 7-147,1 1 0,18-3 0,-1 4 11,60 3 0,-33 1 2,-32-1-18,-9 1-10,1-1 0,30-4 0,-33 0-36,6 0-17,42 15 489,-52-11-355,-9 0 92,-13 0 634,6 0-847,0 1-1,0 0 0,-1 1 0,1-1 1,0 1-1,0 0 0,0 1 0,1-1 1,-1 1-1,0 0 0,-7 6 0,-19 11-185,27-18 192,-1 1 0,1-1 0,0 1 1,0 0-1,0 1 0,0-1 0,1 1 0,-1-1 0,1 1 0,-4 6 0,-1 1 14,-31 35 45,12 3 75,-11 3-22,17-7 12,17-35-83,0 0 1,-1 0 0,0 0 0,-11 14 0,-33 42 305,46-62-296,0 1 0,0-1 0,0 0 0,-6 5 0,8-8-29,0 0-1,0-1 1,-1 1-1,1 0 1,0 0-1,0-1 1,0 1-1,0-1 1,-1 1-1,1-1 1,0 0-1,-1 1 1,1-1-1,0 0 1,-1 0 0,1 0-1,0 0 1,-1 0-1,1 0 1,0 0-1,0 0 1,-3-1-1,1 0 15,0 0-1,1 0 0,-1 0 0,0 0 1,1 0-1,-1-1 0,1 1 1,-1-1-1,1 0 0,0 0 0,-1 1 1,1-1-1,0-1 0,0 1 1,1 0-1,-1 0 0,-2-4 1,-1-27 215,-3 6 31,-20-46 0,17 47-99,-21-53 196,29 75-345,1 1-1,0-1 1,0 0-1,1-1 1,-1 1-1,1 0 1,0 0-1,0-1 1,0 1-1,0-1 1,1 1-1,0 0 1,0-7-1,0 5-17,0 4-29,0 0-1,0 0 1,-1-1-1,1 1 1,0 0-1,-1 0 1,0 0-1,0 0 1,-1-3-1,2 5 17,-1-1-1,1 1 0,0-1 0,-1 0 1,1 1-1,0-1 0,0 0 0,-1 1 1,1-1-1,0 0 0,0 1 0,0-1 1,0 0-1,0 1 0,0-1 0,0 0 1,0 1-1,0-1 0,0 0 0,0 1 1,1-1-1,-1 0 0,0 1 0,0-1 0,1 1 1,-1-1-1,0 0 0,1 1 0,-1-1 1,0 1-1,1-1 0,-1 1 0,1-1 1,-1 1-1,2-1 0,0-2-401,1 3-849,60 0-5440,-30 0 2721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 6400,'0'-14'2058,"0"14"-2043,0 0 0,0 0 0,0 0 0,0 0-1,1-1 1,-1 1 0,0 0 0,0 0 0,0 0 0,0 0-1,0 0 1,0 0 0,0-1 0,0 1 0,0 0-1,0 0 1,0 0 0,0 0 0,0 0 0,0 0 0,1 0-1,-1-1 1,0 1 0,0 0 0,0 0 0,0 0-1,0 0 1,0 0 0,1 0 0,-1 0 0,0 0-1,0 0 1,0 0 0,0 0 0,0 0 0,0 0 0,1 0-1,-1 0 1,0 0 0,0 0 0,0 0 0,0 0-1,0 0 1,1 0 0,-1 0 0,0 0 0,0 0-1,0 0 1,0 0 0,0 0 0,1 0 0,-1 0 0,0 1-1,3-2 87,0 1 0,1 0 0,-1-1 0,0 0 0,0 0 0,0 0 0,5-2 0,27-9 995,-18 8-957,0 1 0,0 0-1,25 0 1,253 3 37,-293 0-149,0 0 0,0 0 0,-1 0 0,1 1 0,0-1 0,-1 1 0,1-1 0,0 1 0,-1 0 0,1-1 0,-1 1 0,1 0-1,-1 0 1,1 0 0,-1 0 0,0 0 0,2 2 0,-3-2-22,1-1 0,-1 0 0,0 0 0,0 0 1,0 0-1,0 0 0,0 0 0,0 0 0,0 0 0,1 0 0,-1 0 0,0 0 0,0 0 0,0 1 0,0-1 0,0 0 0,0 0 0,0 0 0,0 0 0,0 0 0,0 0 0,0 0 0,0 1 1,0-1-1,0 0 0,0 0 0,0 0 0,0 0 0,0 0 0,0 0 0,0 1 0,0-1 0,0 0 0,0 0 0,0 0 0,0 0 0,0 0 0,0 0 0,0 0 0,0 1 0,0-1 0,0 0 1,0 0-1,0 0 0,0 0 0,0 0 0,0 0 0,-1 0 0,1 0 0,0 0 0,0 1 0,0-1 0,0 0 0,0 0 0,0 0 0,-1 0 0,-94 96 667,88-89-694,1 1-1,0 0 0,0 0 1,1 0-1,-5 10 0,-2 4 37,-18 19-30,20-24-63,1 1 1,-10 26 0,5-11 67,7-18 43,-11 30 118,11-11-23,6-27-85,0 0-1,-1 0 1,0 0 0,0 0 0,-4 8 0,5-13-51,-19 34 412,19-35-356,0 1 0,0 0 0,0-1 0,-1 1 0,1-1-1,0 0 1,0 1 0,-1-1 0,1 0 0,-1 1 0,1-1-1,-1 0 1,0 0 0,1-1 0,-1 1 0,0 0 0,-3 1 0,3-3-8,1 0 0,-1 1 1,0-1-1,0 0 0,0 0 1,1 0-1,-1 0 0,1 0 1,-1-1-1,1 1 1,-1 0-1,1-1 0,-1 1 1,1-1-1,0 1 0,0-1 1,-2-2-1,0-1 48,0-1-1,0 1 1,1 0-1,-4-11 1,-3-31 181,-1 2-157,-23-43 112,30 78-205,-1 1 0,-8-18 0,-13-9-82,14 3-11,-10 1-10,12 2 37,3 17 71,5 11-42,0 1 0,0-1 1,0 1-1,1-1 0,-1 1 0,1-1 0,-1 0 1,1 1-1,-1-1 0,1 0 0,0 1 0,0-1 1,0-3-1,0-4-83,0 24-2601,0-1 1279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8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7232,'0'0'3264,"16"0"-2848,0 0 864,-16 16-32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8480,'17'0'3840,"-1"0"-3360,1 0 960,15 0-896,1 0 64,16 0-384,17-16-1248,-1 16 512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8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68 6144,'0'1'157,"0"1"0,0-1 0,0 1 0,-1-1 0,1 1 0,0 0 0,-1-1 0,1 1 0,-1-1 0,1 1 0,-1-1-1,0 0 1,0 1 0,1-1 0,-1 1 0,0-1 0,0 0 0,0 0 0,-1 0 0,1 0 0,0 0 0,-2 1 0,1 1-34,-6 7 100,0 0-1,1 1 1,0-1-1,1 2 1,-9 20-1,-16 31 64,13-33-195,7-9 45,-26 34 0,22-39 223,-2-1 0,0 0 0,-25 16 0,7-4 178,30-22-436,-1-1-1,0 1 0,0-1 1,-9 4-1,10-7 7,1 1-1,-1-1 1,0 0-1,0 0 1,0-1 0,0 1-1,-7-1 1,11 0-92,1 0-1,-1 0 1,0 0 0,1 0 0,-1 0 0,0-1 0,1 1-1,-1 0 1,0 0 0,1 0 0,-1 0 0,1-1-1,-1 1 1,1 0 0,-1-1 0,1 1 0,-1 0-1,1-1 1,-1 1 0,1-1 0,-1 1 0,1-1 0,-1 1-1,1-1 1,-1 0 0,1 0-5,-1 0 0,1 0 0,0-1 0,0 1 0,-1 0 0,1 0 0,0-1 0,0 1 1,0 0-1,0 0 0,1-1 0,-1-1 0,2-3-14,0 0 1,0 0 0,1 0 0,0 0-1,4-7 1,3-2 36,1-1 1,0 1-1,19-18 0,16-20-73,-23 24-96,56-66-424,-49 56 342,-8-4 116,5 7 49,-24 31 42,1 0-1,0 0 1,0 0 0,0 0 0,1 1-1,0 0 1,0 0 0,7-5 0,-11 8 15,0 1 0,-1-1 0,1 1 0,0 0 0,-1-1-1,1 1 1,0 0 0,-1-1 0,1 1 0,0 0 0,0 0 0,-1 0 0,1 0 0,0-1 0,0 1 0,-1 0 0,1 0 0,0 1 0,0-1 0,-1 0 0,2 0 0,1 1 31,2 2 184,-2 0-189,-1 1 0,0-1 0,0 1 1,0 0-1,0 0 0,0 0 0,-1 0 0,0 0 1,2 8-1,7 24 36,16 23-41,16 46 313,-8-25-117,-20-49-62,18 54-1,-25-58-70,18 55 16,-19-69-270,-5-12 118,1 1 1,-1 0-1,0-1 0,-1 1 1,1 0-1,0 0 0,0-1 0,-1 1 1,1 0-1,-1 0 0,0 0 1,0 0-1,1 0 0,-1 0 1,0 0-1,0 0 0,-1 0 1,1-1-1,-1 4 0,0-3-107,0 0 0,0 0-1,-1 0 1,1 0 0,0 0 0,-1 0-1,1-1 1,-1 1 0,0 0-1,0-1 1,1 0 0,-1 1 0,-4 1-1,2-1-381,0-1 0,0 0 0,0 0 0,0 0 0,0-1 0,0 1 0,0-1 0,-5 0-1,-21 0-3872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28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66 492 7040,'-33'-49'3200,"33"32"-736,16 17-1280,1 0-672,-1 0 64,17 0-320,0 0 96,0 0-192,-1 0-1056,1 0 480,-17 0-2240,17-16 1472</inkml:trace>
  <inkml:trace contextRef="#ctx0" brushRef="#br0" timeOffset="0.49">33 98 8544,'-33'-32'3872,"50"15"-3360,-17 1 800,16 16-832,0-17-128,17 17-224,0-16 96,0 16-128,16 0-1856,-16 0 928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0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17 5568,'-2'-2'239,"-7"-9"1147,11 8-765,7 2 2919,-7 1-2942,0 1-530,0-1 0,-1 0 0,1 0 1,-1 1-1,1-1 0,-1 1 0,0-1 1,1 1-1,-1 0 0,2 1 0,12 5 184,-6-5-176,0-1 0,0 0 0,-1 0 0,1-1-1,15-1 1,7 0 61,-13 0-93,-7 1-26,0 0 1,0 0-1,19 4 1,-10 0-5,-10-1 20,0-1-1,1 0 1,18 0 0,33-2 131,-59 0-160,-1 0 0,0 0 0,0 1 0,0-1 0,0 0-1,0 1 1,-1 0 0,1-1 0,0 1 0,0 0 0,0 0 0,3 2-1,-4-2 5,1 0 0,-1 0-1,1-1 1,-1 1 0,1 0-1,-1-1 1,1 1 0,0-1 0,-1 1-1,1-1 1,0 0 0,2 1-1,26-1 606,-29 0-612,-1 0 0,0 0 1,0 0-1,0 0 0,0 0 1,0 0-1,0 0 0,0 0 1,0 0-1,0 0 0,0 0 1,1 0-1,-1 0 0,0 0 1,0 0-1,0 0 0,0 0 1,0 0-1,0 0 0,0 0 1,0 0-1,0 0 0,0 0 1,1-1-1,-1 1 0,0 0 1,0 0-1,0 0 0,0 0 1,0 0-1,0 0 0,0 0 1,0 0-1,0 0 0,0 0 1,0 0-1,0 0 0,0 0 1,0-1-1,0 1 0,0 0 1,0 0-1,0 0 0,0 0 1,0 0-1,0 0 0,0 0 1,0 0-1,0 0 0,0-1 1,0 1-1,0 0 1,0 0-1,0 0 0,0 0 1,0 0-1,0-11-306,0 11 275,0 0 1,0 0-1,0 0 1,0-1-1,0 1 1,0 0-1,0 0 1,0 0-1,0 0 1,0 0-1,0 0 0,0 0 1,0 0-1,0 0 1,0 0-1,0-1 1,0 1-1,0 0 1,0 0-1,0 0 1,0 0-1,0 0 1,0 0-1,0 0 0,0 0 1,0 0-1,0 0 1,0 0-1,1-1 1,-1 1-1,0 0 1,0 0-1,0 0 1,0 0-1,0 0 1,0 0-1,0 0 0,0 0 1,0 0-1,0 0 1,0 0-1,1 0 1,-1 0-1,0 0 1,0 0-1,0 0 1,0 0-1,0 0 1,0 0-1,0 0 0,0 0 1,0 0-1,0 0 1,1 0-1,-1 0 1,0 0-1,0 0-83,1 0-1,0 0 1,-1 0 0,1 0-1,-1 0 1,1 0-1,-1 0 1,1 0-1,-1-1 1,1 1-1,-1 0 1,1 0 0,-1 0-1,1-1 1,-1 1-1,1 0 1,-1-1-1,0 1 1,1 0-1,-1-1 1,1 1 0,-1-1-1,0 1 1,1-1-1,-1 0 1,1 0-73,-1 1 1,1-1 0,-1 0-1,1 1 1,-1-1 0,1 1-1,0-1 1,-1 0-1,1 1 1,0-1 0,0 1-1,-1 0 1,1-1 0,0 1-1,0 0 1,0-1 0,-1 1-1,1 0 1,0 0-1,0 0 1,0 0 0,0-1-1,-1 1 1,1 1 0,2-1-1,27 0-2828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1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17 3552,'0'0'1147,"-3"-3"-683,-7-8-43,7 9 1531,0 2-907,-1 0-753,2-1-183,-1 1 0,1 0 1,-1 0-1,1 0 0,-1 1 0,1-1 0,0 1 1,-5 0-1,-14 10 318,1 0 1,-22 17-1,36-24-340,0 1 0,0 0 0,1 0 0,0 0 0,0 0 0,0 1 0,1 0-1,0 0 1,0 0 0,0 1 0,-4 9 0,-8 33 9,15-47-82,1 0 0,-1 0 1,1 0-1,-1-1 0,1 1 0,0 0 0,0 0 1,0 0-1,0 0 0,0 0 0,0 0 1,1 0-1,-1 0 0,0-1 0,1 1 0,0 0 1,-1 0-1,1 0 0,0-1 0,0 1 0,2 3 1,2 3 35,-5-7-41,1 0 0,-1 0 1,1 0-1,0 0 0,-1-1 1,1 1-1,0 0 0,0 0 0,-1-1 1,1 1-1,0 0 0,0-1 1,0 1-1,0-1 0,0 1 1,0-1-1,0 1 0,0-1 1,0 0-1,0 0 0,0 1 1,0-1-1,0 0 0,0 0 1,0 0-1,0 0 0,0 0 0,0 0 1,0 0-1,2-1 0,3-1-21,1 0-1,0 0 0,12-7 0,11-3-96,-19 11 23,-9 0 54,1 1-1,-1 0 0,0-1 1,0 1-1,1-1 0,-1 0 1,4-2-1,16-21-218,-17 19 212,1 1 0,0 0 0,0 0 1,9-4-1,-6 4 52,-1 0 0,14-11-1,-20 13-22,-1 1-1,1 0 0,-1 0 0,0-1 0,0 1 0,1-1 0,-1 1 0,0-1 0,0 0 1,0 1-1,0-1 0,-1 0 0,1 0 0,0 1 0,-1-1 0,0 0 0,1 0 1,-1-3-1,0 2-85,0 5 156,0 1 1,-1-1-1,1 1 0,0-1 1,0 1-1,0-1 1,1 1-1,-1-1 1,1 0-1,-1 1 1,2 3-1,1-1-13,-1 0 0,1 0 1,1 0-1,-1 0 0,1 0 0,0-1 1,0 1-1,0-1 0,0 0 0,1 0 1,0-1-1,0 1 0,8 3 0,-5-2 4,1 0 0,-1 1 0,8 7 0,-11-8-11,0-1 0,0 0 1,0-1-1,1 1 0,-1-1 0,1 0 0,0 0 0,8 2 1,-1-3 17,0 0 1,0-1 0,0-1-1,0 0 1,0-1 0,19-3-1,-30 3-41,0 1 0,0-1 1,0 0-1,0 0 0,0 0 0,0 0 0,3-3 0,0 0 22,7-3 16,-8 5-29,0 1 0,-1-2 0,1 1 1,0 0-1,-1-1 0,0 1 0,0-1 0,0 0 1,0 0-1,0 0 0,0-1 0,-1 1 0,4-7 1,-4 2 47,-1 0 0,0-1 0,-1 1 0,0 0 0,0 0 0,-1 0 0,-2-12 0,2 18-54,0 0 0,0 0 1,0-1-1,0 1 0,-1 0 1,1 1-1,0-1 1,-1 0-1,-2-2 0,2 3-18,1 0 0,0-1-1,0 1 1,0 0-1,0 0 1,0-1 0,0 1-1,0 0 1,0-1 0,1 1-1,-1-1 1,0 1-1,1-1 1,-1 1 0,1-1-1,0 0 1,-1 1 0,1-4-1,0-1 26,0 4-43,0 0 0,0 0 0,0 0 0,0 0 0,0 0 0,0 0 0,0 0 0,1 0 0,-1 0 0,2-2 0,-1 4 5,-1-1 1,1 1-1,0 0 0,0-1 1,0 1-1,0 0 0,-1 0 1,1-1-1,0 1 0,0 0 1,0 0-1,0 0 0,2 0 1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15 3808,'27'0'1227,"-16"-3"-742,-8 2-417,-1-1-19,0 1 0,-1 0 0,1 0 0,0 0 0,0 0-1,-1 0 1,1 1 0,0-1 0,0 0 0,0 1 0,0 0-1,0-1 1,0 1 0,0 0 0,0 0 0,0 0 0,0 0-1,0 0 1,3 1 0,-1 2 71,0-1 0,0 1 0,0 0 1,-1 0-1,1 0 0,5 6 0,-8-7-54,1 1 0,0-1 0,0 0 0,-1 1 0,1-1 0,-1 1 0,0-1 0,0 1 0,0 0 0,0-1 0,0 1 0,-1 0 0,1 4 0,-1 0 4,-1 1 1,-1-1-1,1 1 0,-1-1 0,0 0 0,-1 0 0,1 0 0,-1 0 0,-1 0 0,1 0 0,-1-1 0,-1 0 0,-4 6 0,1-2 61,0-1 0,0-1-1,-1 0 1,0 0 0,0-1 0,-1 0-1,-19 10 1,20-12-50,-6 3 135,-22 7 0,34-13-178,0-1 0,1-1 0,-1 1-1,0 0 1,0-1 0,1 1 0,-1-1 0,0 0 0,0 0 0,0 0 0,0 0 0,0-1 0,1 1 0,-1-1 0,-3 0 0,5 0-28,1 0 1,-1 0-1,0 0 1,1 0-1,-1 1 1,1-1-1,0 0 1,-1 0-1,1 0 1,0 0-1,-1 0 1,1 0-1,0 0 1,0 0-1,0 0 1,0 0-1,0 0 1,0 0-1,0 0 1,0 0-1,0 0 0,1 0 1,-1 0-1,0 0 1,1 0-1,-1 0 1,1-1-1,15-6-31,0-4-38,-10 7 43,1 0 0,-1 0 0,1 1 0,0 0 0,10-5 0,1 1 74,29-10 69,-44 17-108,1-1-1,0 2 1,0-1-1,0 0 1,0 1 0,0 0-1,0 0 1,0 0-1,0 0 1,4 1 0,1 2 13,-1 0 0,1 0 0,-1 1 0,12 7 1,-16-9 1,0 1-1,0-1 1,0 1 0,0 0 0,-1 1 0,1-1 0,-1 0-1,0 1 1,0 0 0,3 4 0,-6-6-19,1-1 1,-1 0-1,0 1 1,1-1-1,-1 1 1,0-1-1,0 1 1,0-1-1,0 2 1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2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0 637 6048,'7'0'1014,"-4"0"-739,-1 0 0,1 0 1,0 0-1,-1 0 0,1 0 0,-1-1 1,6-1-1,0-2 96,20-8 554,0-1-751,0 0 1,0-2 0,32-23-1,-35 20-116,-2 0 0,0-1-1,-1-1 1,30-36-1,-39 39-3,-2 0 0,18-34 0,-14 24 78,3-4-20,27-53-91,-23 35-37,3 13 85,-19 14-6,-4 11-3,-1 7-29,1-4 84,0-1 0,1 1 0,5-12 0,3 7-73,-11 13-35,1 0-1,-1 1 1,0-1 0,0 1-1,0-1 1,0 1 0,0-1-1,0 1 1,0-1-1,0 1 1,0-1 0,0 1-1,0-1 1,0 1-1,0-1 1,0 1 0,0-1-1,0 1 1,0-1-1,-1 1 1,-3 2 82,-3 3 94,2 21-7,1-11-182,0-1-1,2 1 1,0 0-1,0 17 1,2-20 29,-1 1 0,-1 0 0,-3 13 0,2-14-3,1 0-1,0 0 1,1 13 0,1-18 37,1 0 1,0-1 0,0 0-1,1 1 1,5 12 0,-6-15 6,1 1 10,-1-3-24,0-1 0,0 1-1,0-1 1,0 1 0,0-1 0,0 1 0,3 3-1,-3-6-42,0 1 0,0 0 0,-1-1 0,1 1-1,0-1 1,0 1 0,0-1 0,0 0 0,0 1-1,0-1 1,0 0 0,-1 0 0,1 0 0,0 1-1,0-1 1,0 0 0,0 0 0,0 0 0,0-1 0,0 1-1,0 0 1,0 0 0,0 0 0,0-1 0,0 1-1,1-1 1,0 0-42,1 0 0,-1 0 0,1 0 0,-1-1 0,0 1 0,1-1 0,-1 1 0,0-1 0,0 0 0,0 0 0,3-3 0,16-30-524,-7 9 50,-2 8 290,-4 5 39,0 0 1,11-25 0,-13 22 107,0 0 0,0 0 0,-2-1 0,0 0 0,2-24 0,-5 21-27,-1 18 115,1-1-1,-1 1 1,0 0 0,0-1 0,0 1 0,0-1 0,-1 1 0,1 0 0,-1-1 0,1 1 0,-1 0 0,0 0 0,0 0-1,0-1 1,0 1 0,0 0 0,0 0 0,0 0 0,-1 0 0,1 1 0,-1-1 0,0 0 0,-2-2 0,4 4-10,-8-6 244,3 9 22,2 0-155,-4 2 147,7-4-241,-1 0 0,0-1 0,0 1 0,1 0-1,-1-1 1,0 1 0,1 0 0,-1 0 0,1 0 0,-1-1 0,1 1-1,-1 0 1,1 0 0,0 0 0,-1 0 0,1 0 0,0 0 0,-1 1 0,-1 5 47,0 0-14,-1 0-1,2 0 1,-1-1-1,1 1 0,0 0 1,0 11-1,0 4 63,1 0 88,0-1 0,4 23 0,6-8-67,-5-13-204,5 20-950,-10-41 796,1 0-1,0 0 0,0 0 0,-1 0 0,1 0 0,1 0 0,-1-1 1,0 1-1,0 0 0,1-1 0,-1 1 0,1-1 0,-1 1 0,1-1 1,2 2-1,-3-2-310,1-1 1,-1 1-1,1-1 0,-1 0 1,1 1-1,-1-1 1,1 0-1,-1 0 0,2 0 1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 6560,'-3'0'220,"-1"0"0,1 0 0,0 1 0,0-1 0,-1 1 0,1 0 0,0 0 0,0 1 0,0-1 0,0 0 0,0 1 0,0 0 0,1 0 0,-1-1 0,0 2 0,1-1 0,-5 5 0,-20 15 716,0-3-419,5 8-218,12-17-226,8-9-65,0 0 0,1 1-1,-1-1 1,1 1-1,0-1 1,-1 1 0,1-1-1,0 1 1,0 0-1,0 0 1,0-1 0,0 1-1,0 0 1,1 0-1,-1 0 1,1 0 0,-1 0-1,1 0 1,0 0-1,0 0 1,0 0-1,0 0 1,0 3 0,-1 11 44,1-11-32,-1 1 1,1-1 0,0 1 0,0-1 0,0 1 0,1-1 0,0 1 0,0-1 0,4 9 0,12 10 185,-7-12-113,88 113-280,-93-120-55,0 1 0,0-2 0,0 1 0,1 0 0,0-1 1,0 0-1,0-1 0,0 1 0,9 2 0,-3 0-267,-9-4 122,0 0 0,0 0 0,0 0 0,0 0 0,0 1 0,3 3 0,24 24-1469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3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33 7296,'-17'-33'3328,"34"33"-2912,16 0 1024,-1 0-864,1 0-320,16 0-1312,-16 0 576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3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279 131 6304,'-2'0'172,"0"0"-1,0 1 1,1-1 0,-1 0 0,0 1-1,0-1 1,1 1 0,-1-1 0,1 1-1,-1 0 1,0 0 0,1-1 0,-1 1 0,1 0-1,0 1 1,-1-1 0,1 0 0,0 0-1,-2 3 1,3-4-173,-13 13 948,0 1-1,-15 22 1,14-17-592,-11 13 98,14 1-149,-7-9-73,9-12-142,-24 31 87,29-38-172,0 0-1,0 0 0,1 0 1,-1 0-1,1 0 1,1 1-1,-1 0 0,1-1 1,0 1-1,-2 10 1,1-8 11,0 0 0,-7 13 0,-2 4 132,11-21-71,-5 9 413,6-13-469,0 1 0,-1-1 1,1 0-1,-1 0 0,1 1 0,-1-1 0,1 0 0,-1 0 0,1 0 1,-1 0-1,1 1 0,-1-1 0,1 0 0,-1 0 0,1 0 0,-1 0 0,0-1 1,-1 1 117,4-2-31,0 0-81,-1-1 0,1 1 0,-1 0 0,1-1 0,-1 1-1,0-1 1,0 1 0,0-1 0,0 1 0,1-4 0,-1 1 6,1 0-1,-1 0 1,1 0-1,1 0 1,3-6 0,5-8-278,-2 0 0,13-33 0,-15 33-62,1-4-3,7-23 0,-2 3 75,14-14-20,1-20-79,9-18-34,-37 94 376,0 1 0,0 0 0,0 0 0,1-1 0,-1 1 0,0 0 0,0 0 0,0 0 0,0-1 0,0 1 0,0 0 0,0 0 0,0-1 0,0 1 0,1 0 0,-1 0 0,0 0 0,0 0 0,0-1 0,0 1 0,1 0 0,-1 0 0,0 0 0,0 0 0,0 0 0,1 0 0,-1-1 0,0 1 0,0 0 0,0 0 0,1 0 0,-1 0 0,0 0 0,1 0 0,0 0 17,1 1 1,-1-1-1,1 1 1,-1-1-1,0 1 1,1-1-1,-1 1 1,0 0-1,0 0 1,1 0-1,-1 0 1,0 0-1,0 0 1,0 0-1,0 0 1,0 0-1,0 0 1,-1 0-1,1 1 1,1 2-1,16 36 300,-15-33-271,16 49 175,-11-31-137,17 39 0,-13-39-52,55 98 280,-55-104-151,0 1 1,14 36 0,-23-46-482,0 0 0,0 0-1,-1 0 1,0 0 0,0 1-1,-1-1 1,-1 18 0,0-27 179,0 0 0,0 1 0,0-1 1,-1 0-1,1 1 0,0-1 1,-1 0-1,1 1 0,-1-1 1,1 0-1,-1 0 0,1 0 0,-1 1 1,0-1-1,0 0 0,0 0 1,0 0-1,1 0 0,-1 0 1,0 0-1,-1-1 0,1 1 0,0 0 1,0 0-1,0-1 0,0 1 1,-1-1-1,1 1 0,0-1 1,-1 1-1,-1-1 0,0 1-179,0 0-22,1 0 1,-1-1-1,1 1 1,-1-1-1,0 0 1,-3 0-1,-24 0-3083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4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33 508 7392,'-33'0'3360,"50"0"-2944,-1 0 1856,17 0-1472,0 0-480,0 0 0,16 0-192,0 0-1120,-16 0 544,-17-16-2592,0 16 1696,1 16-3840</inkml:trace>
  <inkml:trace contextRef="#ctx0" brushRef="#br0" timeOffset="1">17 16 9312,'0'-16'4192,"0"32"-3616,16-16 384,17 0-672,0 0-192,0 0 288,-1 17-192,18-17-960,-1 16 416,-17-16-1504,1 17 1056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36:1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49 6816,'16'17'3072,"1"32"-2656,-1-33 480,0 17-576,17-17 64,-16 17-224,15-17 128,-15 17-192,15-16-2080,1-1 1088</inkml:trace>
  <inkml:trace contextRef="#ctx0" brushRef="#br0" timeOffset="1">279 0 7648,'-33'33'3456,"-16"49"-3008,16-49 672,17-1-704,-17 1 128,17 0-352,-17 0-32,17-1-96,-17 1-960,16-16 480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66 5408,'-14'0'1728,"14"0"-1716,0 1 0,0-1 0,0 0 0,0 0 0,0 0 0,0 0 0,0 0 0,0 0 0,0 0 0,-1 0 0,1 0-1,0 0 1,0 0 0,0 0 0,0 0 0,0 0 0,0 0 0,0 0 0,0 0 0,0 0 0,-1-1 0,1 1 0,0 0 0,0 0 0,0 0 0,0 0 0,0 0 0,0 0 0,0 0 0,0 0 0,0 0 0,0 0 0,0 0 0,0 0 0,0 0 0,0 0 0,0 0 0,0-1 0,-1 1 0,1 0 0,0 0 0,0 0 0,0 0 0,0 0 0,0 0 0,0 0 0,0 0 0,0 0 0,0-1 0,0 1 0,0 0 0,0 0 0,0 0-1,0 0 1,1 0 0,-1 0 0,1-10 285,-2 6 2718,14 4-1529,-10 0-1286,22 1 413,-16-1-520,1 0 0,0 0-1,0-1 1,11-2 0,24-8 39,-26 5-51,29-4-1,-2 6 72,68 4 0,-45 1-24,24-1-16,-93 0-125,1 0-1,-1 1 1,0-1-1,1 0 1,-1 0-1,0 0 0,1 0 1,-1 0-1,0-1 1,1 1-1,-1 0 1,0 0-1,1 0 1,-1 0-1,0 0 1,0 0-1,1 0 1,-1-1-1,0 1 0,1 0 1,-1 0-1,0 0 1,0-1-1,1 1 1,-1 0-1,11-11-519,-12 10 337,0 1 0,1-1-1,-1 1 1,0 0 0,0-1 0,0 1 0,0 0-1,1 0 1,-1 0 0,0 0 0,0 0 0,0 0 0,-2 0-1,-13 0-2549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7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 30 5728,'-14'-13'1840,"14"12"-1778,-1 1 0,1-1 0,0 1 0,-1-1 0,1 0 0,0 1 0,-1-1 1,1 1-1,0-1 0,0 1 0,0-1 0,-1 0 0,1 1 0,0-1 0,0 0 0,0 1 0,0-1 0,0 1 1,0-1-1,0 0 0,0 1 0,1-1 0,-1 0 0,0 1 0,1-2 439,-1 62 1648,-1-55-2074,1-1 1,-1 0-1,0 1 0,0-1 0,0 0 0,-1 0 0,0 0 0,1 0 0,-1 0 0,-1 0 0,1 0 1,0 0-1,-4 3 0,2-3-14,1 1-1,0-1 1,1 1 0,-1-1 0,1 1 0,-3 8 0,3-2 11,2-9-57,-1 0 0,1 0 0,-1 0 0,1 0 0,-1 0 0,0 0 0,-1 3 0,-20 17 129,21-20-137,0 0 0,0 0 0,0 0 0,1 0 0,-1 0 0,1 1-1,-1 2 1,-1 5 7,1-6-9,0-1-1,-1 0 1,1 0 0,-1 0 0,0 0-1,-2 4 1,1-4-54,1 1-1,-1 0 1,1 0 0,-2 7 0,-2 16-1061,2-16 716,1 1-912,4-11 1134,-1 0 0,1 0-1,-1 0 1,1 0 0,0 0 0,0 1 0,-1-1-1,1 0 1,0-1 0,2 3 0,13 11-1908,-14-14 1721,-1 1 1,0-1 0,1 0-1,-1 1 1,1-1-1,-1 0 1,1 0 0,-1 0-1,3 0 1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7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525 459 5312,'-1'0'125,"-1"0"0,1 0 1,-1 0-1,0 1 0,1-1 0,-1 0 1,1 1-1,0-1 0,-1 1 0,1 0 1,-1 0-1,1-1 0,0 1 0,-1 0 1,1 0-1,0 0 0,-1 1 0,-14 22 175,9-13-1,-2 5 21,2-1 0,-1 1 0,2 0 0,0 1 0,1 0 0,-6 33 0,-5 19 75,-12 13-11,7-5-176,-7-20-64,6 3 10,17-46-2,-2-1-1,0 0 0,-1 0 1,0-1-1,-13 14 1,17-20-45,-1-1 0,-1 0-1,1 0 1,-1 0 0,0-1 0,0 0 0,0 0 0,0-1 0,-1 1 0,0-1 0,1-1 0,-15 4 0,8-4-53,-1-1 1,-19-1-1,14 0-196,16 0 11,0 0-1,-1 0 0,1 0 1,0-1-1,0 0 0,0 1 1,0-1-1,0 0 1,0 0-1,1-1 0,-1 1 1,0 0-1,0-1 0,1 0 1,-1 0-1,1 0 0,0 0 1,-1 0-1,1 0 1,0 0-1,-3-6 0,-14-24-1510</inkml:trace>
  <inkml:trace contextRef="#ctx0" brushRef="#br0" timeOffset="1">624 0 7456,'16'16'3392,"-16"1"-2944,-16-1 64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38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65 3904,'0'0'1253,"3"0"-762,-3 0-451,1 0 0,-1 0 0,1 0 0,-1 0 0,1 0 1,-1 0-1,1 0 0,-1 0 0,1 0 0,-1 0 0,1-1 0,-1 1 0,1 0 1,-1 0-1,1-1 0,-1 1 0,1 0 0,-1 0 0,0-1 0,1 1 0,-1 0 1,0-1-1,1 1 0,-1-1 0,0 1 0,1 0 0,-1-1 0,0 1 0,0-1 1,1 1-1,-1-1 0,0 1 0,0-1 0,0 1 0,0-1 0,0 1 0,0-1 1,1 1-1,-1-1 0,0 1 0,-1-2 0,1 0 904,1-12 683,-2 11-1409,1-11 348,0 14-560,0 0 0,0 0 0,1 0 0,-1 0 1,0 0-1,0 0 0,0 0 0,0 0 0,0 0 0,0 0 1,0-1-1,0 1 0,0 0 0,0 0 0,0 0 0,0 0 1,0 0-1,0 0 0,-1 0 0,1 0 0,0 0 1,0 0-1,0-1 0,0 1 0,0 0 0,0 0 0,0 0 1,0 0-1,0 0 0,0 0 0,0 0 0,0 0 0,0 0 1,0 0-1,0 0 0,-1 0 0,1 0 0,0 0 1,0 0-1,0 0 0,0 0 0,0 0 0,0 0 0,0 0 1,0 0-1,0-1 0,0 1 0,-1 1 0,1-1 0,0 0 1,0 0-1,0 0 0,0 0 0,0 0 0,0 0 1,0 0-1,-1 0 8,1 0 0,-1 0 1,1 0-1,-1 0 0,1 0 1,-1 0-1,1 0 0,-1 0 1,1 0-1,-1-1 1,1 1-1,-1 0 0,1 0 1,-1 0-1,1-1 0,-1 1 1,1 0-1,-1-1 0,1 1 1,0 0-1,-1-1 0,1 1 1,0 0-1,-1-1 0,1 1 1,0-1-1,-1 1 0,1 0 1,0-1-1,0 1 0,-1-1 1,1 1-1,0-1 1,0 1-1,0-1 0,0 1 1,0-1-1,0 1 0,0-1 1,0 1-1,0-2 0,0 0 69,-3 4-16,-6 7 8,3-4 33,1 0 1,-1 1 0,1-1 0,-7 12-1,7-8-32,1 1-1,-4 16 0,3-9-66,-2-1 17,6-14-16,0 0 0,1 0 1,-1-1-1,0 1 1,1 0-1,-1 0 0,1 0 1,-1 0-1,1 0 1,0 0-1,0 0 1,0 1-1,0-1 0,0 0 1,1 0-1,0 2 1,0 1-24,0 2 118,1 0-1,0-1 1,6 14 0,-7-19-95,0 1 1,0-1-1,-1 0 1,1 0 0,0 1-1,0-1 1,0 0 0,0 0-1,1 0 1,-1 0 0,0 0-1,0 0 1,1 0-1,-1 0 1,0-1 0,1 1-1,-1-1 1,1 1 0,-1-1-1,1 1 1,-1-1 0,1 0-1,2 1 1,43-1-518,-45 0 477,-1 0-1,1 0 0,0-1 0,0 1 0,0 0 1,0-1-1,0 1 0,-1-1 0,1 0 1,0 0-1,0 1 0,-1-1 0,1 0 1,-1 0-1,1-1 0,-1 1 0,1 0 1,-1 0-1,2-3 0,14-9-122,15-4 20,-25 14 33,-6 3 92,-1 0 0,1 0 0,-1 0 0,1 0 0,-1-1 1,0 1-1,1 0 0,-1 0 0,1-1 0,-1 1 0,1 0 0,-1 0 0,0-1 0,1 1 1,-1 0-1,0-1 0,1 1 0,-1-1 0,0 1 0,0 0 0,1-1 0,-1 1 0,0-1 1,0 1-1,0-1 0,1 1 0,-1-1 0,0 1 0,0-1 0,0 1 0,0-1 1,0 1-1,0 0 0,0-1 0,0 0 0,-1-1 73,-1 4 35,-12 9 66,13-11-144,-1 1 0,1 0 0,0 0 0,-1-1 0,1 1 0,0 0 1,0 0-1,0 0 0,0 0 0,0 1 0,-2 0 0,3-1-1,0 0-1,-1 0 0,1 0 1,0 0-1,0 0 1,-1 0-1,1 0 1,0 0-1,0 1 0,0-1 1,1 0-1,-1 0 1,0 0-1,0 0 0,0 0 1,1 0-1,-1 0 1,1 0-1,-1 0 0,0-1 1,2 2-1,0 2 25,0-1-1,0 1 1,0-1-1,1 0 0,-1 0 1,1 0-1,0-1 1,0 1-1,0 0 1,0-1-1,0 0 1,1 0-1,-1 0 0,1 0 1,-1-1-1,1 1 1,0-1-1,-1 0 1,1 0-1,0 0 1,0 0-1,0-1 0,6 1 1,8-3 103,1 0 0,25-6 0,-33 6-59,1 0-7,-9 2-58,1-1-1,-1 0 1,0 1 0,0-1-1,5-2 1,25-19 126,-19 17-109,-1-1 3,-12 5-39,0 0 0,-1-1 0,1 1 0,-1 0 1,1 0-1,0 0 0,-1-1 0,0 1 0,1 0 0,-1-3 0,2-5 19,2 1-4,0-6-3,-5 4-16,-2 0-1,0 1 0,-7-20 1,3 11-51,6 16 51,1 1-1,0-1 0,-1 0 1,0 0-1,1 1 1,-1-1-1,0 1 0,0-1 1,0 1-1,0-1 0,0 1 1,-1 0-1,1-1 1,0 1-1,0 0 0,-1 0 1,1 0-1,-1 0 1,1 0-1,-1 0 0,-2-1 1,0 0 6,4 2-9,-1 0 0,1 0 0,0 0 0,0 0 0,-1 0 0,1 0 0,0 0 0,0 0 0,0 0 0,-1 0 0,1 0 0,0-1 0,0 1 0,0 0 0,-1 0 1,1 0-1,0 0 0,0 0 0,0-1 0,0 1 0,-1 0 0,1 0 0,0 0 0,0-1 0,0 1 0,0 0 0,0 0 0,0 0 0,0-1 0,-1 1 0,1 0 0,0 0 0,0-1 0,0 1 0,0-1-59,0 1-1,1-1 1,-1 1 0,0-1 0,0 1 0,-1-1-1,1 1 1,0-1 0,0 1 0,0-1-1,0 1 1,0-1 0,0 1 0,-1-1 0,1 1-1,0-1 1,-1 1 0,1-1 0,0 1-1,0-1 1,-1 1 0,1 0 0,-1-1 0,1 1-1,0 0 1,-1-1 0,1 1 0,-1 0-1,1 0 1,-1-1 0,1 1 0,-1 0 0,1 0-1,-1 0 1,1 0 0,-1-1 0,1 1-1,-1 0 1,1 0 0,-1 0 0,1 0 0,-1 0-1,1 0 1,-1 1 0,0-1 0,1 0 0,-1 0-1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0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34 719 5152,'-33'0'5349,"35"0"-4608,1-1-676,-1 1-1,0 0 0,1-1 0,-1 0 0,0 1 0,0-1 1,0 0-1,0 0 0,4-2 0,18-8 212,41-19-63,-32 17-218,46-26 0,-65 30-29,0 0 0,0-1 0,-1 0 1,-1-1-1,19-21 0,-7 5-56,48-61-135,-57 66 250,0 0 0,-2-1 0,-1-1 1,-1 0-1,-1 0 0,12-45 0,-17 44-88,-4 16 51,1 1 0,0 0 0,0 0 0,6-13 0,-6 17 48,0 0-1,0 0 1,0 0-1,0 0 1,-1 0-1,0 0 1,1-1-1,-1 1 1,-1 0-1,1-1 1,-1 1-1,0-1 0,0-6 1,0 6 1,0-28-144,3 33 75,3 0 19,-6 0 16,0 0 1,0 0-1,0 0 1,1 0 0,-1 0-1,0 0 1,0 0 0,0 0-1,0 0 1,1 0-1,-1 0 1,0 0 0,0 0-1,0 0 1,0 0-1,1 0 1,-1 0 0,0 1-1,0-1 1,0 0-1,0 0 1,1 0 0,-1 0-1,0 0 1,0 0-1,0 0 1,0 1 0,0-1-1,0 0 1,0 0-1,1 0 1,-1 0 0,0 1-1,0-1 1,0 0 0,0 0-1,0 0 1,0 0-1,0 1 1,0-1 0,0 0-1,0 0 1,0 0-1,0 0 1,0 1 0,0-1-1,0 0 1,0 0-1,0 0 1,0 1 0,-3 4 31,1-3-7,1 1 0,-1 0-1,1 0 1,0 0 0,0 0-1,0 1 1,0-1 0,1 0-1,-1 0 1,1 1 0,0 3 0,1 4 36,-1-7-18,0 1-1,0 0 1,0-1 0,0 1-1,-1 0 1,-2 8 0,-13 64 199,15-74-235,-3 10 8,1 1-1,1-1 0,-2 23 1,4 43 569,0-79-581,0 0 1,0 0-1,0 0 1,0 1 0,0-1-1,0 0 1,0 0 0,-1 0-1,1 0 1,0 0-1,0 0 1,0 1 0,0-1-1,0 0 1,0 0-1,0 0 1,0 0 0,0 0-1,0 1 1,0-1 0,0 0-1,0 0 1,0 0-1,0 0 1,0 0 0,1 1-1,-1-1 1,0 0-1,0 0 1,0 0 0,0 0-1,0 0 1,0 0 0,0 0-1,0 1 1,0-1-1,0 0 1,1 0 0,-1 0-1,0 0 1,0 0-1,0 0 1,0 0 0,0 0-1,0 0 1,1 0 0,-1 0-1,0 0 1,0 0-1,0 0 1,0 0 0,0 0-1,1 0 1,2 0 63,-1 1-86,0-1 0,0 0-1,0 0 1,-1 0 0,1 0 0,0 0-1,0-1 1,0 1 0,0 0 0,-1-1-1,1 0 1,0 1 0,0-1 0,-1 0-1,1 0 1,-1 0 0,1 0 0,0 0-1,-1 0 1,0 0 0,1-1 0,-1 1-1,0 0 1,2-4 0,14-23-437,-1-1-1,17-45 1,-20 27 225,-11 35 193,1 0 0,1 0 0,7-17 0,-8 20 169,0 0 1,0 0-1,-1-1 1,0 1-1,0-1 1,-1 1-1,0-1 1,-2-18-1,1 19 187,0 11-266,-1 0 1,1 0-1,0 0 1,-1-1-1,0 1 1,1 0-1,-1 0 1,0-1 0,0 1-1,-2 2 1,-2 4-33,4-5-12,1-1 1,-1 0-1,0 1 0,1-1 0,-1 1 1,1-1-1,0 1 0,0 0 0,0 4 1,-1 12 14,-2-8-9,-2 11 19,10 8 45,-4-24-11,1 0 1,-1 1-1,1 10 1,-3-9-12,0 0 0,0 0-1,0 0 1,-4 9 0,3-9-22,0 0 0,1 0 1,0 0-1,-1 9 0,2 49 486,0-66-531,1 1 0,-1-1 0,0 1 0,0-1 1,0 1-1,0-1 0,0 1 0,0-1 1,0 1-1,0 0 0,0-1 0,0 1 1,0-1-1,-1 1 0,1-1 0,0 1 0,0-1 1,0 1-1,-1-1 0,1 1 0,0-1 1,-1 0-1,1 1 0,0-1 0,-1 1 1,1-1-1,-1 0 0,1 1 0,0-1 0,-1 0 1,1 1-1,-1-1 0,1 0 0,-1 0 1,1 0-1,-1 1 0,1-1 0,-1 0 1,1 0-1,-1 0 0,1 0 0,-1 0 0,0 0 1,1 0-1,-1 0 0,0 0 1,1 0-1,0 0 1,0 0-1,0 0 1,0 0-1,0 0 1,0 0-1,0 0 1,0 0-1,0 0 1,0 0-1,-1 0 1,1 0-1,0 0 1,0 0-1,0 0 1,0 0-1,0 0 1,0 0-1,0 0 1,0 0 0,0 0-1,0 0 1,-1 0-1,1 0 1,0 0-1,0 0 1,0 0-1,0 0 1,0 0-1,0 1 1,0-1-1,0 0 1,0 0-1,0 0 1,0 0-1,0 0 1,0 0-1,0 0 1,0 0-1,0 0 1,0 0-1,0 0 1,0 1-1,0-1 1,0 0-1,0 0 1,0 0-1,0 0 1,0 0-1,0 0 1,0 0-1,0 0 1,0 0 0,0 1-1,0-1 1,0 0-76,0 1 0,0-1 0,0 1 0,0-1 1,0 1-1,0-1 0,0 1 0,0-1 0,0 1 1,-1-1-1,1 1 0,0-1 0,0 1 0,0-1 1,-1 1-1,1-1 0,0 1 0,0-1 0,-1 0 1,1 1-1,0-1 0,-1 1 0,1-1 1,-1 0-1,1 0 0,0 1 0,-1-1 0,1 0 1,-1 1-1,1-1 0,-1 0 0,1 0 0,-1 0 1,1 0-1,-1 0 0,1 0 0,-1 1 0,1-1 1,-1 0-1,1 0 0,-2-1 0,3 1-22,0 1-1,-1-1 1,1-1-1,0 1 0,-1 0 1,1 0-1,0 0 1,0 0-1,-1 0 0,1-1 1,0 1-1,-1 0 1,1-1-1,0 1 0,0-1-122,-1 0 0,0 0 0,1 0 0,-1 1-1,0-1 1,0 0 0,1 0 0,-1 0 0,0 0 0,0 0-1,0 1 1,0-1 0,0-2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0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51 4896,'14'-14'1584,"-14"14"-1549,1 0 0,-1-1 0,0 0 0,1 1 0,-1-1 0,0 1 0,1-1 0,-1 1 0,0-1 0,0 0 0,0 1 0,0-1 0,1 1 0,-1-1 0,0 0 0,0 1 0,0-1 0,0 0 0,0 1 0,0-1 0,0 1 0,-1-1 0,1 0 0,0 1 0,-1-2 0,1 2 47,0-3 526,0 1-166,0-9 150,0 11-584,0 0 0,1-1 0,-1 1-1,0 0 1,0 0 0,0 0 0,0 0 0,0 0-1,0 0 1,0 0 0,0 0 0,0 0-1,0 0 1,0-1 0,0 1 0,0 0-1,0 0 1,0 0 0,0 0 0,-1 0-1,1 0 1,0 0 0,0 0 0,0 0 0,0 0-1,0-1 1,0 1 0,0 0 0,0 0-1,0 0 1,0 0 0,0 0 0,0 0-1,0 0 1,0 0 0,0 0 0,-1 0-1,1 0 1,0 0 0,0 0 0,0 0 0,0 0-1,0 0 1,0 0 0,0 0 0,0 0-1,0 0 1,-1 0 0,1 0 0,0 0-1,0 0 1,0 0 0,0 0 0,0 0-1,0 0 1,0 0 0,-17 0 540,10-1-382,0 1 1,-1 0-1,1 0 0,0 1 1,-1 0-1,1 0 0,0 1 1,0 0-1,0 0 0,0 0 1,-12 7-1,-8 6 418,-39 17 0,59-30-506,0 2 0,0-1 1,0 1-1,0 0 0,1 1 0,0-1 0,-1 1 1,2 1-1,-1-1 0,1 1 0,0 0 1,0 0-1,0 0 0,-6 12 0,10-11-33,-1-1 0,1 1 0,0-1 0,0 1 0,1-1 0,0 1 1,1 7-1,-1 8 58,0-16-78,1 0 0,-1 1 0,1-1-1,0 0 1,1 0 0,0 0 0,0 0-1,0-1 1,0 1 0,1-1 0,0 1-1,4 4 1,5 6-138,0-1 0,24 22 0,-24-25-62,-4-5-276,1 0 1,-1 0-1,1-1 0,0-1 0,18 9 1,-20-11 157,-4 0-99,1-1 0,-1 0 0,1-1 0,0 1 0,0 0 0,0-1 0,0 0 0,0 0 0,0 0 0,0-1 0,6 1 0,9-1-3389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0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17 7136,'-33'-16'2656,"33"32"-1664,17-16 544,16 0-928,-17 0 128,33 0-448,0 0 160,17 17-256,-17-17-2144,17 0 1056,-17 0-4256,16 16 2912,-16-16-416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1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68 7232,'-41'-28'2314,"41"28"-2280,-1 0 0,1 0 0,0 0 0,-1 0 0,1 0 0,-1 0 0,1-1 0,0 1 0,-1 0 0,1 0 0,0-1 0,-1 1 0,1 0 0,0 0 0,-1-1 0,1 1 0,0 0 0,-1-1 0,1 1 0,0-1 0,0 1 0,0 0 0,0-1 0,-1 1 0,1-1 0,0 0 0,0-10 531,0 11-549,0 0-1,0 0 1,0 0-1,0 0 1,0 0-1,0 0 1,0 0-1,0 0 1,0 0-1,0-1 1,0 1-1,0 0 1,0 0-1,0 0 1,0 0 0,0 0-1,0 0 1,0 0-1,0 0 1,0 0-1,0-1 1,0 1-1,0 0 1,0 0-1,0 0 1,0 0-1,0 0 1,0 0-1,0 0 1,0 0-1,0 0 1,1 0 0,-1 0-1,0 0 1,0 0-1,0 0 1,0 0-1,0 0 1,0-1-1,0 1 1,0 0-1,0 0 1,0 0-1,1 0 1,-1 0-1,0 0 1,0 0 0,0 0-1,0 0 1,0 0-1,0 0 1,0 0-1,0 0 1,0 0-1,0 1 1,1-1-1,2-1 78,0 1 0,1-1 0,-1 1-1,0-1 1,1 0 0,5-3 0,8-2 20,-6 4-100,-1 1 0,1 0 0,-1 1 0,1 0-1,-1 0 1,1 1 0,-1 1 0,15 3 0,14 2-44,23-2-134,-10 6 42,-3-5 11,-23-1 73,-12-2-66,1-1 0,0 0 0,17-1 1,-30-1 114,1 0 0,0 0 0,-1 0 0,1 1 0,0-1 0,-1 1 0,1-1 0,-1 1 0,1 0 0,-1 0 0,1 0 0,-1 0 0,1 1 0,-1-1 0,3 3 0,-2-1 443,-6-6-74,-8-8 138,11 11-503,0-1 1,-1 1-1,1 0 1,-1 0-1,1-1 1,0 1-1,-1 0 1,1 0-1,-1-1 1,1 1-1,-1 0 1,1 0-1,-1 0 1,1 0-1,-1 0 1,1 0-1,0 0 1,-1 0-1,1 0 1,-1 0-1,1 0 1,-1 0-1,1 0 1,-1 0-1,1 0 1,-1 0-1,1 0 1,-1 1-1,1-1 1,-1 0-1,1 0 1,0 1-1,-1-1 1,1 0-1,-1 1 2,-5 13 80,-5 0-74,8-11-25,1-1 1,-1 1-1,1 0 1,0 0 0,-1 0-1,-1 4 1,1 1-37,0 1 0,0-1 1,1 1-1,0 0 0,-1 11 1,0-1-2,-17 61-26,-3 15 239,17-60-94,3-12-48,-1 0 0,-1-1-1,-13 36 1,9-35-25,-12 33 84,21-53-24,-1 0-1,1 0 0,-1-1 0,0 1 1,0 0-1,0 0 0,0-1 0,-1 1 1,1-1-1,-1 1 0,1-1 0,-1 0 1,0 1-1,0-1 0,0 0 1,0 0-1,0 0 0,0-1 0,-1 1 1,-3 2-1,5-4-47,0 1-1,1-1 1,-1 0 0,0 1-1,1-1 1,-1 0 0,0 0-1,1 1 1,-1-1 0,0 0-1,0 0 1,1 0 0,-1 0-1,0 0 1,1 0 0,-1 0-1,0 0 1,0 0 0,1-1-1,-1 1 1,0 0 0,1 0-1,-1-1 1,0 1 0,1 0-1,-1-1 1,1 1 0,-1-1-1,0 1 1,1 0 0,-1-1-1,1 0 1,-1 0 0,-1-2 56,0 0 1,0-1 0,0 1 0,1-1 0,-2-5 0,2 6-37,-2-5 11,1 0 1,-2 0 0,1 1-1,-1-1 1,-1 1-1,1 0 1,-1 0 0,0 0-1,-9-8 1,-10-9 62,1-2 0,-26-36 0,16 13-250,7 12 100,1-1 1,-38-81-1,57 104 52,-1 1 1,-13-22-1,18 33-154,0 1 0,1-1 0,-1 1 0,0-1 0,1 0 0,0 0 0,0 0 0,0 0 0,0 0 0,0 0 0,0 0 0,1 0 0,0 0 0,-1 0 0,2-6 0,1 12-1263,12 10-1583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1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50 7648,'-1'-2'154,"1"1"-1,0-1 1,0 1 0,0-1 0,0 1 0,1-1-1,-1 0 1,0 1 0,1-1 0,-1 1 0,1-1 0,-1 1-1,1-1 1,1-1 0,0 2-57,-1-1 1,1 1-1,0 0 0,0 1 1,-1-1-1,1 0 0,0 1 1,0-1-1,0 1 0,2-1 1,1 0-52,-1 0 0,9-3 364,0 1-1,1 1 1,22-2 0,294 4 1617,-316 1-1933,0 0-1,24 5 1,-25-3-65,0-1 0,23 1 0,-148-3-1720,107 0 1627,-1 1 0,0-1 0,0 1 1,0 0-1,0 0 0,1 1 0,-1 0 0,1 0 0,-1 0 1,1 0-1,-10 7 0,10-5 14,-1 1 0,1 0 1,0 0-1,0 0 0,0 0 0,0 1 0,1 0 1,0 0-1,-6 12 0,-9 22-23,1 2 1,2 0-1,2 1 1,-14 76-1,26-108 85,1 3-16,-1 1-1,-1-1 0,0 1 0,-1-1 1,-1 0-1,-11 23 0,8-20 69,-17 29 155,23-43-200,0-1 1,0 1 0,0-1-1,-1 1 1,0-1 0,1 0-1,-1 0 1,0 0 0,0 0 0,0-1-1,0 1 1,0-1 0,0 0-1,-1 0 1,-3 1 0,-7 3 11,5-2-14,0 0-1,0 0 1,-1-1-1,1 0 1,0 0-1,-1-1 1,1 0 0,-1-1-1,-9-1 1,1 1 36,-23 0 86,38 0-92,0 0 0,-1 0 1,1 0-1,0-1 0,-1 1 0,1-1 1,0 0-1,0 0 0,-1 0 1,-4-3-1,-2-1 67,9 5-97,0 0-1,0-1 1,0 1-1,0 0 1,0 0-1,0-1 0,0 1 1,0 0-1,0 0 1,0 0-1,0 0 1,0 0-1,0 0 1,0 1-1,0-1 1,0 0-1,0 0 0,1 1 1,-1-1-1,0 1 1,0-1-1,0 1 1,0-1-1,0 1 1,1-1-1,-1 1 1,0 0-1,1-1 0,-1 1 1,0 0-1,1-1 1,-1 1-1,1 0 1,-1 1-1,7 2 255,1-2-136,3 2-1,0 0 1,-1 1 0,11 8 0,10 4 206,-7-6-158,0-2 1,24 7 0,2 0 17,-11-1-247,75 19 1,-89-27-244,34 13 0,-9-3-456,-14-11 230,-18-4 220,2 3-230,-11-2 310,0-1 0,0-1 0,11 2 0,-17-3 145,-1 0 0,1 0-1,-1 0 1,0 0 0,1 0 0,-1 0-1,1-1 1,-1 1 0,0 0 0,1-1-1,-1 1 1,0-1 0,1 1 0,-1-1 0,0 0-1,0 1 1,0-1 0,0 0 0,1 0-1,-1 0 1,0 0 0,-1 0 0,1 0-1,0 0 1,1-2 0,-1 2-11,-1 0-1,0 0 1,0 0-1,1 0 1,-1 0 0,0 0-1,0 0 1,0 0 0,0 1-1,0-1 1,0 0-1,0 0 1,0 0 0,-1 0-1,1 0 1,0 0 0,0 0-1,-1 0 1,1 1-1,-1-1 1,1 0 0,-1 0-1,1 0 1,-1 1 0,0-2-1,-6-10-1237,6 8 1010,1-1 0,-1 1-1,1-1 1,0-7 0,0 12 309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0T17:51:42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345 126 4896,'-3'-6'402,"2"2"-253,-1 1 0,1 0 0,-1-1 1,0 1-1,0 0 0,0 0 0,0 1 0,0-1 0,-1 0 0,1 1 1,-6-5-1,-4 2 141,11 5-216,0 0 1,0-1-1,-1 1 1,1-1-1,0 1 1,0-1 0,0 0-1,0 1 1,0-1-1,0 0 1,0 0-1,0 0 1,1 1 0,-1-1-1,0 0 1,0 0-1,-1-2 1,-2-7 466,3 8-461,0 0 0,0-1 0,0 1 0,0 0 1,0 0-1,0 0 0,-1 0 0,1 0 0,-1 0 0,1 0 0,-1 0 1,0 1-1,0-1 0,0 1 0,0-1 0,0 1 0,0 0 0,0-1 1,-3 0-1,-22-3 624,19 1-499,-6 0 64,-16 12 126,19-6-299,-11 4 96,9 2 96,-24 19-1,22-15-115,8-7-70,1 0 0,-1 1 0,1 0 0,1 0 1,-10 13-1,12-15-65,1 1 0,-1-1 0,1 0-1,0 1 1,1 0 0,-1-1 0,1 1 0,0 0 0,0 0 0,0-1 0,0 8 0,1-6 27,0 0 1,0 1-1,1-1 1,0 0-1,0 0 1,2 7-1,-2-11-44,0 1-1,1-1 1,-1 1 0,1-1-1,-1 0 1,1 0 0,0 0-1,0 0 1,0 0 0,0 0 0,0 0-1,0-1 1,1 1 0,2 1-1,7 3 130,0-1 0,25 8 0,-5-2-73,-11-2-177,-12-5 45,1 0 1,-1 0-1,0-1 1,1-1-1,0 1 1,0-2-1,0 1 1,0-1-1,15-1 1,-19 0 47,0 0 1,0 0-1,0-1 1,0 0-1,9-3 1,-12 3 30,0 0-1,0 0 1,-1-1-1,1 1 1,0-1 0,-1 0-1,1 0 1,-1 0 0,1 0-1,-1 0 1,0-1 0,0 1-1,2-4 1,-1 1-34,-1 0 0,0 1 0,0-1 0,0 0 0,-1 0 0,1 0 0,-1 0 1,1-10-1,-2 6-17,0 1 1,0-1 0,0 0-1,-3-12 1,0 8 57,-1 0-1,-11-25 0,7 20 65,-22-47 119,28 59-192,2 4-53,-1 0 1,1 1-1,0-1 1,-1 0-1,0 1 0,1-1 1,-1 1-1,0-1 1,0 1-1,0-1 0,0 1 1,0-1-1,-2-1 1,31 16-2657,-12 1 1232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0818A-71BA-412D-B70C-D767EC01F785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41946-328B-40D2-AA35-E7B0A8EE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1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41946-328B-40D2-AA35-E7B0A8EEEC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15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1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3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7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8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8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0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7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5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2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16B76-FA24-4322-8E2F-87CCF7243CFC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B13F7-5131-4BE2-A35B-1F4D01F4C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9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18.png"/><Relationship Id="rId117" Type="http://schemas.openxmlformats.org/officeDocument/2006/relationships/customXml" Target="../ink/ink1901.xml"/><Relationship Id="rId21" Type="http://schemas.openxmlformats.org/officeDocument/2006/relationships/customXml" Target="../ink/ink1853.xml"/><Relationship Id="rId42" Type="http://schemas.openxmlformats.org/officeDocument/2006/relationships/image" Target="../media/image1826.png"/><Relationship Id="rId47" Type="http://schemas.openxmlformats.org/officeDocument/2006/relationships/customXml" Target="../ink/ink1866.xml"/><Relationship Id="rId63" Type="http://schemas.openxmlformats.org/officeDocument/2006/relationships/customXml" Target="../ink/ink1874.xml"/><Relationship Id="rId68" Type="http://schemas.openxmlformats.org/officeDocument/2006/relationships/image" Target="../media/image1839.png"/><Relationship Id="rId84" Type="http://schemas.openxmlformats.org/officeDocument/2006/relationships/image" Target="../media/image1847.png"/><Relationship Id="rId89" Type="http://schemas.openxmlformats.org/officeDocument/2006/relationships/customXml" Target="../ink/ink1887.xml"/><Relationship Id="rId112" Type="http://schemas.openxmlformats.org/officeDocument/2006/relationships/image" Target="../media/image1861.png"/><Relationship Id="rId16" Type="http://schemas.openxmlformats.org/officeDocument/2006/relationships/image" Target="../media/image1813.png"/><Relationship Id="rId107" Type="http://schemas.openxmlformats.org/officeDocument/2006/relationships/customXml" Target="../ink/ink1896.xml"/><Relationship Id="rId11" Type="http://schemas.openxmlformats.org/officeDocument/2006/relationships/customXml" Target="../ink/ink1848.xml"/><Relationship Id="rId24" Type="http://schemas.openxmlformats.org/officeDocument/2006/relationships/image" Target="../media/image1817.png"/><Relationship Id="rId32" Type="http://schemas.openxmlformats.org/officeDocument/2006/relationships/image" Target="../media/image1821.png"/><Relationship Id="rId37" Type="http://schemas.openxmlformats.org/officeDocument/2006/relationships/customXml" Target="../ink/ink1861.xml"/><Relationship Id="rId40" Type="http://schemas.openxmlformats.org/officeDocument/2006/relationships/image" Target="../media/image1825.png"/><Relationship Id="rId45" Type="http://schemas.openxmlformats.org/officeDocument/2006/relationships/customXml" Target="../ink/ink1865.xml"/><Relationship Id="rId53" Type="http://schemas.openxmlformats.org/officeDocument/2006/relationships/customXml" Target="../ink/ink1869.xml"/><Relationship Id="rId58" Type="http://schemas.openxmlformats.org/officeDocument/2006/relationships/image" Target="../media/image1834.png"/><Relationship Id="rId66" Type="http://schemas.openxmlformats.org/officeDocument/2006/relationships/image" Target="../media/image1838.png"/><Relationship Id="rId74" Type="http://schemas.openxmlformats.org/officeDocument/2006/relationships/image" Target="../media/image1842.png"/><Relationship Id="rId79" Type="http://schemas.openxmlformats.org/officeDocument/2006/relationships/customXml" Target="../ink/ink1882.xml"/><Relationship Id="rId87" Type="http://schemas.openxmlformats.org/officeDocument/2006/relationships/customXml" Target="../ink/ink1886.xml"/><Relationship Id="rId102" Type="http://schemas.openxmlformats.org/officeDocument/2006/relationships/image" Target="../media/image1856.png"/><Relationship Id="rId110" Type="http://schemas.openxmlformats.org/officeDocument/2006/relationships/image" Target="../media/image1860.png"/><Relationship Id="rId115" Type="http://schemas.openxmlformats.org/officeDocument/2006/relationships/customXml" Target="../ink/ink1900.xml"/><Relationship Id="rId5" Type="http://schemas.openxmlformats.org/officeDocument/2006/relationships/customXml" Target="../ink/ink1845.xml"/><Relationship Id="rId61" Type="http://schemas.openxmlformats.org/officeDocument/2006/relationships/customXml" Target="../ink/ink1873.xml"/><Relationship Id="rId82" Type="http://schemas.openxmlformats.org/officeDocument/2006/relationships/image" Target="../media/image1846.png"/><Relationship Id="rId90" Type="http://schemas.openxmlformats.org/officeDocument/2006/relationships/image" Target="../media/image1850.png"/><Relationship Id="rId95" Type="http://schemas.openxmlformats.org/officeDocument/2006/relationships/customXml" Target="../ink/ink1890.xml"/><Relationship Id="rId19" Type="http://schemas.openxmlformats.org/officeDocument/2006/relationships/customXml" Target="../ink/ink1852.xml"/><Relationship Id="rId14" Type="http://schemas.openxmlformats.org/officeDocument/2006/relationships/image" Target="../media/image1812.png"/><Relationship Id="rId22" Type="http://schemas.openxmlformats.org/officeDocument/2006/relationships/image" Target="../media/image1816.png"/><Relationship Id="rId27" Type="http://schemas.openxmlformats.org/officeDocument/2006/relationships/customXml" Target="../ink/ink1856.xml"/><Relationship Id="rId30" Type="http://schemas.openxmlformats.org/officeDocument/2006/relationships/image" Target="../media/image1820.png"/><Relationship Id="rId35" Type="http://schemas.openxmlformats.org/officeDocument/2006/relationships/customXml" Target="../ink/ink1860.xml"/><Relationship Id="rId43" Type="http://schemas.openxmlformats.org/officeDocument/2006/relationships/customXml" Target="../ink/ink1864.xml"/><Relationship Id="rId48" Type="http://schemas.openxmlformats.org/officeDocument/2006/relationships/image" Target="../media/image1829.png"/><Relationship Id="rId56" Type="http://schemas.openxmlformats.org/officeDocument/2006/relationships/image" Target="../media/image1833.png"/><Relationship Id="rId64" Type="http://schemas.openxmlformats.org/officeDocument/2006/relationships/image" Target="../media/image1837.png"/><Relationship Id="rId69" Type="http://schemas.openxmlformats.org/officeDocument/2006/relationships/customXml" Target="../ink/ink1877.xml"/><Relationship Id="rId77" Type="http://schemas.openxmlformats.org/officeDocument/2006/relationships/customXml" Target="../ink/ink1881.xml"/><Relationship Id="rId100" Type="http://schemas.openxmlformats.org/officeDocument/2006/relationships/image" Target="../media/image1855.png"/><Relationship Id="rId105" Type="http://schemas.openxmlformats.org/officeDocument/2006/relationships/customXml" Target="../ink/ink1895.xml"/><Relationship Id="rId113" Type="http://schemas.openxmlformats.org/officeDocument/2006/relationships/customXml" Target="../ink/ink1899.xml"/><Relationship Id="rId118" Type="http://schemas.openxmlformats.org/officeDocument/2006/relationships/image" Target="../media/image1864.png"/><Relationship Id="rId8" Type="http://schemas.openxmlformats.org/officeDocument/2006/relationships/image" Target="../media/image1809.png"/><Relationship Id="rId51" Type="http://schemas.openxmlformats.org/officeDocument/2006/relationships/customXml" Target="../ink/ink1868.xml"/><Relationship Id="rId72" Type="http://schemas.openxmlformats.org/officeDocument/2006/relationships/image" Target="../media/image1841.png"/><Relationship Id="rId80" Type="http://schemas.openxmlformats.org/officeDocument/2006/relationships/image" Target="../media/image1845.png"/><Relationship Id="rId85" Type="http://schemas.openxmlformats.org/officeDocument/2006/relationships/customXml" Target="../ink/ink1885.xml"/><Relationship Id="rId93" Type="http://schemas.openxmlformats.org/officeDocument/2006/relationships/customXml" Target="../ink/ink1889.xml"/><Relationship Id="rId98" Type="http://schemas.openxmlformats.org/officeDocument/2006/relationships/image" Target="../media/image1854.png"/><Relationship Id="rId3" Type="http://schemas.openxmlformats.org/officeDocument/2006/relationships/customXml" Target="../ink/ink1844.xml"/><Relationship Id="rId12" Type="http://schemas.openxmlformats.org/officeDocument/2006/relationships/image" Target="../media/image1811.png"/><Relationship Id="rId17" Type="http://schemas.openxmlformats.org/officeDocument/2006/relationships/customXml" Target="../ink/ink1851.xml"/><Relationship Id="rId25" Type="http://schemas.openxmlformats.org/officeDocument/2006/relationships/customXml" Target="../ink/ink1855.xml"/><Relationship Id="rId33" Type="http://schemas.openxmlformats.org/officeDocument/2006/relationships/customXml" Target="../ink/ink1859.xml"/><Relationship Id="rId38" Type="http://schemas.openxmlformats.org/officeDocument/2006/relationships/image" Target="../media/image1824.png"/><Relationship Id="rId46" Type="http://schemas.openxmlformats.org/officeDocument/2006/relationships/image" Target="../media/image1828.png"/><Relationship Id="rId59" Type="http://schemas.openxmlformats.org/officeDocument/2006/relationships/customXml" Target="../ink/ink1872.xml"/><Relationship Id="rId67" Type="http://schemas.openxmlformats.org/officeDocument/2006/relationships/customXml" Target="../ink/ink1876.xml"/><Relationship Id="rId103" Type="http://schemas.openxmlformats.org/officeDocument/2006/relationships/customXml" Target="../ink/ink1894.xml"/><Relationship Id="rId108" Type="http://schemas.openxmlformats.org/officeDocument/2006/relationships/image" Target="../media/image1859.png"/><Relationship Id="rId116" Type="http://schemas.openxmlformats.org/officeDocument/2006/relationships/image" Target="../media/image1863.png"/><Relationship Id="rId20" Type="http://schemas.openxmlformats.org/officeDocument/2006/relationships/image" Target="../media/image1815.png"/><Relationship Id="rId41" Type="http://schemas.openxmlformats.org/officeDocument/2006/relationships/customXml" Target="../ink/ink1863.xml"/><Relationship Id="rId54" Type="http://schemas.openxmlformats.org/officeDocument/2006/relationships/image" Target="../media/image1832.png"/><Relationship Id="rId62" Type="http://schemas.openxmlformats.org/officeDocument/2006/relationships/image" Target="../media/image1836.png"/><Relationship Id="rId70" Type="http://schemas.openxmlformats.org/officeDocument/2006/relationships/image" Target="../media/image1840.png"/><Relationship Id="rId75" Type="http://schemas.openxmlformats.org/officeDocument/2006/relationships/customXml" Target="../ink/ink1880.xml"/><Relationship Id="rId83" Type="http://schemas.openxmlformats.org/officeDocument/2006/relationships/customXml" Target="../ink/ink1884.xml"/><Relationship Id="rId88" Type="http://schemas.openxmlformats.org/officeDocument/2006/relationships/image" Target="../media/image1849.png"/><Relationship Id="rId91" Type="http://schemas.openxmlformats.org/officeDocument/2006/relationships/customXml" Target="../ink/ink1888.xml"/><Relationship Id="rId96" Type="http://schemas.openxmlformats.org/officeDocument/2006/relationships/image" Target="../media/image1853.png"/><Relationship Id="rId111" Type="http://schemas.openxmlformats.org/officeDocument/2006/relationships/customXml" Target="../ink/ink18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8.png"/><Relationship Id="rId15" Type="http://schemas.openxmlformats.org/officeDocument/2006/relationships/customXml" Target="../ink/ink1850.xml"/><Relationship Id="rId23" Type="http://schemas.openxmlformats.org/officeDocument/2006/relationships/customXml" Target="../ink/ink1854.xml"/><Relationship Id="rId28" Type="http://schemas.openxmlformats.org/officeDocument/2006/relationships/image" Target="../media/image1819.png"/><Relationship Id="rId36" Type="http://schemas.openxmlformats.org/officeDocument/2006/relationships/image" Target="../media/image1823.png"/><Relationship Id="rId49" Type="http://schemas.openxmlformats.org/officeDocument/2006/relationships/customXml" Target="../ink/ink1867.xml"/><Relationship Id="rId57" Type="http://schemas.openxmlformats.org/officeDocument/2006/relationships/customXml" Target="../ink/ink1871.xml"/><Relationship Id="rId106" Type="http://schemas.openxmlformats.org/officeDocument/2006/relationships/image" Target="../media/image1858.png"/><Relationship Id="rId114" Type="http://schemas.openxmlformats.org/officeDocument/2006/relationships/image" Target="../media/image1862.png"/><Relationship Id="rId10" Type="http://schemas.openxmlformats.org/officeDocument/2006/relationships/image" Target="../media/image1810.png"/><Relationship Id="rId31" Type="http://schemas.openxmlformats.org/officeDocument/2006/relationships/customXml" Target="../ink/ink1858.xml"/><Relationship Id="rId44" Type="http://schemas.openxmlformats.org/officeDocument/2006/relationships/image" Target="../media/image1827.png"/><Relationship Id="rId52" Type="http://schemas.openxmlformats.org/officeDocument/2006/relationships/image" Target="../media/image1831.png"/><Relationship Id="rId60" Type="http://schemas.openxmlformats.org/officeDocument/2006/relationships/image" Target="../media/image1835.png"/><Relationship Id="rId65" Type="http://schemas.openxmlformats.org/officeDocument/2006/relationships/customXml" Target="../ink/ink1875.xml"/><Relationship Id="rId73" Type="http://schemas.openxmlformats.org/officeDocument/2006/relationships/customXml" Target="../ink/ink1879.xml"/><Relationship Id="rId78" Type="http://schemas.openxmlformats.org/officeDocument/2006/relationships/image" Target="../media/image1844.png"/><Relationship Id="rId81" Type="http://schemas.openxmlformats.org/officeDocument/2006/relationships/customXml" Target="../ink/ink1883.xml"/><Relationship Id="rId86" Type="http://schemas.openxmlformats.org/officeDocument/2006/relationships/image" Target="../media/image1848.png"/><Relationship Id="rId94" Type="http://schemas.openxmlformats.org/officeDocument/2006/relationships/image" Target="../media/image1852.png"/><Relationship Id="rId99" Type="http://schemas.openxmlformats.org/officeDocument/2006/relationships/customXml" Target="../ink/ink1892.xml"/><Relationship Id="rId101" Type="http://schemas.openxmlformats.org/officeDocument/2006/relationships/customXml" Target="../ink/ink1893.xml"/><Relationship Id="rId4" Type="http://schemas.openxmlformats.org/officeDocument/2006/relationships/image" Target="../media/image1807.png"/><Relationship Id="rId9" Type="http://schemas.openxmlformats.org/officeDocument/2006/relationships/customXml" Target="../ink/ink1847.xml"/><Relationship Id="rId13" Type="http://schemas.openxmlformats.org/officeDocument/2006/relationships/customXml" Target="../ink/ink1849.xml"/><Relationship Id="rId18" Type="http://schemas.openxmlformats.org/officeDocument/2006/relationships/image" Target="../media/image1814.png"/><Relationship Id="rId39" Type="http://schemas.openxmlformats.org/officeDocument/2006/relationships/customXml" Target="../ink/ink1862.xml"/><Relationship Id="rId109" Type="http://schemas.openxmlformats.org/officeDocument/2006/relationships/customXml" Target="../ink/ink1897.xml"/><Relationship Id="rId34" Type="http://schemas.openxmlformats.org/officeDocument/2006/relationships/image" Target="../media/image1822.png"/><Relationship Id="rId50" Type="http://schemas.openxmlformats.org/officeDocument/2006/relationships/image" Target="../media/image1830.png"/><Relationship Id="rId55" Type="http://schemas.openxmlformats.org/officeDocument/2006/relationships/customXml" Target="../ink/ink1870.xml"/><Relationship Id="rId76" Type="http://schemas.openxmlformats.org/officeDocument/2006/relationships/image" Target="../media/image1843.png"/><Relationship Id="rId97" Type="http://schemas.openxmlformats.org/officeDocument/2006/relationships/customXml" Target="../ink/ink1891.xml"/><Relationship Id="rId104" Type="http://schemas.openxmlformats.org/officeDocument/2006/relationships/image" Target="../media/image1857.png"/><Relationship Id="rId7" Type="http://schemas.openxmlformats.org/officeDocument/2006/relationships/customXml" Target="../ink/ink1846.xml"/><Relationship Id="rId71" Type="http://schemas.openxmlformats.org/officeDocument/2006/relationships/customXml" Target="../ink/ink1878.xml"/><Relationship Id="rId92" Type="http://schemas.openxmlformats.org/officeDocument/2006/relationships/image" Target="../media/image1851.png"/><Relationship Id="rId2" Type="http://schemas.openxmlformats.org/officeDocument/2006/relationships/image" Target="../media/image1806.png"/><Relationship Id="rId29" Type="http://schemas.openxmlformats.org/officeDocument/2006/relationships/customXml" Target="../ink/ink1857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21.png"/><Relationship Id="rId299" Type="http://schemas.openxmlformats.org/officeDocument/2006/relationships/customXml" Target="../ink/ink2051.xml"/><Relationship Id="rId21" Type="http://schemas.openxmlformats.org/officeDocument/2006/relationships/image" Target="../media/image1874.png"/><Relationship Id="rId63" Type="http://schemas.openxmlformats.org/officeDocument/2006/relationships/image" Target="../media/image1895.png"/><Relationship Id="rId159" Type="http://schemas.openxmlformats.org/officeDocument/2006/relationships/image" Target="../media/image1942.png"/><Relationship Id="rId324" Type="http://schemas.openxmlformats.org/officeDocument/2006/relationships/image" Target="../media/image2021.png"/><Relationship Id="rId366" Type="http://schemas.openxmlformats.org/officeDocument/2006/relationships/customXml" Target="../ink/ink2085.xml"/><Relationship Id="rId531" Type="http://schemas.openxmlformats.org/officeDocument/2006/relationships/image" Target="../media/image2123.png"/><Relationship Id="rId170" Type="http://schemas.openxmlformats.org/officeDocument/2006/relationships/customXml" Target="../ink/ink1986.xml"/><Relationship Id="rId226" Type="http://schemas.openxmlformats.org/officeDocument/2006/relationships/image" Target="../media/image1973.png"/><Relationship Id="rId433" Type="http://schemas.openxmlformats.org/officeDocument/2006/relationships/image" Target="../media/image2074.png"/><Relationship Id="rId268" Type="http://schemas.openxmlformats.org/officeDocument/2006/relationships/image" Target="../media/image1994.png"/><Relationship Id="rId475" Type="http://schemas.openxmlformats.org/officeDocument/2006/relationships/image" Target="../media/image2095.png"/><Relationship Id="rId32" Type="http://schemas.openxmlformats.org/officeDocument/2006/relationships/customXml" Target="../ink/ink1917.xml"/><Relationship Id="rId74" Type="http://schemas.openxmlformats.org/officeDocument/2006/relationships/customXml" Target="../ink/ink1938.xml"/><Relationship Id="rId128" Type="http://schemas.openxmlformats.org/officeDocument/2006/relationships/customXml" Target="../ink/ink1965.xml"/><Relationship Id="rId335" Type="http://schemas.openxmlformats.org/officeDocument/2006/relationships/customXml" Target="../ink/ink2069.xml"/><Relationship Id="rId377" Type="http://schemas.openxmlformats.org/officeDocument/2006/relationships/image" Target="../media/image2046.png"/><Relationship Id="rId500" Type="http://schemas.openxmlformats.org/officeDocument/2006/relationships/customXml" Target="../ink/ink2152.xml"/><Relationship Id="rId5" Type="http://schemas.openxmlformats.org/officeDocument/2006/relationships/image" Target="../media/image1866.png"/><Relationship Id="rId181" Type="http://schemas.openxmlformats.org/officeDocument/2006/relationships/image" Target="../media/image1952.png"/><Relationship Id="rId237" Type="http://schemas.openxmlformats.org/officeDocument/2006/relationships/customXml" Target="../ink/ink2020.xml"/><Relationship Id="rId402" Type="http://schemas.openxmlformats.org/officeDocument/2006/relationships/customXml" Target="../ink/ink2103.xml"/><Relationship Id="rId279" Type="http://schemas.openxmlformats.org/officeDocument/2006/relationships/customXml" Target="../ink/ink2041.xml"/><Relationship Id="rId444" Type="http://schemas.openxmlformats.org/officeDocument/2006/relationships/customXml" Target="../ink/ink2124.xml"/><Relationship Id="rId486" Type="http://schemas.openxmlformats.org/officeDocument/2006/relationships/customXml" Target="../ink/ink2145.xml"/><Relationship Id="rId43" Type="http://schemas.openxmlformats.org/officeDocument/2006/relationships/image" Target="../media/image1885.png"/><Relationship Id="rId139" Type="http://schemas.openxmlformats.org/officeDocument/2006/relationships/image" Target="../media/image1932.png"/><Relationship Id="rId290" Type="http://schemas.openxmlformats.org/officeDocument/2006/relationships/image" Target="../media/image2004.png"/><Relationship Id="rId304" Type="http://schemas.openxmlformats.org/officeDocument/2006/relationships/image" Target="../media/image2011.png"/><Relationship Id="rId346" Type="http://schemas.openxmlformats.org/officeDocument/2006/relationships/image" Target="../media/image2031.png"/><Relationship Id="rId388" Type="http://schemas.openxmlformats.org/officeDocument/2006/relationships/customXml" Target="../ink/ink2096.xml"/><Relationship Id="rId511" Type="http://schemas.openxmlformats.org/officeDocument/2006/relationships/image" Target="../media/image2113.png"/><Relationship Id="rId85" Type="http://schemas.openxmlformats.org/officeDocument/2006/relationships/image" Target="../media/image1906.png"/><Relationship Id="rId150" Type="http://schemas.openxmlformats.org/officeDocument/2006/relationships/customXml" Target="../ink/ink1976.xml"/><Relationship Id="rId192" Type="http://schemas.openxmlformats.org/officeDocument/2006/relationships/customXml" Target="../ink/ink1997.xml"/><Relationship Id="rId206" Type="http://schemas.openxmlformats.org/officeDocument/2006/relationships/customXml" Target="../ink/ink2004.xml"/><Relationship Id="rId413" Type="http://schemas.openxmlformats.org/officeDocument/2006/relationships/image" Target="../media/image2064.png"/><Relationship Id="rId248" Type="http://schemas.openxmlformats.org/officeDocument/2006/relationships/image" Target="../media/image1984.png"/><Relationship Id="rId455" Type="http://schemas.openxmlformats.org/officeDocument/2006/relationships/image" Target="../media/image2085.png"/><Relationship Id="rId497" Type="http://schemas.openxmlformats.org/officeDocument/2006/relationships/image" Target="../media/image2106.png"/><Relationship Id="rId12" Type="http://schemas.openxmlformats.org/officeDocument/2006/relationships/customXml" Target="../ink/ink1907.xml"/><Relationship Id="rId108" Type="http://schemas.openxmlformats.org/officeDocument/2006/relationships/customXml" Target="../ink/ink1955.xml"/><Relationship Id="rId315" Type="http://schemas.openxmlformats.org/officeDocument/2006/relationships/customXml" Target="../ink/ink2059.xml"/><Relationship Id="rId357" Type="http://schemas.openxmlformats.org/officeDocument/2006/relationships/customXml" Target="../ink/ink2080.xml"/><Relationship Id="rId522" Type="http://schemas.openxmlformats.org/officeDocument/2006/relationships/customXml" Target="../ink/ink2163.xml"/><Relationship Id="rId54" Type="http://schemas.openxmlformats.org/officeDocument/2006/relationships/customXml" Target="../ink/ink1928.xml"/><Relationship Id="rId96" Type="http://schemas.openxmlformats.org/officeDocument/2006/relationships/customXml" Target="../ink/ink1949.xml"/><Relationship Id="rId161" Type="http://schemas.openxmlformats.org/officeDocument/2006/relationships/image" Target="../media/image1943.png"/><Relationship Id="rId217" Type="http://schemas.openxmlformats.org/officeDocument/2006/relationships/image" Target="../media/image1970.png"/><Relationship Id="rId399" Type="http://schemas.openxmlformats.org/officeDocument/2006/relationships/image" Target="../media/image2057.png"/><Relationship Id="rId259" Type="http://schemas.openxmlformats.org/officeDocument/2006/relationships/customXml" Target="../ink/ink2031.xml"/><Relationship Id="rId424" Type="http://schemas.openxmlformats.org/officeDocument/2006/relationships/customXml" Target="../ink/ink2114.xml"/><Relationship Id="rId466" Type="http://schemas.openxmlformats.org/officeDocument/2006/relationships/customXml" Target="../ink/ink2135.xml"/><Relationship Id="rId23" Type="http://schemas.openxmlformats.org/officeDocument/2006/relationships/image" Target="../media/image1875.png"/><Relationship Id="rId119" Type="http://schemas.openxmlformats.org/officeDocument/2006/relationships/image" Target="../media/image1922.png"/><Relationship Id="rId270" Type="http://schemas.openxmlformats.org/officeDocument/2006/relationships/image" Target="../media/image1995.png"/><Relationship Id="rId326" Type="http://schemas.openxmlformats.org/officeDocument/2006/relationships/image" Target="../media/image2022.png"/><Relationship Id="rId533" Type="http://schemas.openxmlformats.org/officeDocument/2006/relationships/image" Target="../media/image2124.png"/><Relationship Id="rId65" Type="http://schemas.openxmlformats.org/officeDocument/2006/relationships/image" Target="../media/image1896.png"/><Relationship Id="rId130" Type="http://schemas.openxmlformats.org/officeDocument/2006/relationships/customXml" Target="../ink/ink1966.xml"/><Relationship Id="rId368" Type="http://schemas.openxmlformats.org/officeDocument/2006/relationships/customXml" Target="../ink/ink2086.xml"/><Relationship Id="rId172" Type="http://schemas.openxmlformats.org/officeDocument/2006/relationships/customXml" Target="../ink/ink1987.xml"/><Relationship Id="rId228" Type="http://schemas.openxmlformats.org/officeDocument/2006/relationships/image" Target="../media/image1974.png"/><Relationship Id="rId435" Type="http://schemas.openxmlformats.org/officeDocument/2006/relationships/image" Target="../media/image2075.png"/><Relationship Id="rId477" Type="http://schemas.openxmlformats.org/officeDocument/2006/relationships/image" Target="../media/image2096.png"/><Relationship Id="rId281" Type="http://schemas.openxmlformats.org/officeDocument/2006/relationships/customXml" Target="../ink/ink2042.xml"/><Relationship Id="rId337" Type="http://schemas.openxmlformats.org/officeDocument/2006/relationships/customXml" Target="../ink/ink2070.xml"/><Relationship Id="rId502" Type="http://schemas.openxmlformats.org/officeDocument/2006/relationships/customXml" Target="../ink/ink2153.xml"/><Relationship Id="rId34" Type="http://schemas.openxmlformats.org/officeDocument/2006/relationships/customXml" Target="../ink/ink1918.xml"/><Relationship Id="rId76" Type="http://schemas.openxmlformats.org/officeDocument/2006/relationships/customXml" Target="../ink/ink1939.xml"/><Relationship Id="rId141" Type="http://schemas.openxmlformats.org/officeDocument/2006/relationships/image" Target="../media/image1933.png"/><Relationship Id="rId379" Type="http://schemas.openxmlformats.org/officeDocument/2006/relationships/image" Target="../media/image2047.png"/><Relationship Id="rId7" Type="http://schemas.openxmlformats.org/officeDocument/2006/relationships/image" Target="../media/image1867.png"/><Relationship Id="rId183" Type="http://schemas.openxmlformats.org/officeDocument/2006/relationships/image" Target="../media/image1953.png"/><Relationship Id="rId239" Type="http://schemas.openxmlformats.org/officeDocument/2006/relationships/customXml" Target="../ink/ink2021.xml"/><Relationship Id="rId390" Type="http://schemas.openxmlformats.org/officeDocument/2006/relationships/customXml" Target="../ink/ink2097.xml"/><Relationship Id="rId404" Type="http://schemas.openxmlformats.org/officeDocument/2006/relationships/customXml" Target="../ink/ink2104.xml"/><Relationship Id="rId446" Type="http://schemas.openxmlformats.org/officeDocument/2006/relationships/customXml" Target="../ink/ink2125.xml"/><Relationship Id="rId250" Type="http://schemas.openxmlformats.org/officeDocument/2006/relationships/image" Target="../media/image1985.png"/><Relationship Id="rId292" Type="http://schemas.openxmlformats.org/officeDocument/2006/relationships/image" Target="../media/image2005.png"/><Relationship Id="rId306" Type="http://schemas.openxmlformats.org/officeDocument/2006/relationships/image" Target="../media/image2012.png"/><Relationship Id="rId488" Type="http://schemas.openxmlformats.org/officeDocument/2006/relationships/customXml" Target="../ink/ink2146.xml"/><Relationship Id="rId45" Type="http://schemas.openxmlformats.org/officeDocument/2006/relationships/image" Target="../media/image1886.png"/><Relationship Id="rId87" Type="http://schemas.openxmlformats.org/officeDocument/2006/relationships/image" Target="../media/image1907.png"/><Relationship Id="rId110" Type="http://schemas.openxmlformats.org/officeDocument/2006/relationships/customXml" Target="../ink/ink1956.xml"/><Relationship Id="rId348" Type="http://schemas.openxmlformats.org/officeDocument/2006/relationships/image" Target="../media/image2032.png"/><Relationship Id="rId513" Type="http://schemas.openxmlformats.org/officeDocument/2006/relationships/image" Target="../media/image2114.png"/><Relationship Id="rId152" Type="http://schemas.openxmlformats.org/officeDocument/2006/relationships/customXml" Target="../ink/ink1977.xml"/><Relationship Id="rId194" Type="http://schemas.openxmlformats.org/officeDocument/2006/relationships/customXml" Target="../ink/ink1998.xml"/><Relationship Id="rId208" Type="http://schemas.openxmlformats.org/officeDocument/2006/relationships/customXml" Target="../ink/ink2005.xml"/><Relationship Id="rId415" Type="http://schemas.openxmlformats.org/officeDocument/2006/relationships/image" Target="../media/image2065.png"/><Relationship Id="rId457" Type="http://schemas.openxmlformats.org/officeDocument/2006/relationships/image" Target="../media/image2086.png"/><Relationship Id="rId261" Type="http://schemas.openxmlformats.org/officeDocument/2006/relationships/customXml" Target="../ink/ink2032.xml"/><Relationship Id="rId499" Type="http://schemas.openxmlformats.org/officeDocument/2006/relationships/image" Target="../media/image2107.png"/><Relationship Id="rId14" Type="http://schemas.openxmlformats.org/officeDocument/2006/relationships/customXml" Target="../ink/ink1908.xml"/><Relationship Id="rId56" Type="http://schemas.openxmlformats.org/officeDocument/2006/relationships/customXml" Target="../ink/ink1929.xml"/><Relationship Id="rId317" Type="http://schemas.openxmlformats.org/officeDocument/2006/relationships/customXml" Target="../ink/ink2060.xml"/><Relationship Id="rId359" Type="http://schemas.openxmlformats.org/officeDocument/2006/relationships/customXml" Target="../ink/ink2081.xml"/><Relationship Id="rId524" Type="http://schemas.openxmlformats.org/officeDocument/2006/relationships/customXml" Target="../ink/ink2164.xml"/><Relationship Id="rId98" Type="http://schemas.openxmlformats.org/officeDocument/2006/relationships/customXml" Target="../ink/ink1950.xml"/><Relationship Id="rId121" Type="http://schemas.openxmlformats.org/officeDocument/2006/relationships/image" Target="../media/image1923.png"/><Relationship Id="rId163" Type="http://schemas.openxmlformats.org/officeDocument/2006/relationships/image" Target="../media/image1944.png"/><Relationship Id="rId219" Type="http://schemas.openxmlformats.org/officeDocument/2006/relationships/image" Target="../media/image1971.png"/><Relationship Id="rId370" Type="http://schemas.openxmlformats.org/officeDocument/2006/relationships/customXml" Target="../ink/ink2087.xml"/><Relationship Id="rId426" Type="http://schemas.openxmlformats.org/officeDocument/2006/relationships/customXml" Target="../ink/ink2115.xml"/><Relationship Id="rId230" Type="http://schemas.openxmlformats.org/officeDocument/2006/relationships/image" Target="../media/image1975.png"/><Relationship Id="rId468" Type="http://schemas.openxmlformats.org/officeDocument/2006/relationships/customXml" Target="../ink/ink2136.xml"/><Relationship Id="rId25" Type="http://schemas.openxmlformats.org/officeDocument/2006/relationships/image" Target="../media/image1876.png"/><Relationship Id="rId67" Type="http://schemas.openxmlformats.org/officeDocument/2006/relationships/image" Target="../media/image1897.png"/><Relationship Id="rId272" Type="http://schemas.openxmlformats.org/officeDocument/2006/relationships/image" Target="../media/image1996.png"/><Relationship Id="rId328" Type="http://schemas.openxmlformats.org/officeDocument/2006/relationships/image" Target="../media/image2023.png"/><Relationship Id="rId535" Type="http://schemas.openxmlformats.org/officeDocument/2006/relationships/image" Target="../media/image2125.png"/><Relationship Id="rId88" Type="http://schemas.openxmlformats.org/officeDocument/2006/relationships/customXml" Target="../ink/ink1945.xml"/><Relationship Id="rId111" Type="http://schemas.openxmlformats.org/officeDocument/2006/relationships/image" Target="../media/image249.png"/><Relationship Id="rId132" Type="http://schemas.openxmlformats.org/officeDocument/2006/relationships/customXml" Target="../ink/ink1967.xml"/><Relationship Id="rId153" Type="http://schemas.openxmlformats.org/officeDocument/2006/relationships/image" Target="../media/image1939.png"/><Relationship Id="rId174" Type="http://schemas.openxmlformats.org/officeDocument/2006/relationships/customXml" Target="../ink/ink1988.xml"/><Relationship Id="rId195" Type="http://schemas.openxmlformats.org/officeDocument/2006/relationships/image" Target="../media/image1959.png"/><Relationship Id="rId209" Type="http://schemas.openxmlformats.org/officeDocument/2006/relationships/image" Target="../media/image1966.png"/><Relationship Id="rId360" Type="http://schemas.openxmlformats.org/officeDocument/2006/relationships/image" Target="../media/image2038.png"/><Relationship Id="rId381" Type="http://schemas.openxmlformats.org/officeDocument/2006/relationships/image" Target="../media/image2048.png"/><Relationship Id="rId416" Type="http://schemas.openxmlformats.org/officeDocument/2006/relationships/customXml" Target="../ink/ink2110.xml"/><Relationship Id="rId220" Type="http://schemas.openxmlformats.org/officeDocument/2006/relationships/customXml" Target="../ink/ink2011.xml"/><Relationship Id="rId241" Type="http://schemas.openxmlformats.org/officeDocument/2006/relationships/customXml" Target="../ink/ink2022.xml"/><Relationship Id="rId437" Type="http://schemas.openxmlformats.org/officeDocument/2006/relationships/image" Target="../media/image2076.png"/><Relationship Id="rId458" Type="http://schemas.openxmlformats.org/officeDocument/2006/relationships/customXml" Target="../ink/ink2131.xml"/><Relationship Id="rId479" Type="http://schemas.openxmlformats.org/officeDocument/2006/relationships/image" Target="../media/image2097.png"/><Relationship Id="rId15" Type="http://schemas.openxmlformats.org/officeDocument/2006/relationships/image" Target="../media/image1871.png"/><Relationship Id="rId36" Type="http://schemas.openxmlformats.org/officeDocument/2006/relationships/customXml" Target="../ink/ink1919.xml"/><Relationship Id="rId57" Type="http://schemas.openxmlformats.org/officeDocument/2006/relationships/image" Target="../media/image1892.png"/><Relationship Id="rId262" Type="http://schemas.openxmlformats.org/officeDocument/2006/relationships/image" Target="../media/image1991.png"/><Relationship Id="rId283" Type="http://schemas.openxmlformats.org/officeDocument/2006/relationships/customXml" Target="../ink/ink2043.xml"/><Relationship Id="rId318" Type="http://schemas.openxmlformats.org/officeDocument/2006/relationships/image" Target="../media/image2018.png"/><Relationship Id="rId339" Type="http://schemas.openxmlformats.org/officeDocument/2006/relationships/customXml" Target="../ink/ink2071.xml"/><Relationship Id="rId490" Type="http://schemas.openxmlformats.org/officeDocument/2006/relationships/customXml" Target="../ink/ink2147.xml"/><Relationship Id="rId504" Type="http://schemas.openxmlformats.org/officeDocument/2006/relationships/customXml" Target="../ink/ink2154.xml"/><Relationship Id="rId525" Type="http://schemas.openxmlformats.org/officeDocument/2006/relationships/image" Target="../media/image2120.png"/><Relationship Id="rId78" Type="http://schemas.openxmlformats.org/officeDocument/2006/relationships/customXml" Target="../ink/ink1940.xml"/><Relationship Id="rId99" Type="http://schemas.openxmlformats.org/officeDocument/2006/relationships/image" Target="../media/image1913.png"/><Relationship Id="rId101" Type="http://schemas.openxmlformats.org/officeDocument/2006/relationships/image" Target="../media/image1914.png"/><Relationship Id="rId122" Type="http://schemas.openxmlformats.org/officeDocument/2006/relationships/customXml" Target="../ink/ink1962.xml"/><Relationship Id="rId143" Type="http://schemas.openxmlformats.org/officeDocument/2006/relationships/image" Target="../media/image1934.png"/><Relationship Id="rId164" Type="http://schemas.openxmlformats.org/officeDocument/2006/relationships/customXml" Target="../ink/ink1983.xml"/><Relationship Id="rId185" Type="http://schemas.openxmlformats.org/officeDocument/2006/relationships/image" Target="../media/image1954.png"/><Relationship Id="rId350" Type="http://schemas.openxmlformats.org/officeDocument/2006/relationships/image" Target="../media/image2033.png"/><Relationship Id="rId371" Type="http://schemas.openxmlformats.org/officeDocument/2006/relationships/image" Target="../media/image2043.png"/><Relationship Id="rId406" Type="http://schemas.openxmlformats.org/officeDocument/2006/relationships/customXml" Target="../ink/ink2105.xml"/><Relationship Id="rId9" Type="http://schemas.openxmlformats.org/officeDocument/2006/relationships/image" Target="../media/image1868.png"/><Relationship Id="rId210" Type="http://schemas.openxmlformats.org/officeDocument/2006/relationships/customXml" Target="../ink/ink2006.xml"/><Relationship Id="rId392" Type="http://schemas.openxmlformats.org/officeDocument/2006/relationships/customXml" Target="../ink/ink2098.xml"/><Relationship Id="rId427" Type="http://schemas.openxmlformats.org/officeDocument/2006/relationships/image" Target="../media/image2071.png"/><Relationship Id="rId448" Type="http://schemas.openxmlformats.org/officeDocument/2006/relationships/customXml" Target="../ink/ink2126.xml"/><Relationship Id="rId469" Type="http://schemas.openxmlformats.org/officeDocument/2006/relationships/image" Target="../media/image2092.png"/><Relationship Id="rId26" Type="http://schemas.openxmlformats.org/officeDocument/2006/relationships/customXml" Target="../ink/ink1914.xml"/><Relationship Id="rId231" Type="http://schemas.openxmlformats.org/officeDocument/2006/relationships/customXml" Target="../ink/ink2017.xml"/><Relationship Id="rId252" Type="http://schemas.openxmlformats.org/officeDocument/2006/relationships/image" Target="../media/image1986.png"/><Relationship Id="rId273" Type="http://schemas.openxmlformats.org/officeDocument/2006/relationships/customXml" Target="../ink/ink2038.xml"/><Relationship Id="rId294" Type="http://schemas.openxmlformats.org/officeDocument/2006/relationships/image" Target="../media/image2006.png"/><Relationship Id="rId308" Type="http://schemas.openxmlformats.org/officeDocument/2006/relationships/image" Target="../media/image2013.png"/><Relationship Id="rId329" Type="http://schemas.openxmlformats.org/officeDocument/2006/relationships/customXml" Target="../ink/ink2066.xml"/><Relationship Id="rId480" Type="http://schemas.openxmlformats.org/officeDocument/2006/relationships/customXml" Target="../ink/ink2142.xml"/><Relationship Id="rId515" Type="http://schemas.openxmlformats.org/officeDocument/2006/relationships/image" Target="../media/image2115.png"/><Relationship Id="rId536" Type="http://schemas.openxmlformats.org/officeDocument/2006/relationships/customXml" Target="../ink/ink2170.xml"/><Relationship Id="rId47" Type="http://schemas.openxmlformats.org/officeDocument/2006/relationships/image" Target="../media/image1887.png"/><Relationship Id="rId68" Type="http://schemas.openxmlformats.org/officeDocument/2006/relationships/customXml" Target="../ink/ink1935.xml"/><Relationship Id="rId89" Type="http://schemas.openxmlformats.org/officeDocument/2006/relationships/image" Target="../media/image1908.png"/><Relationship Id="rId112" Type="http://schemas.openxmlformats.org/officeDocument/2006/relationships/customXml" Target="../ink/ink1957.xml"/><Relationship Id="rId133" Type="http://schemas.openxmlformats.org/officeDocument/2006/relationships/image" Target="../media/image1929.png"/><Relationship Id="rId154" Type="http://schemas.openxmlformats.org/officeDocument/2006/relationships/customXml" Target="../ink/ink1978.xml"/><Relationship Id="rId175" Type="http://schemas.openxmlformats.org/officeDocument/2006/relationships/image" Target="../media/image1949.png"/><Relationship Id="rId340" Type="http://schemas.openxmlformats.org/officeDocument/2006/relationships/image" Target="../media/image2028.png"/><Relationship Id="rId361" Type="http://schemas.openxmlformats.org/officeDocument/2006/relationships/customXml" Target="../ink/ink2082.xml"/><Relationship Id="rId196" Type="http://schemas.openxmlformats.org/officeDocument/2006/relationships/customXml" Target="../ink/ink1999.xml"/><Relationship Id="rId200" Type="http://schemas.openxmlformats.org/officeDocument/2006/relationships/customXml" Target="../ink/ink2001.xml"/><Relationship Id="rId382" Type="http://schemas.openxmlformats.org/officeDocument/2006/relationships/customXml" Target="../ink/ink2093.xml"/><Relationship Id="rId417" Type="http://schemas.openxmlformats.org/officeDocument/2006/relationships/image" Target="../media/image2066.png"/><Relationship Id="rId438" Type="http://schemas.openxmlformats.org/officeDocument/2006/relationships/customXml" Target="../ink/ink2121.xml"/><Relationship Id="rId459" Type="http://schemas.openxmlformats.org/officeDocument/2006/relationships/image" Target="../media/image2087.png"/><Relationship Id="rId16" Type="http://schemas.openxmlformats.org/officeDocument/2006/relationships/customXml" Target="../ink/ink1909.xml"/><Relationship Id="rId221" Type="http://schemas.openxmlformats.org/officeDocument/2006/relationships/image" Target="../media/image717.png"/><Relationship Id="rId242" Type="http://schemas.openxmlformats.org/officeDocument/2006/relationships/image" Target="../media/image1981.png"/><Relationship Id="rId263" Type="http://schemas.openxmlformats.org/officeDocument/2006/relationships/customXml" Target="../ink/ink2033.xml"/><Relationship Id="rId284" Type="http://schemas.openxmlformats.org/officeDocument/2006/relationships/image" Target="../media/image2001.png"/><Relationship Id="rId319" Type="http://schemas.openxmlformats.org/officeDocument/2006/relationships/customXml" Target="../ink/ink2061.xml"/><Relationship Id="rId470" Type="http://schemas.openxmlformats.org/officeDocument/2006/relationships/customXml" Target="../ink/ink2137.xml"/><Relationship Id="rId491" Type="http://schemas.openxmlformats.org/officeDocument/2006/relationships/image" Target="../media/image2103.png"/><Relationship Id="rId505" Type="http://schemas.openxmlformats.org/officeDocument/2006/relationships/image" Target="../media/image2110.png"/><Relationship Id="rId526" Type="http://schemas.openxmlformats.org/officeDocument/2006/relationships/customXml" Target="../ink/ink2165.xml"/><Relationship Id="rId37" Type="http://schemas.openxmlformats.org/officeDocument/2006/relationships/image" Target="../media/image1882.png"/><Relationship Id="rId58" Type="http://schemas.openxmlformats.org/officeDocument/2006/relationships/customXml" Target="../ink/ink1930.xml"/><Relationship Id="rId79" Type="http://schemas.openxmlformats.org/officeDocument/2006/relationships/image" Target="../media/image1903.png"/><Relationship Id="rId102" Type="http://schemas.openxmlformats.org/officeDocument/2006/relationships/customXml" Target="../ink/ink1952.xml"/><Relationship Id="rId123" Type="http://schemas.openxmlformats.org/officeDocument/2006/relationships/image" Target="../media/image1924.png"/><Relationship Id="rId144" Type="http://schemas.openxmlformats.org/officeDocument/2006/relationships/customXml" Target="../ink/ink1973.xml"/><Relationship Id="rId330" Type="http://schemas.openxmlformats.org/officeDocument/2006/relationships/image" Target="../media/image2024.png"/><Relationship Id="rId90" Type="http://schemas.openxmlformats.org/officeDocument/2006/relationships/customXml" Target="../ink/ink1946.xml"/><Relationship Id="rId165" Type="http://schemas.openxmlformats.org/officeDocument/2006/relationships/image" Target="../media/image1945.png"/><Relationship Id="rId186" Type="http://schemas.openxmlformats.org/officeDocument/2006/relationships/customXml" Target="../ink/ink1994.xml"/><Relationship Id="rId351" Type="http://schemas.openxmlformats.org/officeDocument/2006/relationships/customXml" Target="../ink/ink2077.xml"/><Relationship Id="rId372" Type="http://schemas.openxmlformats.org/officeDocument/2006/relationships/customXml" Target="../ink/ink2088.xml"/><Relationship Id="rId393" Type="http://schemas.openxmlformats.org/officeDocument/2006/relationships/image" Target="../media/image2054.png"/><Relationship Id="rId407" Type="http://schemas.openxmlformats.org/officeDocument/2006/relationships/image" Target="../media/image2061.png"/><Relationship Id="rId428" Type="http://schemas.openxmlformats.org/officeDocument/2006/relationships/customXml" Target="../ink/ink2116.xml"/><Relationship Id="rId449" Type="http://schemas.openxmlformats.org/officeDocument/2006/relationships/image" Target="../media/image2082.png"/><Relationship Id="rId211" Type="http://schemas.openxmlformats.org/officeDocument/2006/relationships/image" Target="../media/image1967.png"/><Relationship Id="rId232" Type="http://schemas.openxmlformats.org/officeDocument/2006/relationships/image" Target="../media/image1976.png"/><Relationship Id="rId253" Type="http://schemas.openxmlformats.org/officeDocument/2006/relationships/customXml" Target="../ink/ink2028.xml"/><Relationship Id="rId274" Type="http://schemas.openxmlformats.org/officeDocument/2006/relationships/image" Target="../media/image1997.png"/><Relationship Id="rId295" Type="http://schemas.openxmlformats.org/officeDocument/2006/relationships/customXml" Target="../ink/ink2049.xml"/><Relationship Id="rId309" Type="http://schemas.openxmlformats.org/officeDocument/2006/relationships/customXml" Target="../ink/ink2056.xml"/><Relationship Id="rId460" Type="http://schemas.openxmlformats.org/officeDocument/2006/relationships/customXml" Target="../ink/ink2132.xml"/><Relationship Id="rId481" Type="http://schemas.openxmlformats.org/officeDocument/2006/relationships/image" Target="../media/image2098.png"/><Relationship Id="rId516" Type="http://schemas.openxmlformats.org/officeDocument/2006/relationships/customXml" Target="../ink/ink2160.xml"/><Relationship Id="rId27" Type="http://schemas.openxmlformats.org/officeDocument/2006/relationships/image" Target="../media/image1877.png"/><Relationship Id="rId48" Type="http://schemas.openxmlformats.org/officeDocument/2006/relationships/customXml" Target="../ink/ink1925.xml"/><Relationship Id="rId69" Type="http://schemas.openxmlformats.org/officeDocument/2006/relationships/image" Target="../media/image1898.png"/><Relationship Id="rId113" Type="http://schemas.openxmlformats.org/officeDocument/2006/relationships/image" Target="../media/image1919.png"/><Relationship Id="rId134" Type="http://schemas.openxmlformats.org/officeDocument/2006/relationships/customXml" Target="../ink/ink1968.xml"/><Relationship Id="rId320" Type="http://schemas.openxmlformats.org/officeDocument/2006/relationships/image" Target="../media/image2019.png"/><Relationship Id="rId537" Type="http://schemas.openxmlformats.org/officeDocument/2006/relationships/image" Target="../media/image2126.png"/><Relationship Id="rId80" Type="http://schemas.openxmlformats.org/officeDocument/2006/relationships/customXml" Target="../ink/ink1941.xml"/><Relationship Id="rId155" Type="http://schemas.openxmlformats.org/officeDocument/2006/relationships/image" Target="../media/image1940.png"/><Relationship Id="rId176" Type="http://schemas.openxmlformats.org/officeDocument/2006/relationships/customXml" Target="../ink/ink1989.xml"/><Relationship Id="rId197" Type="http://schemas.openxmlformats.org/officeDocument/2006/relationships/image" Target="../media/image1960.png"/><Relationship Id="rId341" Type="http://schemas.openxmlformats.org/officeDocument/2006/relationships/customXml" Target="../ink/ink2072.xml"/><Relationship Id="rId362" Type="http://schemas.openxmlformats.org/officeDocument/2006/relationships/image" Target="../media/image2039.png"/><Relationship Id="rId383" Type="http://schemas.openxmlformats.org/officeDocument/2006/relationships/image" Target="../media/image2049.png"/><Relationship Id="rId418" Type="http://schemas.openxmlformats.org/officeDocument/2006/relationships/customXml" Target="../ink/ink2111.xml"/><Relationship Id="rId439" Type="http://schemas.openxmlformats.org/officeDocument/2006/relationships/image" Target="../media/image2077.png"/><Relationship Id="rId201" Type="http://schemas.openxmlformats.org/officeDocument/2006/relationships/image" Target="../media/image1962.png"/><Relationship Id="rId222" Type="http://schemas.openxmlformats.org/officeDocument/2006/relationships/customXml" Target="../ink/ink2012.xml"/><Relationship Id="rId243" Type="http://schemas.openxmlformats.org/officeDocument/2006/relationships/customXml" Target="../ink/ink2023.xml"/><Relationship Id="rId264" Type="http://schemas.openxmlformats.org/officeDocument/2006/relationships/image" Target="../media/image1992.png"/><Relationship Id="rId285" Type="http://schemas.openxmlformats.org/officeDocument/2006/relationships/customXml" Target="../ink/ink2044.xml"/><Relationship Id="rId450" Type="http://schemas.openxmlformats.org/officeDocument/2006/relationships/customXml" Target="../ink/ink2127.xml"/><Relationship Id="rId471" Type="http://schemas.openxmlformats.org/officeDocument/2006/relationships/image" Target="../media/image2093.png"/><Relationship Id="rId506" Type="http://schemas.openxmlformats.org/officeDocument/2006/relationships/customXml" Target="../ink/ink2155.xml"/><Relationship Id="rId17" Type="http://schemas.openxmlformats.org/officeDocument/2006/relationships/image" Target="../media/image1872.png"/><Relationship Id="rId38" Type="http://schemas.openxmlformats.org/officeDocument/2006/relationships/customXml" Target="../ink/ink1920.xml"/><Relationship Id="rId59" Type="http://schemas.openxmlformats.org/officeDocument/2006/relationships/image" Target="../media/image1893.png"/><Relationship Id="rId103" Type="http://schemas.openxmlformats.org/officeDocument/2006/relationships/image" Target="../media/image1915.png"/><Relationship Id="rId124" Type="http://schemas.openxmlformats.org/officeDocument/2006/relationships/customXml" Target="../ink/ink1963.xml"/><Relationship Id="rId310" Type="http://schemas.openxmlformats.org/officeDocument/2006/relationships/image" Target="../media/image2014.png"/><Relationship Id="rId492" Type="http://schemas.openxmlformats.org/officeDocument/2006/relationships/customXml" Target="../ink/ink2148.xml"/><Relationship Id="rId527" Type="http://schemas.openxmlformats.org/officeDocument/2006/relationships/image" Target="../media/image2121.png"/><Relationship Id="rId70" Type="http://schemas.openxmlformats.org/officeDocument/2006/relationships/customXml" Target="../ink/ink1936.xml"/><Relationship Id="rId91" Type="http://schemas.openxmlformats.org/officeDocument/2006/relationships/image" Target="../media/image1909.png"/><Relationship Id="rId145" Type="http://schemas.openxmlformats.org/officeDocument/2006/relationships/image" Target="../media/image1935.png"/><Relationship Id="rId166" Type="http://schemas.openxmlformats.org/officeDocument/2006/relationships/customXml" Target="../ink/ink1984.xml"/><Relationship Id="rId187" Type="http://schemas.openxmlformats.org/officeDocument/2006/relationships/image" Target="../media/image1955.png"/><Relationship Id="rId331" Type="http://schemas.openxmlformats.org/officeDocument/2006/relationships/customXml" Target="../ink/ink2067.xml"/><Relationship Id="rId352" Type="http://schemas.openxmlformats.org/officeDocument/2006/relationships/image" Target="../media/image2034.png"/><Relationship Id="rId373" Type="http://schemas.openxmlformats.org/officeDocument/2006/relationships/image" Target="../media/image2044.png"/><Relationship Id="rId394" Type="http://schemas.openxmlformats.org/officeDocument/2006/relationships/customXml" Target="../ink/ink2099.xml"/><Relationship Id="rId408" Type="http://schemas.openxmlformats.org/officeDocument/2006/relationships/customXml" Target="../ink/ink2106.xml"/><Relationship Id="rId429" Type="http://schemas.openxmlformats.org/officeDocument/2006/relationships/image" Target="../media/image2072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2007.xml"/><Relationship Id="rId233" Type="http://schemas.openxmlformats.org/officeDocument/2006/relationships/customXml" Target="../ink/ink2018.xml"/><Relationship Id="rId254" Type="http://schemas.openxmlformats.org/officeDocument/2006/relationships/image" Target="../media/image1987.png"/><Relationship Id="rId440" Type="http://schemas.openxmlformats.org/officeDocument/2006/relationships/customXml" Target="../ink/ink2122.xml"/><Relationship Id="rId28" Type="http://schemas.openxmlformats.org/officeDocument/2006/relationships/customXml" Target="../ink/ink1915.xml"/><Relationship Id="rId49" Type="http://schemas.openxmlformats.org/officeDocument/2006/relationships/image" Target="../media/image1888.png"/><Relationship Id="rId114" Type="http://schemas.openxmlformats.org/officeDocument/2006/relationships/customXml" Target="../ink/ink1958.xml"/><Relationship Id="rId275" Type="http://schemas.openxmlformats.org/officeDocument/2006/relationships/customXml" Target="../ink/ink2039.xml"/><Relationship Id="rId296" Type="http://schemas.openxmlformats.org/officeDocument/2006/relationships/image" Target="../media/image2007.png"/><Relationship Id="rId300" Type="http://schemas.openxmlformats.org/officeDocument/2006/relationships/image" Target="../media/image2009.png"/><Relationship Id="rId461" Type="http://schemas.openxmlformats.org/officeDocument/2006/relationships/image" Target="../media/image2088.png"/><Relationship Id="rId482" Type="http://schemas.openxmlformats.org/officeDocument/2006/relationships/customXml" Target="../ink/ink2143.xml"/><Relationship Id="rId517" Type="http://schemas.openxmlformats.org/officeDocument/2006/relationships/image" Target="../media/image2116.png"/><Relationship Id="rId538" Type="http://schemas.openxmlformats.org/officeDocument/2006/relationships/customXml" Target="../ink/ink2171.xml"/><Relationship Id="rId60" Type="http://schemas.openxmlformats.org/officeDocument/2006/relationships/customXml" Target="../ink/ink1931.xml"/><Relationship Id="rId81" Type="http://schemas.openxmlformats.org/officeDocument/2006/relationships/image" Target="../media/image1904.png"/><Relationship Id="rId135" Type="http://schemas.openxmlformats.org/officeDocument/2006/relationships/image" Target="../media/image1930.png"/><Relationship Id="rId156" Type="http://schemas.openxmlformats.org/officeDocument/2006/relationships/customXml" Target="../ink/ink1979.xml"/><Relationship Id="rId177" Type="http://schemas.openxmlformats.org/officeDocument/2006/relationships/image" Target="../media/image1950.png"/><Relationship Id="rId198" Type="http://schemas.openxmlformats.org/officeDocument/2006/relationships/customXml" Target="../ink/ink2000.xml"/><Relationship Id="rId321" Type="http://schemas.openxmlformats.org/officeDocument/2006/relationships/customXml" Target="../ink/ink2062.xml"/><Relationship Id="rId342" Type="http://schemas.openxmlformats.org/officeDocument/2006/relationships/image" Target="../media/image2029.png"/><Relationship Id="rId363" Type="http://schemas.openxmlformats.org/officeDocument/2006/relationships/customXml" Target="../ink/ink2083.xml"/><Relationship Id="rId384" Type="http://schemas.openxmlformats.org/officeDocument/2006/relationships/customXml" Target="../ink/ink2094.xml"/><Relationship Id="rId419" Type="http://schemas.openxmlformats.org/officeDocument/2006/relationships/image" Target="../media/image2067.png"/><Relationship Id="rId202" Type="http://schemas.openxmlformats.org/officeDocument/2006/relationships/customXml" Target="../ink/ink2002.xml"/><Relationship Id="rId223" Type="http://schemas.openxmlformats.org/officeDocument/2006/relationships/customXml" Target="../ink/ink2013.xml"/><Relationship Id="rId244" Type="http://schemas.openxmlformats.org/officeDocument/2006/relationships/image" Target="../media/image1982.png"/><Relationship Id="rId430" Type="http://schemas.openxmlformats.org/officeDocument/2006/relationships/customXml" Target="../ink/ink2117.xml"/><Relationship Id="rId18" Type="http://schemas.openxmlformats.org/officeDocument/2006/relationships/customXml" Target="../ink/ink1910.xml"/><Relationship Id="rId39" Type="http://schemas.openxmlformats.org/officeDocument/2006/relationships/image" Target="../media/image1883.png"/><Relationship Id="rId265" Type="http://schemas.openxmlformats.org/officeDocument/2006/relationships/customXml" Target="../ink/ink2034.xml"/><Relationship Id="rId286" Type="http://schemas.openxmlformats.org/officeDocument/2006/relationships/image" Target="../media/image2002.png"/><Relationship Id="rId451" Type="http://schemas.openxmlformats.org/officeDocument/2006/relationships/image" Target="../media/image2083.png"/><Relationship Id="rId472" Type="http://schemas.openxmlformats.org/officeDocument/2006/relationships/customXml" Target="../ink/ink2138.xml"/><Relationship Id="rId493" Type="http://schemas.openxmlformats.org/officeDocument/2006/relationships/image" Target="../media/image2104.png"/><Relationship Id="rId507" Type="http://schemas.openxmlformats.org/officeDocument/2006/relationships/image" Target="../media/image2111.png"/><Relationship Id="rId528" Type="http://schemas.openxmlformats.org/officeDocument/2006/relationships/customXml" Target="../ink/ink2166.xml"/><Relationship Id="rId50" Type="http://schemas.openxmlformats.org/officeDocument/2006/relationships/customXml" Target="../ink/ink1926.xml"/><Relationship Id="rId104" Type="http://schemas.openxmlformats.org/officeDocument/2006/relationships/customXml" Target="../ink/ink1953.xml"/><Relationship Id="rId125" Type="http://schemas.openxmlformats.org/officeDocument/2006/relationships/image" Target="../media/image1925.png"/><Relationship Id="rId146" Type="http://schemas.openxmlformats.org/officeDocument/2006/relationships/customXml" Target="../ink/ink1974.xml"/><Relationship Id="rId167" Type="http://schemas.openxmlformats.org/officeDocument/2006/relationships/image" Target="../media/image1946.png"/><Relationship Id="rId188" Type="http://schemas.openxmlformats.org/officeDocument/2006/relationships/customXml" Target="../ink/ink1995.xml"/><Relationship Id="rId311" Type="http://schemas.openxmlformats.org/officeDocument/2006/relationships/customXml" Target="../ink/ink2057.xml"/><Relationship Id="rId332" Type="http://schemas.openxmlformats.org/officeDocument/2006/relationships/image" Target="../media/image2025.png"/><Relationship Id="rId353" Type="http://schemas.openxmlformats.org/officeDocument/2006/relationships/customXml" Target="../ink/ink2078.xml"/><Relationship Id="rId374" Type="http://schemas.openxmlformats.org/officeDocument/2006/relationships/customXml" Target="../ink/ink2089.xml"/><Relationship Id="rId395" Type="http://schemas.openxmlformats.org/officeDocument/2006/relationships/image" Target="../media/image2055.png"/><Relationship Id="rId409" Type="http://schemas.openxmlformats.org/officeDocument/2006/relationships/image" Target="../media/image2062.png"/><Relationship Id="rId71" Type="http://schemas.openxmlformats.org/officeDocument/2006/relationships/image" Target="../media/image1899.png"/><Relationship Id="rId92" Type="http://schemas.openxmlformats.org/officeDocument/2006/relationships/customXml" Target="../ink/ink1947.xml"/><Relationship Id="rId213" Type="http://schemas.openxmlformats.org/officeDocument/2006/relationships/image" Target="../media/image1968.png"/><Relationship Id="rId234" Type="http://schemas.openxmlformats.org/officeDocument/2006/relationships/image" Target="../media/image1977.png"/><Relationship Id="rId420" Type="http://schemas.openxmlformats.org/officeDocument/2006/relationships/customXml" Target="../ink/ink2112.xml"/><Relationship Id="rId2" Type="http://schemas.openxmlformats.org/officeDocument/2006/relationships/customXml" Target="../ink/ink1902.xml"/><Relationship Id="rId29" Type="http://schemas.openxmlformats.org/officeDocument/2006/relationships/image" Target="../media/image1878.png"/><Relationship Id="rId255" Type="http://schemas.openxmlformats.org/officeDocument/2006/relationships/customXml" Target="../ink/ink2029.xml"/><Relationship Id="rId276" Type="http://schemas.openxmlformats.org/officeDocument/2006/relationships/image" Target="../media/image1998.png"/><Relationship Id="rId297" Type="http://schemas.openxmlformats.org/officeDocument/2006/relationships/customXml" Target="../ink/ink2050.xml"/><Relationship Id="rId441" Type="http://schemas.openxmlformats.org/officeDocument/2006/relationships/image" Target="../media/image2078.png"/><Relationship Id="rId462" Type="http://schemas.openxmlformats.org/officeDocument/2006/relationships/customXml" Target="../ink/ink2133.xml"/><Relationship Id="rId483" Type="http://schemas.openxmlformats.org/officeDocument/2006/relationships/image" Target="../media/image2099.png"/><Relationship Id="rId518" Type="http://schemas.openxmlformats.org/officeDocument/2006/relationships/customXml" Target="../ink/ink2161.xml"/><Relationship Id="rId539" Type="http://schemas.openxmlformats.org/officeDocument/2006/relationships/image" Target="../media/image2127.png"/><Relationship Id="rId40" Type="http://schemas.openxmlformats.org/officeDocument/2006/relationships/customXml" Target="../ink/ink1921.xml"/><Relationship Id="rId115" Type="http://schemas.openxmlformats.org/officeDocument/2006/relationships/image" Target="../media/image1920.png"/><Relationship Id="rId136" Type="http://schemas.openxmlformats.org/officeDocument/2006/relationships/customXml" Target="../ink/ink1969.xml"/><Relationship Id="rId157" Type="http://schemas.openxmlformats.org/officeDocument/2006/relationships/image" Target="../media/image1941.png"/><Relationship Id="rId178" Type="http://schemas.openxmlformats.org/officeDocument/2006/relationships/customXml" Target="../ink/ink1990.xml"/><Relationship Id="rId301" Type="http://schemas.openxmlformats.org/officeDocument/2006/relationships/customXml" Target="../ink/ink2052.xml"/><Relationship Id="rId322" Type="http://schemas.openxmlformats.org/officeDocument/2006/relationships/image" Target="../media/image2020.png"/><Relationship Id="rId343" Type="http://schemas.openxmlformats.org/officeDocument/2006/relationships/customXml" Target="../ink/ink2073.xml"/><Relationship Id="rId364" Type="http://schemas.openxmlformats.org/officeDocument/2006/relationships/customXml" Target="../ink/ink2084.xml"/><Relationship Id="rId61" Type="http://schemas.openxmlformats.org/officeDocument/2006/relationships/image" Target="../media/image1894.png"/><Relationship Id="rId82" Type="http://schemas.openxmlformats.org/officeDocument/2006/relationships/customXml" Target="../ink/ink1942.xml"/><Relationship Id="rId199" Type="http://schemas.openxmlformats.org/officeDocument/2006/relationships/image" Target="../media/image1961.png"/><Relationship Id="rId203" Type="http://schemas.openxmlformats.org/officeDocument/2006/relationships/image" Target="../media/image1963.png"/><Relationship Id="rId385" Type="http://schemas.openxmlformats.org/officeDocument/2006/relationships/image" Target="../media/image2050.png"/><Relationship Id="rId19" Type="http://schemas.openxmlformats.org/officeDocument/2006/relationships/image" Target="../media/image1873.png"/><Relationship Id="rId224" Type="http://schemas.openxmlformats.org/officeDocument/2006/relationships/image" Target="../media/image1972.png"/><Relationship Id="rId245" Type="http://schemas.openxmlformats.org/officeDocument/2006/relationships/customXml" Target="../ink/ink2024.xml"/><Relationship Id="rId266" Type="http://schemas.openxmlformats.org/officeDocument/2006/relationships/image" Target="../media/image1993.png"/><Relationship Id="rId287" Type="http://schemas.openxmlformats.org/officeDocument/2006/relationships/customXml" Target="../ink/ink2045.xml"/><Relationship Id="rId410" Type="http://schemas.openxmlformats.org/officeDocument/2006/relationships/customXml" Target="../ink/ink2107.xml"/><Relationship Id="rId431" Type="http://schemas.openxmlformats.org/officeDocument/2006/relationships/image" Target="../media/image2073.png"/><Relationship Id="rId452" Type="http://schemas.openxmlformats.org/officeDocument/2006/relationships/customXml" Target="../ink/ink2128.xml"/><Relationship Id="rId473" Type="http://schemas.openxmlformats.org/officeDocument/2006/relationships/image" Target="../media/image2094.png"/><Relationship Id="rId494" Type="http://schemas.openxmlformats.org/officeDocument/2006/relationships/customXml" Target="../ink/ink2149.xml"/><Relationship Id="rId508" Type="http://schemas.openxmlformats.org/officeDocument/2006/relationships/customXml" Target="../ink/ink2156.xml"/><Relationship Id="rId529" Type="http://schemas.openxmlformats.org/officeDocument/2006/relationships/image" Target="../media/image2122.png"/><Relationship Id="rId30" Type="http://schemas.openxmlformats.org/officeDocument/2006/relationships/customXml" Target="../ink/ink1916.xml"/><Relationship Id="rId105" Type="http://schemas.openxmlformats.org/officeDocument/2006/relationships/image" Target="../media/image1916.png"/><Relationship Id="rId126" Type="http://schemas.openxmlformats.org/officeDocument/2006/relationships/customXml" Target="../ink/ink1964.xml"/><Relationship Id="rId147" Type="http://schemas.openxmlformats.org/officeDocument/2006/relationships/image" Target="../media/image1936.png"/><Relationship Id="rId168" Type="http://schemas.openxmlformats.org/officeDocument/2006/relationships/customXml" Target="../ink/ink1985.xml"/><Relationship Id="rId312" Type="http://schemas.openxmlformats.org/officeDocument/2006/relationships/image" Target="../media/image2015.png"/><Relationship Id="rId333" Type="http://schemas.openxmlformats.org/officeDocument/2006/relationships/customXml" Target="../ink/ink2068.xml"/><Relationship Id="rId354" Type="http://schemas.openxmlformats.org/officeDocument/2006/relationships/image" Target="../media/image2035.png"/><Relationship Id="rId540" Type="http://schemas.openxmlformats.org/officeDocument/2006/relationships/customXml" Target="../ink/ink2172.xml"/><Relationship Id="rId51" Type="http://schemas.openxmlformats.org/officeDocument/2006/relationships/image" Target="../media/image1889.png"/><Relationship Id="rId72" Type="http://schemas.openxmlformats.org/officeDocument/2006/relationships/customXml" Target="../ink/ink1937.xml"/><Relationship Id="rId93" Type="http://schemas.openxmlformats.org/officeDocument/2006/relationships/image" Target="../media/image1910.png"/><Relationship Id="rId189" Type="http://schemas.openxmlformats.org/officeDocument/2006/relationships/image" Target="../media/image1956.png"/><Relationship Id="rId375" Type="http://schemas.openxmlformats.org/officeDocument/2006/relationships/image" Target="../media/image2045.png"/><Relationship Id="rId396" Type="http://schemas.openxmlformats.org/officeDocument/2006/relationships/customXml" Target="../ink/ink2100.xml"/><Relationship Id="rId3" Type="http://schemas.openxmlformats.org/officeDocument/2006/relationships/image" Target="../media/image1865.png"/><Relationship Id="rId214" Type="http://schemas.openxmlformats.org/officeDocument/2006/relationships/customXml" Target="../ink/ink2008.xml"/><Relationship Id="rId235" Type="http://schemas.openxmlformats.org/officeDocument/2006/relationships/customXml" Target="../ink/ink2019.xml"/><Relationship Id="rId256" Type="http://schemas.openxmlformats.org/officeDocument/2006/relationships/image" Target="../media/image1988.png"/><Relationship Id="rId277" Type="http://schemas.openxmlformats.org/officeDocument/2006/relationships/customXml" Target="../ink/ink2040.xml"/><Relationship Id="rId298" Type="http://schemas.openxmlformats.org/officeDocument/2006/relationships/image" Target="../media/image2008.png"/><Relationship Id="rId400" Type="http://schemas.openxmlformats.org/officeDocument/2006/relationships/customXml" Target="../ink/ink2102.xml"/><Relationship Id="rId421" Type="http://schemas.openxmlformats.org/officeDocument/2006/relationships/image" Target="../media/image2068.png"/><Relationship Id="rId442" Type="http://schemas.openxmlformats.org/officeDocument/2006/relationships/customXml" Target="../ink/ink2123.xml"/><Relationship Id="rId463" Type="http://schemas.openxmlformats.org/officeDocument/2006/relationships/image" Target="../media/image2089.png"/><Relationship Id="rId484" Type="http://schemas.openxmlformats.org/officeDocument/2006/relationships/customXml" Target="../ink/ink2144.xml"/><Relationship Id="rId519" Type="http://schemas.openxmlformats.org/officeDocument/2006/relationships/image" Target="../media/image2117.png"/><Relationship Id="rId116" Type="http://schemas.openxmlformats.org/officeDocument/2006/relationships/customXml" Target="../ink/ink1959.xml"/><Relationship Id="rId137" Type="http://schemas.openxmlformats.org/officeDocument/2006/relationships/image" Target="../media/image1931.png"/><Relationship Id="rId158" Type="http://schemas.openxmlformats.org/officeDocument/2006/relationships/customXml" Target="../ink/ink1980.xml"/><Relationship Id="rId302" Type="http://schemas.openxmlformats.org/officeDocument/2006/relationships/image" Target="../media/image2010.png"/><Relationship Id="rId323" Type="http://schemas.openxmlformats.org/officeDocument/2006/relationships/customXml" Target="../ink/ink2063.xml"/><Relationship Id="rId344" Type="http://schemas.openxmlformats.org/officeDocument/2006/relationships/image" Target="../media/image2030.png"/><Relationship Id="rId530" Type="http://schemas.openxmlformats.org/officeDocument/2006/relationships/customXml" Target="../ink/ink2167.xml"/><Relationship Id="rId20" Type="http://schemas.openxmlformats.org/officeDocument/2006/relationships/customXml" Target="../ink/ink1911.xml"/><Relationship Id="rId41" Type="http://schemas.openxmlformats.org/officeDocument/2006/relationships/image" Target="../media/image1884.png"/><Relationship Id="rId62" Type="http://schemas.openxmlformats.org/officeDocument/2006/relationships/customXml" Target="../ink/ink1932.xml"/><Relationship Id="rId83" Type="http://schemas.openxmlformats.org/officeDocument/2006/relationships/image" Target="../media/image1905.png"/><Relationship Id="rId179" Type="http://schemas.openxmlformats.org/officeDocument/2006/relationships/image" Target="../media/image1951.png"/><Relationship Id="rId365" Type="http://schemas.openxmlformats.org/officeDocument/2006/relationships/image" Target="../media/image2040.png"/><Relationship Id="rId386" Type="http://schemas.openxmlformats.org/officeDocument/2006/relationships/customXml" Target="../ink/ink2095.xml"/><Relationship Id="rId190" Type="http://schemas.openxmlformats.org/officeDocument/2006/relationships/customXml" Target="../ink/ink1996.xml"/><Relationship Id="rId204" Type="http://schemas.openxmlformats.org/officeDocument/2006/relationships/customXml" Target="../ink/ink2003.xml"/><Relationship Id="rId225" Type="http://schemas.openxmlformats.org/officeDocument/2006/relationships/customXml" Target="../ink/ink2014.xml"/><Relationship Id="rId246" Type="http://schemas.openxmlformats.org/officeDocument/2006/relationships/image" Target="../media/image1983.png"/><Relationship Id="rId267" Type="http://schemas.openxmlformats.org/officeDocument/2006/relationships/customXml" Target="../ink/ink2035.xml"/><Relationship Id="rId288" Type="http://schemas.openxmlformats.org/officeDocument/2006/relationships/image" Target="../media/image2003.png"/><Relationship Id="rId411" Type="http://schemas.openxmlformats.org/officeDocument/2006/relationships/image" Target="../media/image2063.png"/><Relationship Id="rId432" Type="http://schemas.openxmlformats.org/officeDocument/2006/relationships/customXml" Target="../ink/ink2118.xml"/><Relationship Id="rId453" Type="http://schemas.openxmlformats.org/officeDocument/2006/relationships/image" Target="../media/image2084.png"/><Relationship Id="rId474" Type="http://schemas.openxmlformats.org/officeDocument/2006/relationships/customXml" Target="../ink/ink2139.xml"/><Relationship Id="rId509" Type="http://schemas.openxmlformats.org/officeDocument/2006/relationships/image" Target="../media/image2112.png"/><Relationship Id="rId106" Type="http://schemas.openxmlformats.org/officeDocument/2006/relationships/customXml" Target="../ink/ink1954.xml"/><Relationship Id="rId127" Type="http://schemas.openxmlformats.org/officeDocument/2006/relationships/image" Target="../media/image1926.png"/><Relationship Id="rId313" Type="http://schemas.openxmlformats.org/officeDocument/2006/relationships/customXml" Target="../ink/ink2058.xml"/><Relationship Id="rId495" Type="http://schemas.openxmlformats.org/officeDocument/2006/relationships/image" Target="../media/image2105.png"/><Relationship Id="rId10" Type="http://schemas.openxmlformats.org/officeDocument/2006/relationships/customXml" Target="../ink/ink1906.xml"/><Relationship Id="rId31" Type="http://schemas.openxmlformats.org/officeDocument/2006/relationships/image" Target="../media/image1879.png"/><Relationship Id="rId52" Type="http://schemas.openxmlformats.org/officeDocument/2006/relationships/customXml" Target="../ink/ink1927.xml"/><Relationship Id="rId73" Type="http://schemas.openxmlformats.org/officeDocument/2006/relationships/image" Target="../media/image1900.png"/><Relationship Id="rId94" Type="http://schemas.openxmlformats.org/officeDocument/2006/relationships/customXml" Target="../ink/ink1948.xml"/><Relationship Id="rId148" Type="http://schemas.openxmlformats.org/officeDocument/2006/relationships/customXml" Target="../ink/ink1975.xml"/><Relationship Id="rId169" Type="http://schemas.openxmlformats.org/officeDocument/2006/relationships/image" Target="../media/image1947.png"/><Relationship Id="rId334" Type="http://schemas.openxmlformats.org/officeDocument/2006/relationships/image" Target="../media/image2026.png"/><Relationship Id="rId355" Type="http://schemas.openxmlformats.org/officeDocument/2006/relationships/customXml" Target="../ink/ink2079.xml"/><Relationship Id="rId376" Type="http://schemas.openxmlformats.org/officeDocument/2006/relationships/customXml" Target="../ink/ink2090.xml"/><Relationship Id="rId397" Type="http://schemas.openxmlformats.org/officeDocument/2006/relationships/image" Target="../media/image2056.png"/><Relationship Id="rId520" Type="http://schemas.openxmlformats.org/officeDocument/2006/relationships/customXml" Target="../ink/ink2162.xml"/><Relationship Id="rId541" Type="http://schemas.openxmlformats.org/officeDocument/2006/relationships/image" Target="../media/image2128.png"/><Relationship Id="rId4" Type="http://schemas.openxmlformats.org/officeDocument/2006/relationships/customXml" Target="../ink/ink1903.xml"/><Relationship Id="rId180" Type="http://schemas.openxmlformats.org/officeDocument/2006/relationships/customXml" Target="../ink/ink1991.xml"/><Relationship Id="rId215" Type="http://schemas.openxmlformats.org/officeDocument/2006/relationships/image" Target="../media/image1969.png"/><Relationship Id="rId236" Type="http://schemas.openxmlformats.org/officeDocument/2006/relationships/image" Target="../media/image1978.png"/><Relationship Id="rId257" Type="http://schemas.openxmlformats.org/officeDocument/2006/relationships/customXml" Target="../ink/ink2030.xml"/><Relationship Id="rId278" Type="http://schemas.openxmlformats.org/officeDocument/2006/relationships/image" Target="../media/image1999.png"/><Relationship Id="rId401" Type="http://schemas.openxmlformats.org/officeDocument/2006/relationships/image" Target="../media/image2058.png"/><Relationship Id="rId422" Type="http://schemas.openxmlformats.org/officeDocument/2006/relationships/customXml" Target="../ink/ink2113.xml"/><Relationship Id="rId443" Type="http://schemas.openxmlformats.org/officeDocument/2006/relationships/image" Target="../media/image2079.png"/><Relationship Id="rId464" Type="http://schemas.openxmlformats.org/officeDocument/2006/relationships/customXml" Target="../ink/ink2134.xml"/><Relationship Id="rId303" Type="http://schemas.openxmlformats.org/officeDocument/2006/relationships/customXml" Target="../ink/ink2053.xml"/><Relationship Id="rId485" Type="http://schemas.openxmlformats.org/officeDocument/2006/relationships/image" Target="../media/image2100.png"/><Relationship Id="rId42" Type="http://schemas.openxmlformats.org/officeDocument/2006/relationships/customXml" Target="../ink/ink1922.xml"/><Relationship Id="rId84" Type="http://schemas.openxmlformats.org/officeDocument/2006/relationships/customXml" Target="../ink/ink1943.xml"/><Relationship Id="rId138" Type="http://schemas.openxmlformats.org/officeDocument/2006/relationships/customXml" Target="../ink/ink1970.xml"/><Relationship Id="rId345" Type="http://schemas.openxmlformats.org/officeDocument/2006/relationships/customXml" Target="../ink/ink2074.xml"/><Relationship Id="rId387" Type="http://schemas.openxmlformats.org/officeDocument/2006/relationships/image" Target="../media/image2051.png"/><Relationship Id="rId510" Type="http://schemas.openxmlformats.org/officeDocument/2006/relationships/customXml" Target="../ink/ink2157.xml"/><Relationship Id="rId191" Type="http://schemas.openxmlformats.org/officeDocument/2006/relationships/image" Target="../media/image1957.png"/><Relationship Id="rId205" Type="http://schemas.openxmlformats.org/officeDocument/2006/relationships/image" Target="../media/image1964.png"/><Relationship Id="rId247" Type="http://schemas.openxmlformats.org/officeDocument/2006/relationships/customXml" Target="../ink/ink2025.xml"/><Relationship Id="rId412" Type="http://schemas.openxmlformats.org/officeDocument/2006/relationships/customXml" Target="../ink/ink2108.xml"/><Relationship Id="rId107" Type="http://schemas.openxmlformats.org/officeDocument/2006/relationships/image" Target="../media/image1917.png"/><Relationship Id="rId289" Type="http://schemas.openxmlformats.org/officeDocument/2006/relationships/customXml" Target="../ink/ink2046.xml"/><Relationship Id="rId454" Type="http://schemas.openxmlformats.org/officeDocument/2006/relationships/customXml" Target="../ink/ink2129.xml"/><Relationship Id="rId496" Type="http://schemas.openxmlformats.org/officeDocument/2006/relationships/customXml" Target="../ink/ink2150.xml"/><Relationship Id="rId11" Type="http://schemas.openxmlformats.org/officeDocument/2006/relationships/image" Target="../media/image1869.png"/><Relationship Id="rId53" Type="http://schemas.openxmlformats.org/officeDocument/2006/relationships/image" Target="../media/image1890.png"/><Relationship Id="rId149" Type="http://schemas.openxmlformats.org/officeDocument/2006/relationships/image" Target="../media/image1937.png"/><Relationship Id="rId314" Type="http://schemas.openxmlformats.org/officeDocument/2006/relationships/image" Target="../media/image2016.png"/><Relationship Id="rId356" Type="http://schemas.openxmlformats.org/officeDocument/2006/relationships/image" Target="../media/image2036.png"/><Relationship Id="rId398" Type="http://schemas.openxmlformats.org/officeDocument/2006/relationships/customXml" Target="../ink/ink2101.xml"/><Relationship Id="rId521" Type="http://schemas.openxmlformats.org/officeDocument/2006/relationships/image" Target="../media/image2118.png"/><Relationship Id="rId95" Type="http://schemas.openxmlformats.org/officeDocument/2006/relationships/image" Target="../media/image1911.png"/><Relationship Id="rId160" Type="http://schemas.openxmlformats.org/officeDocument/2006/relationships/customXml" Target="../ink/ink1981.xml"/><Relationship Id="rId216" Type="http://schemas.openxmlformats.org/officeDocument/2006/relationships/customXml" Target="../ink/ink2009.xml"/><Relationship Id="rId423" Type="http://schemas.openxmlformats.org/officeDocument/2006/relationships/image" Target="../media/image2069.png"/><Relationship Id="rId258" Type="http://schemas.openxmlformats.org/officeDocument/2006/relationships/image" Target="../media/image1989.png"/><Relationship Id="rId465" Type="http://schemas.openxmlformats.org/officeDocument/2006/relationships/image" Target="../media/image2090.png"/><Relationship Id="rId22" Type="http://schemas.openxmlformats.org/officeDocument/2006/relationships/customXml" Target="../ink/ink1912.xml"/><Relationship Id="rId64" Type="http://schemas.openxmlformats.org/officeDocument/2006/relationships/customXml" Target="../ink/ink1933.xml"/><Relationship Id="rId118" Type="http://schemas.openxmlformats.org/officeDocument/2006/relationships/customXml" Target="../ink/ink1960.xml"/><Relationship Id="rId325" Type="http://schemas.openxmlformats.org/officeDocument/2006/relationships/customXml" Target="../ink/ink2064.xml"/><Relationship Id="rId367" Type="http://schemas.openxmlformats.org/officeDocument/2006/relationships/image" Target="../media/image2041.png"/><Relationship Id="rId532" Type="http://schemas.openxmlformats.org/officeDocument/2006/relationships/customXml" Target="../ink/ink2168.xml"/><Relationship Id="rId171" Type="http://schemas.openxmlformats.org/officeDocument/2006/relationships/image" Target="../media/image549.png"/><Relationship Id="rId227" Type="http://schemas.openxmlformats.org/officeDocument/2006/relationships/customXml" Target="../ink/ink2015.xml"/><Relationship Id="rId269" Type="http://schemas.openxmlformats.org/officeDocument/2006/relationships/customXml" Target="../ink/ink2036.xml"/><Relationship Id="rId434" Type="http://schemas.openxmlformats.org/officeDocument/2006/relationships/customXml" Target="../ink/ink2119.xml"/><Relationship Id="rId476" Type="http://schemas.openxmlformats.org/officeDocument/2006/relationships/customXml" Target="../ink/ink2140.xml"/><Relationship Id="rId33" Type="http://schemas.openxmlformats.org/officeDocument/2006/relationships/image" Target="../media/image1880.png"/><Relationship Id="rId129" Type="http://schemas.openxmlformats.org/officeDocument/2006/relationships/image" Target="../media/image1927.png"/><Relationship Id="rId280" Type="http://schemas.openxmlformats.org/officeDocument/2006/relationships/image" Target="../media/image100.png"/><Relationship Id="rId336" Type="http://schemas.openxmlformats.org/officeDocument/2006/relationships/image" Target="../media/image2027.png"/><Relationship Id="rId501" Type="http://schemas.openxmlformats.org/officeDocument/2006/relationships/image" Target="../media/image2108.png"/><Relationship Id="rId75" Type="http://schemas.openxmlformats.org/officeDocument/2006/relationships/image" Target="../media/image1901.png"/><Relationship Id="rId140" Type="http://schemas.openxmlformats.org/officeDocument/2006/relationships/customXml" Target="../ink/ink1971.xml"/><Relationship Id="rId182" Type="http://schemas.openxmlformats.org/officeDocument/2006/relationships/customXml" Target="../ink/ink1992.xml"/><Relationship Id="rId378" Type="http://schemas.openxmlformats.org/officeDocument/2006/relationships/customXml" Target="../ink/ink2091.xml"/><Relationship Id="rId403" Type="http://schemas.openxmlformats.org/officeDocument/2006/relationships/image" Target="../media/image2059.png"/><Relationship Id="rId6" Type="http://schemas.openxmlformats.org/officeDocument/2006/relationships/customXml" Target="../ink/ink1904.xml"/><Relationship Id="rId238" Type="http://schemas.openxmlformats.org/officeDocument/2006/relationships/image" Target="../media/image1979.png"/><Relationship Id="rId445" Type="http://schemas.openxmlformats.org/officeDocument/2006/relationships/image" Target="../media/image2080.png"/><Relationship Id="rId487" Type="http://schemas.openxmlformats.org/officeDocument/2006/relationships/image" Target="../media/image2101.png"/><Relationship Id="rId291" Type="http://schemas.openxmlformats.org/officeDocument/2006/relationships/customXml" Target="../ink/ink2047.xml"/><Relationship Id="rId305" Type="http://schemas.openxmlformats.org/officeDocument/2006/relationships/customXml" Target="../ink/ink2054.xml"/><Relationship Id="rId347" Type="http://schemas.openxmlformats.org/officeDocument/2006/relationships/customXml" Target="../ink/ink2075.xml"/><Relationship Id="rId512" Type="http://schemas.openxmlformats.org/officeDocument/2006/relationships/customXml" Target="../ink/ink2158.xml"/><Relationship Id="rId44" Type="http://schemas.openxmlformats.org/officeDocument/2006/relationships/customXml" Target="../ink/ink1923.xml"/><Relationship Id="rId86" Type="http://schemas.openxmlformats.org/officeDocument/2006/relationships/customXml" Target="../ink/ink1944.xml"/><Relationship Id="rId151" Type="http://schemas.openxmlformats.org/officeDocument/2006/relationships/image" Target="../media/image1938.png"/><Relationship Id="rId389" Type="http://schemas.openxmlformats.org/officeDocument/2006/relationships/image" Target="../media/image2052.png"/><Relationship Id="rId193" Type="http://schemas.openxmlformats.org/officeDocument/2006/relationships/image" Target="../media/image1958.png"/><Relationship Id="rId207" Type="http://schemas.openxmlformats.org/officeDocument/2006/relationships/image" Target="../media/image1965.png"/><Relationship Id="rId249" Type="http://schemas.openxmlformats.org/officeDocument/2006/relationships/customXml" Target="../ink/ink2026.xml"/><Relationship Id="rId414" Type="http://schemas.openxmlformats.org/officeDocument/2006/relationships/customXml" Target="../ink/ink2109.xml"/><Relationship Id="rId456" Type="http://schemas.openxmlformats.org/officeDocument/2006/relationships/customXml" Target="../ink/ink2130.xml"/><Relationship Id="rId498" Type="http://schemas.openxmlformats.org/officeDocument/2006/relationships/customXml" Target="../ink/ink2151.xml"/><Relationship Id="rId13" Type="http://schemas.openxmlformats.org/officeDocument/2006/relationships/image" Target="../media/image1870.png"/><Relationship Id="rId109" Type="http://schemas.openxmlformats.org/officeDocument/2006/relationships/image" Target="../media/image1918.png"/><Relationship Id="rId260" Type="http://schemas.openxmlformats.org/officeDocument/2006/relationships/image" Target="../media/image1990.png"/><Relationship Id="rId316" Type="http://schemas.openxmlformats.org/officeDocument/2006/relationships/image" Target="../media/image2017.png"/><Relationship Id="rId523" Type="http://schemas.openxmlformats.org/officeDocument/2006/relationships/image" Target="../media/image2119.png"/><Relationship Id="rId55" Type="http://schemas.openxmlformats.org/officeDocument/2006/relationships/image" Target="../media/image1891.png"/><Relationship Id="rId97" Type="http://schemas.openxmlformats.org/officeDocument/2006/relationships/image" Target="../media/image1912.png"/><Relationship Id="rId120" Type="http://schemas.openxmlformats.org/officeDocument/2006/relationships/customXml" Target="../ink/ink1961.xml"/><Relationship Id="rId358" Type="http://schemas.openxmlformats.org/officeDocument/2006/relationships/image" Target="../media/image2037.png"/><Relationship Id="rId162" Type="http://schemas.openxmlformats.org/officeDocument/2006/relationships/customXml" Target="../ink/ink1982.xml"/><Relationship Id="rId218" Type="http://schemas.openxmlformats.org/officeDocument/2006/relationships/customXml" Target="../ink/ink2010.xml"/><Relationship Id="rId425" Type="http://schemas.openxmlformats.org/officeDocument/2006/relationships/image" Target="../media/image2070.png"/><Relationship Id="rId467" Type="http://schemas.openxmlformats.org/officeDocument/2006/relationships/image" Target="../media/image2091.png"/><Relationship Id="rId271" Type="http://schemas.openxmlformats.org/officeDocument/2006/relationships/customXml" Target="../ink/ink2037.xml"/><Relationship Id="rId24" Type="http://schemas.openxmlformats.org/officeDocument/2006/relationships/customXml" Target="../ink/ink1913.xml"/><Relationship Id="rId66" Type="http://schemas.openxmlformats.org/officeDocument/2006/relationships/customXml" Target="../ink/ink1934.xml"/><Relationship Id="rId131" Type="http://schemas.openxmlformats.org/officeDocument/2006/relationships/image" Target="../media/image1928.png"/><Relationship Id="rId327" Type="http://schemas.openxmlformats.org/officeDocument/2006/relationships/customXml" Target="../ink/ink2065.xml"/><Relationship Id="rId369" Type="http://schemas.openxmlformats.org/officeDocument/2006/relationships/image" Target="../media/image2042.png"/><Relationship Id="rId534" Type="http://schemas.openxmlformats.org/officeDocument/2006/relationships/customXml" Target="../ink/ink2169.xml"/><Relationship Id="rId173" Type="http://schemas.openxmlformats.org/officeDocument/2006/relationships/image" Target="../media/image1948.png"/><Relationship Id="rId229" Type="http://schemas.openxmlformats.org/officeDocument/2006/relationships/customXml" Target="../ink/ink2016.xml"/><Relationship Id="rId380" Type="http://schemas.openxmlformats.org/officeDocument/2006/relationships/customXml" Target="../ink/ink2092.xml"/><Relationship Id="rId436" Type="http://schemas.openxmlformats.org/officeDocument/2006/relationships/customXml" Target="../ink/ink2120.xml"/><Relationship Id="rId240" Type="http://schemas.openxmlformats.org/officeDocument/2006/relationships/image" Target="../media/image1980.png"/><Relationship Id="rId478" Type="http://schemas.openxmlformats.org/officeDocument/2006/relationships/customXml" Target="../ink/ink2141.xml"/><Relationship Id="rId35" Type="http://schemas.openxmlformats.org/officeDocument/2006/relationships/image" Target="../media/image1881.png"/><Relationship Id="rId77" Type="http://schemas.openxmlformats.org/officeDocument/2006/relationships/image" Target="../media/image1902.png"/><Relationship Id="rId100" Type="http://schemas.openxmlformats.org/officeDocument/2006/relationships/customXml" Target="../ink/ink1951.xml"/><Relationship Id="rId282" Type="http://schemas.openxmlformats.org/officeDocument/2006/relationships/image" Target="../media/image2000.png"/><Relationship Id="rId338" Type="http://schemas.openxmlformats.org/officeDocument/2006/relationships/image" Target="../media/image579.png"/><Relationship Id="rId503" Type="http://schemas.openxmlformats.org/officeDocument/2006/relationships/image" Target="../media/image2109.png"/><Relationship Id="rId8" Type="http://schemas.openxmlformats.org/officeDocument/2006/relationships/customXml" Target="../ink/ink1905.xml"/><Relationship Id="rId142" Type="http://schemas.openxmlformats.org/officeDocument/2006/relationships/customXml" Target="../ink/ink1972.xml"/><Relationship Id="rId184" Type="http://schemas.openxmlformats.org/officeDocument/2006/relationships/customXml" Target="../ink/ink1993.xml"/><Relationship Id="rId391" Type="http://schemas.openxmlformats.org/officeDocument/2006/relationships/image" Target="../media/image2053.png"/><Relationship Id="rId405" Type="http://schemas.openxmlformats.org/officeDocument/2006/relationships/image" Target="../media/image2060.png"/><Relationship Id="rId447" Type="http://schemas.openxmlformats.org/officeDocument/2006/relationships/image" Target="../media/image2081.png"/><Relationship Id="rId251" Type="http://schemas.openxmlformats.org/officeDocument/2006/relationships/customXml" Target="../ink/ink2027.xml"/><Relationship Id="rId489" Type="http://schemas.openxmlformats.org/officeDocument/2006/relationships/image" Target="../media/image2102.png"/><Relationship Id="rId46" Type="http://schemas.openxmlformats.org/officeDocument/2006/relationships/customXml" Target="../ink/ink1924.xml"/><Relationship Id="rId293" Type="http://schemas.openxmlformats.org/officeDocument/2006/relationships/customXml" Target="../ink/ink2048.xml"/><Relationship Id="rId307" Type="http://schemas.openxmlformats.org/officeDocument/2006/relationships/customXml" Target="../ink/ink2055.xml"/><Relationship Id="rId349" Type="http://schemas.openxmlformats.org/officeDocument/2006/relationships/customXml" Target="../ink/ink2076.xml"/><Relationship Id="rId514" Type="http://schemas.openxmlformats.org/officeDocument/2006/relationships/customXml" Target="../ink/ink2159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85.xml"/><Relationship Id="rId117" Type="http://schemas.openxmlformats.org/officeDocument/2006/relationships/image" Target="../media/image2184.png"/><Relationship Id="rId21" Type="http://schemas.openxmlformats.org/officeDocument/2006/relationships/image" Target="../media/image2138.png"/><Relationship Id="rId42" Type="http://schemas.openxmlformats.org/officeDocument/2006/relationships/customXml" Target="../ink/ink2193.xml"/><Relationship Id="rId47" Type="http://schemas.openxmlformats.org/officeDocument/2006/relationships/image" Target="../media/image2150.png"/><Relationship Id="rId63" Type="http://schemas.openxmlformats.org/officeDocument/2006/relationships/image" Target="../media/image2158.png"/><Relationship Id="rId68" Type="http://schemas.openxmlformats.org/officeDocument/2006/relationships/customXml" Target="../ink/ink2206.xml"/><Relationship Id="rId84" Type="http://schemas.openxmlformats.org/officeDocument/2006/relationships/customXml" Target="../ink/ink2214.xml"/><Relationship Id="rId89" Type="http://schemas.openxmlformats.org/officeDocument/2006/relationships/image" Target="../media/image2170.png"/><Relationship Id="rId112" Type="http://schemas.openxmlformats.org/officeDocument/2006/relationships/customXml" Target="../ink/ink2228.xml"/><Relationship Id="rId133" Type="http://schemas.openxmlformats.org/officeDocument/2006/relationships/image" Target="../media/image2192.png"/><Relationship Id="rId138" Type="http://schemas.openxmlformats.org/officeDocument/2006/relationships/customXml" Target="../ink/ink2241.xml"/><Relationship Id="rId154" Type="http://schemas.openxmlformats.org/officeDocument/2006/relationships/customXml" Target="../ink/ink2249.xml"/><Relationship Id="rId159" Type="http://schemas.openxmlformats.org/officeDocument/2006/relationships/image" Target="../media/image2204.png"/><Relationship Id="rId175" Type="http://schemas.openxmlformats.org/officeDocument/2006/relationships/image" Target="../media/image2212.png"/><Relationship Id="rId170" Type="http://schemas.openxmlformats.org/officeDocument/2006/relationships/customXml" Target="../ink/ink2257.xml"/><Relationship Id="rId16" Type="http://schemas.openxmlformats.org/officeDocument/2006/relationships/customXml" Target="../ink/ink2180.xml"/><Relationship Id="rId107" Type="http://schemas.openxmlformats.org/officeDocument/2006/relationships/image" Target="../media/image2179.png"/><Relationship Id="rId11" Type="http://schemas.openxmlformats.org/officeDocument/2006/relationships/image" Target="../media/image2133.png"/><Relationship Id="rId32" Type="http://schemas.openxmlformats.org/officeDocument/2006/relationships/customXml" Target="../ink/ink2188.xml"/><Relationship Id="rId37" Type="http://schemas.openxmlformats.org/officeDocument/2006/relationships/image" Target="../media/image2146.png"/><Relationship Id="rId53" Type="http://schemas.openxmlformats.org/officeDocument/2006/relationships/image" Target="../media/image2153.png"/><Relationship Id="rId58" Type="http://schemas.openxmlformats.org/officeDocument/2006/relationships/customXml" Target="../ink/ink2201.xml"/><Relationship Id="rId74" Type="http://schemas.openxmlformats.org/officeDocument/2006/relationships/customXml" Target="../ink/ink2209.xml"/><Relationship Id="rId79" Type="http://schemas.openxmlformats.org/officeDocument/2006/relationships/image" Target="../media/image2165.png"/><Relationship Id="rId102" Type="http://schemas.openxmlformats.org/officeDocument/2006/relationships/customXml" Target="../ink/ink2223.xml"/><Relationship Id="rId123" Type="http://schemas.openxmlformats.org/officeDocument/2006/relationships/image" Target="../media/image2187.png"/><Relationship Id="rId128" Type="http://schemas.openxmlformats.org/officeDocument/2006/relationships/customXml" Target="../ink/ink2236.xml"/><Relationship Id="rId144" Type="http://schemas.openxmlformats.org/officeDocument/2006/relationships/customXml" Target="../ink/ink2244.xml"/><Relationship Id="rId149" Type="http://schemas.openxmlformats.org/officeDocument/2006/relationships/image" Target="../media/image559.png"/><Relationship Id="rId5" Type="http://schemas.openxmlformats.org/officeDocument/2006/relationships/image" Target="../media/image2130.png"/><Relationship Id="rId90" Type="http://schemas.openxmlformats.org/officeDocument/2006/relationships/customXml" Target="../ink/ink2217.xml"/><Relationship Id="rId95" Type="http://schemas.openxmlformats.org/officeDocument/2006/relationships/image" Target="../media/image2173.png"/><Relationship Id="rId160" Type="http://schemas.openxmlformats.org/officeDocument/2006/relationships/customXml" Target="../ink/ink2252.xml"/><Relationship Id="rId165" Type="http://schemas.openxmlformats.org/officeDocument/2006/relationships/image" Target="../media/image2207.png"/><Relationship Id="rId181" Type="http://schemas.openxmlformats.org/officeDocument/2006/relationships/image" Target="../media/image2215.png"/><Relationship Id="rId186" Type="http://schemas.openxmlformats.org/officeDocument/2006/relationships/customXml" Target="../ink/ink2265.xml"/><Relationship Id="rId22" Type="http://schemas.openxmlformats.org/officeDocument/2006/relationships/customXml" Target="../ink/ink2183.xml"/><Relationship Id="rId27" Type="http://schemas.openxmlformats.org/officeDocument/2006/relationships/image" Target="../media/image2141.png"/><Relationship Id="rId43" Type="http://schemas.openxmlformats.org/officeDocument/2006/relationships/image" Target="../media/image2149.png"/><Relationship Id="rId48" Type="http://schemas.openxmlformats.org/officeDocument/2006/relationships/customXml" Target="../ink/ink2196.xml"/><Relationship Id="rId64" Type="http://schemas.openxmlformats.org/officeDocument/2006/relationships/customXml" Target="../ink/ink2204.xml"/><Relationship Id="rId69" Type="http://schemas.openxmlformats.org/officeDocument/2006/relationships/image" Target="../media/image2161.png"/><Relationship Id="rId113" Type="http://schemas.openxmlformats.org/officeDocument/2006/relationships/image" Target="../media/image2182.png"/><Relationship Id="rId118" Type="http://schemas.openxmlformats.org/officeDocument/2006/relationships/customXml" Target="../ink/ink2231.xml"/><Relationship Id="rId134" Type="http://schemas.openxmlformats.org/officeDocument/2006/relationships/customXml" Target="../ink/ink2239.xml"/><Relationship Id="rId139" Type="http://schemas.openxmlformats.org/officeDocument/2006/relationships/image" Target="../media/image2195.png"/><Relationship Id="rId80" Type="http://schemas.openxmlformats.org/officeDocument/2006/relationships/customXml" Target="../ink/ink2212.xml"/><Relationship Id="rId85" Type="http://schemas.openxmlformats.org/officeDocument/2006/relationships/image" Target="../media/image2168.png"/><Relationship Id="rId150" Type="http://schemas.openxmlformats.org/officeDocument/2006/relationships/customXml" Target="../ink/ink2247.xml"/><Relationship Id="rId155" Type="http://schemas.openxmlformats.org/officeDocument/2006/relationships/image" Target="../media/image2202.png"/><Relationship Id="rId171" Type="http://schemas.openxmlformats.org/officeDocument/2006/relationships/image" Target="../media/image2210.png"/><Relationship Id="rId176" Type="http://schemas.openxmlformats.org/officeDocument/2006/relationships/customXml" Target="../ink/ink2260.xml"/><Relationship Id="rId12" Type="http://schemas.openxmlformats.org/officeDocument/2006/relationships/customXml" Target="../ink/ink2178.xml"/><Relationship Id="rId17" Type="http://schemas.openxmlformats.org/officeDocument/2006/relationships/image" Target="../media/image2136.png"/><Relationship Id="rId33" Type="http://schemas.openxmlformats.org/officeDocument/2006/relationships/image" Target="../media/image2144.png"/><Relationship Id="rId38" Type="http://schemas.openxmlformats.org/officeDocument/2006/relationships/customXml" Target="../ink/ink2191.xml"/><Relationship Id="rId59" Type="http://schemas.openxmlformats.org/officeDocument/2006/relationships/image" Target="../media/image2156.png"/><Relationship Id="rId103" Type="http://schemas.openxmlformats.org/officeDocument/2006/relationships/image" Target="../media/image2177.png"/><Relationship Id="rId108" Type="http://schemas.openxmlformats.org/officeDocument/2006/relationships/customXml" Target="../ink/ink2226.xml"/><Relationship Id="rId124" Type="http://schemas.openxmlformats.org/officeDocument/2006/relationships/customXml" Target="../ink/ink2234.xml"/><Relationship Id="rId129" Type="http://schemas.openxmlformats.org/officeDocument/2006/relationships/image" Target="../media/image2190.png"/><Relationship Id="rId54" Type="http://schemas.openxmlformats.org/officeDocument/2006/relationships/customXml" Target="../ink/ink2199.xml"/><Relationship Id="rId70" Type="http://schemas.openxmlformats.org/officeDocument/2006/relationships/customXml" Target="../ink/ink2207.xml"/><Relationship Id="rId75" Type="http://schemas.openxmlformats.org/officeDocument/2006/relationships/image" Target="../media/image1103.png"/><Relationship Id="rId91" Type="http://schemas.openxmlformats.org/officeDocument/2006/relationships/image" Target="../media/image2171.png"/><Relationship Id="rId96" Type="http://schemas.openxmlformats.org/officeDocument/2006/relationships/customXml" Target="../ink/ink2220.xml"/><Relationship Id="rId140" Type="http://schemas.openxmlformats.org/officeDocument/2006/relationships/customXml" Target="../ink/ink2242.xml"/><Relationship Id="rId145" Type="http://schemas.openxmlformats.org/officeDocument/2006/relationships/image" Target="../media/image2198.png"/><Relationship Id="rId161" Type="http://schemas.openxmlformats.org/officeDocument/2006/relationships/image" Target="../media/image2205.png"/><Relationship Id="rId166" Type="http://schemas.openxmlformats.org/officeDocument/2006/relationships/customXml" Target="../ink/ink2255.xml"/><Relationship Id="rId182" Type="http://schemas.openxmlformats.org/officeDocument/2006/relationships/customXml" Target="../ink/ink2263.xml"/><Relationship Id="rId187" Type="http://schemas.openxmlformats.org/officeDocument/2006/relationships/image" Target="../media/image221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75.xml"/><Relationship Id="rId23" Type="http://schemas.openxmlformats.org/officeDocument/2006/relationships/image" Target="../media/image2139.png"/><Relationship Id="rId28" Type="http://schemas.openxmlformats.org/officeDocument/2006/relationships/customXml" Target="../ink/ink2186.xml"/><Relationship Id="rId49" Type="http://schemas.openxmlformats.org/officeDocument/2006/relationships/image" Target="../media/image2151.png"/><Relationship Id="rId114" Type="http://schemas.openxmlformats.org/officeDocument/2006/relationships/customXml" Target="../ink/ink2229.xml"/><Relationship Id="rId119" Type="http://schemas.openxmlformats.org/officeDocument/2006/relationships/image" Target="../media/image2185.png"/><Relationship Id="rId44" Type="http://schemas.openxmlformats.org/officeDocument/2006/relationships/customXml" Target="../ink/ink2194.xml"/><Relationship Id="rId60" Type="http://schemas.openxmlformats.org/officeDocument/2006/relationships/customXml" Target="../ink/ink2202.xml"/><Relationship Id="rId65" Type="http://schemas.openxmlformats.org/officeDocument/2006/relationships/image" Target="../media/image2159.png"/><Relationship Id="rId81" Type="http://schemas.openxmlformats.org/officeDocument/2006/relationships/image" Target="../media/image2166.png"/><Relationship Id="rId86" Type="http://schemas.openxmlformats.org/officeDocument/2006/relationships/customXml" Target="../ink/ink2215.xml"/><Relationship Id="rId130" Type="http://schemas.openxmlformats.org/officeDocument/2006/relationships/customXml" Target="../ink/ink2237.xml"/><Relationship Id="rId135" Type="http://schemas.openxmlformats.org/officeDocument/2006/relationships/image" Target="../media/image2193.png"/><Relationship Id="rId151" Type="http://schemas.openxmlformats.org/officeDocument/2006/relationships/image" Target="../media/image2200.png"/><Relationship Id="rId156" Type="http://schemas.openxmlformats.org/officeDocument/2006/relationships/customXml" Target="../ink/ink2250.xml"/><Relationship Id="rId177" Type="http://schemas.openxmlformats.org/officeDocument/2006/relationships/image" Target="../media/image2213.png"/><Relationship Id="rId172" Type="http://schemas.openxmlformats.org/officeDocument/2006/relationships/customXml" Target="../ink/ink2258.xml"/><Relationship Id="rId13" Type="http://schemas.openxmlformats.org/officeDocument/2006/relationships/image" Target="../media/image2134.png"/><Relationship Id="rId18" Type="http://schemas.openxmlformats.org/officeDocument/2006/relationships/customXml" Target="../ink/ink2181.xml"/><Relationship Id="rId39" Type="http://schemas.openxmlformats.org/officeDocument/2006/relationships/image" Target="../media/image2147.png"/><Relationship Id="rId109" Type="http://schemas.openxmlformats.org/officeDocument/2006/relationships/image" Target="../media/image2180.png"/><Relationship Id="rId34" Type="http://schemas.openxmlformats.org/officeDocument/2006/relationships/customXml" Target="../ink/ink2189.xml"/><Relationship Id="rId50" Type="http://schemas.openxmlformats.org/officeDocument/2006/relationships/customXml" Target="../ink/ink2197.xml"/><Relationship Id="rId55" Type="http://schemas.openxmlformats.org/officeDocument/2006/relationships/image" Target="../media/image2154.png"/><Relationship Id="rId76" Type="http://schemas.openxmlformats.org/officeDocument/2006/relationships/customXml" Target="../ink/ink2210.xml"/><Relationship Id="rId97" Type="http://schemas.openxmlformats.org/officeDocument/2006/relationships/image" Target="../media/image2174.png"/><Relationship Id="rId104" Type="http://schemas.openxmlformats.org/officeDocument/2006/relationships/customXml" Target="../ink/ink2224.xml"/><Relationship Id="rId120" Type="http://schemas.openxmlformats.org/officeDocument/2006/relationships/customXml" Target="../ink/ink2232.xml"/><Relationship Id="rId125" Type="http://schemas.openxmlformats.org/officeDocument/2006/relationships/image" Target="../media/image2188.png"/><Relationship Id="rId141" Type="http://schemas.openxmlformats.org/officeDocument/2006/relationships/image" Target="../media/image2196.png"/><Relationship Id="rId146" Type="http://schemas.openxmlformats.org/officeDocument/2006/relationships/customXml" Target="../ink/ink2245.xml"/><Relationship Id="rId167" Type="http://schemas.openxmlformats.org/officeDocument/2006/relationships/image" Target="../media/image2208.png"/><Relationship Id="rId7" Type="http://schemas.openxmlformats.org/officeDocument/2006/relationships/image" Target="../media/image2131.png"/><Relationship Id="rId71" Type="http://schemas.openxmlformats.org/officeDocument/2006/relationships/image" Target="../media/image2162.png"/><Relationship Id="rId92" Type="http://schemas.openxmlformats.org/officeDocument/2006/relationships/customXml" Target="../ink/ink2218.xml"/><Relationship Id="rId162" Type="http://schemas.openxmlformats.org/officeDocument/2006/relationships/customXml" Target="../ink/ink2253.xml"/><Relationship Id="rId183" Type="http://schemas.openxmlformats.org/officeDocument/2006/relationships/image" Target="../media/image2216.png"/><Relationship Id="rId2" Type="http://schemas.openxmlformats.org/officeDocument/2006/relationships/customXml" Target="../ink/ink2173.xml"/><Relationship Id="rId29" Type="http://schemas.openxmlformats.org/officeDocument/2006/relationships/image" Target="../media/image2142.png"/><Relationship Id="rId24" Type="http://schemas.openxmlformats.org/officeDocument/2006/relationships/customXml" Target="../ink/ink2184.xml"/><Relationship Id="rId40" Type="http://schemas.openxmlformats.org/officeDocument/2006/relationships/customXml" Target="../ink/ink2192.xml"/><Relationship Id="rId45" Type="http://schemas.openxmlformats.org/officeDocument/2006/relationships/image" Target="../media/image100.png"/><Relationship Id="rId66" Type="http://schemas.openxmlformats.org/officeDocument/2006/relationships/customXml" Target="../ink/ink2205.xml"/><Relationship Id="rId87" Type="http://schemas.openxmlformats.org/officeDocument/2006/relationships/image" Target="../media/image2169.png"/><Relationship Id="rId110" Type="http://schemas.openxmlformats.org/officeDocument/2006/relationships/customXml" Target="../ink/ink2227.xml"/><Relationship Id="rId115" Type="http://schemas.openxmlformats.org/officeDocument/2006/relationships/image" Target="../media/image2183.png"/><Relationship Id="rId131" Type="http://schemas.openxmlformats.org/officeDocument/2006/relationships/image" Target="../media/image2191.png"/><Relationship Id="rId136" Type="http://schemas.openxmlformats.org/officeDocument/2006/relationships/customXml" Target="../ink/ink2240.xml"/><Relationship Id="rId157" Type="http://schemas.openxmlformats.org/officeDocument/2006/relationships/image" Target="../media/image2203.png"/><Relationship Id="rId178" Type="http://schemas.openxmlformats.org/officeDocument/2006/relationships/customXml" Target="../ink/ink2261.xml"/><Relationship Id="rId61" Type="http://schemas.openxmlformats.org/officeDocument/2006/relationships/image" Target="../media/image2157.png"/><Relationship Id="rId82" Type="http://schemas.openxmlformats.org/officeDocument/2006/relationships/customXml" Target="../ink/ink2213.xml"/><Relationship Id="rId152" Type="http://schemas.openxmlformats.org/officeDocument/2006/relationships/customXml" Target="../ink/ink2248.xml"/><Relationship Id="rId173" Type="http://schemas.openxmlformats.org/officeDocument/2006/relationships/image" Target="../media/image2211.png"/><Relationship Id="rId19" Type="http://schemas.openxmlformats.org/officeDocument/2006/relationships/image" Target="../media/image2137.png"/><Relationship Id="rId14" Type="http://schemas.openxmlformats.org/officeDocument/2006/relationships/customXml" Target="../ink/ink2179.xml"/><Relationship Id="rId30" Type="http://schemas.openxmlformats.org/officeDocument/2006/relationships/customXml" Target="../ink/ink2187.xml"/><Relationship Id="rId35" Type="http://schemas.openxmlformats.org/officeDocument/2006/relationships/image" Target="../media/image2145.png"/><Relationship Id="rId56" Type="http://schemas.openxmlformats.org/officeDocument/2006/relationships/customXml" Target="../ink/ink2200.xml"/><Relationship Id="rId77" Type="http://schemas.openxmlformats.org/officeDocument/2006/relationships/image" Target="../media/image2164.png"/><Relationship Id="rId100" Type="http://schemas.openxmlformats.org/officeDocument/2006/relationships/customXml" Target="../ink/ink2222.xml"/><Relationship Id="rId105" Type="http://schemas.openxmlformats.org/officeDocument/2006/relationships/image" Target="../media/image2178.png"/><Relationship Id="rId126" Type="http://schemas.openxmlformats.org/officeDocument/2006/relationships/customXml" Target="../ink/ink2235.xml"/><Relationship Id="rId147" Type="http://schemas.openxmlformats.org/officeDocument/2006/relationships/image" Target="../media/image2199.png"/><Relationship Id="rId168" Type="http://schemas.openxmlformats.org/officeDocument/2006/relationships/customXml" Target="../ink/ink2256.xml"/><Relationship Id="rId8" Type="http://schemas.openxmlformats.org/officeDocument/2006/relationships/customXml" Target="../ink/ink2176.xml"/><Relationship Id="rId51" Type="http://schemas.openxmlformats.org/officeDocument/2006/relationships/image" Target="../media/image2152.png"/><Relationship Id="rId72" Type="http://schemas.openxmlformats.org/officeDocument/2006/relationships/customXml" Target="../ink/ink2208.xml"/><Relationship Id="rId93" Type="http://schemas.openxmlformats.org/officeDocument/2006/relationships/image" Target="../media/image2172.png"/><Relationship Id="rId98" Type="http://schemas.openxmlformats.org/officeDocument/2006/relationships/customXml" Target="../ink/ink2221.xml"/><Relationship Id="rId121" Type="http://schemas.openxmlformats.org/officeDocument/2006/relationships/image" Target="../media/image2186.png"/><Relationship Id="rId142" Type="http://schemas.openxmlformats.org/officeDocument/2006/relationships/customXml" Target="../ink/ink2243.xml"/><Relationship Id="rId163" Type="http://schemas.openxmlformats.org/officeDocument/2006/relationships/image" Target="../media/image2206.png"/><Relationship Id="rId184" Type="http://schemas.openxmlformats.org/officeDocument/2006/relationships/customXml" Target="../ink/ink2264.xml"/><Relationship Id="rId3" Type="http://schemas.openxmlformats.org/officeDocument/2006/relationships/image" Target="../media/image2129.png"/><Relationship Id="rId25" Type="http://schemas.openxmlformats.org/officeDocument/2006/relationships/image" Target="../media/image2140.png"/><Relationship Id="rId46" Type="http://schemas.openxmlformats.org/officeDocument/2006/relationships/customXml" Target="../ink/ink2195.xml"/><Relationship Id="rId67" Type="http://schemas.openxmlformats.org/officeDocument/2006/relationships/image" Target="../media/image2160.png"/><Relationship Id="rId116" Type="http://schemas.openxmlformats.org/officeDocument/2006/relationships/customXml" Target="../ink/ink2230.xml"/><Relationship Id="rId137" Type="http://schemas.openxmlformats.org/officeDocument/2006/relationships/image" Target="../media/image2194.png"/><Relationship Id="rId158" Type="http://schemas.openxmlformats.org/officeDocument/2006/relationships/customXml" Target="../ink/ink2251.xml"/><Relationship Id="rId20" Type="http://schemas.openxmlformats.org/officeDocument/2006/relationships/customXml" Target="../ink/ink2182.xml"/><Relationship Id="rId41" Type="http://schemas.openxmlformats.org/officeDocument/2006/relationships/image" Target="../media/image2148.png"/><Relationship Id="rId62" Type="http://schemas.openxmlformats.org/officeDocument/2006/relationships/customXml" Target="../ink/ink2203.xml"/><Relationship Id="rId83" Type="http://schemas.openxmlformats.org/officeDocument/2006/relationships/image" Target="../media/image2167.png"/><Relationship Id="rId88" Type="http://schemas.openxmlformats.org/officeDocument/2006/relationships/customXml" Target="../ink/ink2216.xml"/><Relationship Id="rId111" Type="http://schemas.openxmlformats.org/officeDocument/2006/relationships/image" Target="../media/image2181.png"/><Relationship Id="rId132" Type="http://schemas.openxmlformats.org/officeDocument/2006/relationships/customXml" Target="../ink/ink2238.xml"/><Relationship Id="rId153" Type="http://schemas.openxmlformats.org/officeDocument/2006/relationships/image" Target="../media/image2201.png"/><Relationship Id="rId174" Type="http://schemas.openxmlformats.org/officeDocument/2006/relationships/customXml" Target="../ink/ink2259.xml"/><Relationship Id="rId179" Type="http://schemas.openxmlformats.org/officeDocument/2006/relationships/image" Target="../media/image2214.png"/><Relationship Id="rId15" Type="http://schemas.openxmlformats.org/officeDocument/2006/relationships/image" Target="../media/image2135.png"/><Relationship Id="rId36" Type="http://schemas.openxmlformats.org/officeDocument/2006/relationships/customXml" Target="../ink/ink2190.xml"/><Relationship Id="rId57" Type="http://schemas.openxmlformats.org/officeDocument/2006/relationships/image" Target="../media/image2155.png"/><Relationship Id="rId106" Type="http://schemas.openxmlformats.org/officeDocument/2006/relationships/customXml" Target="../ink/ink2225.xml"/><Relationship Id="rId127" Type="http://schemas.openxmlformats.org/officeDocument/2006/relationships/image" Target="../media/image2189.png"/><Relationship Id="rId10" Type="http://schemas.openxmlformats.org/officeDocument/2006/relationships/customXml" Target="../ink/ink2177.xml"/><Relationship Id="rId31" Type="http://schemas.openxmlformats.org/officeDocument/2006/relationships/image" Target="../media/image2143.png"/><Relationship Id="rId52" Type="http://schemas.openxmlformats.org/officeDocument/2006/relationships/customXml" Target="../ink/ink2198.xml"/><Relationship Id="rId73" Type="http://schemas.openxmlformats.org/officeDocument/2006/relationships/image" Target="../media/image2163.png"/><Relationship Id="rId78" Type="http://schemas.openxmlformats.org/officeDocument/2006/relationships/customXml" Target="../ink/ink2211.xml"/><Relationship Id="rId94" Type="http://schemas.openxmlformats.org/officeDocument/2006/relationships/customXml" Target="../ink/ink2219.xml"/><Relationship Id="rId99" Type="http://schemas.openxmlformats.org/officeDocument/2006/relationships/image" Target="../media/image2175.png"/><Relationship Id="rId101" Type="http://schemas.openxmlformats.org/officeDocument/2006/relationships/image" Target="../media/image2176.png"/><Relationship Id="rId122" Type="http://schemas.openxmlformats.org/officeDocument/2006/relationships/customXml" Target="../ink/ink2233.xml"/><Relationship Id="rId143" Type="http://schemas.openxmlformats.org/officeDocument/2006/relationships/image" Target="../media/image2197.png"/><Relationship Id="rId148" Type="http://schemas.openxmlformats.org/officeDocument/2006/relationships/customXml" Target="../ink/ink2246.xml"/><Relationship Id="rId164" Type="http://schemas.openxmlformats.org/officeDocument/2006/relationships/customXml" Target="../ink/ink2254.xml"/><Relationship Id="rId169" Type="http://schemas.openxmlformats.org/officeDocument/2006/relationships/image" Target="../media/image2209.png"/><Relationship Id="rId185" Type="http://schemas.openxmlformats.org/officeDocument/2006/relationships/image" Target="../media/image2217.png"/><Relationship Id="rId4" Type="http://schemas.openxmlformats.org/officeDocument/2006/relationships/customXml" Target="../ink/ink2174.xml"/><Relationship Id="rId9" Type="http://schemas.openxmlformats.org/officeDocument/2006/relationships/image" Target="../media/image2132.png"/><Relationship Id="rId180" Type="http://schemas.openxmlformats.org/officeDocument/2006/relationships/customXml" Target="../ink/ink22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2.png"/><Relationship Id="rId13" Type="http://schemas.openxmlformats.org/officeDocument/2006/relationships/customXml" Target="../ink/ink2271.xml"/><Relationship Id="rId18" Type="http://schemas.openxmlformats.org/officeDocument/2006/relationships/image" Target="../media/image2227.png"/><Relationship Id="rId26" Type="http://schemas.openxmlformats.org/officeDocument/2006/relationships/image" Target="../media/image2231.png"/><Relationship Id="rId39" Type="http://schemas.openxmlformats.org/officeDocument/2006/relationships/customXml" Target="../ink/ink2284.xml"/><Relationship Id="rId3" Type="http://schemas.openxmlformats.org/officeDocument/2006/relationships/customXml" Target="../ink/ink2266.xml"/><Relationship Id="rId21" Type="http://schemas.openxmlformats.org/officeDocument/2006/relationships/customXml" Target="../ink/ink2275.xml"/><Relationship Id="rId34" Type="http://schemas.openxmlformats.org/officeDocument/2006/relationships/image" Target="../media/image2235.png"/><Relationship Id="rId42" Type="http://schemas.openxmlformats.org/officeDocument/2006/relationships/image" Target="../media/image2239.png"/><Relationship Id="rId47" Type="http://schemas.openxmlformats.org/officeDocument/2006/relationships/customXml" Target="../ink/ink2288.xml"/><Relationship Id="rId7" Type="http://schemas.openxmlformats.org/officeDocument/2006/relationships/customXml" Target="../ink/ink2268.xml"/><Relationship Id="rId12" Type="http://schemas.openxmlformats.org/officeDocument/2006/relationships/image" Target="../media/image2224.png"/><Relationship Id="rId17" Type="http://schemas.openxmlformats.org/officeDocument/2006/relationships/customXml" Target="../ink/ink2273.xml"/><Relationship Id="rId25" Type="http://schemas.openxmlformats.org/officeDocument/2006/relationships/customXml" Target="../ink/ink2277.xml"/><Relationship Id="rId33" Type="http://schemas.openxmlformats.org/officeDocument/2006/relationships/customXml" Target="../ink/ink2281.xml"/><Relationship Id="rId38" Type="http://schemas.openxmlformats.org/officeDocument/2006/relationships/image" Target="../media/image2237.png"/><Relationship Id="rId46" Type="http://schemas.openxmlformats.org/officeDocument/2006/relationships/image" Target="../media/image2241.png"/><Relationship Id="rId2" Type="http://schemas.openxmlformats.org/officeDocument/2006/relationships/image" Target="../media/image2219.png"/><Relationship Id="rId16" Type="http://schemas.openxmlformats.org/officeDocument/2006/relationships/image" Target="../media/image2226.png"/><Relationship Id="rId20" Type="http://schemas.openxmlformats.org/officeDocument/2006/relationships/image" Target="../media/image2228.png"/><Relationship Id="rId29" Type="http://schemas.openxmlformats.org/officeDocument/2006/relationships/customXml" Target="../ink/ink2279.xml"/><Relationship Id="rId41" Type="http://schemas.openxmlformats.org/officeDocument/2006/relationships/customXml" Target="../ink/ink22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1.png"/><Relationship Id="rId11" Type="http://schemas.openxmlformats.org/officeDocument/2006/relationships/customXml" Target="../ink/ink2270.xml"/><Relationship Id="rId24" Type="http://schemas.openxmlformats.org/officeDocument/2006/relationships/image" Target="../media/image2230.png"/><Relationship Id="rId32" Type="http://schemas.openxmlformats.org/officeDocument/2006/relationships/image" Target="../media/image2234.png"/><Relationship Id="rId37" Type="http://schemas.openxmlformats.org/officeDocument/2006/relationships/customXml" Target="../ink/ink2283.xml"/><Relationship Id="rId40" Type="http://schemas.openxmlformats.org/officeDocument/2006/relationships/image" Target="../media/image2238.png"/><Relationship Id="rId45" Type="http://schemas.openxmlformats.org/officeDocument/2006/relationships/customXml" Target="../ink/ink2287.xml"/><Relationship Id="rId5" Type="http://schemas.openxmlformats.org/officeDocument/2006/relationships/customXml" Target="../ink/ink2267.xml"/><Relationship Id="rId15" Type="http://schemas.openxmlformats.org/officeDocument/2006/relationships/customXml" Target="../ink/ink2272.xml"/><Relationship Id="rId23" Type="http://schemas.openxmlformats.org/officeDocument/2006/relationships/customXml" Target="../ink/ink2276.xml"/><Relationship Id="rId28" Type="http://schemas.openxmlformats.org/officeDocument/2006/relationships/image" Target="../media/image2232.png"/><Relationship Id="rId36" Type="http://schemas.openxmlformats.org/officeDocument/2006/relationships/image" Target="../media/image2236.png"/><Relationship Id="rId10" Type="http://schemas.openxmlformats.org/officeDocument/2006/relationships/image" Target="../media/image2223.png"/><Relationship Id="rId19" Type="http://schemas.openxmlformats.org/officeDocument/2006/relationships/customXml" Target="../ink/ink2274.xml"/><Relationship Id="rId31" Type="http://schemas.openxmlformats.org/officeDocument/2006/relationships/customXml" Target="../ink/ink2280.xml"/><Relationship Id="rId44" Type="http://schemas.openxmlformats.org/officeDocument/2006/relationships/image" Target="../media/image2240.png"/><Relationship Id="rId4" Type="http://schemas.openxmlformats.org/officeDocument/2006/relationships/image" Target="../media/image2220.png"/><Relationship Id="rId9" Type="http://schemas.openxmlformats.org/officeDocument/2006/relationships/customXml" Target="../ink/ink2269.xml"/><Relationship Id="rId14" Type="http://schemas.openxmlformats.org/officeDocument/2006/relationships/image" Target="../media/image2225.png"/><Relationship Id="rId22" Type="http://schemas.openxmlformats.org/officeDocument/2006/relationships/image" Target="../media/image2229.png"/><Relationship Id="rId27" Type="http://schemas.openxmlformats.org/officeDocument/2006/relationships/customXml" Target="../ink/ink2278.xml"/><Relationship Id="rId30" Type="http://schemas.openxmlformats.org/officeDocument/2006/relationships/image" Target="../media/image2233.png"/><Relationship Id="rId35" Type="http://schemas.openxmlformats.org/officeDocument/2006/relationships/customXml" Target="../ink/ink2282.xml"/><Relationship Id="rId43" Type="http://schemas.openxmlformats.org/officeDocument/2006/relationships/customXml" Target="../ink/ink2286.xml"/><Relationship Id="rId48" Type="http://schemas.openxmlformats.org/officeDocument/2006/relationships/image" Target="../media/image22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4.png"/><Relationship Id="rId2" Type="http://schemas.openxmlformats.org/officeDocument/2006/relationships/image" Target="../media/image22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9.png"/><Relationship Id="rId13" Type="http://schemas.openxmlformats.org/officeDocument/2006/relationships/customXml" Target="../ink/ink2294.xml"/><Relationship Id="rId18" Type="http://schemas.openxmlformats.org/officeDocument/2006/relationships/image" Target="../media/image2254.png"/><Relationship Id="rId26" Type="http://schemas.openxmlformats.org/officeDocument/2006/relationships/image" Target="../media/image2258.png"/><Relationship Id="rId3" Type="http://schemas.openxmlformats.org/officeDocument/2006/relationships/customXml" Target="../ink/ink2289.xml"/><Relationship Id="rId21" Type="http://schemas.openxmlformats.org/officeDocument/2006/relationships/customXml" Target="../ink/ink2298.xml"/><Relationship Id="rId34" Type="http://schemas.openxmlformats.org/officeDocument/2006/relationships/image" Target="../media/image2262.png"/><Relationship Id="rId7" Type="http://schemas.openxmlformats.org/officeDocument/2006/relationships/customXml" Target="../ink/ink2291.xml"/><Relationship Id="rId12" Type="http://schemas.openxmlformats.org/officeDocument/2006/relationships/image" Target="../media/image2251.png"/><Relationship Id="rId17" Type="http://schemas.openxmlformats.org/officeDocument/2006/relationships/customXml" Target="../ink/ink2296.xml"/><Relationship Id="rId25" Type="http://schemas.openxmlformats.org/officeDocument/2006/relationships/customXml" Target="../ink/ink2300.xml"/><Relationship Id="rId33" Type="http://schemas.openxmlformats.org/officeDocument/2006/relationships/customXml" Target="../ink/ink2304.xml"/><Relationship Id="rId38" Type="http://schemas.openxmlformats.org/officeDocument/2006/relationships/image" Target="../media/image2264.png"/><Relationship Id="rId2" Type="http://schemas.openxmlformats.org/officeDocument/2006/relationships/image" Target="../media/image2246.png"/><Relationship Id="rId16" Type="http://schemas.openxmlformats.org/officeDocument/2006/relationships/image" Target="../media/image2253.png"/><Relationship Id="rId20" Type="http://schemas.openxmlformats.org/officeDocument/2006/relationships/image" Target="../media/image2255.png"/><Relationship Id="rId29" Type="http://schemas.openxmlformats.org/officeDocument/2006/relationships/customXml" Target="../ink/ink230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8.png"/><Relationship Id="rId11" Type="http://schemas.openxmlformats.org/officeDocument/2006/relationships/customXml" Target="../ink/ink2293.xml"/><Relationship Id="rId24" Type="http://schemas.openxmlformats.org/officeDocument/2006/relationships/image" Target="../media/image2257.png"/><Relationship Id="rId32" Type="http://schemas.openxmlformats.org/officeDocument/2006/relationships/image" Target="../media/image2261.png"/><Relationship Id="rId37" Type="http://schemas.openxmlformats.org/officeDocument/2006/relationships/customXml" Target="../ink/ink2306.xml"/><Relationship Id="rId5" Type="http://schemas.openxmlformats.org/officeDocument/2006/relationships/customXml" Target="../ink/ink2290.xml"/><Relationship Id="rId15" Type="http://schemas.openxmlformats.org/officeDocument/2006/relationships/customXml" Target="../ink/ink2295.xml"/><Relationship Id="rId23" Type="http://schemas.openxmlformats.org/officeDocument/2006/relationships/customXml" Target="../ink/ink2299.xml"/><Relationship Id="rId28" Type="http://schemas.openxmlformats.org/officeDocument/2006/relationships/image" Target="../media/image2259.png"/><Relationship Id="rId36" Type="http://schemas.openxmlformats.org/officeDocument/2006/relationships/image" Target="../media/image2263.png"/><Relationship Id="rId10" Type="http://schemas.openxmlformats.org/officeDocument/2006/relationships/image" Target="../media/image2250.png"/><Relationship Id="rId19" Type="http://schemas.openxmlformats.org/officeDocument/2006/relationships/customXml" Target="../ink/ink2297.xml"/><Relationship Id="rId31" Type="http://schemas.openxmlformats.org/officeDocument/2006/relationships/customXml" Target="../ink/ink2303.xml"/><Relationship Id="rId4" Type="http://schemas.openxmlformats.org/officeDocument/2006/relationships/image" Target="../media/image2247.png"/><Relationship Id="rId9" Type="http://schemas.openxmlformats.org/officeDocument/2006/relationships/customXml" Target="../ink/ink2292.xml"/><Relationship Id="rId14" Type="http://schemas.openxmlformats.org/officeDocument/2006/relationships/image" Target="../media/image2252.png"/><Relationship Id="rId22" Type="http://schemas.openxmlformats.org/officeDocument/2006/relationships/image" Target="../media/image2256.png"/><Relationship Id="rId27" Type="http://schemas.openxmlformats.org/officeDocument/2006/relationships/customXml" Target="../ink/ink2301.xml"/><Relationship Id="rId30" Type="http://schemas.openxmlformats.org/officeDocument/2006/relationships/image" Target="../media/image2260.png"/><Relationship Id="rId35" Type="http://schemas.openxmlformats.org/officeDocument/2006/relationships/customXml" Target="../ink/ink2305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22.png"/><Relationship Id="rId21" Type="http://schemas.openxmlformats.org/officeDocument/2006/relationships/image" Target="../media/image2274.png"/><Relationship Id="rId42" Type="http://schemas.openxmlformats.org/officeDocument/2006/relationships/customXml" Target="../ink/ink2327.xml"/><Relationship Id="rId63" Type="http://schemas.openxmlformats.org/officeDocument/2006/relationships/image" Target="../media/image2295.png"/><Relationship Id="rId84" Type="http://schemas.openxmlformats.org/officeDocument/2006/relationships/customXml" Target="../ink/ink2348.xml"/><Relationship Id="rId138" Type="http://schemas.openxmlformats.org/officeDocument/2006/relationships/customXml" Target="../ink/ink2375.xml"/><Relationship Id="rId159" Type="http://schemas.openxmlformats.org/officeDocument/2006/relationships/image" Target="../media/image2343.png"/><Relationship Id="rId170" Type="http://schemas.openxmlformats.org/officeDocument/2006/relationships/customXml" Target="../ink/ink2391.xml"/><Relationship Id="rId191" Type="http://schemas.openxmlformats.org/officeDocument/2006/relationships/image" Target="../media/image2359.png"/><Relationship Id="rId205" Type="http://schemas.openxmlformats.org/officeDocument/2006/relationships/image" Target="../media/image2366.png"/><Relationship Id="rId226" Type="http://schemas.openxmlformats.org/officeDocument/2006/relationships/image" Target="../media/image2375.png"/><Relationship Id="rId247" Type="http://schemas.openxmlformats.org/officeDocument/2006/relationships/customXml" Target="../ink/ink2430.xml"/><Relationship Id="rId107" Type="http://schemas.openxmlformats.org/officeDocument/2006/relationships/image" Target="../media/image2317.png"/><Relationship Id="rId268" Type="http://schemas.openxmlformats.org/officeDocument/2006/relationships/image" Target="../media/image2396.png"/><Relationship Id="rId11" Type="http://schemas.openxmlformats.org/officeDocument/2006/relationships/image" Target="../media/image2269.png"/><Relationship Id="rId32" Type="http://schemas.openxmlformats.org/officeDocument/2006/relationships/customXml" Target="../ink/ink2322.xml"/><Relationship Id="rId53" Type="http://schemas.openxmlformats.org/officeDocument/2006/relationships/image" Target="../media/image2290.png"/><Relationship Id="rId74" Type="http://schemas.openxmlformats.org/officeDocument/2006/relationships/customXml" Target="../ink/ink2343.xml"/><Relationship Id="rId128" Type="http://schemas.openxmlformats.org/officeDocument/2006/relationships/customXml" Target="../ink/ink2370.xml"/><Relationship Id="rId149" Type="http://schemas.openxmlformats.org/officeDocument/2006/relationships/image" Target="../media/image2338.png"/><Relationship Id="rId5" Type="http://schemas.openxmlformats.org/officeDocument/2006/relationships/image" Target="../media/image2266.png"/><Relationship Id="rId95" Type="http://schemas.openxmlformats.org/officeDocument/2006/relationships/image" Target="../media/image2311.png"/><Relationship Id="rId160" Type="http://schemas.openxmlformats.org/officeDocument/2006/relationships/customXml" Target="../ink/ink2386.xml"/><Relationship Id="rId181" Type="http://schemas.openxmlformats.org/officeDocument/2006/relationships/image" Target="../media/image2354.png"/><Relationship Id="rId216" Type="http://schemas.openxmlformats.org/officeDocument/2006/relationships/customXml" Target="../ink/ink2414.xml"/><Relationship Id="rId237" Type="http://schemas.openxmlformats.org/officeDocument/2006/relationships/customXml" Target="../ink/ink2425.xml"/><Relationship Id="rId258" Type="http://schemas.openxmlformats.org/officeDocument/2006/relationships/image" Target="../media/image2391.png"/><Relationship Id="rId22" Type="http://schemas.openxmlformats.org/officeDocument/2006/relationships/customXml" Target="../ink/ink2317.xml"/><Relationship Id="rId43" Type="http://schemas.openxmlformats.org/officeDocument/2006/relationships/image" Target="../media/image2285.png"/><Relationship Id="rId64" Type="http://schemas.openxmlformats.org/officeDocument/2006/relationships/customXml" Target="../ink/ink2338.xml"/><Relationship Id="rId118" Type="http://schemas.openxmlformats.org/officeDocument/2006/relationships/customXml" Target="../ink/ink2365.xml"/><Relationship Id="rId139" Type="http://schemas.openxmlformats.org/officeDocument/2006/relationships/image" Target="../media/image2333.png"/><Relationship Id="rId85" Type="http://schemas.openxmlformats.org/officeDocument/2006/relationships/image" Target="../media/image2306.png"/><Relationship Id="rId150" Type="http://schemas.openxmlformats.org/officeDocument/2006/relationships/customXml" Target="../ink/ink2381.xml"/><Relationship Id="rId171" Type="http://schemas.openxmlformats.org/officeDocument/2006/relationships/image" Target="../media/image2349.png"/><Relationship Id="rId192" Type="http://schemas.openxmlformats.org/officeDocument/2006/relationships/customXml" Target="../ink/ink2402.xml"/><Relationship Id="rId206" Type="http://schemas.openxmlformats.org/officeDocument/2006/relationships/customXml" Target="../ink/ink2409.xml"/><Relationship Id="rId227" Type="http://schemas.openxmlformats.org/officeDocument/2006/relationships/customXml" Target="../ink/ink2420.xml"/><Relationship Id="rId248" Type="http://schemas.openxmlformats.org/officeDocument/2006/relationships/image" Target="../media/image2386.png"/><Relationship Id="rId12" Type="http://schemas.openxmlformats.org/officeDocument/2006/relationships/customXml" Target="../ink/ink2312.xml"/><Relationship Id="rId33" Type="http://schemas.openxmlformats.org/officeDocument/2006/relationships/image" Target="../media/image2280.png"/><Relationship Id="rId108" Type="http://schemas.openxmlformats.org/officeDocument/2006/relationships/customXml" Target="../ink/ink2360.xml"/><Relationship Id="rId129" Type="http://schemas.openxmlformats.org/officeDocument/2006/relationships/image" Target="../media/image2328.png"/><Relationship Id="rId54" Type="http://schemas.openxmlformats.org/officeDocument/2006/relationships/customXml" Target="../ink/ink2333.xml"/><Relationship Id="rId75" Type="http://schemas.openxmlformats.org/officeDocument/2006/relationships/image" Target="../media/image2301.png"/><Relationship Id="rId96" Type="http://schemas.openxmlformats.org/officeDocument/2006/relationships/customXml" Target="../ink/ink2354.xml"/><Relationship Id="rId140" Type="http://schemas.openxmlformats.org/officeDocument/2006/relationships/customXml" Target="../ink/ink2376.xml"/><Relationship Id="rId161" Type="http://schemas.openxmlformats.org/officeDocument/2006/relationships/image" Target="../media/image2344.png"/><Relationship Id="rId182" Type="http://schemas.openxmlformats.org/officeDocument/2006/relationships/customXml" Target="../ink/ink2397.xml"/><Relationship Id="rId217" Type="http://schemas.openxmlformats.org/officeDocument/2006/relationships/image" Target="../media/image2371.png"/><Relationship Id="rId6" Type="http://schemas.openxmlformats.org/officeDocument/2006/relationships/customXml" Target="../ink/ink2309.xml"/><Relationship Id="rId238" Type="http://schemas.openxmlformats.org/officeDocument/2006/relationships/image" Target="../media/image2381.png"/><Relationship Id="rId259" Type="http://schemas.openxmlformats.org/officeDocument/2006/relationships/customXml" Target="../ink/ink2436.xml"/><Relationship Id="rId23" Type="http://schemas.openxmlformats.org/officeDocument/2006/relationships/image" Target="../media/image2275.png"/><Relationship Id="rId28" Type="http://schemas.openxmlformats.org/officeDocument/2006/relationships/customXml" Target="../ink/ink2320.xml"/><Relationship Id="rId49" Type="http://schemas.openxmlformats.org/officeDocument/2006/relationships/image" Target="../media/image2288.png"/><Relationship Id="rId114" Type="http://schemas.openxmlformats.org/officeDocument/2006/relationships/customXml" Target="../ink/ink2363.xml"/><Relationship Id="rId119" Type="http://schemas.openxmlformats.org/officeDocument/2006/relationships/image" Target="../media/image2323.png"/><Relationship Id="rId44" Type="http://schemas.openxmlformats.org/officeDocument/2006/relationships/customXml" Target="../ink/ink2328.xml"/><Relationship Id="rId60" Type="http://schemas.openxmlformats.org/officeDocument/2006/relationships/customXml" Target="../ink/ink2336.xml"/><Relationship Id="rId65" Type="http://schemas.openxmlformats.org/officeDocument/2006/relationships/image" Target="../media/image2296.png"/><Relationship Id="rId81" Type="http://schemas.openxmlformats.org/officeDocument/2006/relationships/image" Target="../media/image2304.png"/><Relationship Id="rId86" Type="http://schemas.openxmlformats.org/officeDocument/2006/relationships/customXml" Target="../ink/ink2349.xml"/><Relationship Id="rId130" Type="http://schemas.openxmlformats.org/officeDocument/2006/relationships/customXml" Target="../ink/ink2371.xml"/><Relationship Id="rId135" Type="http://schemas.openxmlformats.org/officeDocument/2006/relationships/image" Target="../media/image2331.png"/><Relationship Id="rId151" Type="http://schemas.openxmlformats.org/officeDocument/2006/relationships/image" Target="../media/image2339.png"/><Relationship Id="rId156" Type="http://schemas.openxmlformats.org/officeDocument/2006/relationships/customXml" Target="../ink/ink2384.xml"/><Relationship Id="rId177" Type="http://schemas.openxmlformats.org/officeDocument/2006/relationships/image" Target="../media/image2352.png"/><Relationship Id="rId198" Type="http://schemas.openxmlformats.org/officeDocument/2006/relationships/customXml" Target="../ink/ink2405.xml"/><Relationship Id="rId172" Type="http://schemas.openxmlformats.org/officeDocument/2006/relationships/customXml" Target="../ink/ink2392.xml"/><Relationship Id="rId193" Type="http://schemas.openxmlformats.org/officeDocument/2006/relationships/image" Target="../media/image2360.png"/><Relationship Id="rId202" Type="http://schemas.openxmlformats.org/officeDocument/2006/relationships/customXml" Target="../ink/ink2407.xml"/><Relationship Id="rId207" Type="http://schemas.openxmlformats.org/officeDocument/2006/relationships/image" Target="../media/image193.png"/><Relationship Id="rId223" Type="http://schemas.openxmlformats.org/officeDocument/2006/relationships/customXml" Target="../ink/ink2418.xml"/><Relationship Id="rId228" Type="http://schemas.openxmlformats.org/officeDocument/2006/relationships/image" Target="../media/image2376.png"/><Relationship Id="rId244" Type="http://schemas.openxmlformats.org/officeDocument/2006/relationships/image" Target="../media/image2384.png"/><Relationship Id="rId249" Type="http://schemas.openxmlformats.org/officeDocument/2006/relationships/customXml" Target="../ink/ink2431.xml"/><Relationship Id="rId13" Type="http://schemas.openxmlformats.org/officeDocument/2006/relationships/image" Target="../media/image2270.png"/><Relationship Id="rId18" Type="http://schemas.openxmlformats.org/officeDocument/2006/relationships/customXml" Target="../ink/ink2315.xml"/><Relationship Id="rId39" Type="http://schemas.openxmlformats.org/officeDocument/2006/relationships/image" Target="../media/image2283.png"/><Relationship Id="rId109" Type="http://schemas.openxmlformats.org/officeDocument/2006/relationships/image" Target="../media/image2318.png"/><Relationship Id="rId260" Type="http://schemas.openxmlformats.org/officeDocument/2006/relationships/image" Target="../media/image2392.png"/><Relationship Id="rId265" Type="http://schemas.openxmlformats.org/officeDocument/2006/relationships/customXml" Target="../ink/ink2439.xml"/><Relationship Id="rId34" Type="http://schemas.openxmlformats.org/officeDocument/2006/relationships/customXml" Target="../ink/ink2323.xml"/><Relationship Id="rId50" Type="http://schemas.openxmlformats.org/officeDocument/2006/relationships/customXml" Target="../ink/ink2331.xml"/><Relationship Id="rId55" Type="http://schemas.openxmlformats.org/officeDocument/2006/relationships/image" Target="../media/image2291.png"/><Relationship Id="rId76" Type="http://schemas.openxmlformats.org/officeDocument/2006/relationships/customXml" Target="../ink/ink2344.xml"/><Relationship Id="rId97" Type="http://schemas.openxmlformats.org/officeDocument/2006/relationships/image" Target="../media/image2312.png"/><Relationship Id="rId104" Type="http://schemas.openxmlformats.org/officeDocument/2006/relationships/customXml" Target="../ink/ink2358.xml"/><Relationship Id="rId120" Type="http://schemas.openxmlformats.org/officeDocument/2006/relationships/customXml" Target="../ink/ink2366.xml"/><Relationship Id="rId125" Type="http://schemas.openxmlformats.org/officeDocument/2006/relationships/image" Target="../media/image2326.png"/><Relationship Id="rId141" Type="http://schemas.openxmlformats.org/officeDocument/2006/relationships/image" Target="../media/image2334.png"/><Relationship Id="rId146" Type="http://schemas.openxmlformats.org/officeDocument/2006/relationships/customXml" Target="../ink/ink2379.xml"/><Relationship Id="rId167" Type="http://schemas.openxmlformats.org/officeDocument/2006/relationships/image" Target="../media/image2347.png"/><Relationship Id="rId188" Type="http://schemas.openxmlformats.org/officeDocument/2006/relationships/customXml" Target="../ink/ink2400.xml"/><Relationship Id="rId7" Type="http://schemas.openxmlformats.org/officeDocument/2006/relationships/image" Target="../media/image2267.png"/><Relationship Id="rId71" Type="http://schemas.openxmlformats.org/officeDocument/2006/relationships/image" Target="../media/image2299.png"/><Relationship Id="rId92" Type="http://schemas.openxmlformats.org/officeDocument/2006/relationships/customXml" Target="../ink/ink2352.xml"/><Relationship Id="rId162" Type="http://schemas.openxmlformats.org/officeDocument/2006/relationships/customXml" Target="../ink/ink2387.xml"/><Relationship Id="rId183" Type="http://schemas.openxmlformats.org/officeDocument/2006/relationships/image" Target="../media/image2355.png"/><Relationship Id="rId213" Type="http://schemas.openxmlformats.org/officeDocument/2006/relationships/image" Target="../media/image2369.png"/><Relationship Id="rId218" Type="http://schemas.openxmlformats.org/officeDocument/2006/relationships/customXml" Target="../ink/ink2415.xml"/><Relationship Id="rId234" Type="http://schemas.openxmlformats.org/officeDocument/2006/relationships/image" Target="../media/image2379.png"/><Relationship Id="rId239" Type="http://schemas.openxmlformats.org/officeDocument/2006/relationships/customXml" Target="../ink/ink2426.xml"/><Relationship Id="rId2" Type="http://schemas.openxmlformats.org/officeDocument/2006/relationships/customXml" Target="../ink/ink2307.xml"/><Relationship Id="rId29" Type="http://schemas.openxmlformats.org/officeDocument/2006/relationships/image" Target="../media/image2278.png"/><Relationship Id="rId250" Type="http://schemas.openxmlformats.org/officeDocument/2006/relationships/image" Target="../media/image2387.png"/><Relationship Id="rId255" Type="http://schemas.openxmlformats.org/officeDocument/2006/relationships/customXml" Target="../ink/ink2434.xml"/><Relationship Id="rId24" Type="http://schemas.openxmlformats.org/officeDocument/2006/relationships/customXml" Target="../ink/ink2318.xml"/><Relationship Id="rId40" Type="http://schemas.openxmlformats.org/officeDocument/2006/relationships/customXml" Target="../ink/ink2326.xml"/><Relationship Id="rId45" Type="http://schemas.openxmlformats.org/officeDocument/2006/relationships/image" Target="../media/image2286.png"/><Relationship Id="rId66" Type="http://schemas.openxmlformats.org/officeDocument/2006/relationships/customXml" Target="../ink/ink2339.xml"/><Relationship Id="rId87" Type="http://schemas.openxmlformats.org/officeDocument/2006/relationships/image" Target="../media/image2307.png"/><Relationship Id="rId110" Type="http://schemas.openxmlformats.org/officeDocument/2006/relationships/customXml" Target="../ink/ink2361.xml"/><Relationship Id="rId115" Type="http://schemas.openxmlformats.org/officeDocument/2006/relationships/image" Target="../media/image2321.png"/><Relationship Id="rId131" Type="http://schemas.openxmlformats.org/officeDocument/2006/relationships/image" Target="../media/image2329.png"/><Relationship Id="rId136" Type="http://schemas.openxmlformats.org/officeDocument/2006/relationships/customXml" Target="../ink/ink2374.xml"/><Relationship Id="rId157" Type="http://schemas.openxmlformats.org/officeDocument/2006/relationships/image" Target="../media/image2342.png"/><Relationship Id="rId178" Type="http://schemas.openxmlformats.org/officeDocument/2006/relationships/customXml" Target="../ink/ink2395.xml"/><Relationship Id="rId61" Type="http://schemas.openxmlformats.org/officeDocument/2006/relationships/image" Target="../media/image2294.png"/><Relationship Id="rId82" Type="http://schemas.openxmlformats.org/officeDocument/2006/relationships/customXml" Target="../ink/ink2347.xml"/><Relationship Id="rId152" Type="http://schemas.openxmlformats.org/officeDocument/2006/relationships/customXml" Target="../ink/ink2382.xml"/><Relationship Id="rId173" Type="http://schemas.openxmlformats.org/officeDocument/2006/relationships/image" Target="../media/image2350.png"/><Relationship Id="rId194" Type="http://schemas.openxmlformats.org/officeDocument/2006/relationships/customXml" Target="../ink/ink2403.xml"/><Relationship Id="rId199" Type="http://schemas.openxmlformats.org/officeDocument/2006/relationships/image" Target="../media/image2363.png"/><Relationship Id="rId203" Type="http://schemas.openxmlformats.org/officeDocument/2006/relationships/image" Target="../media/image2365.png"/><Relationship Id="rId208" Type="http://schemas.openxmlformats.org/officeDocument/2006/relationships/customXml" Target="../ink/ink2410.xml"/><Relationship Id="rId229" Type="http://schemas.openxmlformats.org/officeDocument/2006/relationships/customXml" Target="../ink/ink2421.xml"/><Relationship Id="rId19" Type="http://schemas.openxmlformats.org/officeDocument/2006/relationships/image" Target="../media/image2273.png"/><Relationship Id="rId224" Type="http://schemas.openxmlformats.org/officeDocument/2006/relationships/image" Target="../media/image2374.png"/><Relationship Id="rId240" Type="http://schemas.openxmlformats.org/officeDocument/2006/relationships/image" Target="../media/image2382.png"/><Relationship Id="rId245" Type="http://schemas.openxmlformats.org/officeDocument/2006/relationships/customXml" Target="../ink/ink2429.xml"/><Relationship Id="rId261" Type="http://schemas.openxmlformats.org/officeDocument/2006/relationships/customXml" Target="../ink/ink2437.xml"/><Relationship Id="rId266" Type="http://schemas.openxmlformats.org/officeDocument/2006/relationships/image" Target="../media/image2395.png"/><Relationship Id="rId14" Type="http://schemas.openxmlformats.org/officeDocument/2006/relationships/customXml" Target="../ink/ink2313.xml"/><Relationship Id="rId30" Type="http://schemas.openxmlformats.org/officeDocument/2006/relationships/customXml" Target="../ink/ink2321.xml"/><Relationship Id="rId35" Type="http://schemas.openxmlformats.org/officeDocument/2006/relationships/image" Target="../media/image2281.png"/><Relationship Id="rId56" Type="http://schemas.openxmlformats.org/officeDocument/2006/relationships/customXml" Target="../ink/ink2334.xml"/><Relationship Id="rId77" Type="http://schemas.openxmlformats.org/officeDocument/2006/relationships/image" Target="../media/image2302.png"/><Relationship Id="rId100" Type="http://schemas.openxmlformats.org/officeDocument/2006/relationships/customXml" Target="../ink/ink2356.xml"/><Relationship Id="rId105" Type="http://schemas.openxmlformats.org/officeDocument/2006/relationships/image" Target="../media/image2316.png"/><Relationship Id="rId126" Type="http://schemas.openxmlformats.org/officeDocument/2006/relationships/customXml" Target="../ink/ink2369.xml"/><Relationship Id="rId147" Type="http://schemas.openxmlformats.org/officeDocument/2006/relationships/image" Target="../media/image2337.png"/><Relationship Id="rId168" Type="http://schemas.openxmlformats.org/officeDocument/2006/relationships/customXml" Target="../ink/ink2390.xml"/><Relationship Id="rId8" Type="http://schemas.openxmlformats.org/officeDocument/2006/relationships/customXml" Target="../ink/ink2310.xml"/><Relationship Id="rId51" Type="http://schemas.openxmlformats.org/officeDocument/2006/relationships/image" Target="../media/image2289.png"/><Relationship Id="rId72" Type="http://schemas.openxmlformats.org/officeDocument/2006/relationships/customXml" Target="../ink/ink2342.xml"/><Relationship Id="rId93" Type="http://schemas.openxmlformats.org/officeDocument/2006/relationships/image" Target="../media/image2310.png"/><Relationship Id="rId98" Type="http://schemas.openxmlformats.org/officeDocument/2006/relationships/customXml" Target="../ink/ink2355.xml"/><Relationship Id="rId121" Type="http://schemas.openxmlformats.org/officeDocument/2006/relationships/image" Target="../media/image2324.png"/><Relationship Id="rId142" Type="http://schemas.openxmlformats.org/officeDocument/2006/relationships/customXml" Target="../ink/ink2377.xml"/><Relationship Id="rId163" Type="http://schemas.openxmlformats.org/officeDocument/2006/relationships/image" Target="../media/image2345.png"/><Relationship Id="rId184" Type="http://schemas.openxmlformats.org/officeDocument/2006/relationships/customXml" Target="../ink/ink2398.xml"/><Relationship Id="rId189" Type="http://schemas.openxmlformats.org/officeDocument/2006/relationships/image" Target="../media/image2358.png"/><Relationship Id="rId219" Type="http://schemas.openxmlformats.org/officeDocument/2006/relationships/image" Target="../media/image2372.png"/><Relationship Id="rId3" Type="http://schemas.openxmlformats.org/officeDocument/2006/relationships/image" Target="../media/image2265.png"/><Relationship Id="rId214" Type="http://schemas.openxmlformats.org/officeDocument/2006/relationships/customXml" Target="../ink/ink2413.xml"/><Relationship Id="rId230" Type="http://schemas.openxmlformats.org/officeDocument/2006/relationships/image" Target="../media/image2377.png"/><Relationship Id="rId235" Type="http://schemas.openxmlformats.org/officeDocument/2006/relationships/customXml" Target="../ink/ink2424.xml"/><Relationship Id="rId251" Type="http://schemas.openxmlformats.org/officeDocument/2006/relationships/customXml" Target="../ink/ink2432.xml"/><Relationship Id="rId256" Type="http://schemas.openxmlformats.org/officeDocument/2006/relationships/image" Target="../media/image2390.png"/><Relationship Id="rId25" Type="http://schemas.openxmlformats.org/officeDocument/2006/relationships/image" Target="../media/image2276.png"/><Relationship Id="rId46" Type="http://schemas.openxmlformats.org/officeDocument/2006/relationships/customXml" Target="../ink/ink2329.xml"/><Relationship Id="rId67" Type="http://schemas.openxmlformats.org/officeDocument/2006/relationships/image" Target="../media/image2297.png"/><Relationship Id="rId116" Type="http://schemas.openxmlformats.org/officeDocument/2006/relationships/customXml" Target="../ink/ink2364.xml"/><Relationship Id="rId137" Type="http://schemas.openxmlformats.org/officeDocument/2006/relationships/image" Target="../media/image2332.png"/><Relationship Id="rId158" Type="http://schemas.openxmlformats.org/officeDocument/2006/relationships/customXml" Target="../ink/ink2385.xml"/><Relationship Id="rId20" Type="http://schemas.openxmlformats.org/officeDocument/2006/relationships/customXml" Target="../ink/ink2316.xml"/><Relationship Id="rId41" Type="http://schemas.openxmlformats.org/officeDocument/2006/relationships/image" Target="../media/image2284.png"/><Relationship Id="rId62" Type="http://schemas.openxmlformats.org/officeDocument/2006/relationships/customXml" Target="../ink/ink2337.xml"/><Relationship Id="rId83" Type="http://schemas.openxmlformats.org/officeDocument/2006/relationships/image" Target="../media/image2305.png"/><Relationship Id="rId88" Type="http://schemas.openxmlformats.org/officeDocument/2006/relationships/customXml" Target="../ink/ink2350.xml"/><Relationship Id="rId111" Type="http://schemas.openxmlformats.org/officeDocument/2006/relationships/image" Target="../media/image2319.png"/><Relationship Id="rId132" Type="http://schemas.openxmlformats.org/officeDocument/2006/relationships/customXml" Target="../ink/ink2372.xml"/><Relationship Id="rId153" Type="http://schemas.openxmlformats.org/officeDocument/2006/relationships/image" Target="../media/image2340.png"/><Relationship Id="rId174" Type="http://schemas.openxmlformats.org/officeDocument/2006/relationships/customXml" Target="../ink/ink2393.xml"/><Relationship Id="rId179" Type="http://schemas.openxmlformats.org/officeDocument/2006/relationships/image" Target="../media/image2353.png"/><Relationship Id="rId195" Type="http://schemas.openxmlformats.org/officeDocument/2006/relationships/image" Target="../media/image2361.png"/><Relationship Id="rId209" Type="http://schemas.openxmlformats.org/officeDocument/2006/relationships/image" Target="../media/image2367.png"/><Relationship Id="rId190" Type="http://schemas.openxmlformats.org/officeDocument/2006/relationships/customXml" Target="../ink/ink2401.xml"/><Relationship Id="rId204" Type="http://schemas.openxmlformats.org/officeDocument/2006/relationships/customXml" Target="../ink/ink2408.xml"/><Relationship Id="rId220" Type="http://schemas.openxmlformats.org/officeDocument/2006/relationships/customXml" Target="../ink/ink2416.xml"/><Relationship Id="rId225" Type="http://schemas.openxmlformats.org/officeDocument/2006/relationships/customXml" Target="../ink/ink2419.xml"/><Relationship Id="rId241" Type="http://schemas.openxmlformats.org/officeDocument/2006/relationships/customXml" Target="../ink/ink2427.xml"/><Relationship Id="rId246" Type="http://schemas.openxmlformats.org/officeDocument/2006/relationships/image" Target="../media/image2385.png"/><Relationship Id="rId267" Type="http://schemas.openxmlformats.org/officeDocument/2006/relationships/customXml" Target="../ink/ink2440.xml"/><Relationship Id="rId15" Type="http://schemas.openxmlformats.org/officeDocument/2006/relationships/image" Target="../media/image2271.png"/><Relationship Id="rId36" Type="http://schemas.openxmlformats.org/officeDocument/2006/relationships/customXml" Target="../ink/ink2324.xml"/><Relationship Id="rId57" Type="http://schemas.openxmlformats.org/officeDocument/2006/relationships/image" Target="../media/image2292.png"/><Relationship Id="rId106" Type="http://schemas.openxmlformats.org/officeDocument/2006/relationships/customXml" Target="../ink/ink2359.xml"/><Relationship Id="rId127" Type="http://schemas.openxmlformats.org/officeDocument/2006/relationships/image" Target="../media/image2327.png"/><Relationship Id="rId262" Type="http://schemas.openxmlformats.org/officeDocument/2006/relationships/image" Target="../media/image2393.png"/><Relationship Id="rId10" Type="http://schemas.openxmlformats.org/officeDocument/2006/relationships/customXml" Target="../ink/ink2311.xml"/><Relationship Id="rId31" Type="http://schemas.openxmlformats.org/officeDocument/2006/relationships/image" Target="../media/image2279.png"/><Relationship Id="rId52" Type="http://schemas.openxmlformats.org/officeDocument/2006/relationships/customXml" Target="../ink/ink2332.xml"/><Relationship Id="rId73" Type="http://schemas.openxmlformats.org/officeDocument/2006/relationships/image" Target="../media/image2300.png"/><Relationship Id="rId78" Type="http://schemas.openxmlformats.org/officeDocument/2006/relationships/customXml" Target="../ink/ink2345.xml"/><Relationship Id="rId94" Type="http://schemas.openxmlformats.org/officeDocument/2006/relationships/customXml" Target="../ink/ink2353.xml"/><Relationship Id="rId99" Type="http://schemas.openxmlformats.org/officeDocument/2006/relationships/image" Target="../media/image2313.png"/><Relationship Id="rId101" Type="http://schemas.openxmlformats.org/officeDocument/2006/relationships/image" Target="../media/image2314.png"/><Relationship Id="rId122" Type="http://schemas.openxmlformats.org/officeDocument/2006/relationships/customXml" Target="../ink/ink2367.xml"/><Relationship Id="rId143" Type="http://schemas.openxmlformats.org/officeDocument/2006/relationships/image" Target="../media/image2335.png"/><Relationship Id="rId148" Type="http://schemas.openxmlformats.org/officeDocument/2006/relationships/customXml" Target="../ink/ink2380.xml"/><Relationship Id="rId164" Type="http://schemas.openxmlformats.org/officeDocument/2006/relationships/customXml" Target="../ink/ink2388.xml"/><Relationship Id="rId169" Type="http://schemas.openxmlformats.org/officeDocument/2006/relationships/image" Target="../media/image2348.png"/><Relationship Id="rId185" Type="http://schemas.openxmlformats.org/officeDocument/2006/relationships/image" Target="../media/image2356.png"/><Relationship Id="rId4" Type="http://schemas.openxmlformats.org/officeDocument/2006/relationships/customXml" Target="../ink/ink2308.xml"/><Relationship Id="rId9" Type="http://schemas.openxmlformats.org/officeDocument/2006/relationships/image" Target="../media/image2268.png"/><Relationship Id="rId180" Type="http://schemas.openxmlformats.org/officeDocument/2006/relationships/customXml" Target="../ink/ink2396.xml"/><Relationship Id="rId210" Type="http://schemas.openxmlformats.org/officeDocument/2006/relationships/customXml" Target="../ink/ink2411.xml"/><Relationship Id="rId215" Type="http://schemas.openxmlformats.org/officeDocument/2006/relationships/image" Target="../media/image2370.png"/><Relationship Id="rId236" Type="http://schemas.openxmlformats.org/officeDocument/2006/relationships/image" Target="../media/image2380.png"/><Relationship Id="rId257" Type="http://schemas.openxmlformats.org/officeDocument/2006/relationships/customXml" Target="../ink/ink2435.xml"/><Relationship Id="rId26" Type="http://schemas.openxmlformats.org/officeDocument/2006/relationships/customXml" Target="../ink/ink2319.xml"/><Relationship Id="rId231" Type="http://schemas.openxmlformats.org/officeDocument/2006/relationships/customXml" Target="../ink/ink2422.xml"/><Relationship Id="rId252" Type="http://schemas.openxmlformats.org/officeDocument/2006/relationships/image" Target="../media/image2388.png"/><Relationship Id="rId47" Type="http://schemas.openxmlformats.org/officeDocument/2006/relationships/image" Target="../media/image2287.png"/><Relationship Id="rId68" Type="http://schemas.openxmlformats.org/officeDocument/2006/relationships/customXml" Target="../ink/ink2340.xml"/><Relationship Id="rId89" Type="http://schemas.openxmlformats.org/officeDocument/2006/relationships/image" Target="../media/image2308.png"/><Relationship Id="rId112" Type="http://schemas.openxmlformats.org/officeDocument/2006/relationships/customXml" Target="../ink/ink2362.xml"/><Relationship Id="rId133" Type="http://schemas.openxmlformats.org/officeDocument/2006/relationships/image" Target="../media/image2330.png"/><Relationship Id="rId154" Type="http://schemas.openxmlformats.org/officeDocument/2006/relationships/customXml" Target="../ink/ink2383.xml"/><Relationship Id="rId175" Type="http://schemas.openxmlformats.org/officeDocument/2006/relationships/image" Target="../media/image2351.png"/><Relationship Id="rId196" Type="http://schemas.openxmlformats.org/officeDocument/2006/relationships/customXml" Target="../ink/ink2404.xml"/><Relationship Id="rId200" Type="http://schemas.openxmlformats.org/officeDocument/2006/relationships/customXml" Target="../ink/ink2406.xml"/><Relationship Id="rId16" Type="http://schemas.openxmlformats.org/officeDocument/2006/relationships/customXml" Target="../ink/ink2314.xml"/><Relationship Id="rId221" Type="http://schemas.openxmlformats.org/officeDocument/2006/relationships/image" Target="../media/image2373.png"/><Relationship Id="rId242" Type="http://schemas.openxmlformats.org/officeDocument/2006/relationships/image" Target="../media/image2383.png"/><Relationship Id="rId263" Type="http://schemas.openxmlformats.org/officeDocument/2006/relationships/customXml" Target="../ink/ink2438.xml"/><Relationship Id="rId37" Type="http://schemas.openxmlformats.org/officeDocument/2006/relationships/image" Target="../media/image2282.png"/><Relationship Id="rId58" Type="http://schemas.openxmlformats.org/officeDocument/2006/relationships/customXml" Target="../ink/ink2335.xml"/><Relationship Id="rId79" Type="http://schemas.openxmlformats.org/officeDocument/2006/relationships/image" Target="../media/image2303.png"/><Relationship Id="rId102" Type="http://schemas.openxmlformats.org/officeDocument/2006/relationships/customXml" Target="../ink/ink2357.xml"/><Relationship Id="rId123" Type="http://schemas.openxmlformats.org/officeDocument/2006/relationships/image" Target="../media/image2325.png"/><Relationship Id="rId144" Type="http://schemas.openxmlformats.org/officeDocument/2006/relationships/customXml" Target="../ink/ink2378.xml"/><Relationship Id="rId90" Type="http://schemas.openxmlformats.org/officeDocument/2006/relationships/customXml" Target="../ink/ink2351.xml"/><Relationship Id="rId165" Type="http://schemas.openxmlformats.org/officeDocument/2006/relationships/image" Target="../media/image2346.png"/><Relationship Id="rId186" Type="http://schemas.openxmlformats.org/officeDocument/2006/relationships/customXml" Target="../ink/ink2399.xml"/><Relationship Id="rId211" Type="http://schemas.openxmlformats.org/officeDocument/2006/relationships/image" Target="../media/image2368.png"/><Relationship Id="rId232" Type="http://schemas.openxmlformats.org/officeDocument/2006/relationships/image" Target="../media/image2378.png"/><Relationship Id="rId253" Type="http://schemas.openxmlformats.org/officeDocument/2006/relationships/customXml" Target="../ink/ink2433.xml"/><Relationship Id="rId27" Type="http://schemas.openxmlformats.org/officeDocument/2006/relationships/image" Target="../media/image2277.png"/><Relationship Id="rId48" Type="http://schemas.openxmlformats.org/officeDocument/2006/relationships/customXml" Target="../ink/ink2330.xml"/><Relationship Id="rId69" Type="http://schemas.openxmlformats.org/officeDocument/2006/relationships/image" Target="../media/image2298.png"/><Relationship Id="rId113" Type="http://schemas.openxmlformats.org/officeDocument/2006/relationships/image" Target="../media/image2320.png"/><Relationship Id="rId134" Type="http://schemas.openxmlformats.org/officeDocument/2006/relationships/customXml" Target="../ink/ink2373.xml"/><Relationship Id="rId80" Type="http://schemas.openxmlformats.org/officeDocument/2006/relationships/customXml" Target="../ink/ink2346.xml"/><Relationship Id="rId155" Type="http://schemas.openxmlformats.org/officeDocument/2006/relationships/image" Target="../media/image2341.png"/><Relationship Id="rId176" Type="http://schemas.openxmlformats.org/officeDocument/2006/relationships/customXml" Target="../ink/ink2394.xml"/><Relationship Id="rId197" Type="http://schemas.openxmlformats.org/officeDocument/2006/relationships/image" Target="../media/image2362.png"/><Relationship Id="rId201" Type="http://schemas.openxmlformats.org/officeDocument/2006/relationships/image" Target="../media/image2364.png"/><Relationship Id="rId222" Type="http://schemas.openxmlformats.org/officeDocument/2006/relationships/customXml" Target="../ink/ink2417.xml"/><Relationship Id="rId243" Type="http://schemas.openxmlformats.org/officeDocument/2006/relationships/customXml" Target="../ink/ink2428.xml"/><Relationship Id="rId264" Type="http://schemas.openxmlformats.org/officeDocument/2006/relationships/image" Target="../media/image2394.png"/><Relationship Id="rId17" Type="http://schemas.openxmlformats.org/officeDocument/2006/relationships/image" Target="../media/image2272.png"/><Relationship Id="rId38" Type="http://schemas.openxmlformats.org/officeDocument/2006/relationships/customXml" Target="../ink/ink2325.xml"/><Relationship Id="rId59" Type="http://schemas.openxmlformats.org/officeDocument/2006/relationships/image" Target="../media/image2293.png"/><Relationship Id="rId103" Type="http://schemas.openxmlformats.org/officeDocument/2006/relationships/image" Target="../media/image2315.png"/><Relationship Id="rId124" Type="http://schemas.openxmlformats.org/officeDocument/2006/relationships/customXml" Target="../ink/ink2368.xml"/><Relationship Id="rId70" Type="http://schemas.openxmlformats.org/officeDocument/2006/relationships/customXml" Target="../ink/ink2341.xml"/><Relationship Id="rId91" Type="http://schemas.openxmlformats.org/officeDocument/2006/relationships/image" Target="../media/image2309.png"/><Relationship Id="rId145" Type="http://schemas.openxmlformats.org/officeDocument/2006/relationships/image" Target="../media/image2336.png"/><Relationship Id="rId166" Type="http://schemas.openxmlformats.org/officeDocument/2006/relationships/customXml" Target="../ink/ink2389.xml"/><Relationship Id="rId187" Type="http://schemas.openxmlformats.org/officeDocument/2006/relationships/image" Target="../media/image2357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2412.xml"/><Relationship Id="rId233" Type="http://schemas.openxmlformats.org/officeDocument/2006/relationships/customXml" Target="../ink/ink2423.xml"/><Relationship Id="rId254" Type="http://schemas.openxmlformats.org/officeDocument/2006/relationships/image" Target="../media/image238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60.png"/><Relationship Id="rId21" Type="http://schemas.openxmlformats.org/officeDocument/2006/relationships/customXml" Target="../ink/ink2450.xml"/><Relationship Id="rId34" Type="http://schemas.openxmlformats.org/officeDocument/2006/relationships/image" Target="../media/image2464.png"/><Relationship Id="rId42" Type="http://schemas.openxmlformats.org/officeDocument/2006/relationships/image" Target="../media/image2468.png"/><Relationship Id="rId47" Type="http://schemas.openxmlformats.org/officeDocument/2006/relationships/customXml" Target="../ink/ink2463.xml"/><Relationship Id="rId50" Type="http://schemas.openxmlformats.org/officeDocument/2006/relationships/image" Target="../media/image2472.png"/><Relationship Id="rId55" Type="http://schemas.openxmlformats.org/officeDocument/2006/relationships/customXml" Target="../ink/ink2467.xml"/><Relationship Id="rId63" Type="http://schemas.openxmlformats.org/officeDocument/2006/relationships/customXml" Target="../ink/ink2471.xml"/><Relationship Id="rId68" Type="http://schemas.openxmlformats.org/officeDocument/2006/relationships/image" Target="../media/image2481.png"/><Relationship Id="rId76" Type="http://schemas.openxmlformats.org/officeDocument/2006/relationships/image" Target="../media/image2485.png"/><Relationship Id="rId84" Type="http://schemas.openxmlformats.org/officeDocument/2006/relationships/image" Target="../media/image2489.png"/><Relationship Id="rId89" Type="http://schemas.openxmlformats.org/officeDocument/2006/relationships/customXml" Target="../ink/ink2484.xml"/><Relationship Id="rId97" Type="http://schemas.openxmlformats.org/officeDocument/2006/relationships/customXml" Target="../ink/ink2488.xml"/><Relationship Id="rId7" Type="http://schemas.openxmlformats.org/officeDocument/2006/relationships/customXml" Target="../ink/ink2443.xml"/><Relationship Id="rId71" Type="http://schemas.openxmlformats.org/officeDocument/2006/relationships/customXml" Target="../ink/ink2475.xml"/><Relationship Id="rId92" Type="http://schemas.openxmlformats.org/officeDocument/2006/relationships/image" Target="../media/image2493.png"/><Relationship Id="rId2" Type="http://schemas.openxmlformats.org/officeDocument/2006/relationships/image" Target="../media/image2398.png"/><Relationship Id="rId16" Type="http://schemas.openxmlformats.org/officeDocument/2006/relationships/image" Target="../media/image2455.png"/><Relationship Id="rId29" Type="http://schemas.openxmlformats.org/officeDocument/2006/relationships/customXml" Target="../ink/ink2454.xml"/><Relationship Id="rId11" Type="http://schemas.openxmlformats.org/officeDocument/2006/relationships/customXml" Target="../ink/ink2445.xml"/><Relationship Id="rId24" Type="http://schemas.openxmlformats.org/officeDocument/2006/relationships/image" Target="../media/image2459.png"/><Relationship Id="rId32" Type="http://schemas.openxmlformats.org/officeDocument/2006/relationships/image" Target="../media/image2463.png"/><Relationship Id="rId37" Type="http://schemas.openxmlformats.org/officeDocument/2006/relationships/customXml" Target="../ink/ink2458.xml"/><Relationship Id="rId40" Type="http://schemas.openxmlformats.org/officeDocument/2006/relationships/image" Target="../media/image2467.png"/><Relationship Id="rId45" Type="http://schemas.openxmlformats.org/officeDocument/2006/relationships/customXml" Target="../ink/ink2462.xml"/><Relationship Id="rId53" Type="http://schemas.openxmlformats.org/officeDocument/2006/relationships/customXml" Target="../ink/ink2466.xml"/><Relationship Id="rId58" Type="http://schemas.openxmlformats.org/officeDocument/2006/relationships/image" Target="../media/image2476.png"/><Relationship Id="rId66" Type="http://schemas.openxmlformats.org/officeDocument/2006/relationships/image" Target="../media/image2480.png"/><Relationship Id="rId74" Type="http://schemas.openxmlformats.org/officeDocument/2006/relationships/image" Target="../media/image2484.png"/><Relationship Id="rId79" Type="http://schemas.openxmlformats.org/officeDocument/2006/relationships/customXml" Target="../ink/ink2479.xml"/><Relationship Id="rId87" Type="http://schemas.openxmlformats.org/officeDocument/2006/relationships/customXml" Target="../ink/ink2483.xml"/><Relationship Id="rId102" Type="http://schemas.openxmlformats.org/officeDocument/2006/relationships/image" Target="../media/image2498.png"/><Relationship Id="rId5" Type="http://schemas.openxmlformats.org/officeDocument/2006/relationships/customXml" Target="../ink/ink2442.xml"/><Relationship Id="rId61" Type="http://schemas.openxmlformats.org/officeDocument/2006/relationships/customXml" Target="../ink/ink2470.xml"/><Relationship Id="rId82" Type="http://schemas.openxmlformats.org/officeDocument/2006/relationships/image" Target="../media/image2488.png"/><Relationship Id="rId90" Type="http://schemas.openxmlformats.org/officeDocument/2006/relationships/image" Target="../media/image2492.png"/><Relationship Id="rId95" Type="http://schemas.openxmlformats.org/officeDocument/2006/relationships/customXml" Target="../ink/ink2487.xml"/><Relationship Id="rId19" Type="http://schemas.openxmlformats.org/officeDocument/2006/relationships/customXml" Target="../ink/ink2449.xml"/><Relationship Id="rId14" Type="http://schemas.openxmlformats.org/officeDocument/2006/relationships/image" Target="../media/image2454.png"/><Relationship Id="rId22" Type="http://schemas.openxmlformats.org/officeDocument/2006/relationships/image" Target="../media/image2458.png"/><Relationship Id="rId27" Type="http://schemas.openxmlformats.org/officeDocument/2006/relationships/customXml" Target="../ink/ink2453.xml"/><Relationship Id="rId30" Type="http://schemas.openxmlformats.org/officeDocument/2006/relationships/image" Target="../media/image2462.png"/><Relationship Id="rId35" Type="http://schemas.openxmlformats.org/officeDocument/2006/relationships/customXml" Target="../ink/ink2457.xml"/><Relationship Id="rId43" Type="http://schemas.openxmlformats.org/officeDocument/2006/relationships/customXml" Target="../ink/ink2461.xml"/><Relationship Id="rId48" Type="http://schemas.openxmlformats.org/officeDocument/2006/relationships/image" Target="../media/image2471.png"/><Relationship Id="rId56" Type="http://schemas.openxmlformats.org/officeDocument/2006/relationships/image" Target="../media/image2475.png"/><Relationship Id="rId64" Type="http://schemas.openxmlformats.org/officeDocument/2006/relationships/image" Target="../media/image2479.png"/><Relationship Id="rId69" Type="http://schemas.openxmlformats.org/officeDocument/2006/relationships/customXml" Target="../ink/ink2474.xml"/><Relationship Id="rId77" Type="http://schemas.openxmlformats.org/officeDocument/2006/relationships/customXml" Target="../ink/ink2478.xml"/><Relationship Id="rId100" Type="http://schemas.openxmlformats.org/officeDocument/2006/relationships/image" Target="../media/image2497.png"/><Relationship Id="rId8" Type="http://schemas.openxmlformats.org/officeDocument/2006/relationships/image" Target="../media/image2451.png"/><Relationship Id="rId51" Type="http://schemas.openxmlformats.org/officeDocument/2006/relationships/customXml" Target="../ink/ink2465.xml"/><Relationship Id="rId72" Type="http://schemas.openxmlformats.org/officeDocument/2006/relationships/image" Target="../media/image2483.png"/><Relationship Id="rId80" Type="http://schemas.openxmlformats.org/officeDocument/2006/relationships/image" Target="../media/image2487.png"/><Relationship Id="rId85" Type="http://schemas.openxmlformats.org/officeDocument/2006/relationships/customXml" Target="../ink/ink2482.xml"/><Relationship Id="rId93" Type="http://schemas.openxmlformats.org/officeDocument/2006/relationships/customXml" Target="../ink/ink2486.xml"/><Relationship Id="rId98" Type="http://schemas.openxmlformats.org/officeDocument/2006/relationships/image" Target="../media/image2496.png"/><Relationship Id="rId3" Type="http://schemas.openxmlformats.org/officeDocument/2006/relationships/customXml" Target="../ink/ink2441.xml"/><Relationship Id="rId12" Type="http://schemas.openxmlformats.org/officeDocument/2006/relationships/image" Target="../media/image2453.png"/><Relationship Id="rId17" Type="http://schemas.openxmlformats.org/officeDocument/2006/relationships/customXml" Target="../ink/ink2448.xml"/><Relationship Id="rId25" Type="http://schemas.openxmlformats.org/officeDocument/2006/relationships/customXml" Target="../ink/ink2452.xml"/><Relationship Id="rId33" Type="http://schemas.openxmlformats.org/officeDocument/2006/relationships/customXml" Target="../ink/ink2456.xml"/><Relationship Id="rId38" Type="http://schemas.openxmlformats.org/officeDocument/2006/relationships/image" Target="../media/image2466.png"/><Relationship Id="rId46" Type="http://schemas.openxmlformats.org/officeDocument/2006/relationships/image" Target="../media/image2470.png"/><Relationship Id="rId59" Type="http://schemas.openxmlformats.org/officeDocument/2006/relationships/customXml" Target="../ink/ink2469.xml"/><Relationship Id="rId67" Type="http://schemas.openxmlformats.org/officeDocument/2006/relationships/customXml" Target="../ink/ink2473.xml"/><Relationship Id="rId20" Type="http://schemas.openxmlformats.org/officeDocument/2006/relationships/image" Target="../media/image2457.png"/><Relationship Id="rId41" Type="http://schemas.openxmlformats.org/officeDocument/2006/relationships/customXml" Target="../ink/ink2460.xml"/><Relationship Id="rId54" Type="http://schemas.openxmlformats.org/officeDocument/2006/relationships/image" Target="../media/image2474.png"/><Relationship Id="rId62" Type="http://schemas.openxmlformats.org/officeDocument/2006/relationships/image" Target="../media/image2478.png"/><Relationship Id="rId70" Type="http://schemas.openxmlformats.org/officeDocument/2006/relationships/image" Target="../media/image2482.png"/><Relationship Id="rId75" Type="http://schemas.openxmlformats.org/officeDocument/2006/relationships/customXml" Target="../ink/ink2477.xml"/><Relationship Id="rId83" Type="http://schemas.openxmlformats.org/officeDocument/2006/relationships/customXml" Target="../ink/ink2481.xml"/><Relationship Id="rId88" Type="http://schemas.openxmlformats.org/officeDocument/2006/relationships/image" Target="../media/image2491.png"/><Relationship Id="rId91" Type="http://schemas.openxmlformats.org/officeDocument/2006/relationships/customXml" Target="../ink/ink2485.xml"/><Relationship Id="rId96" Type="http://schemas.openxmlformats.org/officeDocument/2006/relationships/image" Target="../media/image24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0.png"/><Relationship Id="rId15" Type="http://schemas.openxmlformats.org/officeDocument/2006/relationships/customXml" Target="../ink/ink2447.xml"/><Relationship Id="rId23" Type="http://schemas.openxmlformats.org/officeDocument/2006/relationships/customXml" Target="../ink/ink2451.xml"/><Relationship Id="rId28" Type="http://schemas.openxmlformats.org/officeDocument/2006/relationships/image" Target="../media/image2461.png"/><Relationship Id="rId36" Type="http://schemas.openxmlformats.org/officeDocument/2006/relationships/image" Target="../media/image2465.png"/><Relationship Id="rId49" Type="http://schemas.openxmlformats.org/officeDocument/2006/relationships/customXml" Target="../ink/ink2464.xml"/><Relationship Id="rId57" Type="http://schemas.openxmlformats.org/officeDocument/2006/relationships/customXml" Target="../ink/ink2468.xml"/><Relationship Id="rId10" Type="http://schemas.openxmlformats.org/officeDocument/2006/relationships/image" Target="../media/image2452.png"/><Relationship Id="rId31" Type="http://schemas.openxmlformats.org/officeDocument/2006/relationships/customXml" Target="../ink/ink2455.xml"/><Relationship Id="rId44" Type="http://schemas.openxmlformats.org/officeDocument/2006/relationships/image" Target="../media/image2469.png"/><Relationship Id="rId52" Type="http://schemas.openxmlformats.org/officeDocument/2006/relationships/image" Target="../media/image2473.png"/><Relationship Id="rId60" Type="http://schemas.openxmlformats.org/officeDocument/2006/relationships/image" Target="../media/image2477.png"/><Relationship Id="rId65" Type="http://schemas.openxmlformats.org/officeDocument/2006/relationships/customXml" Target="../ink/ink2472.xml"/><Relationship Id="rId73" Type="http://schemas.openxmlformats.org/officeDocument/2006/relationships/customXml" Target="../ink/ink2476.xml"/><Relationship Id="rId78" Type="http://schemas.openxmlformats.org/officeDocument/2006/relationships/image" Target="../media/image2486.png"/><Relationship Id="rId81" Type="http://schemas.openxmlformats.org/officeDocument/2006/relationships/customXml" Target="../ink/ink2480.xml"/><Relationship Id="rId86" Type="http://schemas.openxmlformats.org/officeDocument/2006/relationships/image" Target="../media/image2490.png"/><Relationship Id="rId94" Type="http://schemas.openxmlformats.org/officeDocument/2006/relationships/image" Target="../media/image2494.png"/><Relationship Id="rId99" Type="http://schemas.openxmlformats.org/officeDocument/2006/relationships/customXml" Target="../ink/ink2489.xml"/><Relationship Id="rId101" Type="http://schemas.openxmlformats.org/officeDocument/2006/relationships/customXml" Target="../ink/ink2490.xml"/><Relationship Id="rId4" Type="http://schemas.openxmlformats.org/officeDocument/2006/relationships/image" Target="../media/image360.emf"/><Relationship Id="rId9" Type="http://schemas.openxmlformats.org/officeDocument/2006/relationships/customXml" Target="../ink/ink2444.xml"/><Relationship Id="rId13" Type="http://schemas.openxmlformats.org/officeDocument/2006/relationships/customXml" Target="../ink/ink2446.xml"/><Relationship Id="rId18" Type="http://schemas.openxmlformats.org/officeDocument/2006/relationships/image" Target="../media/image2456.png"/><Relationship Id="rId39" Type="http://schemas.openxmlformats.org/officeDocument/2006/relationships/customXml" Target="../ink/ink2459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03.xml"/><Relationship Id="rId21" Type="http://schemas.openxmlformats.org/officeDocument/2006/relationships/image" Target="../media/image2407.png"/><Relationship Id="rId42" Type="http://schemas.openxmlformats.org/officeDocument/2006/relationships/customXml" Target="../ink/ink2511.xml"/><Relationship Id="rId47" Type="http://schemas.openxmlformats.org/officeDocument/2006/relationships/image" Target="../media/image2420.png"/><Relationship Id="rId63" Type="http://schemas.openxmlformats.org/officeDocument/2006/relationships/image" Target="../media/image2428.png"/><Relationship Id="rId68" Type="http://schemas.openxmlformats.org/officeDocument/2006/relationships/customXml" Target="../ink/ink2524.xml"/><Relationship Id="rId84" Type="http://schemas.openxmlformats.org/officeDocument/2006/relationships/customXml" Target="../ink/ink2532.xml"/><Relationship Id="rId89" Type="http://schemas.openxmlformats.org/officeDocument/2006/relationships/image" Target="../media/image2441.png"/><Relationship Id="rId7" Type="http://schemas.openxmlformats.org/officeDocument/2006/relationships/image" Target="../media/image2400.png"/><Relationship Id="rId71" Type="http://schemas.openxmlformats.org/officeDocument/2006/relationships/image" Target="../media/image2432.png"/><Relationship Id="rId92" Type="http://schemas.openxmlformats.org/officeDocument/2006/relationships/customXml" Target="../ink/ink2536.xml"/><Relationship Id="rId2" Type="http://schemas.openxmlformats.org/officeDocument/2006/relationships/customXml" Target="../ink/ink2491.xml"/><Relationship Id="rId16" Type="http://schemas.openxmlformats.org/officeDocument/2006/relationships/customXml" Target="../ink/ink2498.xml"/><Relationship Id="rId29" Type="http://schemas.openxmlformats.org/officeDocument/2006/relationships/image" Target="../media/image2411.png"/><Relationship Id="rId11" Type="http://schemas.openxmlformats.org/officeDocument/2006/relationships/image" Target="../media/image2402.png"/><Relationship Id="rId24" Type="http://schemas.openxmlformats.org/officeDocument/2006/relationships/customXml" Target="../ink/ink2502.xml"/><Relationship Id="rId32" Type="http://schemas.openxmlformats.org/officeDocument/2006/relationships/customXml" Target="../ink/ink2506.xml"/><Relationship Id="rId37" Type="http://schemas.openxmlformats.org/officeDocument/2006/relationships/image" Target="../media/image2415.png"/><Relationship Id="rId40" Type="http://schemas.openxmlformats.org/officeDocument/2006/relationships/customXml" Target="../ink/ink2510.xml"/><Relationship Id="rId45" Type="http://schemas.openxmlformats.org/officeDocument/2006/relationships/image" Target="../media/image2419.png"/><Relationship Id="rId53" Type="http://schemas.openxmlformats.org/officeDocument/2006/relationships/image" Target="../media/image2423.png"/><Relationship Id="rId58" Type="http://schemas.openxmlformats.org/officeDocument/2006/relationships/customXml" Target="../ink/ink2519.xml"/><Relationship Id="rId66" Type="http://schemas.openxmlformats.org/officeDocument/2006/relationships/customXml" Target="../ink/ink2523.xml"/><Relationship Id="rId74" Type="http://schemas.openxmlformats.org/officeDocument/2006/relationships/customXml" Target="../ink/ink2527.xml"/><Relationship Id="rId79" Type="http://schemas.openxmlformats.org/officeDocument/2006/relationships/image" Target="../media/image2436.png"/><Relationship Id="rId87" Type="http://schemas.openxmlformats.org/officeDocument/2006/relationships/image" Target="../media/image2440.png"/><Relationship Id="rId102" Type="http://schemas.openxmlformats.org/officeDocument/2006/relationships/customXml" Target="../ink/ink2541.xml"/><Relationship Id="rId5" Type="http://schemas.openxmlformats.org/officeDocument/2006/relationships/image" Target="../media/image2399.png"/><Relationship Id="rId61" Type="http://schemas.openxmlformats.org/officeDocument/2006/relationships/image" Target="../media/image2427.png"/><Relationship Id="rId82" Type="http://schemas.openxmlformats.org/officeDocument/2006/relationships/customXml" Target="../ink/ink2531.xml"/><Relationship Id="rId90" Type="http://schemas.openxmlformats.org/officeDocument/2006/relationships/customXml" Target="../ink/ink2535.xml"/><Relationship Id="rId95" Type="http://schemas.openxmlformats.org/officeDocument/2006/relationships/image" Target="../media/image2444.png"/><Relationship Id="rId19" Type="http://schemas.openxmlformats.org/officeDocument/2006/relationships/image" Target="../media/image2406.png"/><Relationship Id="rId14" Type="http://schemas.openxmlformats.org/officeDocument/2006/relationships/customXml" Target="../ink/ink2497.xml"/><Relationship Id="rId22" Type="http://schemas.openxmlformats.org/officeDocument/2006/relationships/customXml" Target="../ink/ink2501.xml"/><Relationship Id="rId27" Type="http://schemas.openxmlformats.org/officeDocument/2006/relationships/image" Target="../media/image2410.png"/><Relationship Id="rId30" Type="http://schemas.openxmlformats.org/officeDocument/2006/relationships/customXml" Target="../ink/ink2505.xml"/><Relationship Id="rId35" Type="http://schemas.openxmlformats.org/officeDocument/2006/relationships/image" Target="../media/image2414.png"/><Relationship Id="rId43" Type="http://schemas.openxmlformats.org/officeDocument/2006/relationships/image" Target="../media/image2418.png"/><Relationship Id="rId48" Type="http://schemas.openxmlformats.org/officeDocument/2006/relationships/customXml" Target="../ink/ink2514.xml"/><Relationship Id="rId56" Type="http://schemas.openxmlformats.org/officeDocument/2006/relationships/customXml" Target="../ink/ink2518.xml"/><Relationship Id="rId64" Type="http://schemas.openxmlformats.org/officeDocument/2006/relationships/customXml" Target="../ink/ink2522.xml"/><Relationship Id="rId69" Type="http://schemas.openxmlformats.org/officeDocument/2006/relationships/image" Target="../media/image2431.png"/><Relationship Id="rId77" Type="http://schemas.openxmlformats.org/officeDocument/2006/relationships/image" Target="../media/image2435.png"/><Relationship Id="rId100" Type="http://schemas.openxmlformats.org/officeDocument/2006/relationships/customXml" Target="../ink/ink2540.xml"/><Relationship Id="rId8" Type="http://schemas.openxmlformats.org/officeDocument/2006/relationships/customXml" Target="../ink/ink2494.xml"/><Relationship Id="rId51" Type="http://schemas.openxmlformats.org/officeDocument/2006/relationships/image" Target="../media/image2422.png"/><Relationship Id="rId72" Type="http://schemas.openxmlformats.org/officeDocument/2006/relationships/customXml" Target="../ink/ink2526.xml"/><Relationship Id="rId80" Type="http://schemas.openxmlformats.org/officeDocument/2006/relationships/customXml" Target="../ink/ink2530.xml"/><Relationship Id="rId85" Type="http://schemas.openxmlformats.org/officeDocument/2006/relationships/image" Target="../media/image2439.png"/><Relationship Id="rId93" Type="http://schemas.openxmlformats.org/officeDocument/2006/relationships/image" Target="../media/image2443.png"/><Relationship Id="rId98" Type="http://schemas.openxmlformats.org/officeDocument/2006/relationships/customXml" Target="../ink/ink2539.xml"/><Relationship Id="rId3" Type="http://schemas.openxmlformats.org/officeDocument/2006/relationships/image" Target="../media/image23980.png"/><Relationship Id="rId12" Type="http://schemas.openxmlformats.org/officeDocument/2006/relationships/customXml" Target="../ink/ink2496.xml"/><Relationship Id="rId17" Type="http://schemas.openxmlformats.org/officeDocument/2006/relationships/image" Target="../media/image2405.png"/><Relationship Id="rId25" Type="http://schemas.openxmlformats.org/officeDocument/2006/relationships/image" Target="../media/image2409.png"/><Relationship Id="rId33" Type="http://schemas.openxmlformats.org/officeDocument/2006/relationships/image" Target="../media/image2413.png"/><Relationship Id="rId38" Type="http://schemas.openxmlformats.org/officeDocument/2006/relationships/customXml" Target="../ink/ink2509.xml"/><Relationship Id="rId46" Type="http://schemas.openxmlformats.org/officeDocument/2006/relationships/customXml" Target="../ink/ink2513.xml"/><Relationship Id="rId59" Type="http://schemas.openxmlformats.org/officeDocument/2006/relationships/image" Target="../media/image2426.png"/><Relationship Id="rId67" Type="http://schemas.openxmlformats.org/officeDocument/2006/relationships/image" Target="../media/image2430.png"/><Relationship Id="rId103" Type="http://schemas.openxmlformats.org/officeDocument/2006/relationships/image" Target="../media/image2448.png"/><Relationship Id="rId20" Type="http://schemas.openxmlformats.org/officeDocument/2006/relationships/customXml" Target="../ink/ink2500.xml"/><Relationship Id="rId41" Type="http://schemas.openxmlformats.org/officeDocument/2006/relationships/image" Target="../media/image2417.png"/><Relationship Id="rId54" Type="http://schemas.openxmlformats.org/officeDocument/2006/relationships/customXml" Target="../ink/ink2517.xml"/><Relationship Id="rId62" Type="http://schemas.openxmlformats.org/officeDocument/2006/relationships/customXml" Target="../ink/ink2521.xml"/><Relationship Id="rId70" Type="http://schemas.openxmlformats.org/officeDocument/2006/relationships/customXml" Target="../ink/ink2525.xml"/><Relationship Id="rId75" Type="http://schemas.openxmlformats.org/officeDocument/2006/relationships/image" Target="../media/image2434.png"/><Relationship Id="rId83" Type="http://schemas.openxmlformats.org/officeDocument/2006/relationships/image" Target="../media/image2438.png"/><Relationship Id="rId88" Type="http://schemas.openxmlformats.org/officeDocument/2006/relationships/customXml" Target="../ink/ink2534.xml"/><Relationship Id="rId91" Type="http://schemas.openxmlformats.org/officeDocument/2006/relationships/image" Target="../media/image2442.png"/><Relationship Id="rId96" Type="http://schemas.openxmlformats.org/officeDocument/2006/relationships/customXml" Target="../ink/ink253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93.xml"/><Relationship Id="rId15" Type="http://schemas.openxmlformats.org/officeDocument/2006/relationships/image" Target="../media/image2404.png"/><Relationship Id="rId23" Type="http://schemas.openxmlformats.org/officeDocument/2006/relationships/image" Target="../media/image2408.png"/><Relationship Id="rId28" Type="http://schemas.openxmlformats.org/officeDocument/2006/relationships/customXml" Target="../ink/ink2504.xml"/><Relationship Id="rId36" Type="http://schemas.openxmlformats.org/officeDocument/2006/relationships/customXml" Target="../ink/ink2508.xml"/><Relationship Id="rId49" Type="http://schemas.openxmlformats.org/officeDocument/2006/relationships/image" Target="../media/image2421.png"/><Relationship Id="rId57" Type="http://schemas.openxmlformats.org/officeDocument/2006/relationships/image" Target="../media/image2425.png"/><Relationship Id="rId10" Type="http://schemas.openxmlformats.org/officeDocument/2006/relationships/customXml" Target="../ink/ink2495.xml"/><Relationship Id="rId31" Type="http://schemas.openxmlformats.org/officeDocument/2006/relationships/image" Target="../media/image2412.png"/><Relationship Id="rId44" Type="http://schemas.openxmlformats.org/officeDocument/2006/relationships/customXml" Target="../ink/ink2512.xml"/><Relationship Id="rId52" Type="http://schemas.openxmlformats.org/officeDocument/2006/relationships/customXml" Target="../ink/ink2516.xml"/><Relationship Id="rId60" Type="http://schemas.openxmlformats.org/officeDocument/2006/relationships/customXml" Target="../ink/ink2520.xml"/><Relationship Id="rId65" Type="http://schemas.openxmlformats.org/officeDocument/2006/relationships/image" Target="../media/image2429.png"/><Relationship Id="rId73" Type="http://schemas.openxmlformats.org/officeDocument/2006/relationships/image" Target="../media/image2433.png"/><Relationship Id="rId78" Type="http://schemas.openxmlformats.org/officeDocument/2006/relationships/customXml" Target="../ink/ink2529.xml"/><Relationship Id="rId81" Type="http://schemas.openxmlformats.org/officeDocument/2006/relationships/image" Target="../media/image2437.png"/><Relationship Id="rId86" Type="http://schemas.openxmlformats.org/officeDocument/2006/relationships/customXml" Target="../ink/ink2533.xml"/><Relationship Id="rId94" Type="http://schemas.openxmlformats.org/officeDocument/2006/relationships/customXml" Target="../ink/ink2537.xml"/><Relationship Id="rId99" Type="http://schemas.openxmlformats.org/officeDocument/2006/relationships/image" Target="../media/image2446.png"/><Relationship Id="rId101" Type="http://schemas.openxmlformats.org/officeDocument/2006/relationships/image" Target="../media/image2447.png"/><Relationship Id="rId4" Type="http://schemas.openxmlformats.org/officeDocument/2006/relationships/customXml" Target="../ink/ink2492.xml"/><Relationship Id="rId9" Type="http://schemas.openxmlformats.org/officeDocument/2006/relationships/image" Target="../media/image2401.png"/><Relationship Id="rId13" Type="http://schemas.openxmlformats.org/officeDocument/2006/relationships/image" Target="../media/image2403.png"/><Relationship Id="rId18" Type="http://schemas.openxmlformats.org/officeDocument/2006/relationships/customXml" Target="../ink/ink2499.xml"/><Relationship Id="rId39" Type="http://schemas.openxmlformats.org/officeDocument/2006/relationships/image" Target="../media/image2416.png"/><Relationship Id="rId34" Type="http://schemas.openxmlformats.org/officeDocument/2006/relationships/customXml" Target="../ink/ink2507.xml"/><Relationship Id="rId50" Type="http://schemas.openxmlformats.org/officeDocument/2006/relationships/customXml" Target="../ink/ink2515.xml"/><Relationship Id="rId55" Type="http://schemas.openxmlformats.org/officeDocument/2006/relationships/image" Target="../media/image2424.png"/><Relationship Id="rId76" Type="http://schemas.openxmlformats.org/officeDocument/2006/relationships/customXml" Target="../ink/ink2528.xml"/><Relationship Id="rId97" Type="http://schemas.openxmlformats.org/officeDocument/2006/relationships/image" Target="../media/image2445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.png"/><Relationship Id="rId299" Type="http://schemas.openxmlformats.org/officeDocument/2006/relationships/image" Target="../media/image152.png"/><Relationship Id="rId21" Type="http://schemas.openxmlformats.org/officeDocument/2006/relationships/image" Target="../media/image13.png"/><Relationship Id="rId63" Type="http://schemas.openxmlformats.org/officeDocument/2006/relationships/image" Target="../media/image34.png"/><Relationship Id="rId159" Type="http://schemas.openxmlformats.org/officeDocument/2006/relationships/image" Target="../media/image82.png"/><Relationship Id="rId324" Type="http://schemas.openxmlformats.org/officeDocument/2006/relationships/customXml" Target="../ink/ink162.xml"/><Relationship Id="rId366" Type="http://schemas.openxmlformats.org/officeDocument/2006/relationships/customXml" Target="../ink/ink183.xml"/><Relationship Id="rId531" Type="http://schemas.openxmlformats.org/officeDocument/2006/relationships/image" Target="../media/image268.png"/><Relationship Id="rId573" Type="http://schemas.openxmlformats.org/officeDocument/2006/relationships/image" Target="../media/image289.png"/><Relationship Id="rId170" Type="http://schemas.openxmlformats.org/officeDocument/2006/relationships/customXml" Target="../ink/ink85.xml"/><Relationship Id="rId226" Type="http://schemas.openxmlformats.org/officeDocument/2006/relationships/customXml" Target="../ink/ink113.xml"/><Relationship Id="rId433" Type="http://schemas.openxmlformats.org/officeDocument/2006/relationships/image" Target="../media/image219.png"/><Relationship Id="rId268" Type="http://schemas.openxmlformats.org/officeDocument/2006/relationships/customXml" Target="../ink/ink134.xml"/><Relationship Id="rId475" Type="http://schemas.openxmlformats.org/officeDocument/2006/relationships/image" Target="../media/image240.png"/><Relationship Id="rId32" Type="http://schemas.openxmlformats.org/officeDocument/2006/relationships/customXml" Target="../ink/ink16.xml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335" Type="http://schemas.openxmlformats.org/officeDocument/2006/relationships/image" Target="../media/image170.png"/><Relationship Id="rId377" Type="http://schemas.openxmlformats.org/officeDocument/2006/relationships/image" Target="../media/image191.png"/><Relationship Id="rId500" Type="http://schemas.openxmlformats.org/officeDocument/2006/relationships/customXml" Target="../ink/ink250.xml"/><Relationship Id="rId542" Type="http://schemas.openxmlformats.org/officeDocument/2006/relationships/customXml" Target="../ink/ink271.xml"/><Relationship Id="rId584" Type="http://schemas.openxmlformats.org/officeDocument/2006/relationships/customXml" Target="../ink/ink292.xml"/><Relationship Id="rId5" Type="http://schemas.openxmlformats.org/officeDocument/2006/relationships/image" Target="../media/image5.png"/><Relationship Id="rId181" Type="http://schemas.openxmlformats.org/officeDocument/2006/relationships/image" Target="../media/image93.png"/><Relationship Id="rId237" Type="http://schemas.openxmlformats.org/officeDocument/2006/relationships/image" Target="../media/image121.png"/><Relationship Id="rId402" Type="http://schemas.openxmlformats.org/officeDocument/2006/relationships/customXml" Target="../ink/ink201.xml"/><Relationship Id="rId279" Type="http://schemas.openxmlformats.org/officeDocument/2006/relationships/image" Target="../media/image142.png"/><Relationship Id="rId444" Type="http://schemas.openxmlformats.org/officeDocument/2006/relationships/customXml" Target="../ink/ink222.xml"/><Relationship Id="rId486" Type="http://schemas.openxmlformats.org/officeDocument/2006/relationships/customXml" Target="../ink/ink243.xml"/><Relationship Id="rId43" Type="http://schemas.openxmlformats.org/officeDocument/2006/relationships/image" Target="../media/image24.png"/><Relationship Id="rId139" Type="http://schemas.openxmlformats.org/officeDocument/2006/relationships/image" Target="../media/image72.png"/><Relationship Id="rId290" Type="http://schemas.openxmlformats.org/officeDocument/2006/relationships/customXml" Target="../ink/ink145.xml"/><Relationship Id="rId304" Type="http://schemas.openxmlformats.org/officeDocument/2006/relationships/customXml" Target="../ink/ink152.xml"/><Relationship Id="rId346" Type="http://schemas.openxmlformats.org/officeDocument/2006/relationships/customXml" Target="../ink/ink173.xml"/><Relationship Id="rId388" Type="http://schemas.openxmlformats.org/officeDocument/2006/relationships/customXml" Target="../ink/ink194.xml"/><Relationship Id="rId511" Type="http://schemas.openxmlformats.org/officeDocument/2006/relationships/image" Target="../media/image258.png"/><Relationship Id="rId553" Type="http://schemas.openxmlformats.org/officeDocument/2006/relationships/image" Target="../media/image279.png"/><Relationship Id="rId85" Type="http://schemas.openxmlformats.org/officeDocument/2006/relationships/image" Target="../media/image45.png"/><Relationship Id="rId150" Type="http://schemas.openxmlformats.org/officeDocument/2006/relationships/customXml" Target="../ink/ink75.xml"/><Relationship Id="rId192" Type="http://schemas.openxmlformats.org/officeDocument/2006/relationships/customXml" Target="../ink/ink96.xml"/><Relationship Id="rId206" Type="http://schemas.openxmlformats.org/officeDocument/2006/relationships/customXml" Target="../ink/ink103.xml"/><Relationship Id="rId413" Type="http://schemas.openxmlformats.org/officeDocument/2006/relationships/image" Target="../media/image209.png"/><Relationship Id="rId248" Type="http://schemas.openxmlformats.org/officeDocument/2006/relationships/customXml" Target="../ink/ink124.xml"/><Relationship Id="rId455" Type="http://schemas.openxmlformats.org/officeDocument/2006/relationships/image" Target="../media/image230.png"/><Relationship Id="rId497" Type="http://schemas.openxmlformats.org/officeDocument/2006/relationships/image" Target="../media/image251.png"/><Relationship Id="rId12" Type="http://schemas.openxmlformats.org/officeDocument/2006/relationships/customXml" Target="../ink/ink6.xml"/><Relationship Id="rId108" Type="http://schemas.openxmlformats.org/officeDocument/2006/relationships/customXml" Target="../ink/ink54.xml"/><Relationship Id="rId315" Type="http://schemas.openxmlformats.org/officeDocument/2006/relationships/image" Target="../media/image160.png"/><Relationship Id="rId357" Type="http://schemas.openxmlformats.org/officeDocument/2006/relationships/image" Target="../media/image181.png"/><Relationship Id="rId522" Type="http://schemas.openxmlformats.org/officeDocument/2006/relationships/customXml" Target="../ink/ink261.xml"/><Relationship Id="rId54" Type="http://schemas.openxmlformats.org/officeDocument/2006/relationships/customXml" Target="../ink/ink27.xml"/><Relationship Id="rId96" Type="http://schemas.openxmlformats.org/officeDocument/2006/relationships/customXml" Target="../ink/ink48.xml"/><Relationship Id="rId161" Type="http://schemas.openxmlformats.org/officeDocument/2006/relationships/image" Target="../media/image83.png"/><Relationship Id="rId217" Type="http://schemas.openxmlformats.org/officeDocument/2006/relationships/image" Target="../media/image111.png"/><Relationship Id="rId399" Type="http://schemas.openxmlformats.org/officeDocument/2006/relationships/image" Target="../media/image202.png"/><Relationship Id="rId564" Type="http://schemas.openxmlformats.org/officeDocument/2006/relationships/customXml" Target="../ink/ink282.xml"/><Relationship Id="rId259" Type="http://schemas.openxmlformats.org/officeDocument/2006/relationships/image" Target="../media/image132.png"/><Relationship Id="rId424" Type="http://schemas.openxmlformats.org/officeDocument/2006/relationships/customXml" Target="../ink/ink212.xml"/><Relationship Id="rId466" Type="http://schemas.openxmlformats.org/officeDocument/2006/relationships/customXml" Target="../ink/ink233.xml"/><Relationship Id="rId23" Type="http://schemas.openxmlformats.org/officeDocument/2006/relationships/image" Target="../media/image14.png"/><Relationship Id="rId119" Type="http://schemas.openxmlformats.org/officeDocument/2006/relationships/image" Target="../media/image62.png"/><Relationship Id="rId270" Type="http://schemas.openxmlformats.org/officeDocument/2006/relationships/customXml" Target="../ink/ink135.xml"/><Relationship Id="rId326" Type="http://schemas.openxmlformats.org/officeDocument/2006/relationships/customXml" Target="../ink/ink163.xml"/><Relationship Id="rId533" Type="http://schemas.openxmlformats.org/officeDocument/2006/relationships/image" Target="../media/image269.png"/><Relationship Id="rId65" Type="http://schemas.openxmlformats.org/officeDocument/2006/relationships/image" Target="../media/image35.png"/><Relationship Id="rId130" Type="http://schemas.openxmlformats.org/officeDocument/2006/relationships/customXml" Target="../ink/ink65.xml"/><Relationship Id="rId368" Type="http://schemas.openxmlformats.org/officeDocument/2006/relationships/customXml" Target="../ink/ink184.xml"/><Relationship Id="rId575" Type="http://schemas.openxmlformats.org/officeDocument/2006/relationships/image" Target="../media/image290.png"/><Relationship Id="rId172" Type="http://schemas.openxmlformats.org/officeDocument/2006/relationships/customXml" Target="../ink/ink86.xml"/><Relationship Id="rId228" Type="http://schemas.openxmlformats.org/officeDocument/2006/relationships/customXml" Target="../ink/ink114.xml"/><Relationship Id="rId435" Type="http://schemas.openxmlformats.org/officeDocument/2006/relationships/image" Target="../media/image220.png"/><Relationship Id="rId477" Type="http://schemas.openxmlformats.org/officeDocument/2006/relationships/image" Target="../media/image241.png"/><Relationship Id="rId281" Type="http://schemas.openxmlformats.org/officeDocument/2006/relationships/image" Target="../media/image143.png"/><Relationship Id="rId337" Type="http://schemas.openxmlformats.org/officeDocument/2006/relationships/image" Target="../media/image171.png"/><Relationship Id="rId502" Type="http://schemas.openxmlformats.org/officeDocument/2006/relationships/customXml" Target="../ink/ink251.xml"/><Relationship Id="rId34" Type="http://schemas.openxmlformats.org/officeDocument/2006/relationships/customXml" Target="../ink/ink17.xml"/><Relationship Id="rId76" Type="http://schemas.openxmlformats.org/officeDocument/2006/relationships/customXml" Target="../ink/ink38.xml"/><Relationship Id="rId141" Type="http://schemas.openxmlformats.org/officeDocument/2006/relationships/image" Target="../media/image73.png"/><Relationship Id="rId379" Type="http://schemas.openxmlformats.org/officeDocument/2006/relationships/image" Target="../media/image192.png"/><Relationship Id="rId544" Type="http://schemas.openxmlformats.org/officeDocument/2006/relationships/customXml" Target="../ink/ink272.xml"/><Relationship Id="rId586" Type="http://schemas.openxmlformats.org/officeDocument/2006/relationships/customXml" Target="../ink/ink293.xml"/><Relationship Id="rId7" Type="http://schemas.openxmlformats.org/officeDocument/2006/relationships/image" Target="../media/image6.png"/><Relationship Id="rId183" Type="http://schemas.openxmlformats.org/officeDocument/2006/relationships/image" Target="../media/image94.png"/><Relationship Id="rId239" Type="http://schemas.openxmlformats.org/officeDocument/2006/relationships/image" Target="../media/image122.png"/><Relationship Id="rId390" Type="http://schemas.openxmlformats.org/officeDocument/2006/relationships/customXml" Target="../ink/ink195.xml"/><Relationship Id="rId404" Type="http://schemas.openxmlformats.org/officeDocument/2006/relationships/customXml" Target="../ink/ink202.xml"/><Relationship Id="rId446" Type="http://schemas.openxmlformats.org/officeDocument/2006/relationships/customXml" Target="../ink/ink223.xml"/><Relationship Id="rId250" Type="http://schemas.openxmlformats.org/officeDocument/2006/relationships/customXml" Target="../ink/ink125.xml"/><Relationship Id="rId292" Type="http://schemas.openxmlformats.org/officeDocument/2006/relationships/customXml" Target="../ink/ink146.xml"/><Relationship Id="rId306" Type="http://schemas.openxmlformats.org/officeDocument/2006/relationships/customXml" Target="../ink/ink153.xml"/><Relationship Id="rId488" Type="http://schemas.openxmlformats.org/officeDocument/2006/relationships/customXml" Target="../ink/ink244.xml"/><Relationship Id="rId45" Type="http://schemas.openxmlformats.org/officeDocument/2006/relationships/image" Target="../media/image25.png"/><Relationship Id="rId87" Type="http://schemas.openxmlformats.org/officeDocument/2006/relationships/image" Target="../media/image46.png"/><Relationship Id="rId110" Type="http://schemas.openxmlformats.org/officeDocument/2006/relationships/customXml" Target="../ink/ink55.xml"/><Relationship Id="rId348" Type="http://schemas.openxmlformats.org/officeDocument/2006/relationships/customXml" Target="../ink/ink174.xml"/><Relationship Id="rId513" Type="http://schemas.openxmlformats.org/officeDocument/2006/relationships/image" Target="../media/image259.png"/><Relationship Id="rId555" Type="http://schemas.openxmlformats.org/officeDocument/2006/relationships/image" Target="../media/image280.png"/><Relationship Id="rId152" Type="http://schemas.openxmlformats.org/officeDocument/2006/relationships/customXml" Target="../ink/ink76.xml"/><Relationship Id="rId194" Type="http://schemas.openxmlformats.org/officeDocument/2006/relationships/customXml" Target="../ink/ink97.xml"/><Relationship Id="rId208" Type="http://schemas.openxmlformats.org/officeDocument/2006/relationships/customXml" Target="../ink/ink104.xml"/><Relationship Id="rId415" Type="http://schemas.openxmlformats.org/officeDocument/2006/relationships/image" Target="../media/image210.png"/><Relationship Id="rId457" Type="http://schemas.openxmlformats.org/officeDocument/2006/relationships/image" Target="../media/image231.png"/><Relationship Id="rId261" Type="http://schemas.openxmlformats.org/officeDocument/2006/relationships/image" Target="../media/image133.png"/><Relationship Id="rId499" Type="http://schemas.openxmlformats.org/officeDocument/2006/relationships/image" Target="../media/image252.png"/><Relationship Id="rId14" Type="http://schemas.openxmlformats.org/officeDocument/2006/relationships/customXml" Target="../ink/ink7.xml"/><Relationship Id="rId56" Type="http://schemas.openxmlformats.org/officeDocument/2006/relationships/customXml" Target="../ink/ink28.xml"/><Relationship Id="rId317" Type="http://schemas.openxmlformats.org/officeDocument/2006/relationships/image" Target="../media/image161.png"/><Relationship Id="rId359" Type="http://schemas.openxmlformats.org/officeDocument/2006/relationships/image" Target="../media/image182.png"/><Relationship Id="rId524" Type="http://schemas.openxmlformats.org/officeDocument/2006/relationships/customXml" Target="../ink/ink262.xml"/><Relationship Id="rId566" Type="http://schemas.openxmlformats.org/officeDocument/2006/relationships/customXml" Target="../ink/ink283.xml"/><Relationship Id="rId98" Type="http://schemas.openxmlformats.org/officeDocument/2006/relationships/customXml" Target="../ink/ink49.xml"/><Relationship Id="rId121" Type="http://schemas.openxmlformats.org/officeDocument/2006/relationships/image" Target="../media/image63.png"/><Relationship Id="rId163" Type="http://schemas.openxmlformats.org/officeDocument/2006/relationships/image" Target="../media/image84.png"/><Relationship Id="rId219" Type="http://schemas.openxmlformats.org/officeDocument/2006/relationships/image" Target="../media/image112.png"/><Relationship Id="rId370" Type="http://schemas.openxmlformats.org/officeDocument/2006/relationships/customXml" Target="../ink/ink185.xml"/><Relationship Id="rId426" Type="http://schemas.openxmlformats.org/officeDocument/2006/relationships/customXml" Target="../ink/ink213.xml"/><Relationship Id="rId230" Type="http://schemas.openxmlformats.org/officeDocument/2006/relationships/customXml" Target="../ink/ink115.xml"/><Relationship Id="rId468" Type="http://schemas.openxmlformats.org/officeDocument/2006/relationships/customXml" Target="../ink/ink234.xml"/><Relationship Id="rId25" Type="http://schemas.openxmlformats.org/officeDocument/2006/relationships/image" Target="../media/image15.png"/><Relationship Id="rId67" Type="http://schemas.openxmlformats.org/officeDocument/2006/relationships/image" Target="../media/image36.png"/><Relationship Id="rId272" Type="http://schemas.openxmlformats.org/officeDocument/2006/relationships/customXml" Target="../ink/ink136.xml"/><Relationship Id="rId328" Type="http://schemas.openxmlformats.org/officeDocument/2006/relationships/customXml" Target="../ink/ink164.xml"/><Relationship Id="rId535" Type="http://schemas.openxmlformats.org/officeDocument/2006/relationships/image" Target="../media/image270.png"/><Relationship Id="rId577" Type="http://schemas.openxmlformats.org/officeDocument/2006/relationships/image" Target="../media/image291.png"/><Relationship Id="rId132" Type="http://schemas.openxmlformats.org/officeDocument/2006/relationships/customXml" Target="../ink/ink66.xml"/><Relationship Id="rId174" Type="http://schemas.openxmlformats.org/officeDocument/2006/relationships/customXml" Target="../ink/ink87.xml"/><Relationship Id="rId381" Type="http://schemas.openxmlformats.org/officeDocument/2006/relationships/image" Target="../media/image193.png"/><Relationship Id="rId241" Type="http://schemas.openxmlformats.org/officeDocument/2006/relationships/image" Target="../media/image123.png"/><Relationship Id="rId437" Type="http://schemas.openxmlformats.org/officeDocument/2006/relationships/image" Target="../media/image221.png"/><Relationship Id="rId479" Type="http://schemas.openxmlformats.org/officeDocument/2006/relationships/image" Target="../media/image242.png"/><Relationship Id="rId36" Type="http://schemas.openxmlformats.org/officeDocument/2006/relationships/customXml" Target="../ink/ink18.xml"/><Relationship Id="rId283" Type="http://schemas.openxmlformats.org/officeDocument/2006/relationships/image" Target="../media/image144.png"/><Relationship Id="rId339" Type="http://schemas.openxmlformats.org/officeDocument/2006/relationships/image" Target="../media/image172.png"/><Relationship Id="rId490" Type="http://schemas.openxmlformats.org/officeDocument/2006/relationships/customXml" Target="../ink/ink245.xml"/><Relationship Id="rId504" Type="http://schemas.openxmlformats.org/officeDocument/2006/relationships/customXml" Target="../ink/ink252.xml"/><Relationship Id="rId546" Type="http://schemas.openxmlformats.org/officeDocument/2006/relationships/customXml" Target="../ink/ink273.xml"/><Relationship Id="rId78" Type="http://schemas.openxmlformats.org/officeDocument/2006/relationships/customXml" Target="../ink/ink39.xml"/><Relationship Id="rId101" Type="http://schemas.openxmlformats.org/officeDocument/2006/relationships/image" Target="../media/image53.png"/><Relationship Id="rId143" Type="http://schemas.openxmlformats.org/officeDocument/2006/relationships/image" Target="../media/image74.png"/><Relationship Id="rId185" Type="http://schemas.openxmlformats.org/officeDocument/2006/relationships/image" Target="../media/image95.png"/><Relationship Id="rId350" Type="http://schemas.openxmlformats.org/officeDocument/2006/relationships/customXml" Target="../ink/ink175.xml"/><Relationship Id="rId406" Type="http://schemas.openxmlformats.org/officeDocument/2006/relationships/customXml" Target="../ink/ink203.xml"/><Relationship Id="rId588" Type="http://schemas.openxmlformats.org/officeDocument/2006/relationships/customXml" Target="../ink/ink294.xml"/><Relationship Id="rId9" Type="http://schemas.openxmlformats.org/officeDocument/2006/relationships/image" Target="../media/image7.png"/><Relationship Id="rId210" Type="http://schemas.openxmlformats.org/officeDocument/2006/relationships/customXml" Target="../ink/ink105.xml"/><Relationship Id="rId392" Type="http://schemas.openxmlformats.org/officeDocument/2006/relationships/customXml" Target="../ink/ink196.xml"/><Relationship Id="rId448" Type="http://schemas.openxmlformats.org/officeDocument/2006/relationships/customXml" Target="../ink/ink224.xml"/><Relationship Id="rId252" Type="http://schemas.openxmlformats.org/officeDocument/2006/relationships/customXml" Target="../ink/ink126.xml"/><Relationship Id="rId294" Type="http://schemas.openxmlformats.org/officeDocument/2006/relationships/customXml" Target="../ink/ink147.xml"/><Relationship Id="rId308" Type="http://schemas.openxmlformats.org/officeDocument/2006/relationships/customXml" Target="../ink/ink154.xml"/><Relationship Id="rId515" Type="http://schemas.openxmlformats.org/officeDocument/2006/relationships/image" Target="../media/image260.png"/><Relationship Id="rId47" Type="http://schemas.openxmlformats.org/officeDocument/2006/relationships/image" Target="../media/image26.png"/><Relationship Id="rId89" Type="http://schemas.openxmlformats.org/officeDocument/2006/relationships/image" Target="../media/image47.png"/><Relationship Id="rId112" Type="http://schemas.openxmlformats.org/officeDocument/2006/relationships/customXml" Target="../ink/ink56.xml"/><Relationship Id="rId154" Type="http://schemas.openxmlformats.org/officeDocument/2006/relationships/customXml" Target="../ink/ink77.xml"/><Relationship Id="rId361" Type="http://schemas.openxmlformats.org/officeDocument/2006/relationships/image" Target="../media/image183.png"/><Relationship Id="rId557" Type="http://schemas.openxmlformats.org/officeDocument/2006/relationships/image" Target="../media/image281.png"/><Relationship Id="rId196" Type="http://schemas.openxmlformats.org/officeDocument/2006/relationships/customXml" Target="../ink/ink98.xml"/><Relationship Id="rId417" Type="http://schemas.openxmlformats.org/officeDocument/2006/relationships/image" Target="../media/image211.png"/><Relationship Id="rId459" Type="http://schemas.openxmlformats.org/officeDocument/2006/relationships/image" Target="../media/image232.png"/><Relationship Id="rId16" Type="http://schemas.openxmlformats.org/officeDocument/2006/relationships/customXml" Target="../ink/ink8.xml"/><Relationship Id="rId221" Type="http://schemas.openxmlformats.org/officeDocument/2006/relationships/image" Target="../media/image113.png"/><Relationship Id="rId242" Type="http://schemas.openxmlformats.org/officeDocument/2006/relationships/customXml" Target="../ink/ink121.xml"/><Relationship Id="rId263" Type="http://schemas.openxmlformats.org/officeDocument/2006/relationships/image" Target="../media/image134.png"/><Relationship Id="rId284" Type="http://schemas.openxmlformats.org/officeDocument/2006/relationships/customXml" Target="../ink/ink142.xml"/><Relationship Id="rId319" Type="http://schemas.openxmlformats.org/officeDocument/2006/relationships/image" Target="../media/image162.png"/><Relationship Id="rId470" Type="http://schemas.openxmlformats.org/officeDocument/2006/relationships/customXml" Target="../ink/ink235.xml"/><Relationship Id="rId491" Type="http://schemas.openxmlformats.org/officeDocument/2006/relationships/image" Target="../media/image248.png"/><Relationship Id="rId505" Type="http://schemas.openxmlformats.org/officeDocument/2006/relationships/image" Target="../media/image255.png"/><Relationship Id="rId526" Type="http://schemas.openxmlformats.org/officeDocument/2006/relationships/customXml" Target="../ink/ink263.xml"/><Relationship Id="rId37" Type="http://schemas.openxmlformats.org/officeDocument/2006/relationships/image" Target="../media/image21.png"/><Relationship Id="rId58" Type="http://schemas.openxmlformats.org/officeDocument/2006/relationships/customXml" Target="../ink/ink29.xml"/><Relationship Id="rId79" Type="http://schemas.openxmlformats.org/officeDocument/2006/relationships/image" Target="../media/image42.png"/><Relationship Id="rId102" Type="http://schemas.openxmlformats.org/officeDocument/2006/relationships/customXml" Target="../ink/ink51.xml"/><Relationship Id="rId123" Type="http://schemas.openxmlformats.org/officeDocument/2006/relationships/image" Target="../media/image64.png"/><Relationship Id="rId144" Type="http://schemas.openxmlformats.org/officeDocument/2006/relationships/customXml" Target="../ink/ink72.xml"/><Relationship Id="rId330" Type="http://schemas.openxmlformats.org/officeDocument/2006/relationships/customXml" Target="../ink/ink165.xml"/><Relationship Id="rId547" Type="http://schemas.openxmlformats.org/officeDocument/2006/relationships/image" Target="../media/image276.png"/><Relationship Id="rId568" Type="http://schemas.openxmlformats.org/officeDocument/2006/relationships/customXml" Target="../ink/ink284.xml"/><Relationship Id="rId589" Type="http://schemas.openxmlformats.org/officeDocument/2006/relationships/image" Target="../media/image297.png"/><Relationship Id="rId90" Type="http://schemas.openxmlformats.org/officeDocument/2006/relationships/customXml" Target="../ink/ink45.xml"/><Relationship Id="rId165" Type="http://schemas.openxmlformats.org/officeDocument/2006/relationships/image" Target="../media/image85.png"/><Relationship Id="rId186" Type="http://schemas.openxmlformats.org/officeDocument/2006/relationships/customXml" Target="../ink/ink93.xml"/><Relationship Id="rId351" Type="http://schemas.openxmlformats.org/officeDocument/2006/relationships/image" Target="../media/image178.png"/><Relationship Id="rId372" Type="http://schemas.openxmlformats.org/officeDocument/2006/relationships/customXml" Target="../ink/ink186.xml"/><Relationship Id="rId393" Type="http://schemas.openxmlformats.org/officeDocument/2006/relationships/image" Target="../media/image199.png"/><Relationship Id="rId407" Type="http://schemas.openxmlformats.org/officeDocument/2006/relationships/image" Target="../media/image206.png"/><Relationship Id="rId428" Type="http://schemas.openxmlformats.org/officeDocument/2006/relationships/customXml" Target="../ink/ink214.xml"/><Relationship Id="rId449" Type="http://schemas.openxmlformats.org/officeDocument/2006/relationships/image" Target="../media/image227.png"/><Relationship Id="rId211" Type="http://schemas.openxmlformats.org/officeDocument/2006/relationships/image" Target="../media/image108.png"/><Relationship Id="rId232" Type="http://schemas.openxmlformats.org/officeDocument/2006/relationships/customXml" Target="../ink/ink116.xml"/><Relationship Id="rId253" Type="http://schemas.openxmlformats.org/officeDocument/2006/relationships/image" Target="../media/image129.png"/><Relationship Id="rId274" Type="http://schemas.openxmlformats.org/officeDocument/2006/relationships/customXml" Target="../ink/ink137.xml"/><Relationship Id="rId295" Type="http://schemas.openxmlformats.org/officeDocument/2006/relationships/image" Target="../media/image150.png"/><Relationship Id="rId309" Type="http://schemas.openxmlformats.org/officeDocument/2006/relationships/image" Target="../media/image157.png"/><Relationship Id="rId460" Type="http://schemas.openxmlformats.org/officeDocument/2006/relationships/customXml" Target="../ink/ink230.xml"/><Relationship Id="rId481" Type="http://schemas.openxmlformats.org/officeDocument/2006/relationships/image" Target="../media/image243.png"/><Relationship Id="rId516" Type="http://schemas.openxmlformats.org/officeDocument/2006/relationships/customXml" Target="../ink/ink258.xml"/><Relationship Id="rId27" Type="http://schemas.openxmlformats.org/officeDocument/2006/relationships/image" Target="../media/image16.png"/><Relationship Id="rId48" Type="http://schemas.openxmlformats.org/officeDocument/2006/relationships/customXml" Target="../ink/ink24.xml"/><Relationship Id="rId69" Type="http://schemas.openxmlformats.org/officeDocument/2006/relationships/image" Target="../media/image37.png"/><Relationship Id="rId113" Type="http://schemas.openxmlformats.org/officeDocument/2006/relationships/image" Target="../media/image59.png"/><Relationship Id="rId134" Type="http://schemas.openxmlformats.org/officeDocument/2006/relationships/customXml" Target="../ink/ink67.xml"/><Relationship Id="rId320" Type="http://schemas.openxmlformats.org/officeDocument/2006/relationships/customXml" Target="../ink/ink160.xml"/><Relationship Id="rId537" Type="http://schemas.openxmlformats.org/officeDocument/2006/relationships/image" Target="../media/image271.png"/><Relationship Id="rId558" Type="http://schemas.openxmlformats.org/officeDocument/2006/relationships/customXml" Target="../ink/ink279.xml"/><Relationship Id="rId579" Type="http://schemas.openxmlformats.org/officeDocument/2006/relationships/image" Target="../media/image292.png"/><Relationship Id="rId80" Type="http://schemas.openxmlformats.org/officeDocument/2006/relationships/customXml" Target="../ink/ink40.xml"/><Relationship Id="rId155" Type="http://schemas.openxmlformats.org/officeDocument/2006/relationships/image" Target="../media/image80.png"/><Relationship Id="rId176" Type="http://schemas.openxmlformats.org/officeDocument/2006/relationships/customXml" Target="../ink/ink88.xml"/><Relationship Id="rId197" Type="http://schemas.openxmlformats.org/officeDocument/2006/relationships/image" Target="../media/image101.png"/><Relationship Id="rId341" Type="http://schemas.openxmlformats.org/officeDocument/2006/relationships/image" Target="../media/image173.png"/><Relationship Id="rId362" Type="http://schemas.openxmlformats.org/officeDocument/2006/relationships/customXml" Target="../ink/ink181.xml"/><Relationship Id="rId383" Type="http://schemas.openxmlformats.org/officeDocument/2006/relationships/image" Target="../media/image194.png"/><Relationship Id="rId418" Type="http://schemas.openxmlformats.org/officeDocument/2006/relationships/customXml" Target="../ink/ink209.xml"/><Relationship Id="rId439" Type="http://schemas.openxmlformats.org/officeDocument/2006/relationships/image" Target="../media/image222.png"/><Relationship Id="rId590" Type="http://schemas.openxmlformats.org/officeDocument/2006/relationships/customXml" Target="../ink/ink295.xml"/><Relationship Id="rId201" Type="http://schemas.openxmlformats.org/officeDocument/2006/relationships/image" Target="../media/image103.png"/><Relationship Id="rId222" Type="http://schemas.openxmlformats.org/officeDocument/2006/relationships/customXml" Target="../ink/ink111.xml"/><Relationship Id="rId243" Type="http://schemas.openxmlformats.org/officeDocument/2006/relationships/image" Target="../media/image124.png"/><Relationship Id="rId264" Type="http://schemas.openxmlformats.org/officeDocument/2006/relationships/customXml" Target="../ink/ink132.xml"/><Relationship Id="rId285" Type="http://schemas.openxmlformats.org/officeDocument/2006/relationships/image" Target="../media/image145.png"/><Relationship Id="rId450" Type="http://schemas.openxmlformats.org/officeDocument/2006/relationships/customXml" Target="../ink/ink225.xml"/><Relationship Id="rId471" Type="http://schemas.openxmlformats.org/officeDocument/2006/relationships/image" Target="../media/image238.png"/><Relationship Id="rId506" Type="http://schemas.openxmlformats.org/officeDocument/2006/relationships/customXml" Target="../ink/ink253.xml"/><Relationship Id="rId17" Type="http://schemas.openxmlformats.org/officeDocument/2006/relationships/image" Target="../media/image11.png"/><Relationship Id="rId38" Type="http://schemas.openxmlformats.org/officeDocument/2006/relationships/customXml" Target="../ink/ink19.xml"/><Relationship Id="rId59" Type="http://schemas.openxmlformats.org/officeDocument/2006/relationships/image" Target="../media/image32.png"/><Relationship Id="rId103" Type="http://schemas.openxmlformats.org/officeDocument/2006/relationships/image" Target="../media/image54.png"/><Relationship Id="rId124" Type="http://schemas.openxmlformats.org/officeDocument/2006/relationships/customXml" Target="../ink/ink62.xml"/><Relationship Id="rId310" Type="http://schemas.openxmlformats.org/officeDocument/2006/relationships/customXml" Target="../ink/ink155.xml"/><Relationship Id="rId492" Type="http://schemas.openxmlformats.org/officeDocument/2006/relationships/customXml" Target="../ink/ink246.xml"/><Relationship Id="rId527" Type="http://schemas.openxmlformats.org/officeDocument/2006/relationships/image" Target="../media/image266.png"/><Relationship Id="rId548" Type="http://schemas.openxmlformats.org/officeDocument/2006/relationships/customXml" Target="../ink/ink274.xml"/><Relationship Id="rId569" Type="http://schemas.openxmlformats.org/officeDocument/2006/relationships/image" Target="../media/image287.png"/><Relationship Id="rId70" Type="http://schemas.openxmlformats.org/officeDocument/2006/relationships/customXml" Target="../ink/ink35.xml"/><Relationship Id="rId91" Type="http://schemas.openxmlformats.org/officeDocument/2006/relationships/image" Target="../media/image48.png"/><Relationship Id="rId145" Type="http://schemas.openxmlformats.org/officeDocument/2006/relationships/image" Target="../media/image75.png"/><Relationship Id="rId166" Type="http://schemas.openxmlformats.org/officeDocument/2006/relationships/customXml" Target="../ink/ink83.xml"/><Relationship Id="rId187" Type="http://schemas.openxmlformats.org/officeDocument/2006/relationships/image" Target="../media/image96.png"/><Relationship Id="rId331" Type="http://schemas.openxmlformats.org/officeDocument/2006/relationships/image" Target="../media/image168.png"/><Relationship Id="rId352" Type="http://schemas.openxmlformats.org/officeDocument/2006/relationships/customXml" Target="../ink/ink176.xml"/><Relationship Id="rId373" Type="http://schemas.openxmlformats.org/officeDocument/2006/relationships/image" Target="../media/image189.png"/><Relationship Id="rId394" Type="http://schemas.openxmlformats.org/officeDocument/2006/relationships/customXml" Target="../ink/ink197.xml"/><Relationship Id="rId408" Type="http://schemas.openxmlformats.org/officeDocument/2006/relationships/customXml" Target="../ink/ink204.xml"/><Relationship Id="rId429" Type="http://schemas.openxmlformats.org/officeDocument/2006/relationships/image" Target="../media/image217.png"/><Relationship Id="rId580" Type="http://schemas.openxmlformats.org/officeDocument/2006/relationships/customXml" Target="../ink/ink290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06.xml"/><Relationship Id="rId233" Type="http://schemas.openxmlformats.org/officeDocument/2006/relationships/image" Target="../media/image119.png"/><Relationship Id="rId254" Type="http://schemas.openxmlformats.org/officeDocument/2006/relationships/customXml" Target="../ink/ink127.xml"/><Relationship Id="rId440" Type="http://schemas.openxmlformats.org/officeDocument/2006/relationships/customXml" Target="../ink/ink220.xml"/><Relationship Id="rId28" Type="http://schemas.openxmlformats.org/officeDocument/2006/relationships/customXml" Target="../ink/ink14.xml"/><Relationship Id="rId49" Type="http://schemas.openxmlformats.org/officeDocument/2006/relationships/image" Target="../media/image27.png"/><Relationship Id="rId114" Type="http://schemas.openxmlformats.org/officeDocument/2006/relationships/customXml" Target="../ink/ink57.xml"/><Relationship Id="rId275" Type="http://schemas.openxmlformats.org/officeDocument/2006/relationships/image" Target="../media/image140.png"/><Relationship Id="rId296" Type="http://schemas.openxmlformats.org/officeDocument/2006/relationships/customXml" Target="../ink/ink148.xml"/><Relationship Id="rId300" Type="http://schemas.openxmlformats.org/officeDocument/2006/relationships/customXml" Target="../ink/ink150.xml"/><Relationship Id="rId461" Type="http://schemas.openxmlformats.org/officeDocument/2006/relationships/image" Target="../media/image233.png"/><Relationship Id="rId482" Type="http://schemas.openxmlformats.org/officeDocument/2006/relationships/customXml" Target="../ink/ink241.xml"/><Relationship Id="rId517" Type="http://schemas.openxmlformats.org/officeDocument/2006/relationships/image" Target="../media/image261.png"/><Relationship Id="rId538" Type="http://schemas.openxmlformats.org/officeDocument/2006/relationships/customXml" Target="../ink/ink269.xml"/><Relationship Id="rId559" Type="http://schemas.openxmlformats.org/officeDocument/2006/relationships/image" Target="../media/image282.png"/><Relationship Id="rId60" Type="http://schemas.openxmlformats.org/officeDocument/2006/relationships/customXml" Target="../ink/ink30.xml"/><Relationship Id="rId81" Type="http://schemas.openxmlformats.org/officeDocument/2006/relationships/image" Target="../media/image43.png"/><Relationship Id="rId135" Type="http://schemas.openxmlformats.org/officeDocument/2006/relationships/image" Target="../media/image70.png"/><Relationship Id="rId156" Type="http://schemas.openxmlformats.org/officeDocument/2006/relationships/customXml" Target="../ink/ink78.xml"/><Relationship Id="rId177" Type="http://schemas.openxmlformats.org/officeDocument/2006/relationships/image" Target="../media/image91.png"/><Relationship Id="rId198" Type="http://schemas.openxmlformats.org/officeDocument/2006/relationships/customXml" Target="../ink/ink99.xml"/><Relationship Id="rId321" Type="http://schemas.openxmlformats.org/officeDocument/2006/relationships/image" Target="../media/image163.png"/><Relationship Id="rId342" Type="http://schemas.openxmlformats.org/officeDocument/2006/relationships/customXml" Target="../ink/ink171.xml"/><Relationship Id="rId363" Type="http://schemas.openxmlformats.org/officeDocument/2006/relationships/image" Target="../media/image184.png"/><Relationship Id="rId384" Type="http://schemas.openxmlformats.org/officeDocument/2006/relationships/customXml" Target="../ink/ink192.xml"/><Relationship Id="rId419" Type="http://schemas.openxmlformats.org/officeDocument/2006/relationships/image" Target="../media/image212.png"/><Relationship Id="rId570" Type="http://schemas.openxmlformats.org/officeDocument/2006/relationships/customXml" Target="../ink/ink285.xml"/><Relationship Id="rId591" Type="http://schemas.openxmlformats.org/officeDocument/2006/relationships/image" Target="../media/image298.png"/><Relationship Id="rId202" Type="http://schemas.openxmlformats.org/officeDocument/2006/relationships/customXml" Target="../ink/ink101.xml"/><Relationship Id="rId223" Type="http://schemas.openxmlformats.org/officeDocument/2006/relationships/image" Target="../media/image114.png"/><Relationship Id="rId244" Type="http://schemas.openxmlformats.org/officeDocument/2006/relationships/customXml" Target="../ink/ink122.xml"/><Relationship Id="rId430" Type="http://schemas.openxmlformats.org/officeDocument/2006/relationships/customXml" Target="../ink/ink215.xml"/><Relationship Id="rId18" Type="http://schemas.openxmlformats.org/officeDocument/2006/relationships/customXml" Target="../ink/ink9.xml"/><Relationship Id="rId39" Type="http://schemas.openxmlformats.org/officeDocument/2006/relationships/image" Target="../media/image22.png"/><Relationship Id="rId265" Type="http://schemas.openxmlformats.org/officeDocument/2006/relationships/image" Target="../media/image135.png"/><Relationship Id="rId286" Type="http://schemas.openxmlformats.org/officeDocument/2006/relationships/customXml" Target="../ink/ink143.xml"/><Relationship Id="rId451" Type="http://schemas.openxmlformats.org/officeDocument/2006/relationships/image" Target="../media/image228.png"/><Relationship Id="rId472" Type="http://schemas.openxmlformats.org/officeDocument/2006/relationships/customXml" Target="../ink/ink236.xml"/><Relationship Id="rId493" Type="http://schemas.openxmlformats.org/officeDocument/2006/relationships/image" Target="../media/image249.png"/><Relationship Id="rId507" Type="http://schemas.openxmlformats.org/officeDocument/2006/relationships/image" Target="../media/image256.png"/><Relationship Id="rId528" Type="http://schemas.openxmlformats.org/officeDocument/2006/relationships/customXml" Target="../ink/ink264.xml"/><Relationship Id="rId549" Type="http://schemas.openxmlformats.org/officeDocument/2006/relationships/image" Target="../media/image277.png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65.png"/><Relationship Id="rId146" Type="http://schemas.openxmlformats.org/officeDocument/2006/relationships/customXml" Target="../ink/ink73.xml"/><Relationship Id="rId167" Type="http://schemas.openxmlformats.org/officeDocument/2006/relationships/image" Target="../media/image86.png"/><Relationship Id="rId188" Type="http://schemas.openxmlformats.org/officeDocument/2006/relationships/customXml" Target="../ink/ink94.xml"/><Relationship Id="rId311" Type="http://schemas.openxmlformats.org/officeDocument/2006/relationships/image" Target="../media/image158.png"/><Relationship Id="rId332" Type="http://schemas.openxmlformats.org/officeDocument/2006/relationships/customXml" Target="../ink/ink166.xml"/><Relationship Id="rId353" Type="http://schemas.openxmlformats.org/officeDocument/2006/relationships/image" Target="../media/image179.png"/><Relationship Id="rId374" Type="http://schemas.openxmlformats.org/officeDocument/2006/relationships/customXml" Target="../ink/ink187.xml"/><Relationship Id="rId395" Type="http://schemas.openxmlformats.org/officeDocument/2006/relationships/image" Target="../media/image200.png"/><Relationship Id="rId409" Type="http://schemas.openxmlformats.org/officeDocument/2006/relationships/image" Target="../media/image207.png"/><Relationship Id="rId560" Type="http://schemas.openxmlformats.org/officeDocument/2006/relationships/customXml" Target="../ink/ink280.xml"/><Relationship Id="rId581" Type="http://schemas.openxmlformats.org/officeDocument/2006/relationships/image" Target="../media/image293.png"/><Relationship Id="rId71" Type="http://schemas.openxmlformats.org/officeDocument/2006/relationships/image" Target="../media/image38.png"/><Relationship Id="rId92" Type="http://schemas.openxmlformats.org/officeDocument/2006/relationships/customXml" Target="../ink/ink46.xml"/><Relationship Id="rId213" Type="http://schemas.openxmlformats.org/officeDocument/2006/relationships/image" Target="../media/image109.png"/><Relationship Id="rId234" Type="http://schemas.openxmlformats.org/officeDocument/2006/relationships/customXml" Target="../ink/ink117.xml"/><Relationship Id="rId420" Type="http://schemas.openxmlformats.org/officeDocument/2006/relationships/customXml" Target="../ink/ink210.xml"/><Relationship Id="rId2" Type="http://schemas.openxmlformats.org/officeDocument/2006/relationships/customXml" Target="../ink/ink1.xml"/><Relationship Id="rId29" Type="http://schemas.openxmlformats.org/officeDocument/2006/relationships/image" Target="../media/image17.png"/><Relationship Id="rId255" Type="http://schemas.openxmlformats.org/officeDocument/2006/relationships/image" Target="../media/image130.png"/><Relationship Id="rId276" Type="http://schemas.openxmlformats.org/officeDocument/2006/relationships/customXml" Target="../ink/ink138.xml"/><Relationship Id="rId297" Type="http://schemas.openxmlformats.org/officeDocument/2006/relationships/image" Target="../media/image151.png"/><Relationship Id="rId441" Type="http://schemas.openxmlformats.org/officeDocument/2006/relationships/image" Target="../media/image223.png"/><Relationship Id="rId462" Type="http://schemas.openxmlformats.org/officeDocument/2006/relationships/customXml" Target="../ink/ink231.xml"/><Relationship Id="rId483" Type="http://schemas.openxmlformats.org/officeDocument/2006/relationships/image" Target="../media/image244.png"/><Relationship Id="rId518" Type="http://schemas.openxmlformats.org/officeDocument/2006/relationships/customXml" Target="../ink/ink259.xml"/><Relationship Id="rId539" Type="http://schemas.openxmlformats.org/officeDocument/2006/relationships/image" Target="../media/image272.png"/><Relationship Id="rId40" Type="http://schemas.openxmlformats.org/officeDocument/2006/relationships/customXml" Target="../ink/ink20.xml"/><Relationship Id="rId115" Type="http://schemas.openxmlformats.org/officeDocument/2006/relationships/image" Target="../media/image60.png"/><Relationship Id="rId136" Type="http://schemas.openxmlformats.org/officeDocument/2006/relationships/customXml" Target="../ink/ink68.xml"/><Relationship Id="rId157" Type="http://schemas.openxmlformats.org/officeDocument/2006/relationships/image" Target="../media/image81.png"/><Relationship Id="rId178" Type="http://schemas.openxmlformats.org/officeDocument/2006/relationships/customXml" Target="../ink/ink89.xml"/><Relationship Id="rId301" Type="http://schemas.openxmlformats.org/officeDocument/2006/relationships/image" Target="../media/image153.png"/><Relationship Id="rId322" Type="http://schemas.openxmlformats.org/officeDocument/2006/relationships/customXml" Target="../ink/ink161.xml"/><Relationship Id="rId343" Type="http://schemas.openxmlformats.org/officeDocument/2006/relationships/image" Target="../media/image174.png"/><Relationship Id="rId364" Type="http://schemas.openxmlformats.org/officeDocument/2006/relationships/customXml" Target="../ink/ink182.xml"/><Relationship Id="rId550" Type="http://schemas.openxmlformats.org/officeDocument/2006/relationships/customXml" Target="../ink/ink275.xml"/><Relationship Id="rId61" Type="http://schemas.openxmlformats.org/officeDocument/2006/relationships/image" Target="../media/image33.png"/><Relationship Id="rId82" Type="http://schemas.openxmlformats.org/officeDocument/2006/relationships/customXml" Target="../ink/ink41.xml"/><Relationship Id="rId199" Type="http://schemas.openxmlformats.org/officeDocument/2006/relationships/image" Target="../media/image102.png"/><Relationship Id="rId203" Type="http://schemas.openxmlformats.org/officeDocument/2006/relationships/image" Target="../media/image104.png"/><Relationship Id="rId385" Type="http://schemas.openxmlformats.org/officeDocument/2006/relationships/image" Target="../media/image195.png"/><Relationship Id="rId571" Type="http://schemas.openxmlformats.org/officeDocument/2006/relationships/image" Target="../media/image288.png"/><Relationship Id="rId592" Type="http://schemas.openxmlformats.org/officeDocument/2006/relationships/customXml" Target="../ink/ink296.xml"/><Relationship Id="rId19" Type="http://schemas.openxmlformats.org/officeDocument/2006/relationships/image" Target="../media/image12.png"/><Relationship Id="rId224" Type="http://schemas.openxmlformats.org/officeDocument/2006/relationships/customXml" Target="../ink/ink112.xml"/><Relationship Id="rId245" Type="http://schemas.openxmlformats.org/officeDocument/2006/relationships/image" Target="../media/image125.png"/><Relationship Id="rId266" Type="http://schemas.openxmlformats.org/officeDocument/2006/relationships/customXml" Target="../ink/ink133.xml"/><Relationship Id="rId287" Type="http://schemas.openxmlformats.org/officeDocument/2006/relationships/image" Target="../media/image146.png"/><Relationship Id="rId410" Type="http://schemas.openxmlformats.org/officeDocument/2006/relationships/customXml" Target="../ink/ink205.xml"/><Relationship Id="rId431" Type="http://schemas.openxmlformats.org/officeDocument/2006/relationships/image" Target="../media/image218.png"/><Relationship Id="rId452" Type="http://schemas.openxmlformats.org/officeDocument/2006/relationships/customXml" Target="../ink/ink226.xml"/><Relationship Id="rId473" Type="http://schemas.openxmlformats.org/officeDocument/2006/relationships/image" Target="../media/image239.png"/><Relationship Id="rId494" Type="http://schemas.openxmlformats.org/officeDocument/2006/relationships/customXml" Target="../ink/ink247.xml"/><Relationship Id="rId508" Type="http://schemas.openxmlformats.org/officeDocument/2006/relationships/customXml" Target="../ink/ink254.xml"/><Relationship Id="rId529" Type="http://schemas.openxmlformats.org/officeDocument/2006/relationships/image" Target="../media/image267.png"/><Relationship Id="rId30" Type="http://schemas.openxmlformats.org/officeDocument/2006/relationships/customXml" Target="../ink/ink15.xml"/><Relationship Id="rId105" Type="http://schemas.openxmlformats.org/officeDocument/2006/relationships/image" Target="../media/image55.png"/><Relationship Id="rId126" Type="http://schemas.openxmlformats.org/officeDocument/2006/relationships/customXml" Target="../ink/ink63.xml"/><Relationship Id="rId147" Type="http://schemas.openxmlformats.org/officeDocument/2006/relationships/image" Target="../media/image76.png"/><Relationship Id="rId168" Type="http://schemas.openxmlformats.org/officeDocument/2006/relationships/customXml" Target="../ink/ink84.xml"/><Relationship Id="rId312" Type="http://schemas.openxmlformats.org/officeDocument/2006/relationships/customXml" Target="../ink/ink156.xml"/><Relationship Id="rId333" Type="http://schemas.openxmlformats.org/officeDocument/2006/relationships/image" Target="../media/image169.png"/><Relationship Id="rId354" Type="http://schemas.openxmlformats.org/officeDocument/2006/relationships/customXml" Target="../ink/ink177.xml"/><Relationship Id="rId540" Type="http://schemas.openxmlformats.org/officeDocument/2006/relationships/customXml" Target="../ink/ink270.xml"/><Relationship Id="rId51" Type="http://schemas.openxmlformats.org/officeDocument/2006/relationships/image" Target="../media/image28.png"/><Relationship Id="rId72" Type="http://schemas.openxmlformats.org/officeDocument/2006/relationships/customXml" Target="../ink/ink36.xml"/><Relationship Id="rId93" Type="http://schemas.openxmlformats.org/officeDocument/2006/relationships/image" Target="../media/image49.png"/><Relationship Id="rId189" Type="http://schemas.openxmlformats.org/officeDocument/2006/relationships/image" Target="../media/image97.png"/><Relationship Id="rId375" Type="http://schemas.openxmlformats.org/officeDocument/2006/relationships/image" Target="../media/image190.png"/><Relationship Id="rId396" Type="http://schemas.openxmlformats.org/officeDocument/2006/relationships/customXml" Target="../ink/ink198.xml"/><Relationship Id="rId561" Type="http://schemas.openxmlformats.org/officeDocument/2006/relationships/image" Target="../media/image283.png"/><Relationship Id="rId582" Type="http://schemas.openxmlformats.org/officeDocument/2006/relationships/customXml" Target="../ink/ink291.xml"/><Relationship Id="rId3" Type="http://schemas.openxmlformats.org/officeDocument/2006/relationships/image" Target="../media/image4.png"/><Relationship Id="rId214" Type="http://schemas.openxmlformats.org/officeDocument/2006/relationships/customXml" Target="../ink/ink107.xml"/><Relationship Id="rId235" Type="http://schemas.openxmlformats.org/officeDocument/2006/relationships/image" Target="../media/image120.png"/><Relationship Id="rId256" Type="http://schemas.openxmlformats.org/officeDocument/2006/relationships/customXml" Target="../ink/ink128.xml"/><Relationship Id="rId277" Type="http://schemas.openxmlformats.org/officeDocument/2006/relationships/image" Target="../media/image141.png"/><Relationship Id="rId298" Type="http://schemas.openxmlformats.org/officeDocument/2006/relationships/customXml" Target="../ink/ink149.xml"/><Relationship Id="rId400" Type="http://schemas.openxmlformats.org/officeDocument/2006/relationships/customXml" Target="../ink/ink200.xml"/><Relationship Id="rId421" Type="http://schemas.openxmlformats.org/officeDocument/2006/relationships/image" Target="../media/image213.png"/><Relationship Id="rId442" Type="http://schemas.openxmlformats.org/officeDocument/2006/relationships/customXml" Target="../ink/ink221.xml"/><Relationship Id="rId463" Type="http://schemas.openxmlformats.org/officeDocument/2006/relationships/image" Target="../media/image234.png"/><Relationship Id="rId484" Type="http://schemas.openxmlformats.org/officeDocument/2006/relationships/customXml" Target="../ink/ink242.xml"/><Relationship Id="rId519" Type="http://schemas.openxmlformats.org/officeDocument/2006/relationships/image" Target="../media/image262.png"/><Relationship Id="rId116" Type="http://schemas.openxmlformats.org/officeDocument/2006/relationships/customXml" Target="../ink/ink58.xml"/><Relationship Id="rId137" Type="http://schemas.openxmlformats.org/officeDocument/2006/relationships/image" Target="../media/image71.png"/><Relationship Id="rId158" Type="http://schemas.openxmlformats.org/officeDocument/2006/relationships/customXml" Target="../ink/ink79.xml"/><Relationship Id="rId302" Type="http://schemas.openxmlformats.org/officeDocument/2006/relationships/customXml" Target="../ink/ink151.xml"/><Relationship Id="rId323" Type="http://schemas.openxmlformats.org/officeDocument/2006/relationships/image" Target="../media/image164.png"/><Relationship Id="rId344" Type="http://schemas.openxmlformats.org/officeDocument/2006/relationships/customXml" Target="../ink/ink172.xml"/><Relationship Id="rId530" Type="http://schemas.openxmlformats.org/officeDocument/2006/relationships/customXml" Target="../ink/ink265.xml"/><Relationship Id="rId20" Type="http://schemas.openxmlformats.org/officeDocument/2006/relationships/customXml" Target="../ink/ink10.xml"/><Relationship Id="rId41" Type="http://schemas.openxmlformats.org/officeDocument/2006/relationships/image" Target="../media/image23.png"/><Relationship Id="rId62" Type="http://schemas.openxmlformats.org/officeDocument/2006/relationships/customXml" Target="../ink/ink31.xml"/><Relationship Id="rId83" Type="http://schemas.openxmlformats.org/officeDocument/2006/relationships/image" Target="../media/image44.png"/><Relationship Id="rId179" Type="http://schemas.openxmlformats.org/officeDocument/2006/relationships/image" Target="../media/image92.png"/><Relationship Id="rId365" Type="http://schemas.openxmlformats.org/officeDocument/2006/relationships/image" Target="../media/image185.png"/><Relationship Id="rId386" Type="http://schemas.openxmlformats.org/officeDocument/2006/relationships/customXml" Target="../ink/ink193.xml"/><Relationship Id="rId551" Type="http://schemas.openxmlformats.org/officeDocument/2006/relationships/image" Target="../media/image278.png"/><Relationship Id="rId572" Type="http://schemas.openxmlformats.org/officeDocument/2006/relationships/customXml" Target="../ink/ink286.xml"/><Relationship Id="rId593" Type="http://schemas.openxmlformats.org/officeDocument/2006/relationships/image" Target="../media/image299.png"/><Relationship Id="rId190" Type="http://schemas.openxmlformats.org/officeDocument/2006/relationships/customXml" Target="../ink/ink95.xml"/><Relationship Id="rId204" Type="http://schemas.openxmlformats.org/officeDocument/2006/relationships/customXml" Target="../ink/ink102.xml"/><Relationship Id="rId225" Type="http://schemas.openxmlformats.org/officeDocument/2006/relationships/image" Target="../media/image115.png"/><Relationship Id="rId246" Type="http://schemas.openxmlformats.org/officeDocument/2006/relationships/customXml" Target="../ink/ink123.xml"/><Relationship Id="rId267" Type="http://schemas.openxmlformats.org/officeDocument/2006/relationships/image" Target="../media/image136.png"/><Relationship Id="rId288" Type="http://schemas.openxmlformats.org/officeDocument/2006/relationships/customXml" Target="../ink/ink144.xml"/><Relationship Id="rId411" Type="http://schemas.openxmlformats.org/officeDocument/2006/relationships/image" Target="../media/image208.png"/><Relationship Id="rId432" Type="http://schemas.openxmlformats.org/officeDocument/2006/relationships/customXml" Target="../ink/ink216.xml"/><Relationship Id="rId453" Type="http://schemas.openxmlformats.org/officeDocument/2006/relationships/image" Target="../media/image229.png"/><Relationship Id="rId474" Type="http://schemas.openxmlformats.org/officeDocument/2006/relationships/customXml" Target="../ink/ink237.xml"/><Relationship Id="rId509" Type="http://schemas.openxmlformats.org/officeDocument/2006/relationships/image" Target="../media/image257.png"/><Relationship Id="rId106" Type="http://schemas.openxmlformats.org/officeDocument/2006/relationships/customXml" Target="../ink/ink53.xml"/><Relationship Id="rId127" Type="http://schemas.openxmlformats.org/officeDocument/2006/relationships/image" Target="../media/image66.png"/><Relationship Id="rId313" Type="http://schemas.openxmlformats.org/officeDocument/2006/relationships/image" Target="../media/image159.png"/><Relationship Id="rId495" Type="http://schemas.openxmlformats.org/officeDocument/2006/relationships/image" Target="../media/image250.png"/><Relationship Id="rId10" Type="http://schemas.openxmlformats.org/officeDocument/2006/relationships/customXml" Target="../ink/ink5.xml"/><Relationship Id="rId31" Type="http://schemas.openxmlformats.org/officeDocument/2006/relationships/image" Target="../media/image18.png"/><Relationship Id="rId52" Type="http://schemas.openxmlformats.org/officeDocument/2006/relationships/customXml" Target="../ink/ink26.xml"/><Relationship Id="rId73" Type="http://schemas.openxmlformats.org/officeDocument/2006/relationships/image" Target="../media/image39.png"/><Relationship Id="rId94" Type="http://schemas.openxmlformats.org/officeDocument/2006/relationships/customXml" Target="../ink/ink47.xml"/><Relationship Id="rId148" Type="http://schemas.openxmlformats.org/officeDocument/2006/relationships/customXml" Target="../ink/ink74.xml"/><Relationship Id="rId169" Type="http://schemas.openxmlformats.org/officeDocument/2006/relationships/image" Target="../media/image87.png"/><Relationship Id="rId334" Type="http://schemas.openxmlformats.org/officeDocument/2006/relationships/customXml" Target="../ink/ink167.xml"/><Relationship Id="rId355" Type="http://schemas.openxmlformats.org/officeDocument/2006/relationships/image" Target="../media/image180.png"/><Relationship Id="rId376" Type="http://schemas.openxmlformats.org/officeDocument/2006/relationships/customXml" Target="../ink/ink188.xml"/><Relationship Id="rId397" Type="http://schemas.openxmlformats.org/officeDocument/2006/relationships/image" Target="../media/image201.png"/><Relationship Id="rId520" Type="http://schemas.openxmlformats.org/officeDocument/2006/relationships/customXml" Target="../ink/ink260.xml"/><Relationship Id="rId541" Type="http://schemas.openxmlformats.org/officeDocument/2006/relationships/image" Target="../media/image273.png"/><Relationship Id="rId562" Type="http://schemas.openxmlformats.org/officeDocument/2006/relationships/customXml" Target="../ink/ink281.xml"/><Relationship Id="rId583" Type="http://schemas.openxmlformats.org/officeDocument/2006/relationships/image" Target="../media/image294.png"/><Relationship Id="rId4" Type="http://schemas.openxmlformats.org/officeDocument/2006/relationships/customXml" Target="../ink/ink2.xml"/><Relationship Id="rId180" Type="http://schemas.openxmlformats.org/officeDocument/2006/relationships/customXml" Target="../ink/ink90.xml"/><Relationship Id="rId215" Type="http://schemas.openxmlformats.org/officeDocument/2006/relationships/image" Target="../media/image110.png"/><Relationship Id="rId236" Type="http://schemas.openxmlformats.org/officeDocument/2006/relationships/customXml" Target="../ink/ink118.xml"/><Relationship Id="rId257" Type="http://schemas.openxmlformats.org/officeDocument/2006/relationships/image" Target="../media/image131.png"/><Relationship Id="rId278" Type="http://schemas.openxmlformats.org/officeDocument/2006/relationships/customXml" Target="../ink/ink139.xml"/><Relationship Id="rId401" Type="http://schemas.openxmlformats.org/officeDocument/2006/relationships/image" Target="../media/image203.png"/><Relationship Id="rId422" Type="http://schemas.openxmlformats.org/officeDocument/2006/relationships/customXml" Target="../ink/ink211.xml"/><Relationship Id="rId443" Type="http://schemas.openxmlformats.org/officeDocument/2006/relationships/image" Target="../media/image224.png"/><Relationship Id="rId464" Type="http://schemas.openxmlformats.org/officeDocument/2006/relationships/customXml" Target="../ink/ink232.xml"/><Relationship Id="rId303" Type="http://schemas.openxmlformats.org/officeDocument/2006/relationships/image" Target="../media/image154.png"/><Relationship Id="rId485" Type="http://schemas.openxmlformats.org/officeDocument/2006/relationships/image" Target="../media/image245.png"/><Relationship Id="rId42" Type="http://schemas.openxmlformats.org/officeDocument/2006/relationships/customXml" Target="../ink/ink21.xml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345" Type="http://schemas.openxmlformats.org/officeDocument/2006/relationships/image" Target="../media/image175.png"/><Relationship Id="rId387" Type="http://schemas.openxmlformats.org/officeDocument/2006/relationships/image" Target="../media/image196.png"/><Relationship Id="rId510" Type="http://schemas.openxmlformats.org/officeDocument/2006/relationships/customXml" Target="../ink/ink255.xml"/><Relationship Id="rId552" Type="http://schemas.openxmlformats.org/officeDocument/2006/relationships/customXml" Target="../ink/ink276.xml"/><Relationship Id="rId191" Type="http://schemas.openxmlformats.org/officeDocument/2006/relationships/image" Target="../media/image98.png"/><Relationship Id="rId205" Type="http://schemas.openxmlformats.org/officeDocument/2006/relationships/image" Target="../media/image105.png"/><Relationship Id="rId247" Type="http://schemas.openxmlformats.org/officeDocument/2006/relationships/image" Target="../media/image126.png"/><Relationship Id="rId412" Type="http://schemas.openxmlformats.org/officeDocument/2006/relationships/customXml" Target="../ink/ink206.xml"/><Relationship Id="rId107" Type="http://schemas.openxmlformats.org/officeDocument/2006/relationships/image" Target="../media/image56.png"/><Relationship Id="rId289" Type="http://schemas.openxmlformats.org/officeDocument/2006/relationships/image" Target="../media/image147.png"/><Relationship Id="rId454" Type="http://schemas.openxmlformats.org/officeDocument/2006/relationships/customXml" Target="../ink/ink227.xml"/><Relationship Id="rId496" Type="http://schemas.openxmlformats.org/officeDocument/2006/relationships/customXml" Target="../ink/ink248.xml"/><Relationship Id="rId11" Type="http://schemas.openxmlformats.org/officeDocument/2006/relationships/image" Target="../media/image8.png"/><Relationship Id="rId53" Type="http://schemas.openxmlformats.org/officeDocument/2006/relationships/image" Target="../media/image29.png"/><Relationship Id="rId149" Type="http://schemas.openxmlformats.org/officeDocument/2006/relationships/image" Target="../media/image77.png"/><Relationship Id="rId314" Type="http://schemas.openxmlformats.org/officeDocument/2006/relationships/customXml" Target="../ink/ink157.xml"/><Relationship Id="rId356" Type="http://schemas.openxmlformats.org/officeDocument/2006/relationships/customXml" Target="../ink/ink178.xml"/><Relationship Id="rId398" Type="http://schemas.openxmlformats.org/officeDocument/2006/relationships/customXml" Target="../ink/ink199.xml"/><Relationship Id="rId521" Type="http://schemas.openxmlformats.org/officeDocument/2006/relationships/image" Target="../media/image263.png"/><Relationship Id="rId563" Type="http://schemas.openxmlformats.org/officeDocument/2006/relationships/image" Target="../media/image284.png"/><Relationship Id="rId95" Type="http://schemas.openxmlformats.org/officeDocument/2006/relationships/image" Target="../media/image50.png"/><Relationship Id="rId160" Type="http://schemas.openxmlformats.org/officeDocument/2006/relationships/customXml" Target="../ink/ink80.xml"/><Relationship Id="rId216" Type="http://schemas.openxmlformats.org/officeDocument/2006/relationships/customXml" Target="../ink/ink108.xml"/><Relationship Id="rId423" Type="http://schemas.openxmlformats.org/officeDocument/2006/relationships/image" Target="../media/image214.png"/><Relationship Id="rId258" Type="http://schemas.openxmlformats.org/officeDocument/2006/relationships/customXml" Target="../ink/ink129.xml"/><Relationship Id="rId465" Type="http://schemas.openxmlformats.org/officeDocument/2006/relationships/image" Target="../media/image235.png"/><Relationship Id="rId22" Type="http://schemas.openxmlformats.org/officeDocument/2006/relationships/customXml" Target="../ink/ink11.xml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325" Type="http://schemas.openxmlformats.org/officeDocument/2006/relationships/image" Target="../media/image165.png"/><Relationship Id="rId367" Type="http://schemas.openxmlformats.org/officeDocument/2006/relationships/image" Target="../media/image186.png"/><Relationship Id="rId532" Type="http://schemas.openxmlformats.org/officeDocument/2006/relationships/customXml" Target="../ink/ink266.xml"/><Relationship Id="rId574" Type="http://schemas.openxmlformats.org/officeDocument/2006/relationships/customXml" Target="../ink/ink287.xml"/><Relationship Id="rId171" Type="http://schemas.openxmlformats.org/officeDocument/2006/relationships/image" Target="../media/image88.png"/><Relationship Id="rId227" Type="http://schemas.openxmlformats.org/officeDocument/2006/relationships/image" Target="../media/image116.png"/><Relationship Id="rId269" Type="http://schemas.openxmlformats.org/officeDocument/2006/relationships/image" Target="../media/image137.png"/><Relationship Id="rId434" Type="http://schemas.openxmlformats.org/officeDocument/2006/relationships/customXml" Target="../ink/ink217.xml"/><Relationship Id="rId476" Type="http://schemas.openxmlformats.org/officeDocument/2006/relationships/customXml" Target="../ink/ink238.xml"/><Relationship Id="rId33" Type="http://schemas.openxmlformats.org/officeDocument/2006/relationships/image" Target="../media/image19.png"/><Relationship Id="rId129" Type="http://schemas.openxmlformats.org/officeDocument/2006/relationships/image" Target="../media/image67.png"/><Relationship Id="rId280" Type="http://schemas.openxmlformats.org/officeDocument/2006/relationships/customXml" Target="../ink/ink140.xml"/><Relationship Id="rId336" Type="http://schemas.openxmlformats.org/officeDocument/2006/relationships/customXml" Target="../ink/ink168.xml"/><Relationship Id="rId501" Type="http://schemas.openxmlformats.org/officeDocument/2006/relationships/image" Target="../media/image253.png"/><Relationship Id="rId543" Type="http://schemas.openxmlformats.org/officeDocument/2006/relationships/image" Target="../media/image274.png"/><Relationship Id="rId75" Type="http://schemas.openxmlformats.org/officeDocument/2006/relationships/image" Target="../media/image40.png"/><Relationship Id="rId140" Type="http://schemas.openxmlformats.org/officeDocument/2006/relationships/customXml" Target="../ink/ink70.xml"/><Relationship Id="rId182" Type="http://schemas.openxmlformats.org/officeDocument/2006/relationships/customXml" Target="../ink/ink91.xml"/><Relationship Id="rId378" Type="http://schemas.openxmlformats.org/officeDocument/2006/relationships/customXml" Target="../ink/ink189.xml"/><Relationship Id="rId403" Type="http://schemas.openxmlformats.org/officeDocument/2006/relationships/image" Target="../media/image204.png"/><Relationship Id="rId585" Type="http://schemas.openxmlformats.org/officeDocument/2006/relationships/image" Target="../media/image295.png"/><Relationship Id="rId6" Type="http://schemas.openxmlformats.org/officeDocument/2006/relationships/customXml" Target="../ink/ink3.xml"/><Relationship Id="rId238" Type="http://schemas.openxmlformats.org/officeDocument/2006/relationships/customXml" Target="../ink/ink119.xml"/><Relationship Id="rId445" Type="http://schemas.openxmlformats.org/officeDocument/2006/relationships/image" Target="../media/image225.png"/><Relationship Id="rId487" Type="http://schemas.openxmlformats.org/officeDocument/2006/relationships/image" Target="../media/image246.png"/><Relationship Id="rId291" Type="http://schemas.openxmlformats.org/officeDocument/2006/relationships/image" Target="../media/image148.png"/><Relationship Id="rId305" Type="http://schemas.openxmlformats.org/officeDocument/2006/relationships/image" Target="../media/image155.png"/><Relationship Id="rId347" Type="http://schemas.openxmlformats.org/officeDocument/2006/relationships/image" Target="../media/image176.png"/><Relationship Id="rId512" Type="http://schemas.openxmlformats.org/officeDocument/2006/relationships/customXml" Target="../ink/ink256.xml"/><Relationship Id="rId44" Type="http://schemas.openxmlformats.org/officeDocument/2006/relationships/customXml" Target="../ink/ink22.xml"/><Relationship Id="rId86" Type="http://schemas.openxmlformats.org/officeDocument/2006/relationships/customXml" Target="../ink/ink43.xml"/><Relationship Id="rId151" Type="http://schemas.openxmlformats.org/officeDocument/2006/relationships/image" Target="../media/image78.png"/><Relationship Id="rId389" Type="http://schemas.openxmlformats.org/officeDocument/2006/relationships/image" Target="../media/image197.png"/><Relationship Id="rId554" Type="http://schemas.openxmlformats.org/officeDocument/2006/relationships/customXml" Target="../ink/ink277.xml"/><Relationship Id="rId193" Type="http://schemas.openxmlformats.org/officeDocument/2006/relationships/image" Target="../media/image99.png"/><Relationship Id="rId207" Type="http://schemas.openxmlformats.org/officeDocument/2006/relationships/image" Target="../media/image106.png"/><Relationship Id="rId249" Type="http://schemas.openxmlformats.org/officeDocument/2006/relationships/image" Target="../media/image127.png"/><Relationship Id="rId414" Type="http://schemas.openxmlformats.org/officeDocument/2006/relationships/customXml" Target="../ink/ink207.xml"/><Relationship Id="rId456" Type="http://schemas.openxmlformats.org/officeDocument/2006/relationships/customXml" Target="../ink/ink228.xml"/><Relationship Id="rId498" Type="http://schemas.openxmlformats.org/officeDocument/2006/relationships/customXml" Target="../ink/ink249.xml"/><Relationship Id="rId13" Type="http://schemas.openxmlformats.org/officeDocument/2006/relationships/image" Target="../media/image9.png"/><Relationship Id="rId109" Type="http://schemas.openxmlformats.org/officeDocument/2006/relationships/image" Target="../media/image57.png"/><Relationship Id="rId260" Type="http://schemas.openxmlformats.org/officeDocument/2006/relationships/customXml" Target="../ink/ink130.xml"/><Relationship Id="rId316" Type="http://schemas.openxmlformats.org/officeDocument/2006/relationships/customXml" Target="../ink/ink158.xml"/><Relationship Id="rId523" Type="http://schemas.openxmlformats.org/officeDocument/2006/relationships/image" Target="../media/image264.png"/><Relationship Id="rId55" Type="http://schemas.openxmlformats.org/officeDocument/2006/relationships/image" Target="../media/image30.png"/><Relationship Id="rId97" Type="http://schemas.openxmlformats.org/officeDocument/2006/relationships/image" Target="../media/image51.png"/><Relationship Id="rId120" Type="http://schemas.openxmlformats.org/officeDocument/2006/relationships/customXml" Target="../ink/ink60.xml"/><Relationship Id="rId358" Type="http://schemas.openxmlformats.org/officeDocument/2006/relationships/customXml" Target="../ink/ink179.xml"/><Relationship Id="rId565" Type="http://schemas.openxmlformats.org/officeDocument/2006/relationships/image" Target="../media/image285.png"/><Relationship Id="rId162" Type="http://schemas.openxmlformats.org/officeDocument/2006/relationships/customXml" Target="../ink/ink81.xml"/><Relationship Id="rId218" Type="http://schemas.openxmlformats.org/officeDocument/2006/relationships/customXml" Target="../ink/ink109.xml"/><Relationship Id="rId425" Type="http://schemas.openxmlformats.org/officeDocument/2006/relationships/image" Target="../media/image215.png"/><Relationship Id="rId467" Type="http://schemas.openxmlformats.org/officeDocument/2006/relationships/image" Target="../media/image236.png"/><Relationship Id="rId271" Type="http://schemas.openxmlformats.org/officeDocument/2006/relationships/image" Target="../media/image138.png"/><Relationship Id="rId24" Type="http://schemas.openxmlformats.org/officeDocument/2006/relationships/customXml" Target="../ink/ink12.xml"/><Relationship Id="rId66" Type="http://schemas.openxmlformats.org/officeDocument/2006/relationships/customXml" Target="../ink/ink33.xml"/><Relationship Id="rId131" Type="http://schemas.openxmlformats.org/officeDocument/2006/relationships/image" Target="../media/image68.png"/><Relationship Id="rId327" Type="http://schemas.openxmlformats.org/officeDocument/2006/relationships/image" Target="../media/image166.png"/><Relationship Id="rId369" Type="http://schemas.openxmlformats.org/officeDocument/2006/relationships/image" Target="../media/image187.png"/><Relationship Id="rId534" Type="http://schemas.openxmlformats.org/officeDocument/2006/relationships/customXml" Target="../ink/ink267.xml"/><Relationship Id="rId576" Type="http://schemas.openxmlformats.org/officeDocument/2006/relationships/customXml" Target="../ink/ink288.xml"/><Relationship Id="rId173" Type="http://schemas.openxmlformats.org/officeDocument/2006/relationships/image" Target="../media/image89.png"/><Relationship Id="rId229" Type="http://schemas.openxmlformats.org/officeDocument/2006/relationships/image" Target="../media/image117.png"/><Relationship Id="rId380" Type="http://schemas.openxmlformats.org/officeDocument/2006/relationships/customXml" Target="../ink/ink190.xml"/><Relationship Id="rId436" Type="http://schemas.openxmlformats.org/officeDocument/2006/relationships/customXml" Target="../ink/ink218.xml"/><Relationship Id="rId240" Type="http://schemas.openxmlformats.org/officeDocument/2006/relationships/customXml" Target="../ink/ink120.xml"/><Relationship Id="rId478" Type="http://schemas.openxmlformats.org/officeDocument/2006/relationships/customXml" Target="../ink/ink239.xml"/><Relationship Id="rId35" Type="http://schemas.openxmlformats.org/officeDocument/2006/relationships/image" Target="../media/image20.png"/><Relationship Id="rId77" Type="http://schemas.openxmlformats.org/officeDocument/2006/relationships/image" Target="../media/image41.png"/><Relationship Id="rId100" Type="http://schemas.openxmlformats.org/officeDocument/2006/relationships/customXml" Target="../ink/ink50.xml"/><Relationship Id="rId282" Type="http://schemas.openxmlformats.org/officeDocument/2006/relationships/customXml" Target="../ink/ink141.xml"/><Relationship Id="rId338" Type="http://schemas.openxmlformats.org/officeDocument/2006/relationships/customXml" Target="../ink/ink169.xml"/><Relationship Id="rId503" Type="http://schemas.openxmlformats.org/officeDocument/2006/relationships/image" Target="../media/image254.png"/><Relationship Id="rId545" Type="http://schemas.openxmlformats.org/officeDocument/2006/relationships/image" Target="../media/image275.png"/><Relationship Id="rId587" Type="http://schemas.openxmlformats.org/officeDocument/2006/relationships/image" Target="../media/image296.png"/><Relationship Id="rId8" Type="http://schemas.openxmlformats.org/officeDocument/2006/relationships/customXml" Target="../ink/ink4.xml"/><Relationship Id="rId142" Type="http://schemas.openxmlformats.org/officeDocument/2006/relationships/customXml" Target="../ink/ink71.xml"/><Relationship Id="rId184" Type="http://schemas.openxmlformats.org/officeDocument/2006/relationships/customXml" Target="../ink/ink92.xml"/><Relationship Id="rId391" Type="http://schemas.openxmlformats.org/officeDocument/2006/relationships/image" Target="../media/image198.png"/><Relationship Id="rId405" Type="http://schemas.openxmlformats.org/officeDocument/2006/relationships/image" Target="../media/image205.png"/><Relationship Id="rId447" Type="http://schemas.openxmlformats.org/officeDocument/2006/relationships/image" Target="../media/image226.png"/><Relationship Id="rId251" Type="http://schemas.openxmlformats.org/officeDocument/2006/relationships/image" Target="../media/image128.png"/><Relationship Id="rId489" Type="http://schemas.openxmlformats.org/officeDocument/2006/relationships/image" Target="../media/image247.png"/><Relationship Id="rId46" Type="http://schemas.openxmlformats.org/officeDocument/2006/relationships/customXml" Target="../ink/ink23.xml"/><Relationship Id="rId293" Type="http://schemas.openxmlformats.org/officeDocument/2006/relationships/image" Target="../media/image149.png"/><Relationship Id="rId307" Type="http://schemas.openxmlformats.org/officeDocument/2006/relationships/image" Target="../media/image156.png"/><Relationship Id="rId349" Type="http://schemas.openxmlformats.org/officeDocument/2006/relationships/image" Target="../media/image177.png"/><Relationship Id="rId514" Type="http://schemas.openxmlformats.org/officeDocument/2006/relationships/customXml" Target="../ink/ink257.xml"/><Relationship Id="rId556" Type="http://schemas.openxmlformats.org/officeDocument/2006/relationships/customXml" Target="../ink/ink278.xml"/><Relationship Id="rId88" Type="http://schemas.openxmlformats.org/officeDocument/2006/relationships/customXml" Target="../ink/ink44.xml"/><Relationship Id="rId111" Type="http://schemas.openxmlformats.org/officeDocument/2006/relationships/image" Target="../media/image58.png"/><Relationship Id="rId153" Type="http://schemas.openxmlformats.org/officeDocument/2006/relationships/image" Target="../media/image79.png"/><Relationship Id="rId195" Type="http://schemas.openxmlformats.org/officeDocument/2006/relationships/image" Target="../media/image100.png"/><Relationship Id="rId209" Type="http://schemas.openxmlformats.org/officeDocument/2006/relationships/image" Target="../media/image107.png"/><Relationship Id="rId360" Type="http://schemas.openxmlformats.org/officeDocument/2006/relationships/customXml" Target="../ink/ink180.xml"/><Relationship Id="rId416" Type="http://schemas.openxmlformats.org/officeDocument/2006/relationships/customXml" Target="../ink/ink208.xml"/><Relationship Id="rId220" Type="http://schemas.openxmlformats.org/officeDocument/2006/relationships/customXml" Target="../ink/ink110.xml"/><Relationship Id="rId458" Type="http://schemas.openxmlformats.org/officeDocument/2006/relationships/customXml" Target="../ink/ink229.xml"/><Relationship Id="rId15" Type="http://schemas.openxmlformats.org/officeDocument/2006/relationships/image" Target="../media/image10.png"/><Relationship Id="rId57" Type="http://schemas.openxmlformats.org/officeDocument/2006/relationships/image" Target="../media/image31.png"/><Relationship Id="rId262" Type="http://schemas.openxmlformats.org/officeDocument/2006/relationships/customXml" Target="../ink/ink131.xml"/><Relationship Id="rId318" Type="http://schemas.openxmlformats.org/officeDocument/2006/relationships/customXml" Target="../ink/ink159.xml"/><Relationship Id="rId525" Type="http://schemas.openxmlformats.org/officeDocument/2006/relationships/image" Target="../media/image265.png"/><Relationship Id="rId567" Type="http://schemas.openxmlformats.org/officeDocument/2006/relationships/image" Target="../media/image286.png"/><Relationship Id="rId99" Type="http://schemas.openxmlformats.org/officeDocument/2006/relationships/image" Target="../media/image52.png"/><Relationship Id="rId122" Type="http://schemas.openxmlformats.org/officeDocument/2006/relationships/customXml" Target="../ink/ink61.xml"/><Relationship Id="rId164" Type="http://schemas.openxmlformats.org/officeDocument/2006/relationships/customXml" Target="../ink/ink82.xml"/><Relationship Id="rId371" Type="http://schemas.openxmlformats.org/officeDocument/2006/relationships/image" Target="../media/image188.png"/><Relationship Id="rId427" Type="http://schemas.openxmlformats.org/officeDocument/2006/relationships/image" Target="../media/image216.png"/><Relationship Id="rId469" Type="http://schemas.openxmlformats.org/officeDocument/2006/relationships/image" Target="../media/image237.png"/><Relationship Id="rId26" Type="http://schemas.openxmlformats.org/officeDocument/2006/relationships/customXml" Target="../ink/ink13.xml"/><Relationship Id="rId231" Type="http://schemas.openxmlformats.org/officeDocument/2006/relationships/image" Target="../media/image118.png"/><Relationship Id="rId273" Type="http://schemas.openxmlformats.org/officeDocument/2006/relationships/image" Target="../media/image139.png"/><Relationship Id="rId329" Type="http://schemas.openxmlformats.org/officeDocument/2006/relationships/image" Target="../media/image167.png"/><Relationship Id="rId480" Type="http://schemas.openxmlformats.org/officeDocument/2006/relationships/customXml" Target="../ink/ink240.xml"/><Relationship Id="rId536" Type="http://schemas.openxmlformats.org/officeDocument/2006/relationships/customXml" Target="../ink/ink268.xml"/><Relationship Id="rId68" Type="http://schemas.openxmlformats.org/officeDocument/2006/relationships/customXml" Target="../ink/ink34.xml"/><Relationship Id="rId133" Type="http://schemas.openxmlformats.org/officeDocument/2006/relationships/image" Target="../media/image69.png"/><Relationship Id="rId175" Type="http://schemas.openxmlformats.org/officeDocument/2006/relationships/image" Target="../media/image90.png"/><Relationship Id="rId340" Type="http://schemas.openxmlformats.org/officeDocument/2006/relationships/customXml" Target="../ink/ink170.xml"/><Relationship Id="rId578" Type="http://schemas.openxmlformats.org/officeDocument/2006/relationships/customXml" Target="../ink/ink289.xml"/><Relationship Id="rId200" Type="http://schemas.openxmlformats.org/officeDocument/2006/relationships/customXml" Target="../ink/ink100.xml"/><Relationship Id="rId382" Type="http://schemas.openxmlformats.org/officeDocument/2006/relationships/customXml" Target="../ink/ink191.xml"/><Relationship Id="rId438" Type="http://schemas.openxmlformats.org/officeDocument/2006/relationships/customXml" Target="../ink/ink219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74.xml"/><Relationship Id="rId63" Type="http://schemas.openxmlformats.org/officeDocument/2006/relationships/customXml" Target="../ink/ink2547.xml"/><Relationship Id="rId68" Type="http://schemas.openxmlformats.org/officeDocument/2006/relationships/image" Target="../media/image2502.png"/><Relationship Id="rId84" Type="http://schemas.openxmlformats.org/officeDocument/2006/relationships/image" Target="../media/image2510.png"/><Relationship Id="rId89" Type="http://schemas.openxmlformats.org/officeDocument/2006/relationships/customXml" Target="../ink/ink2560.xml"/><Relationship Id="rId112" Type="http://schemas.openxmlformats.org/officeDocument/2006/relationships/image" Target="../media/image2523.png"/><Relationship Id="rId133" Type="http://schemas.openxmlformats.org/officeDocument/2006/relationships/customXml" Target="../ink/ink2582.xml"/><Relationship Id="rId138" Type="http://schemas.openxmlformats.org/officeDocument/2006/relationships/image" Target="../media/image2536.png"/><Relationship Id="rId154" Type="http://schemas.openxmlformats.org/officeDocument/2006/relationships/image" Target="../media/image2544.png"/><Relationship Id="rId159" Type="http://schemas.openxmlformats.org/officeDocument/2006/relationships/customXml" Target="../ink/ink2595.xml"/><Relationship Id="rId175" Type="http://schemas.openxmlformats.org/officeDocument/2006/relationships/customXml" Target="../ink/ink2603.xml"/><Relationship Id="rId170" Type="http://schemas.openxmlformats.org/officeDocument/2006/relationships/image" Target="../media/image2552.png"/><Relationship Id="rId191" Type="http://schemas.openxmlformats.org/officeDocument/2006/relationships/customXml" Target="../ink/ink2611.xml"/><Relationship Id="rId196" Type="http://schemas.openxmlformats.org/officeDocument/2006/relationships/image" Target="../media/image2564.png"/><Relationship Id="rId200" Type="http://schemas.openxmlformats.org/officeDocument/2006/relationships/image" Target="../media/image2566.png"/><Relationship Id="rId205" Type="http://schemas.openxmlformats.org/officeDocument/2006/relationships/customXml" Target="../ink/ink2618.xml"/><Relationship Id="rId107" Type="http://schemas.openxmlformats.org/officeDocument/2006/relationships/customXml" Target="../ink/ink2569.xml"/><Relationship Id="rId58" Type="http://schemas.openxmlformats.org/officeDocument/2006/relationships/image" Target="../media/image88.emf"/><Relationship Id="rId74" Type="http://schemas.openxmlformats.org/officeDocument/2006/relationships/image" Target="../media/image2505.png"/><Relationship Id="rId79" Type="http://schemas.openxmlformats.org/officeDocument/2006/relationships/customXml" Target="../ink/ink2555.xml"/><Relationship Id="rId102" Type="http://schemas.openxmlformats.org/officeDocument/2006/relationships/image" Target="../media/image2519.png"/><Relationship Id="rId123" Type="http://schemas.openxmlformats.org/officeDocument/2006/relationships/customXml" Target="../ink/ink2577.xml"/><Relationship Id="rId128" Type="http://schemas.openxmlformats.org/officeDocument/2006/relationships/image" Target="../media/image2531.png"/><Relationship Id="rId144" Type="http://schemas.openxmlformats.org/officeDocument/2006/relationships/image" Target="../media/image2539.png"/><Relationship Id="rId149" Type="http://schemas.openxmlformats.org/officeDocument/2006/relationships/customXml" Target="../ink/ink2590.xml"/><Relationship Id="rId90" Type="http://schemas.openxmlformats.org/officeDocument/2006/relationships/image" Target="../media/image2513.png"/><Relationship Id="rId95" Type="http://schemas.openxmlformats.org/officeDocument/2006/relationships/customXml" Target="../ink/ink2563.xml"/><Relationship Id="rId160" Type="http://schemas.openxmlformats.org/officeDocument/2006/relationships/image" Target="../media/image2547.png"/><Relationship Id="rId165" Type="http://schemas.openxmlformats.org/officeDocument/2006/relationships/customXml" Target="../ink/ink2598.xml"/><Relationship Id="rId181" Type="http://schemas.openxmlformats.org/officeDocument/2006/relationships/customXml" Target="../ink/ink2606.xml"/><Relationship Id="rId186" Type="http://schemas.openxmlformats.org/officeDocument/2006/relationships/image" Target="../media/image2559.png"/><Relationship Id="rId216" Type="http://schemas.openxmlformats.org/officeDocument/2006/relationships/image" Target="../media/image2574.png"/><Relationship Id="rId211" Type="http://schemas.openxmlformats.org/officeDocument/2006/relationships/customXml" Target="../ink/ink2621.xml"/><Relationship Id="rId22" Type="http://schemas.openxmlformats.org/officeDocument/2006/relationships/image" Target="../media/image70.emf"/><Relationship Id="rId64" Type="http://schemas.openxmlformats.org/officeDocument/2006/relationships/image" Target="../media/image2500.png"/><Relationship Id="rId69" Type="http://schemas.openxmlformats.org/officeDocument/2006/relationships/customXml" Target="../ink/ink2550.xml"/><Relationship Id="rId113" Type="http://schemas.openxmlformats.org/officeDocument/2006/relationships/customXml" Target="../ink/ink2572.xml"/><Relationship Id="rId118" Type="http://schemas.openxmlformats.org/officeDocument/2006/relationships/image" Target="../media/image2526.png"/><Relationship Id="rId134" Type="http://schemas.openxmlformats.org/officeDocument/2006/relationships/image" Target="../media/image2534.png"/><Relationship Id="rId139" Type="http://schemas.openxmlformats.org/officeDocument/2006/relationships/customXml" Target="../ink/ink2585.xml"/><Relationship Id="rId80" Type="http://schemas.openxmlformats.org/officeDocument/2006/relationships/image" Target="../media/image2508.png"/><Relationship Id="rId85" Type="http://schemas.openxmlformats.org/officeDocument/2006/relationships/customXml" Target="../ink/ink2558.xml"/><Relationship Id="rId150" Type="http://schemas.openxmlformats.org/officeDocument/2006/relationships/image" Target="../media/image2542.png"/><Relationship Id="rId155" Type="http://schemas.openxmlformats.org/officeDocument/2006/relationships/customXml" Target="../ink/ink2593.xml"/><Relationship Id="rId171" Type="http://schemas.openxmlformats.org/officeDocument/2006/relationships/customXml" Target="../ink/ink2601.xml"/><Relationship Id="rId176" Type="http://schemas.openxmlformats.org/officeDocument/2006/relationships/image" Target="../media/image986.png"/><Relationship Id="rId192" Type="http://schemas.openxmlformats.org/officeDocument/2006/relationships/image" Target="../media/image2562.png"/><Relationship Id="rId197" Type="http://schemas.openxmlformats.org/officeDocument/2006/relationships/customXml" Target="../ink/ink2614.xml"/><Relationship Id="rId206" Type="http://schemas.openxmlformats.org/officeDocument/2006/relationships/image" Target="../media/image2569.png"/><Relationship Id="rId201" Type="http://schemas.openxmlformats.org/officeDocument/2006/relationships/customXml" Target="../ink/ink2616.xml"/><Relationship Id="rId59" Type="http://schemas.openxmlformats.org/officeDocument/2006/relationships/customXml" Target="../ink/ink2546.xml"/><Relationship Id="rId103" Type="http://schemas.openxmlformats.org/officeDocument/2006/relationships/customXml" Target="../ink/ink2567.xml"/><Relationship Id="rId108" Type="http://schemas.openxmlformats.org/officeDocument/2006/relationships/image" Target="../media/image2521.png"/><Relationship Id="rId124" Type="http://schemas.openxmlformats.org/officeDocument/2006/relationships/image" Target="../media/image2529.png"/><Relationship Id="rId129" Type="http://schemas.openxmlformats.org/officeDocument/2006/relationships/customXml" Target="../ink/ink2580.xml"/><Relationship Id="rId70" Type="http://schemas.openxmlformats.org/officeDocument/2006/relationships/image" Target="../media/image2503.png"/><Relationship Id="rId75" Type="http://schemas.openxmlformats.org/officeDocument/2006/relationships/customXml" Target="../ink/ink2553.xml"/><Relationship Id="rId91" Type="http://schemas.openxmlformats.org/officeDocument/2006/relationships/customXml" Target="../ink/ink2561.xml"/><Relationship Id="rId96" Type="http://schemas.openxmlformats.org/officeDocument/2006/relationships/image" Target="../media/image2516.png"/><Relationship Id="rId140" Type="http://schemas.openxmlformats.org/officeDocument/2006/relationships/image" Target="../media/image2537.png"/><Relationship Id="rId145" Type="http://schemas.openxmlformats.org/officeDocument/2006/relationships/customXml" Target="../ink/ink2588.xml"/><Relationship Id="rId161" Type="http://schemas.openxmlformats.org/officeDocument/2006/relationships/customXml" Target="../ink/ink2596.xml"/><Relationship Id="rId166" Type="http://schemas.openxmlformats.org/officeDocument/2006/relationships/image" Target="../media/image2550.png"/><Relationship Id="rId182" Type="http://schemas.openxmlformats.org/officeDocument/2006/relationships/image" Target="../media/image2557.png"/><Relationship Id="rId187" Type="http://schemas.openxmlformats.org/officeDocument/2006/relationships/customXml" Target="../ink/ink2609.xml"/><Relationship Id="rId217" Type="http://schemas.openxmlformats.org/officeDocument/2006/relationships/customXml" Target="../ink/ink2624.xml"/><Relationship Id="rId1" Type="http://schemas.openxmlformats.org/officeDocument/2006/relationships/slideLayout" Target="../slideLayouts/slideLayout7.xml"/><Relationship Id="rId190" Type="http://schemas.openxmlformats.org/officeDocument/2006/relationships/image" Target="../media/image2561.png"/><Relationship Id="rId204" Type="http://schemas.openxmlformats.org/officeDocument/2006/relationships/image" Target="../media/image2568.png"/><Relationship Id="rId212" Type="http://schemas.openxmlformats.org/officeDocument/2006/relationships/image" Target="../media/image2572.png"/><Relationship Id="rId23" Type="http://schemas.openxmlformats.org/officeDocument/2006/relationships/customXml" Target="../ink/ink2543.xml"/><Relationship Id="rId57" Type="http://schemas.openxmlformats.org/officeDocument/2006/relationships/customXml" Target="../ink/ink2545.xml"/><Relationship Id="rId106" Type="http://schemas.openxmlformats.org/officeDocument/2006/relationships/image" Target="../media/image2520.png"/><Relationship Id="rId114" Type="http://schemas.openxmlformats.org/officeDocument/2006/relationships/image" Target="../media/image2524.png"/><Relationship Id="rId119" Type="http://schemas.openxmlformats.org/officeDocument/2006/relationships/customXml" Target="../ink/ink2575.xml"/><Relationship Id="rId127" Type="http://schemas.openxmlformats.org/officeDocument/2006/relationships/customXml" Target="../ink/ink2579.xml"/><Relationship Id="rId31" Type="http://schemas.openxmlformats.org/officeDocument/2006/relationships/customXml" Target="../ink/ink2544.xml"/><Relationship Id="rId65" Type="http://schemas.openxmlformats.org/officeDocument/2006/relationships/customXml" Target="../ink/ink2548.xml"/><Relationship Id="rId73" Type="http://schemas.openxmlformats.org/officeDocument/2006/relationships/customXml" Target="../ink/ink2552.xml"/><Relationship Id="rId78" Type="http://schemas.openxmlformats.org/officeDocument/2006/relationships/image" Target="../media/image2507.png"/><Relationship Id="rId81" Type="http://schemas.openxmlformats.org/officeDocument/2006/relationships/customXml" Target="../ink/ink2556.xml"/><Relationship Id="rId86" Type="http://schemas.openxmlformats.org/officeDocument/2006/relationships/image" Target="../media/image2511.png"/><Relationship Id="rId94" Type="http://schemas.openxmlformats.org/officeDocument/2006/relationships/image" Target="../media/image2515.png"/><Relationship Id="rId99" Type="http://schemas.openxmlformats.org/officeDocument/2006/relationships/customXml" Target="../ink/ink2565.xml"/><Relationship Id="rId101" Type="http://schemas.openxmlformats.org/officeDocument/2006/relationships/customXml" Target="../ink/ink2566.xml"/><Relationship Id="rId122" Type="http://schemas.openxmlformats.org/officeDocument/2006/relationships/image" Target="../media/image2528.png"/><Relationship Id="rId130" Type="http://schemas.openxmlformats.org/officeDocument/2006/relationships/image" Target="../media/image2532.png"/><Relationship Id="rId135" Type="http://schemas.openxmlformats.org/officeDocument/2006/relationships/customXml" Target="../ink/ink2583.xml"/><Relationship Id="rId143" Type="http://schemas.openxmlformats.org/officeDocument/2006/relationships/customXml" Target="../ink/ink2587.xml"/><Relationship Id="rId148" Type="http://schemas.openxmlformats.org/officeDocument/2006/relationships/image" Target="../media/image2541.png"/><Relationship Id="rId151" Type="http://schemas.openxmlformats.org/officeDocument/2006/relationships/customXml" Target="../ink/ink2591.xml"/><Relationship Id="rId156" Type="http://schemas.openxmlformats.org/officeDocument/2006/relationships/image" Target="../media/image2545.png"/><Relationship Id="rId164" Type="http://schemas.openxmlformats.org/officeDocument/2006/relationships/image" Target="../media/image2549.png"/><Relationship Id="rId169" Type="http://schemas.openxmlformats.org/officeDocument/2006/relationships/customXml" Target="../ink/ink2600.xml"/><Relationship Id="rId177" Type="http://schemas.openxmlformats.org/officeDocument/2006/relationships/customXml" Target="../ink/ink2604.xml"/><Relationship Id="rId185" Type="http://schemas.openxmlformats.org/officeDocument/2006/relationships/customXml" Target="../ink/ink2608.xml"/><Relationship Id="rId198" Type="http://schemas.openxmlformats.org/officeDocument/2006/relationships/image" Target="../media/image2565.png"/><Relationship Id="rId172" Type="http://schemas.openxmlformats.org/officeDocument/2006/relationships/image" Target="../media/image2553.png"/><Relationship Id="rId180" Type="http://schemas.openxmlformats.org/officeDocument/2006/relationships/image" Target="../media/image2556.png"/><Relationship Id="rId193" Type="http://schemas.openxmlformats.org/officeDocument/2006/relationships/customXml" Target="../ink/ink2612.xml"/><Relationship Id="rId202" Type="http://schemas.openxmlformats.org/officeDocument/2006/relationships/image" Target="../media/image2567.png"/><Relationship Id="rId207" Type="http://schemas.openxmlformats.org/officeDocument/2006/relationships/customXml" Target="../ink/ink2619.xml"/><Relationship Id="rId210" Type="http://schemas.openxmlformats.org/officeDocument/2006/relationships/image" Target="../media/image2571.png"/><Relationship Id="rId215" Type="http://schemas.openxmlformats.org/officeDocument/2006/relationships/customXml" Target="../ink/ink2623.xml"/><Relationship Id="rId109" Type="http://schemas.openxmlformats.org/officeDocument/2006/relationships/customXml" Target="../ink/ink2570.xml"/><Relationship Id="rId76" Type="http://schemas.openxmlformats.org/officeDocument/2006/relationships/image" Target="../media/image2506.png"/><Relationship Id="rId97" Type="http://schemas.openxmlformats.org/officeDocument/2006/relationships/customXml" Target="../ink/ink2564.xml"/><Relationship Id="rId104" Type="http://schemas.openxmlformats.org/officeDocument/2006/relationships/image" Target="../media/image1697.png"/><Relationship Id="rId120" Type="http://schemas.openxmlformats.org/officeDocument/2006/relationships/image" Target="../media/image2527.png"/><Relationship Id="rId125" Type="http://schemas.openxmlformats.org/officeDocument/2006/relationships/customXml" Target="../ink/ink2578.xml"/><Relationship Id="rId141" Type="http://schemas.openxmlformats.org/officeDocument/2006/relationships/customXml" Target="../ink/ink2586.xml"/><Relationship Id="rId146" Type="http://schemas.openxmlformats.org/officeDocument/2006/relationships/image" Target="../media/image2540.png"/><Relationship Id="rId167" Type="http://schemas.openxmlformats.org/officeDocument/2006/relationships/customXml" Target="../ink/ink2599.xml"/><Relationship Id="rId188" Type="http://schemas.openxmlformats.org/officeDocument/2006/relationships/image" Target="../media/image2560.png"/><Relationship Id="rId71" Type="http://schemas.openxmlformats.org/officeDocument/2006/relationships/customXml" Target="../ink/ink2551.xml"/><Relationship Id="rId92" Type="http://schemas.openxmlformats.org/officeDocument/2006/relationships/image" Target="../media/image2514.png"/><Relationship Id="rId162" Type="http://schemas.openxmlformats.org/officeDocument/2006/relationships/image" Target="../media/image2548.png"/><Relationship Id="rId183" Type="http://schemas.openxmlformats.org/officeDocument/2006/relationships/customXml" Target="../ink/ink2607.xml"/><Relationship Id="rId213" Type="http://schemas.openxmlformats.org/officeDocument/2006/relationships/customXml" Target="../ink/ink2622.xml"/><Relationship Id="rId218" Type="http://schemas.openxmlformats.org/officeDocument/2006/relationships/image" Target="../media/image2575.png"/><Relationship Id="rId2" Type="http://schemas.openxmlformats.org/officeDocument/2006/relationships/image" Target="../media/image2449.png"/><Relationship Id="rId66" Type="http://schemas.openxmlformats.org/officeDocument/2006/relationships/image" Target="../media/image2501.png"/><Relationship Id="rId87" Type="http://schemas.openxmlformats.org/officeDocument/2006/relationships/customXml" Target="../ink/ink2559.xml"/><Relationship Id="rId110" Type="http://schemas.openxmlformats.org/officeDocument/2006/relationships/image" Target="../media/image2522.png"/><Relationship Id="rId115" Type="http://schemas.openxmlformats.org/officeDocument/2006/relationships/customXml" Target="../ink/ink2573.xml"/><Relationship Id="rId131" Type="http://schemas.openxmlformats.org/officeDocument/2006/relationships/customXml" Target="../ink/ink2581.xml"/><Relationship Id="rId136" Type="http://schemas.openxmlformats.org/officeDocument/2006/relationships/image" Target="../media/image2535.png"/><Relationship Id="rId157" Type="http://schemas.openxmlformats.org/officeDocument/2006/relationships/customXml" Target="../ink/ink2594.xml"/><Relationship Id="rId178" Type="http://schemas.openxmlformats.org/officeDocument/2006/relationships/image" Target="../media/image2555.png"/><Relationship Id="rId82" Type="http://schemas.openxmlformats.org/officeDocument/2006/relationships/image" Target="../media/image2509.png"/><Relationship Id="rId152" Type="http://schemas.openxmlformats.org/officeDocument/2006/relationships/image" Target="../media/image2543.png"/><Relationship Id="rId173" Type="http://schemas.openxmlformats.org/officeDocument/2006/relationships/customXml" Target="../ink/ink2602.xml"/><Relationship Id="rId194" Type="http://schemas.openxmlformats.org/officeDocument/2006/relationships/image" Target="../media/image2563.png"/><Relationship Id="rId199" Type="http://schemas.openxmlformats.org/officeDocument/2006/relationships/customXml" Target="../ink/ink2615.xml"/><Relationship Id="rId203" Type="http://schemas.openxmlformats.org/officeDocument/2006/relationships/customXml" Target="../ink/ink2617.xml"/><Relationship Id="rId208" Type="http://schemas.openxmlformats.org/officeDocument/2006/relationships/image" Target="../media/image2570.png"/><Relationship Id="rId30" Type="http://schemas.openxmlformats.org/officeDocument/2006/relationships/image" Target="../media/image74.emf"/><Relationship Id="rId56" Type="http://schemas.openxmlformats.org/officeDocument/2006/relationships/image" Target="../media/image87.emf"/><Relationship Id="rId77" Type="http://schemas.openxmlformats.org/officeDocument/2006/relationships/customXml" Target="../ink/ink2554.xml"/><Relationship Id="rId100" Type="http://schemas.openxmlformats.org/officeDocument/2006/relationships/image" Target="../media/image2518.png"/><Relationship Id="rId105" Type="http://schemas.openxmlformats.org/officeDocument/2006/relationships/customXml" Target="../ink/ink2568.xml"/><Relationship Id="rId126" Type="http://schemas.openxmlformats.org/officeDocument/2006/relationships/image" Target="../media/image2530.png"/><Relationship Id="rId147" Type="http://schemas.openxmlformats.org/officeDocument/2006/relationships/customXml" Target="../ink/ink2589.xml"/><Relationship Id="rId168" Type="http://schemas.openxmlformats.org/officeDocument/2006/relationships/image" Target="../media/image2551.png"/><Relationship Id="rId72" Type="http://schemas.openxmlformats.org/officeDocument/2006/relationships/image" Target="../media/image2504.png"/><Relationship Id="rId93" Type="http://schemas.openxmlformats.org/officeDocument/2006/relationships/customXml" Target="../ink/ink2562.xml"/><Relationship Id="rId98" Type="http://schemas.openxmlformats.org/officeDocument/2006/relationships/image" Target="../media/image2517.png"/><Relationship Id="rId121" Type="http://schemas.openxmlformats.org/officeDocument/2006/relationships/customXml" Target="../ink/ink2576.xml"/><Relationship Id="rId142" Type="http://schemas.openxmlformats.org/officeDocument/2006/relationships/image" Target="../media/image2538.png"/><Relationship Id="rId163" Type="http://schemas.openxmlformats.org/officeDocument/2006/relationships/customXml" Target="../ink/ink2597.xml"/><Relationship Id="rId184" Type="http://schemas.openxmlformats.org/officeDocument/2006/relationships/image" Target="../media/image2558.png"/><Relationship Id="rId189" Type="http://schemas.openxmlformats.org/officeDocument/2006/relationships/customXml" Target="../ink/ink2610.xml"/><Relationship Id="rId3" Type="http://schemas.openxmlformats.org/officeDocument/2006/relationships/customXml" Target="../ink/ink2542.xml"/><Relationship Id="rId214" Type="http://schemas.openxmlformats.org/officeDocument/2006/relationships/image" Target="../media/image2573.png"/><Relationship Id="rId67" Type="http://schemas.openxmlformats.org/officeDocument/2006/relationships/customXml" Target="../ink/ink2549.xml"/><Relationship Id="rId116" Type="http://schemas.openxmlformats.org/officeDocument/2006/relationships/image" Target="../media/image2525.png"/><Relationship Id="rId137" Type="http://schemas.openxmlformats.org/officeDocument/2006/relationships/customXml" Target="../ink/ink2584.xml"/><Relationship Id="rId158" Type="http://schemas.openxmlformats.org/officeDocument/2006/relationships/image" Target="../media/image2546.png"/><Relationship Id="rId62" Type="http://schemas.openxmlformats.org/officeDocument/2006/relationships/image" Target="../media/image90.emf"/><Relationship Id="rId83" Type="http://schemas.openxmlformats.org/officeDocument/2006/relationships/customXml" Target="../ink/ink2557.xml"/><Relationship Id="rId88" Type="http://schemas.openxmlformats.org/officeDocument/2006/relationships/image" Target="../media/image2512.png"/><Relationship Id="rId111" Type="http://schemas.openxmlformats.org/officeDocument/2006/relationships/customXml" Target="../ink/ink2571.xml"/><Relationship Id="rId132" Type="http://schemas.openxmlformats.org/officeDocument/2006/relationships/image" Target="../media/image2533.png"/><Relationship Id="rId153" Type="http://schemas.openxmlformats.org/officeDocument/2006/relationships/customXml" Target="../ink/ink2592.xml"/><Relationship Id="rId174" Type="http://schemas.openxmlformats.org/officeDocument/2006/relationships/image" Target="../media/image2554.png"/><Relationship Id="rId179" Type="http://schemas.openxmlformats.org/officeDocument/2006/relationships/customXml" Target="../ink/ink2605.xml"/><Relationship Id="rId195" Type="http://schemas.openxmlformats.org/officeDocument/2006/relationships/customXml" Target="../ink/ink2613.xml"/><Relationship Id="rId209" Type="http://schemas.openxmlformats.org/officeDocument/2006/relationships/customXml" Target="../ink/ink2620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31.png"/><Relationship Id="rId21" Type="http://schemas.openxmlformats.org/officeDocument/2006/relationships/image" Target="../media/image2585.png"/><Relationship Id="rId42" Type="http://schemas.openxmlformats.org/officeDocument/2006/relationships/customXml" Target="../ink/ink2645.xml"/><Relationship Id="rId63" Type="http://schemas.openxmlformats.org/officeDocument/2006/relationships/image" Target="../media/image2605.png"/><Relationship Id="rId84" Type="http://schemas.openxmlformats.org/officeDocument/2006/relationships/customXml" Target="../ink/ink2666.xml"/><Relationship Id="rId138" Type="http://schemas.openxmlformats.org/officeDocument/2006/relationships/customXml" Target="../ink/ink2693.xml"/><Relationship Id="rId159" Type="http://schemas.openxmlformats.org/officeDocument/2006/relationships/image" Target="../media/image2652.png"/><Relationship Id="rId170" Type="http://schemas.openxmlformats.org/officeDocument/2006/relationships/customXml" Target="../ink/ink2709.xml"/><Relationship Id="rId191" Type="http://schemas.openxmlformats.org/officeDocument/2006/relationships/image" Target="../media/image2668.png"/><Relationship Id="rId205" Type="http://schemas.openxmlformats.org/officeDocument/2006/relationships/image" Target="../media/image2675.png"/><Relationship Id="rId226" Type="http://schemas.openxmlformats.org/officeDocument/2006/relationships/customXml" Target="../ink/ink2737.xml"/><Relationship Id="rId247" Type="http://schemas.openxmlformats.org/officeDocument/2006/relationships/image" Target="../media/image2696.png"/><Relationship Id="rId107" Type="http://schemas.openxmlformats.org/officeDocument/2006/relationships/image" Target="../media/image2626.png"/><Relationship Id="rId11" Type="http://schemas.openxmlformats.org/officeDocument/2006/relationships/image" Target="../media/image2580.png"/><Relationship Id="rId32" Type="http://schemas.openxmlformats.org/officeDocument/2006/relationships/customXml" Target="../ink/ink2640.xml"/><Relationship Id="rId53" Type="http://schemas.openxmlformats.org/officeDocument/2006/relationships/image" Target="../media/image2600.png"/><Relationship Id="rId74" Type="http://schemas.openxmlformats.org/officeDocument/2006/relationships/customXml" Target="../ink/ink2661.xml"/><Relationship Id="rId128" Type="http://schemas.openxmlformats.org/officeDocument/2006/relationships/customXml" Target="../ink/ink2688.xml"/><Relationship Id="rId149" Type="http://schemas.openxmlformats.org/officeDocument/2006/relationships/image" Target="../media/image2647.png"/><Relationship Id="rId5" Type="http://schemas.openxmlformats.org/officeDocument/2006/relationships/image" Target="../media/image2577.png"/><Relationship Id="rId95" Type="http://schemas.openxmlformats.org/officeDocument/2006/relationships/image" Target="../media/image2620.png"/><Relationship Id="rId160" Type="http://schemas.openxmlformats.org/officeDocument/2006/relationships/customXml" Target="../ink/ink2704.xml"/><Relationship Id="rId181" Type="http://schemas.openxmlformats.org/officeDocument/2006/relationships/image" Target="../media/image2663.png"/><Relationship Id="rId216" Type="http://schemas.openxmlformats.org/officeDocument/2006/relationships/customXml" Target="../ink/ink2732.xml"/><Relationship Id="rId237" Type="http://schemas.openxmlformats.org/officeDocument/2006/relationships/image" Target="../media/image2691.png"/><Relationship Id="rId22" Type="http://schemas.openxmlformats.org/officeDocument/2006/relationships/customXml" Target="../ink/ink2635.xml"/><Relationship Id="rId43" Type="http://schemas.openxmlformats.org/officeDocument/2006/relationships/image" Target="../media/image2596.png"/><Relationship Id="rId64" Type="http://schemas.openxmlformats.org/officeDocument/2006/relationships/customXml" Target="../ink/ink2656.xml"/><Relationship Id="rId118" Type="http://schemas.openxmlformats.org/officeDocument/2006/relationships/customXml" Target="../ink/ink2683.xml"/><Relationship Id="rId139" Type="http://schemas.openxmlformats.org/officeDocument/2006/relationships/image" Target="../media/image2642.png"/><Relationship Id="rId85" Type="http://schemas.openxmlformats.org/officeDocument/2006/relationships/image" Target="../media/image2615.png"/><Relationship Id="rId150" Type="http://schemas.openxmlformats.org/officeDocument/2006/relationships/customXml" Target="../ink/ink2699.xml"/><Relationship Id="rId171" Type="http://schemas.openxmlformats.org/officeDocument/2006/relationships/image" Target="../media/image2658.png"/><Relationship Id="rId192" Type="http://schemas.openxmlformats.org/officeDocument/2006/relationships/customXml" Target="../ink/ink2720.xml"/><Relationship Id="rId206" Type="http://schemas.openxmlformats.org/officeDocument/2006/relationships/customXml" Target="../ink/ink2727.xml"/><Relationship Id="rId227" Type="http://schemas.openxmlformats.org/officeDocument/2006/relationships/image" Target="../media/image2686.png"/><Relationship Id="rId248" Type="http://schemas.openxmlformats.org/officeDocument/2006/relationships/customXml" Target="../ink/ink2748.xml"/><Relationship Id="rId12" Type="http://schemas.openxmlformats.org/officeDocument/2006/relationships/customXml" Target="../ink/ink2630.xml"/><Relationship Id="rId33" Type="http://schemas.openxmlformats.org/officeDocument/2006/relationships/image" Target="../media/image2591.png"/><Relationship Id="rId108" Type="http://schemas.openxmlformats.org/officeDocument/2006/relationships/customXml" Target="../ink/ink2678.xml"/><Relationship Id="rId129" Type="http://schemas.openxmlformats.org/officeDocument/2006/relationships/image" Target="../media/image2637.png"/><Relationship Id="rId54" Type="http://schemas.openxmlformats.org/officeDocument/2006/relationships/customXml" Target="../ink/ink2651.xml"/><Relationship Id="rId70" Type="http://schemas.openxmlformats.org/officeDocument/2006/relationships/customXml" Target="../ink/ink2659.xml"/><Relationship Id="rId75" Type="http://schemas.openxmlformats.org/officeDocument/2006/relationships/image" Target="../media/image2611.png"/><Relationship Id="rId91" Type="http://schemas.openxmlformats.org/officeDocument/2006/relationships/image" Target="../media/image2618.png"/><Relationship Id="rId96" Type="http://schemas.openxmlformats.org/officeDocument/2006/relationships/customXml" Target="../ink/ink2672.xml"/><Relationship Id="rId140" Type="http://schemas.openxmlformats.org/officeDocument/2006/relationships/customXml" Target="../ink/ink2694.xml"/><Relationship Id="rId145" Type="http://schemas.openxmlformats.org/officeDocument/2006/relationships/image" Target="../media/image2645.png"/><Relationship Id="rId161" Type="http://schemas.openxmlformats.org/officeDocument/2006/relationships/image" Target="../media/image2653.png"/><Relationship Id="rId166" Type="http://schemas.openxmlformats.org/officeDocument/2006/relationships/customXml" Target="../ink/ink2707.xml"/><Relationship Id="rId182" Type="http://schemas.openxmlformats.org/officeDocument/2006/relationships/customXml" Target="../ink/ink2715.xml"/><Relationship Id="rId187" Type="http://schemas.openxmlformats.org/officeDocument/2006/relationships/image" Target="../media/image2666.png"/><Relationship Id="rId217" Type="http://schemas.openxmlformats.org/officeDocument/2006/relationships/image" Target="../media/image268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627.xml"/><Relationship Id="rId212" Type="http://schemas.openxmlformats.org/officeDocument/2006/relationships/customXml" Target="../ink/ink2730.xml"/><Relationship Id="rId233" Type="http://schemas.openxmlformats.org/officeDocument/2006/relationships/image" Target="../media/image2689.png"/><Relationship Id="rId238" Type="http://schemas.openxmlformats.org/officeDocument/2006/relationships/customXml" Target="../ink/ink2743.xml"/><Relationship Id="rId254" Type="http://schemas.openxmlformats.org/officeDocument/2006/relationships/customXml" Target="../ink/ink2751.xml"/><Relationship Id="rId23" Type="http://schemas.openxmlformats.org/officeDocument/2006/relationships/image" Target="../media/image2586.png"/><Relationship Id="rId28" Type="http://schemas.openxmlformats.org/officeDocument/2006/relationships/customXml" Target="../ink/ink2638.xml"/><Relationship Id="rId49" Type="http://schemas.openxmlformats.org/officeDocument/2006/relationships/image" Target="../media/image1369.png"/><Relationship Id="rId114" Type="http://schemas.openxmlformats.org/officeDocument/2006/relationships/customXml" Target="../ink/ink2681.xml"/><Relationship Id="rId119" Type="http://schemas.openxmlformats.org/officeDocument/2006/relationships/image" Target="../media/image2632.png"/><Relationship Id="rId44" Type="http://schemas.openxmlformats.org/officeDocument/2006/relationships/customXml" Target="../ink/ink2646.xml"/><Relationship Id="rId60" Type="http://schemas.openxmlformats.org/officeDocument/2006/relationships/customXml" Target="../ink/ink2654.xml"/><Relationship Id="rId65" Type="http://schemas.openxmlformats.org/officeDocument/2006/relationships/image" Target="../media/image2606.png"/><Relationship Id="rId81" Type="http://schemas.openxmlformats.org/officeDocument/2006/relationships/image" Target="../media/image2613.png"/><Relationship Id="rId86" Type="http://schemas.openxmlformats.org/officeDocument/2006/relationships/customXml" Target="../ink/ink2667.xml"/><Relationship Id="rId130" Type="http://schemas.openxmlformats.org/officeDocument/2006/relationships/customXml" Target="../ink/ink2689.xml"/><Relationship Id="rId135" Type="http://schemas.openxmlformats.org/officeDocument/2006/relationships/image" Target="../media/image2640.png"/><Relationship Id="rId151" Type="http://schemas.openxmlformats.org/officeDocument/2006/relationships/image" Target="../media/image2648.png"/><Relationship Id="rId156" Type="http://schemas.openxmlformats.org/officeDocument/2006/relationships/customXml" Target="../ink/ink2702.xml"/><Relationship Id="rId177" Type="http://schemas.openxmlformats.org/officeDocument/2006/relationships/image" Target="../media/image2661.png"/><Relationship Id="rId198" Type="http://schemas.openxmlformats.org/officeDocument/2006/relationships/customXml" Target="../ink/ink2723.xml"/><Relationship Id="rId172" Type="http://schemas.openxmlformats.org/officeDocument/2006/relationships/customXml" Target="../ink/ink2710.xml"/><Relationship Id="rId193" Type="http://schemas.openxmlformats.org/officeDocument/2006/relationships/image" Target="../media/image2669.png"/><Relationship Id="rId202" Type="http://schemas.openxmlformats.org/officeDocument/2006/relationships/customXml" Target="../ink/ink2725.xml"/><Relationship Id="rId207" Type="http://schemas.openxmlformats.org/officeDocument/2006/relationships/image" Target="../media/image2676.png"/><Relationship Id="rId223" Type="http://schemas.openxmlformats.org/officeDocument/2006/relationships/image" Target="../media/image2684.png"/><Relationship Id="rId228" Type="http://schemas.openxmlformats.org/officeDocument/2006/relationships/customXml" Target="../ink/ink2738.xml"/><Relationship Id="rId244" Type="http://schemas.openxmlformats.org/officeDocument/2006/relationships/customXml" Target="../ink/ink2746.xml"/><Relationship Id="rId249" Type="http://schemas.openxmlformats.org/officeDocument/2006/relationships/image" Target="../media/image2697.png"/><Relationship Id="rId13" Type="http://schemas.openxmlformats.org/officeDocument/2006/relationships/image" Target="../media/image2581.png"/><Relationship Id="rId18" Type="http://schemas.openxmlformats.org/officeDocument/2006/relationships/customXml" Target="../ink/ink2633.xml"/><Relationship Id="rId39" Type="http://schemas.openxmlformats.org/officeDocument/2006/relationships/image" Target="../media/image2594.png"/><Relationship Id="rId109" Type="http://schemas.openxmlformats.org/officeDocument/2006/relationships/image" Target="../media/image2627.png"/><Relationship Id="rId34" Type="http://schemas.openxmlformats.org/officeDocument/2006/relationships/customXml" Target="../ink/ink2641.xml"/><Relationship Id="rId50" Type="http://schemas.openxmlformats.org/officeDocument/2006/relationships/customXml" Target="../ink/ink2649.xml"/><Relationship Id="rId55" Type="http://schemas.openxmlformats.org/officeDocument/2006/relationships/image" Target="../media/image2601.png"/><Relationship Id="rId76" Type="http://schemas.openxmlformats.org/officeDocument/2006/relationships/customXml" Target="../ink/ink2662.xml"/><Relationship Id="rId97" Type="http://schemas.openxmlformats.org/officeDocument/2006/relationships/image" Target="../media/image2621.png"/><Relationship Id="rId104" Type="http://schemas.openxmlformats.org/officeDocument/2006/relationships/customXml" Target="../ink/ink2676.xml"/><Relationship Id="rId120" Type="http://schemas.openxmlformats.org/officeDocument/2006/relationships/customXml" Target="../ink/ink2684.xml"/><Relationship Id="rId125" Type="http://schemas.openxmlformats.org/officeDocument/2006/relationships/image" Target="../media/image2635.png"/><Relationship Id="rId141" Type="http://schemas.openxmlformats.org/officeDocument/2006/relationships/image" Target="../media/image2643.png"/><Relationship Id="rId146" Type="http://schemas.openxmlformats.org/officeDocument/2006/relationships/customXml" Target="../ink/ink2697.xml"/><Relationship Id="rId167" Type="http://schemas.openxmlformats.org/officeDocument/2006/relationships/image" Target="../media/image2656.png"/><Relationship Id="rId188" Type="http://schemas.openxmlformats.org/officeDocument/2006/relationships/customXml" Target="../ink/ink2718.xml"/><Relationship Id="rId7" Type="http://schemas.openxmlformats.org/officeDocument/2006/relationships/image" Target="../media/image2578.png"/><Relationship Id="rId71" Type="http://schemas.openxmlformats.org/officeDocument/2006/relationships/image" Target="../media/image2609.png"/><Relationship Id="rId92" Type="http://schemas.openxmlformats.org/officeDocument/2006/relationships/customXml" Target="../ink/ink2670.xml"/><Relationship Id="rId162" Type="http://schemas.openxmlformats.org/officeDocument/2006/relationships/customXml" Target="../ink/ink2705.xml"/><Relationship Id="rId183" Type="http://schemas.openxmlformats.org/officeDocument/2006/relationships/image" Target="../media/image2664.png"/><Relationship Id="rId213" Type="http://schemas.openxmlformats.org/officeDocument/2006/relationships/image" Target="../media/image2679.png"/><Relationship Id="rId218" Type="http://schemas.openxmlformats.org/officeDocument/2006/relationships/customXml" Target="../ink/ink2733.xml"/><Relationship Id="rId234" Type="http://schemas.openxmlformats.org/officeDocument/2006/relationships/customXml" Target="../ink/ink2741.xml"/><Relationship Id="rId239" Type="http://schemas.openxmlformats.org/officeDocument/2006/relationships/image" Target="../media/image2692.png"/><Relationship Id="rId2" Type="http://schemas.openxmlformats.org/officeDocument/2006/relationships/customXml" Target="../ink/ink2625.xml"/><Relationship Id="rId29" Type="http://schemas.openxmlformats.org/officeDocument/2006/relationships/image" Target="../media/image2589.png"/><Relationship Id="rId250" Type="http://schemas.openxmlformats.org/officeDocument/2006/relationships/customXml" Target="../ink/ink2749.xml"/><Relationship Id="rId255" Type="http://schemas.openxmlformats.org/officeDocument/2006/relationships/image" Target="../media/image2700.png"/><Relationship Id="rId24" Type="http://schemas.openxmlformats.org/officeDocument/2006/relationships/customXml" Target="../ink/ink2636.xml"/><Relationship Id="rId40" Type="http://schemas.openxmlformats.org/officeDocument/2006/relationships/customXml" Target="../ink/ink2644.xml"/><Relationship Id="rId45" Type="http://schemas.openxmlformats.org/officeDocument/2006/relationships/image" Target="../media/image2597.png"/><Relationship Id="rId66" Type="http://schemas.openxmlformats.org/officeDocument/2006/relationships/customXml" Target="../ink/ink2657.xml"/><Relationship Id="rId87" Type="http://schemas.openxmlformats.org/officeDocument/2006/relationships/image" Target="../media/image2616.png"/><Relationship Id="rId110" Type="http://schemas.openxmlformats.org/officeDocument/2006/relationships/customXml" Target="../ink/ink2679.xml"/><Relationship Id="rId115" Type="http://schemas.openxmlformats.org/officeDocument/2006/relationships/image" Target="../media/image2630.png"/><Relationship Id="rId131" Type="http://schemas.openxmlformats.org/officeDocument/2006/relationships/image" Target="../media/image2638.png"/><Relationship Id="rId136" Type="http://schemas.openxmlformats.org/officeDocument/2006/relationships/customXml" Target="../ink/ink2692.xml"/><Relationship Id="rId157" Type="http://schemas.openxmlformats.org/officeDocument/2006/relationships/image" Target="../media/image2651.png"/><Relationship Id="rId178" Type="http://schemas.openxmlformats.org/officeDocument/2006/relationships/customXml" Target="../ink/ink2713.xml"/><Relationship Id="rId61" Type="http://schemas.openxmlformats.org/officeDocument/2006/relationships/image" Target="../media/image2604.png"/><Relationship Id="rId82" Type="http://schemas.openxmlformats.org/officeDocument/2006/relationships/customXml" Target="../ink/ink2665.xml"/><Relationship Id="rId152" Type="http://schemas.openxmlformats.org/officeDocument/2006/relationships/customXml" Target="../ink/ink2700.xml"/><Relationship Id="rId173" Type="http://schemas.openxmlformats.org/officeDocument/2006/relationships/image" Target="../media/image2659.png"/><Relationship Id="rId194" Type="http://schemas.openxmlformats.org/officeDocument/2006/relationships/customXml" Target="../ink/ink2721.xml"/><Relationship Id="rId199" Type="http://schemas.openxmlformats.org/officeDocument/2006/relationships/image" Target="../media/image2672.png"/><Relationship Id="rId203" Type="http://schemas.openxmlformats.org/officeDocument/2006/relationships/image" Target="../media/image2674.png"/><Relationship Id="rId208" Type="http://schemas.openxmlformats.org/officeDocument/2006/relationships/customXml" Target="../ink/ink2728.xml"/><Relationship Id="rId229" Type="http://schemas.openxmlformats.org/officeDocument/2006/relationships/image" Target="../media/image2687.png"/><Relationship Id="rId19" Type="http://schemas.openxmlformats.org/officeDocument/2006/relationships/image" Target="../media/image2584.png"/><Relationship Id="rId224" Type="http://schemas.openxmlformats.org/officeDocument/2006/relationships/customXml" Target="../ink/ink2736.xml"/><Relationship Id="rId240" Type="http://schemas.openxmlformats.org/officeDocument/2006/relationships/customXml" Target="../ink/ink2744.xml"/><Relationship Id="rId245" Type="http://schemas.openxmlformats.org/officeDocument/2006/relationships/image" Target="../media/image2695.png"/><Relationship Id="rId14" Type="http://schemas.openxmlformats.org/officeDocument/2006/relationships/customXml" Target="../ink/ink2631.xml"/><Relationship Id="rId30" Type="http://schemas.openxmlformats.org/officeDocument/2006/relationships/customXml" Target="../ink/ink2639.xml"/><Relationship Id="rId35" Type="http://schemas.openxmlformats.org/officeDocument/2006/relationships/image" Target="../media/image2592.png"/><Relationship Id="rId56" Type="http://schemas.openxmlformats.org/officeDocument/2006/relationships/customXml" Target="../ink/ink2652.xml"/><Relationship Id="rId77" Type="http://schemas.openxmlformats.org/officeDocument/2006/relationships/image" Target="../media/image2612.png"/><Relationship Id="rId100" Type="http://schemas.openxmlformats.org/officeDocument/2006/relationships/customXml" Target="../ink/ink2674.xml"/><Relationship Id="rId105" Type="http://schemas.openxmlformats.org/officeDocument/2006/relationships/image" Target="../media/image2625.png"/><Relationship Id="rId126" Type="http://schemas.openxmlformats.org/officeDocument/2006/relationships/customXml" Target="../ink/ink2687.xml"/><Relationship Id="rId147" Type="http://schemas.openxmlformats.org/officeDocument/2006/relationships/image" Target="../media/image2646.png"/><Relationship Id="rId168" Type="http://schemas.openxmlformats.org/officeDocument/2006/relationships/customXml" Target="../ink/ink2708.xml"/><Relationship Id="rId8" Type="http://schemas.openxmlformats.org/officeDocument/2006/relationships/customXml" Target="../ink/ink2628.xml"/><Relationship Id="rId51" Type="http://schemas.openxmlformats.org/officeDocument/2006/relationships/image" Target="../media/image2599.png"/><Relationship Id="rId72" Type="http://schemas.openxmlformats.org/officeDocument/2006/relationships/customXml" Target="../ink/ink2660.xml"/><Relationship Id="rId93" Type="http://schemas.openxmlformats.org/officeDocument/2006/relationships/image" Target="../media/image2619.png"/><Relationship Id="rId98" Type="http://schemas.openxmlformats.org/officeDocument/2006/relationships/customXml" Target="../ink/ink2673.xml"/><Relationship Id="rId121" Type="http://schemas.openxmlformats.org/officeDocument/2006/relationships/image" Target="../media/image2633.png"/><Relationship Id="rId142" Type="http://schemas.openxmlformats.org/officeDocument/2006/relationships/customXml" Target="../ink/ink2695.xml"/><Relationship Id="rId163" Type="http://schemas.openxmlformats.org/officeDocument/2006/relationships/image" Target="../media/image2654.png"/><Relationship Id="rId184" Type="http://schemas.openxmlformats.org/officeDocument/2006/relationships/customXml" Target="../ink/ink2716.xml"/><Relationship Id="rId189" Type="http://schemas.openxmlformats.org/officeDocument/2006/relationships/image" Target="../media/image2667.png"/><Relationship Id="rId219" Type="http://schemas.openxmlformats.org/officeDocument/2006/relationships/image" Target="../media/image2682.png"/><Relationship Id="rId3" Type="http://schemas.openxmlformats.org/officeDocument/2006/relationships/image" Target="../media/image2576.png"/><Relationship Id="rId214" Type="http://schemas.openxmlformats.org/officeDocument/2006/relationships/customXml" Target="../ink/ink2731.xml"/><Relationship Id="rId230" Type="http://schemas.openxmlformats.org/officeDocument/2006/relationships/customXml" Target="../ink/ink2739.xml"/><Relationship Id="rId235" Type="http://schemas.openxmlformats.org/officeDocument/2006/relationships/image" Target="../media/image2690.png"/><Relationship Id="rId251" Type="http://schemas.openxmlformats.org/officeDocument/2006/relationships/image" Target="../media/image2698.png"/><Relationship Id="rId25" Type="http://schemas.openxmlformats.org/officeDocument/2006/relationships/image" Target="../media/image2587.png"/><Relationship Id="rId46" Type="http://schemas.openxmlformats.org/officeDocument/2006/relationships/customXml" Target="../ink/ink2647.xml"/><Relationship Id="rId67" Type="http://schemas.openxmlformats.org/officeDocument/2006/relationships/image" Target="../media/image2607.png"/><Relationship Id="rId116" Type="http://schemas.openxmlformats.org/officeDocument/2006/relationships/customXml" Target="../ink/ink2682.xml"/><Relationship Id="rId137" Type="http://schemas.openxmlformats.org/officeDocument/2006/relationships/image" Target="../media/image2641.png"/><Relationship Id="rId158" Type="http://schemas.openxmlformats.org/officeDocument/2006/relationships/customXml" Target="../ink/ink2703.xml"/><Relationship Id="rId20" Type="http://schemas.openxmlformats.org/officeDocument/2006/relationships/customXml" Target="../ink/ink2634.xml"/><Relationship Id="rId41" Type="http://schemas.openxmlformats.org/officeDocument/2006/relationships/image" Target="../media/image2595.png"/><Relationship Id="rId62" Type="http://schemas.openxmlformats.org/officeDocument/2006/relationships/customXml" Target="../ink/ink2655.xml"/><Relationship Id="rId83" Type="http://schemas.openxmlformats.org/officeDocument/2006/relationships/image" Target="../media/image2614.png"/><Relationship Id="rId88" Type="http://schemas.openxmlformats.org/officeDocument/2006/relationships/customXml" Target="../ink/ink2668.xml"/><Relationship Id="rId111" Type="http://schemas.openxmlformats.org/officeDocument/2006/relationships/image" Target="../media/image2628.png"/><Relationship Id="rId132" Type="http://schemas.openxmlformats.org/officeDocument/2006/relationships/customXml" Target="../ink/ink2690.xml"/><Relationship Id="rId153" Type="http://schemas.openxmlformats.org/officeDocument/2006/relationships/image" Target="../media/image2649.png"/><Relationship Id="rId174" Type="http://schemas.openxmlformats.org/officeDocument/2006/relationships/customXml" Target="../ink/ink2711.xml"/><Relationship Id="rId179" Type="http://schemas.openxmlformats.org/officeDocument/2006/relationships/image" Target="../media/image2662.png"/><Relationship Id="rId195" Type="http://schemas.openxmlformats.org/officeDocument/2006/relationships/image" Target="../media/image2670.png"/><Relationship Id="rId209" Type="http://schemas.openxmlformats.org/officeDocument/2006/relationships/image" Target="../media/image2677.png"/><Relationship Id="rId190" Type="http://schemas.openxmlformats.org/officeDocument/2006/relationships/customXml" Target="../ink/ink2719.xml"/><Relationship Id="rId204" Type="http://schemas.openxmlformats.org/officeDocument/2006/relationships/customXml" Target="../ink/ink2726.xml"/><Relationship Id="rId220" Type="http://schemas.openxmlformats.org/officeDocument/2006/relationships/customXml" Target="../ink/ink2734.xml"/><Relationship Id="rId225" Type="http://schemas.openxmlformats.org/officeDocument/2006/relationships/image" Target="../media/image2685.png"/><Relationship Id="rId241" Type="http://schemas.openxmlformats.org/officeDocument/2006/relationships/image" Target="../media/image2693.png"/><Relationship Id="rId246" Type="http://schemas.openxmlformats.org/officeDocument/2006/relationships/customXml" Target="../ink/ink2747.xml"/><Relationship Id="rId15" Type="http://schemas.openxmlformats.org/officeDocument/2006/relationships/image" Target="../media/image2582.png"/><Relationship Id="rId36" Type="http://schemas.openxmlformats.org/officeDocument/2006/relationships/customXml" Target="../ink/ink2642.xml"/><Relationship Id="rId57" Type="http://schemas.openxmlformats.org/officeDocument/2006/relationships/image" Target="../media/image2602.png"/><Relationship Id="rId106" Type="http://schemas.openxmlformats.org/officeDocument/2006/relationships/customXml" Target="../ink/ink2677.xml"/><Relationship Id="rId127" Type="http://schemas.openxmlformats.org/officeDocument/2006/relationships/image" Target="../media/image2636.png"/><Relationship Id="rId10" Type="http://schemas.openxmlformats.org/officeDocument/2006/relationships/customXml" Target="../ink/ink2629.xml"/><Relationship Id="rId31" Type="http://schemas.openxmlformats.org/officeDocument/2006/relationships/image" Target="../media/image2590.png"/><Relationship Id="rId52" Type="http://schemas.openxmlformats.org/officeDocument/2006/relationships/customXml" Target="../ink/ink2650.xml"/><Relationship Id="rId73" Type="http://schemas.openxmlformats.org/officeDocument/2006/relationships/image" Target="../media/image2610.png"/><Relationship Id="rId78" Type="http://schemas.openxmlformats.org/officeDocument/2006/relationships/customXml" Target="../ink/ink2663.xml"/><Relationship Id="rId94" Type="http://schemas.openxmlformats.org/officeDocument/2006/relationships/customXml" Target="../ink/ink2671.xml"/><Relationship Id="rId99" Type="http://schemas.openxmlformats.org/officeDocument/2006/relationships/image" Target="../media/image2622.png"/><Relationship Id="rId101" Type="http://schemas.openxmlformats.org/officeDocument/2006/relationships/image" Target="../media/image2623.png"/><Relationship Id="rId122" Type="http://schemas.openxmlformats.org/officeDocument/2006/relationships/customXml" Target="../ink/ink2685.xml"/><Relationship Id="rId143" Type="http://schemas.openxmlformats.org/officeDocument/2006/relationships/image" Target="../media/image2644.png"/><Relationship Id="rId148" Type="http://schemas.openxmlformats.org/officeDocument/2006/relationships/customXml" Target="../ink/ink2698.xml"/><Relationship Id="rId164" Type="http://schemas.openxmlformats.org/officeDocument/2006/relationships/customXml" Target="../ink/ink2706.xml"/><Relationship Id="rId169" Type="http://schemas.openxmlformats.org/officeDocument/2006/relationships/image" Target="../media/image2657.png"/><Relationship Id="rId185" Type="http://schemas.openxmlformats.org/officeDocument/2006/relationships/image" Target="../media/image2665.png"/><Relationship Id="rId4" Type="http://schemas.openxmlformats.org/officeDocument/2006/relationships/customXml" Target="../ink/ink2626.xml"/><Relationship Id="rId9" Type="http://schemas.openxmlformats.org/officeDocument/2006/relationships/image" Target="../media/image2579.png"/><Relationship Id="rId180" Type="http://schemas.openxmlformats.org/officeDocument/2006/relationships/customXml" Target="../ink/ink2714.xml"/><Relationship Id="rId210" Type="http://schemas.openxmlformats.org/officeDocument/2006/relationships/customXml" Target="../ink/ink2729.xml"/><Relationship Id="rId215" Type="http://schemas.openxmlformats.org/officeDocument/2006/relationships/image" Target="../media/image2680.png"/><Relationship Id="rId236" Type="http://schemas.openxmlformats.org/officeDocument/2006/relationships/customXml" Target="../ink/ink2742.xml"/><Relationship Id="rId26" Type="http://schemas.openxmlformats.org/officeDocument/2006/relationships/customXml" Target="../ink/ink2637.xml"/><Relationship Id="rId231" Type="http://schemas.openxmlformats.org/officeDocument/2006/relationships/image" Target="../media/image2688.png"/><Relationship Id="rId252" Type="http://schemas.openxmlformats.org/officeDocument/2006/relationships/customXml" Target="../ink/ink2750.xml"/><Relationship Id="rId47" Type="http://schemas.openxmlformats.org/officeDocument/2006/relationships/image" Target="../media/image2598.png"/><Relationship Id="rId68" Type="http://schemas.openxmlformats.org/officeDocument/2006/relationships/customXml" Target="../ink/ink2658.xml"/><Relationship Id="rId89" Type="http://schemas.openxmlformats.org/officeDocument/2006/relationships/image" Target="../media/image2617.png"/><Relationship Id="rId112" Type="http://schemas.openxmlformats.org/officeDocument/2006/relationships/customXml" Target="../ink/ink2680.xml"/><Relationship Id="rId133" Type="http://schemas.openxmlformats.org/officeDocument/2006/relationships/image" Target="../media/image2639.png"/><Relationship Id="rId154" Type="http://schemas.openxmlformats.org/officeDocument/2006/relationships/customXml" Target="../ink/ink2701.xml"/><Relationship Id="rId175" Type="http://schemas.openxmlformats.org/officeDocument/2006/relationships/image" Target="../media/image2660.png"/><Relationship Id="rId196" Type="http://schemas.openxmlformats.org/officeDocument/2006/relationships/customXml" Target="../ink/ink2722.xml"/><Relationship Id="rId200" Type="http://schemas.openxmlformats.org/officeDocument/2006/relationships/customXml" Target="../ink/ink2724.xml"/><Relationship Id="rId16" Type="http://schemas.openxmlformats.org/officeDocument/2006/relationships/customXml" Target="../ink/ink2632.xml"/><Relationship Id="rId221" Type="http://schemas.openxmlformats.org/officeDocument/2006/relationships/image" Target="../media/image2683.png"/><Relationship Id="rId242" Type="http://schemas.openxmlformats.org/officeDocument/2006/relationships/customXml" Target="../ink/ink2745.xml"/><Relationship Id="rId37" Type="http://schemas.openxmlformats.org/officeDocument/2006/relationships/image" Target="../media/image2593.png"/><Relationship Id="rId58" Type="http://schemas.openxmlformats.org/officeDocument/2006/relationships/customXml" Target="../ink/ink2653.xml"/><Relationship Id="rId79" Type="http://schemas.openxmlformats.org/officeDocument/2006/relationships/image" Target="../media/image46.png"/><Relationship Id="rId102" Type="http://schemas.openxmlformats.org/officeDocument/2006/relationships/customXml" Target="../ink/ink2675.xml"/><Relationship Id="rId123" Type="http://schemas.openxmlformats.org/officeDocument/2006/relationships/image" Target="../media/image2634.png"/><Relationship Id="rId144" Type="http://schemas.openxmlformats.org/officeDocument/2006/relationships/customXml" Target="../ink/ink2696.xml"/><Relationship Id="rId90" Type="http://schemas.openxmlformats.org/officeDocument/2006/relationships/customXml" Target="../ink/ink2669.xml"/><Relationship Id="rId165" Type="http://schemas.openxmlformats.org/officeDocument/2006/relationships/image" Target="../media/image2655.png"/><Relationship Id="rId186" Type="http://schemas.openxmlformats.org/officeDocument/2006/relationships/customXml" Target="../ink/ink2717.xml"/><Relationship Id="rId211" Type="http://schemas.openxmlformats.org/officeDocument/2006/relationships/image" Target="../media/image2678.png"/><Relationship Id="rId232" Type="http://schemas.openxmlformats.org/officeDocument/2006/relationships/customXml" Target="../ink/ink2740.xml"/><Relationship Id="rId253" Type="http://schemas.openxmlformats.org/officeDocument/2006/relationships/image" Target="../media/image2699.png"/><Relationship Id="rId27" Type="http://schemas.openxmlformats.org/officeDocument/2006/relationships/image" Target="../media/image2588.png"/><Relationship Id="rId48" Type="http://schemas.openxmlformats.org/officeDocument/2006/relationships/customXml" Target="../ink/ink2648.xml"/><Relationship Id="rId69" Type="http://schemas.openxmlformats.org/officeDocument/2006/relationships/image" Target="../media/image2608.png"/><Relationship Id="rId113" Type="http://schemas.openxmlformats.org/officeDocument/2006/relationships/image" Target="../media/image2629.png"/><Relationship Id="rId134" Type="http://schemas.openxmlformats.org/officeDocument/2006/relationships/customXml" Target="../ink/ink2691.xml"/><Relationship Id="rId80" Type="http://schemas.openxmlformats.org/officeDocument/2006/relationships/customXml" Target="../ink/ink2664.xml"/><Relationship Id="rId155" Type="http://schemas.openxmlformats.org/officeDocument/2006/relationships/image" Target="../media/image2650.png"/><Relationship Id="rId176" Type="http://schemas.openxmlformats.org/officeDocument/2006/relationships/customXml" Target="../ink/ink2712.xml"/><Relationship Id="rId197" Type="http://schemas.openxmlformats.org/officeDocument/2006/relationships/image" Target="../media/image2671.png"/><Relationship Id="rId201" Type="http://schemas.openxmlformats.org/officeDocument/2006/relationships/image" Target="../media/image2673.png"/><Relationship Id="rId222" Type="http://schemas.openxmlformats.org/officeDocument/2006/relationships/customXml" Target="../ink/ink2735.xml"/><Relationship Id="rId243" Type="http://schemas.openxmlformats.org/officeDocument/2006/relationships/image" Target="../media/image2694.png"/><Relationship Id="rId17" Type="http://schemas.openxmlformats.org/officeDocument/2006/relationships/image" Target="../media/image2583.png"/><Relationship Id="rId38" Type="http://schemas.openxmlformats.org/officeDocument/2006/relationships/customXml" Target="../ink/ink2643.xml"/><Relationship Id="rId59" Type="http://schemas.openxmlformats.org/officeDocument/2006/relationships/image" Target="../media/image2603.png"/><Relationship Id="rId103" Type="http://schemas.openxmlformats.org/officeDocument/2006/relationships/image" Target="../media/image2624.png"/><Relationship Id="rId124" Type="http://schemas.openxmlformats.org/officeDocument/2006/relationships/customXml" Target="../ink/ink268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09.xml"/><Relationship Id="rId117" Type="http://schemas.openxmlformats.org/officeDocument/2006/relationships/image" Target="../media/image357.png"/><Relationship Id="rId21" Type="http://schemas.openxmlformats.org/officeDocument/2006/relationships/image" Target="../media/image309.png"/><Relationship Id="rId42" Type="http://schemas.openxmlformats.org/officeDocument/2006/relationships/customXml" Target="../ink/ink317.xml"/><Relationship Id="rId47" Type="http://schemas.openxmlformats.org/officeDocument/2006/relationships/image" Target="../media/image322.png"/><Relationship Id="rId63" Type="http://schemas.openxmlformats.org/officeDocument/2006/relationships/image" Target="../media/image330.png"/><Relationship Id="rId68" Type="http://schemas.openxmlformats.org/officeDocument/2006/relationships/customXml" Target="../ink/ink330.xml"/><Relationship Id="rId84" Type="http://schemas.openxmlformats.org/officeDocument/2006/relationships/customXml" Target="../ink/ink338.xml"/><Relationship Id="rId89" Type="http://schemas.openxmlformats.org/officeDocument/2006/relationships/image" Target="../media/image343.png"/><Relationship Id="rId112" Type="http://schemas.openxmlformats.org/officeDocument/2006/relationships/customXml" Target="../ink/ink352.xml"/><Relationship Id="rId133" Type="http://schemas.openxmlformats.org/officeDocument/2006/relationships/image" Target="../media/image364.png"/><Relationship Id="rId138" Type="http://schemas.openxmlformats.org/officeDocument/2006/relationships/customXml" Target="../ink/ink365.xml"/><Relationship Id="rId154" Type="http://schemas.openxmlformats.org/officeDocument/2006/relationships/customXml" Target="../ink/ink373.xml"/><Relationship Id="rId159" Type="http://schemas.openxmlformats.org/officeDocument/2006/relationships/image" Target="../media/image375.png"/><Relationship Id="rId175" Type="http://schemas.openxmlformats.org/officeDocument/2006/relationships/image" Target="../media/image383.png"/><Relationship Id="rId170" Type="http://schemas.openxmlformats.org/officeDocument/2006/relationships/customXml" Target="../ink/ink381.xml"/><Relationship Id="rId16" Type="http://schemas.openxmlformats.org/officeDocument/2006/relationships/customXml" Target="../ink/ink304.xml"/><Relationship Id="rId107" Type="http://schemas.openxmlformats.org/officeDocument/2006/relationships/image" Target="../media/image352.png"/><Relationship Id="rId11" Type="http://schemas.openxmlformats.org/officeDocument/2006/relationships/image" Target="../media/image304.png"/><Relationship Id="rId32" Type="http://schemas.openxmlformats.org/officeDocument/2006/relationships/customXml" Target="../ink/ink312.xml"/><Relationship Id="rId37" Type="http://schemas.openxmlformats.org/officeDocument/2006/relationships/image" Target="../media/image317.png"/><Relationship Id="rId53" Type="http://schemas.openxmlformats.org/officeDocument/2006/relationships/image" Target="../media/image325.png"/><Relationship Id="rId58" Type="http://schemas.openxmlformats.org/officeDocument/2006/relationships/customXml" Target="../ink/ink325.xml"/><Relationship Id="rId74" Type="http://schemas.openxmlformats.org/officeDocument/2006/relationships/customXml" Target="../ink/ink333.xml"/><Relationship Id="rId79" Type="http://schemas.openxmlformats.org/officeDocument/2006/relationships/image" Target="../media/image338.png"/><Relationship Id="rId102" Type="http://schemas.openxmlformats.org/officeDocument/2006/relationships/customXml" Target="../ink/ink347.xml"/><Relationship Id="rId123" Type="http://schemas.openxmlformats.org/officeDocument/2006/relationships/image" Target="../media/image360.png"/><Relationship Id="rId128" Type="http://schemas.openxmlformats.org/officeDocument/2006/relationships/customXml" Target="../ink/ink360.xml"/><Relationship Id="rId144" Type="http://schemas.openxmlformats.org/officeDocument/2006/relationships/customXml" Target="../ink/ink368.xml"/><Relationship Id="rId149" Type="http://schemas.openxmlformats.org/officeDocument/2006/relationships/image" Target="../media/image371.png"/><Relationship Id="rId5" Type="http://schemas.openxmlformats.org/officeDocument/2006/relationships/image" Target="../media/image301.png"/><Relationship Id="rId90" Type="http://schemas.openxmlformats.org/officeDocument/2006/relationships/customXml" Target="../ink/ink341.xml"/><Relationship Id="rId95" Type="http://schemas.openxmlformats.org/officeDocument/2006/relationships/image" Target="../media/image346.png"/><Relationship Id="rId160" Type="http://schemas.openxmlformats.org/officeDocument/2006/relationships/customXml" Target="../ink/ink376.xml"/><Relationship Id="rId165" Type="http://schemas.openxmlformats.org/officeDocument/2006/relationships/image" Target="../media/image378.png"/><Relationship Id="rId181" Type="http://schemas.openxmlformats.org/officeDocument/2006/relationships/image" Target="../media/image386.png"/><Relationship Id="rId186" Type="http://schemas.openxmlformats.org/officeDocument/2006/relationships/customXml" Target="../ink/ink389.xml"/><Relationship Id="rId22" Type="http://schemas.openxmlformats.org/officeDocument/2006/relationships/customXml" Target="../ink/ink307.xml"/><Relationship Id="rId27" Type="http://schemas.openxmlformats.org/officeDocument/2006/relationships/image" Target="../media/image312.png"/><Relationship Id="rId43" Type="http://schemas.openxmlformats.org/officeDocument/2006/relationships/image" Target="../media/image320.png"/><Relationship Id="rId48" Type="http://schemas.openxmlformats.org/officeDocument/2006/relationships/customXml" Target="../ink/ink320.xml"/><Relationship Id="rId64" Type="http://schemas.openxmlformats.org/officeDocument/2006/relationships/customXml" Target="../ink/ink328.xml"/><Relationship Id="rId69" Type="http://schemas.openxmlformats.org/officeDocument/2006/relationships/image" Target="../media/image333.png"/><Relationship Id="rId113" Type="http://schemas.openxmlformats.org/officeDocument/2006/relationships/image" Target="../media/image355.png"/><Relationship Id="rId118" Type="http://schemas.openxmlformats.org/officeDocument/2006/relationships/customXml" Target="../ink/ink355.xml"/><Relationship Id="rId134" Type="http://schemas.openxmlformats.org/officeDocument/2006/relationships/customXml" Target="../ink/ink363.xml"/><Relationship Id="rId139" Type="http://schemas.openxmlformats.org/officeDocument/2006/relationships/image" Target="../media/image367.png"/><Relationship Id="rId80" Type="http://schemas.openxmlformats.org/officeDocument/2006/relationships/customXml" Target="../ink/ink336.xml"/><Relationship Id="rId85" Type="http://schemas.openxmlformats.org/officeDocument/2006/relationships/image" Target="../media/image341.png"/><Relationship Id="rId150" Type="http://schemas.openxmlformats.org/officeDocument/2006/relationships/customXml" Target="../ink/ink371.xml"/><Relationship Id="rId155" Type="http://schemas.openxmlformats.org/officeDocument/2006/relationships/image" Target="../media/image373.png"/><Relationship Id="rId171" Type="http://schemas.openxmlformats.org/officeDocument/2006/relationships/image" Target="../media/image381.png"/><Relationship Id="rId176" Type="http://schemas.openxmlformats.org/officeDocument/2006/relationships/customXml" Target="../ink/ink384.xml"/><Relationship Id="rId12" Type="http://schemas.openxmlformats.org/officeDocument/2006/relationships/customXml" Target="../ink/ink302.xml"/><Relationship Id="rId17" Type="http://schemas.openxmlformats.org/officeDocument/2006/relationships/image" Target="../media/image307.png"/><Relationship Id="rId33" Type="http://schemas.openxmlformats.org/officeDocument/2006/relationships/image" Target="../media/image315.png"/><Relationship Id="rId38" Type="http://schemas.openxmlformats.org/officeDocument/2006/relationships/customXml" Target="../ink/ink315.xml"/><Relationship Id="rId59" Type="http://schemas.openxmlformats.org/officeDocument/2006/relationships/image" Target="../media/image328.png"/><Relationship Id="rId103" Type="http://schemas.openxmlformats.org/officeDocument/2006/relationships/image" Target="../media/image350.png"/><Relationship Id="rId108" Type="http://schemas.openxmlformats.org/officeDocument/2006/relationships/customXml" Target="../ink/ink350.xml"/><Relationship Id="rId124" Type="http://schemas.openxmlformats.org/officeDocument/2006/relationships/customXml" Target="../ink/ink358.xml"/><Relationship Id="rId129" Type="http://schemas.openxmlformats.org/officeDocument/2006/relationships/image" Target="../media/image362.png"/><Relationship Id="rId54" Type="http://schemas.openxmlformats.org/officeDocument/2006/relationships/customXml" Target="../ink/ink323.xml"/><Relationship Id="rId70" Type="http://schemas.openxmlformats.org/officeDocument/2006/relationships/customXml" Target="../ink/ink331.xml"/><Relationship Id="rId75" Type="http://schemas.openxmlformats.org/officeDocument/2006/relationships/image" Target="../media/image336.png"/><Relationship Id="rId91" Type="http://schemas.openxmlformats.org/officeDocument/2006/relationships/image" Target="../media/image344.png"/><Relationship Id="rId96" Type="http://schemas.openxmlformats.org/officeDocument/2006/relationships/customXml" Target="../ink/ink344.xml"/><Relationship Id="rId140" Type="http://schemas.openxmlformats.org/officeDocument/2006/relationships/customXml" Target="../ink/ink366.xml"/><Relationship Id="rId145" Type="http://schemas.openxmlformats.org/officeDocument/2006/relationships/image" Target="../media/image16.png"/><Relationship Id="rId161" Type="http://schemas.openxmlformats.org/officeDocument/2006/relationships/image" Target="../media/image376.png"/><Relationship Id="rId166" Type="http://schemas.openxmlformats.org/officeDocument/2006/relationships/customXml" Target="../ink/ink379.xml"/><Relationship Id="rId182" Type="http://schemas.openxmlformats.org/officeDocument/2006/relationships/customXml" Target="../ink/ink387.xml"/><Relationship Id="rId187" Type="http://schemas.openxmlformats.org/officeDocument/2006/relationships/image" Target="../media/image38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9.xml"/><Relationship Id="rId23" Type="http://schemas.openxmlformats.org/officeDocument/2006/relationships/image" Target="../media/image310.png"/><Relationship Id="rId28" Type="http://schemas.openxmlformats.org/officeDocument/2006/relationships/customXml" Target="../ink/ink310.xml"/><Relationship Id="rId49" Type="http://schemas.openxmlformats.org/officeDocument/2006/relationships/image" Target="../media/image323.png"/><Relationship Id="rId114" Type="http://schemas.openxmlformats.org/officeDocument/2006/relationships/customXml" Target="../ink/ink353.xml"/><Relationship Id="rId119" Type="http://schemas.openxmlformats.org/officeDocument/2006/relationships/image" Target="../media/image358.png"/><Relationship Id="rId44" Type="http://schemas.openxmlformats.org/officeDocument/2006/relationships/customXml" Target="../ink/ink318.xml"/><Relationship Id="rId60" Type="http://schemas.openxmlformats.org/officeDocument/2006/relationships/customXml" Target="../ink/ink326.xml"/><Relationship Id="rId65" Type="http://schemas.openxmlformats.org/officeDocument/2006/relationships/image" Target="../media/image331.png"/><Relationship Id="rId81" Type="http://schemas.openxmlformats.org/officeDocument/2006/relationships/image" Target="../media/image339.png"/><Relationship Id="rId86" Type="http://schemas.openxmlformats.org/officeDocument/2006/relationships/customXml" Target="../ink/ink339.xml"/><Relationship Id="rId130" Type="http://schemas.openxmlformats.org/officeDocument/2006/relationships/customXml" Target="../ink/ink361.xml"/><Relationship Id="rId135" Type="http://schemas.openxmlformats.org/officeDocument/2006/relationships/image" Target="../media/image365.png"/><Relationship Id="rId151" Type="http://schemas.openxmlformats.org/officeDocument/2006/relationships/image" Target="../media/image372.png"/><Relationship Id="rId156" Type="http://schemas.openxmlformats.org/officeDocument/2006/relationships/customXml" Target="../ink/ink374.xml"/><Relationship Id="rId177" Type="http://schemas.openxmlformats.org/officeDocument/2006/relationships/image" Target="../media/image384.png"/><Relationship Id="rId172" Type="http://schemas.openxmlformats.org/officeDocument/2006/relationships/customXml" Target="../ink/ink382.xml"/><Relationship Id="rId13" Type="http://schemas.openxmlformats.org/officeDocument/2006/relationships/image" Target="../media/image305.png"/><Relationship Id="rId18" Type="http://schemas.openxmlformats.org/officeDocument/2006/relationships/customXml" Target="../ink/ink305.xml"/><Relationship Id="rId39" Type="http://schemas.openxmlformats.org/officeDocument/2006/relationships/image" Target="../media/image318.png"/><Relationship Id="rId109" Type="http://schemas.openxmlformats.org/officeDocument/2006/relationships/image" Target="../media/image353.png"/><Relationship Id="rId34" Type="http://schemas.openxmlformats.org/officeDocument/2006/relationships/customXml" Target="../ink/ink313.xml"/><Relationship Id="rId50" Type="http://schemas.openxmlformats.org/officeDocument/2006/relationships/customXml" Target="../ink/ink321.xml"/><Relationship Id="rId55" Type="http://schemas.openxmlformats.org/officeDocument/2006/relationships/image" Target="../media/image326.png"/><Relationship Id="rId76" Type="http://schemas.openxmlformats.org/officeDocument/2006/relationships/customXml" Target="../ink/ink334.xml"/><Relationship Id="rId97" Type="http://schemas.openxmlformats.org/officeDocument/2006/relationships/image" Target="../media/image347.png"/><Relationship Id="rId104" Type="http://schemas.openxmlformats.org/officeDocument/2006/relationships/customXml" Target="../ink/ink348.xml"/><Relationship Id="rId120" Type="http://schemas.openxmlformats.org/officeDocument/2006/relationships/customXml" Target="../ink/ink356.xml"/><Relationship Id="rId125" Type="http://schemas.openxmlformats.org/officeDocument/2006/relationships/image" Target="../media/image361.png"/><Relationship Id="rId141" Type="http://schemas.openxmlformats.org/officeDocument/2006/relationships/image" Target="../media/image368.png"/><Relationship Id="rId146" Type="http://schemas.openxmlformats.org/officeDocument/2006/relationships/customXml" Target="../ink/ink369.xml"/><Relationship Id="rId167" Type="http://schemas.openxmlformats.org/officeDocument/2006/relationships/image" Target="../media/image379.png"/><Relationship Id="rId7" Type="http://schemas.openxmlformats.org/officeDocument/2006/relationships/image" Target="../media/image302.png"/><Relationship Id="rId71" Type="http://schemas.openxmlformats.org/officeDocument/2006/relationships/image" Target="../media/image334.png"/><Relationship Id="rId92" Type="http://schemas.openxmlformats.org/officeDocument/2006/relationships/customXml" Target="../ink/ink342.xml"/><Relationship Id="rId162" Type="http://schemas.openxmlformats.org/officeDocument/2006/relationships/customXml" Target="../ink/ink377.xml"/><Relationship Id="rId183" Type="http://schemas.openxmlformats.org/officeDocument/2006/relationships/image" Target="../media/image387.png"/><Relationship Id="rId2" Type="http://schemas.openxmlformats.org/officeDocument/2006/relationships/customXml" Target="../ink/ink297.xml"/><Relationship Id="rId29" Type="http://schemas.openxmlformats.org/officeDocument/2006/relationships/image" Target="../media/image313.png"/><Relationship Id="rId24" Type="http://schemas.openxmlformats.org/officeDocument/2006/relationships/customXml" Target="../ink/ink308.xml"/><Relationship Id="rId40" Type="http://schemas.openxmlformats.org/officeDocument/2006/relationships/customXml" Target="../ink/ink316.xml"/><Relationship Id="rId45" Type="http://schemas.openxmlformats.org/officeDocument/2006/relationships/image" Target="../media/image321.png"/><Relationship Id="rId66" Type="http://schemas.openxmlformats.org/officeDocument/2006/relationships/customXml" Target="../ink/ink329.xml"/><Relationship Id="rId87" Type="http://schemas.openxmlformats.org/officeDocument/2006/relationships/image" Target="../media/image342.png"/><Relationship Id="rId110" Type="http://schemas.openxmlformats.org/officeDocument/2006/relationships/customXml" Target="../ink/ink351.xml"/><Relationship Id="rId115" Type="http://schemas.openxmlformats.org/officeDocument/2006/relationships/image" Target="../media/image356.png"/><Relationship Id="rId131" Type="http://schemas.openxmlformats.org/officeDocument/2006/relationships/image" Target="../media/image363.png"/><Relationship Id="rId136" Type="http://schemas.openxmlformats.org/officeDocument/2006/relationships/customXml" Target="../ink/ink364.xml"/><Relationship Id="rId157" Type="http://schemas.openxmlformats.org/officeDocument/2006/relationships/image" Target="../media/image374.png"/><Relationship Id="rId178" Type="http://schemas.openxmlformats.org/officeDocument/2006/relationships/customXml" Target="../ink/ink385.xml"/><Relationship Id="rId61" Type="http://schemas.openxmlformats.org/officeDocument/2006/relationships/image" Target="../media/image329.png"/><Relationship Id="rId82" Type="http://schemas.openxmlformats.org/officeDocument/2006/relationships/customXml" Target="../ink/ink337.xml"/><Relationship Id="rId152" Type="http://schemas.openxmlformats.org/officeDocument/2006/relationships/customXml" Target="../ink/ink372.xml"/><Relationship Id="rId173" Type="http://schemas.openxmlformats.org/officeDocument/2006/relationships/image" Target="../media/image382.png"/><Relationship Id="rId19" Type="http://schemas.openxmlformats.org/officeDocument/2006/relationships/image" Target="../media/image308.png"/><Relationship Id="rId14" Type="http://schemas.openxmlformats.org/officeDocument/2006/relationships/customXml" Target="../ink/ink303.xml"/><Relationship Id="rId30" Type="http://schemas.openxmlformats.org/officeDocument/2006/relationships/customXml" Target="../ink/ink311.xml"/><Relationship Id="rId35" Type="http://schemas.openxmlformats.org/officeDocument/2006/relationships/image" Target="../media/image316.png"/><Relationship Id="rId56" Type="http://schemas.openxmlformats.org/officeDocument/2006/relationships/customXml" Target="../ink/ink324.xml"/><Relationship Id="rId77" Type="http://schemas.openxmlformats.org/officeDocument/2006/relationships/image" Target="../media/image337.png"/><Relationship Id="rId100" Type="http://schemas.openxmlformats.org/officeDocument/2006/relationships/customXml" Target="../ink/ink346.xml"/><Relationship Id="rId105" Type="http://schemas.openxmlformats.org/officeDocument/2006/relationships/image" Target="../media/image351.png"/><Relationship Id="rId126" Type="http://schemas.openxmlformats.org/officeDocument/2006/relationships/customXml" Target="../ink/ink359.xml"/><Relationship Id="rId147" Type="http://schemas.openxmlformats.org/officeDocument/2006/relationships/image" Target="../media/image370.png"/><Relationship Id="rId168" Type="http://schemas.openxmlformats.org/officeDocument/2006/relationships/customXml" Target="../ink/ink380.xml"/><Relationship Id="rId8" Type="http://schemas.openxmlformats.org/officeDocument/2006/relationships/customXml" Target="../ink/ink300.xml"/><Relationship Id="rId51" Type="http://schemas.openxmlformats.org/officeDocument/2006/relationships/image" Target="../media/image324.png"/><Relationship Id="rId72" Type="http://schemas.openxmlformats.org/officeDocument/2006/relationships/customXml" Target="../ink/ink332.xml"/><Relationship Id="rId93" Type="http://schemas.openxmlformats.org/officeDocument/2006/relationships/image" Target="../media/image345.png"/><Relationship Id="rId98" Type="http://schemas.openxmlformats.org/officeDocument/2006/relationships/customXml" Target="../ink/ink345.xml"/><Relationship Id="rId121" Type="http://schemas.openxmlformats.org/officeDocument/2006/relationships/image" Target="../media/image359.png"/><Relationship Id="rId142" Type="http://schemas.openxmlformats.org/officeDocument/2006/relationships/customXml" Target="../ink/ink367.xml"/><Relationship Id="rId163" Type="http://schemas.openxmlformats.org/officeDocument/2006/relationships/image" Target="../media/image377.png"/><Relationship Id="rId184" Type="http://schemas.openxmlformats.org/officeDocument/2006/relationships/customXml" Target="../ink/ink388.xml"/><Relationship Id="rId3" Type="http://schemas.openxmlformats.org/officeDocument/2006/relationships/image" Target="../media/image300.png"/><Relationship Id="rId25" Type="http://schemas.openxmlformats.org/officeDocument/2006/relationships/image" Target="../media/image311.png"/><Relationship Id="rId46" Type="http://schemas.openxmlformats.org/officeDocument/2006/relationships/customXml" Target="../ink/ink319.xml"/><Relationship Id="rId67" Type="http://schemas.openxmlformats.org/officeDocument/2006/relationships/image" Target="../media/image332.png"/><Relationship Id="rId116" Type="http://schemas.openxmlformats.org/officeDocument/2006/relationships/customXml" Target="../ink/ink354.xml"/><Relationship Id="rId137" Type="http://schemas.openxmlformats.org/officeDocument/2006/relationships/image" Target="../media/image366.png"/><Relationship Id="rId158" Type="http://schemas.openxmlformats.org/officeDocument/2006/relationships/customXml" Target="../ink/ink375.xml"/><Relationship Id="rId20" Type="http://schemas.openxmlformats.org/officeDocument/2006/relationships/customXml" Target="../ink/ink306.xml"/><Relationship Id="rId41" Type="http://schemas.openxmlformats.org/officeDocument/2006/relationships/image" Target="../media/image319.png"/><Relationship Id="rId62" Type="http://schemas.openxmlformats.org/officeDocument/2006/relationships/customXml" Target="../ink/ink327.xml"/><Relationship Id="rId83" Type="http://schemas.openxmlformats.org/officeDocument/2006/relationships/image" Target="../media/image340.png"/><Relationship Id="rId88" Type="http://schemas.openxmlformats.org/officeDocument/2006/relationships/customXml" Target="../ink/ink340.xml"/><Relationship Id="rId111" Type="http://schemas.openxmlformats.org/officeDocument/2006/relationships/image" Target="../media/image354.png"/><Relationship Id="rId132" Type="http://schemas.openxmlformats.org/officeDocument/2006/relationships/customXml" Target="../ink/ink362.xml"/><Relationship Id="rId153" Type="http://schemas.openxmlformats.org/officeDocument/2006/relationships/image" Target="../media/image193.png"/><Relationship Id="rId174" Type="http://schemas.openxmlformats.org/officeDocument/2006/relationships/customXml" Target="../ink/ink383.xml"/><Relationship Id="rId179" Type="http://schemas.openxmlformats.org/officeDocument/2006/relationships/image" Target="../media/image385.png"/><Relationship Id="rId15" Type="http://schemas.openxmlformats.org/officeDocument/2006/relationships/image" Target="../media/image306.png"/><Relationship Id="rId36" Type="http://schemas.openxmlformats.org/officeDocument/2006/relationships/customXml" Target="../ink/ink314.xml"/><Relationship Id="rId57" Type="http://schemas.openxmlformats.org/officeDocument/2006/relationships/image" Target="../media/image327.png"/><Relationship Id="rId106" Type="http://schemas.openxmlformats.org/officeDocument/2006/relationships/customXml" Target="../ink/ink349.xml"/><Relationship Id="rId127" Type="http://schemas.openxmlformats.org/officeDocument/2006/relationships/image" Target="../media/image249.png"/><Relationship Id="rId10" Type="http://schemas.openxmlformats.org/officeDocument/2006/relationships/customXml" Target="../ink/ink301.xml"/><Relationship Id="rId31" Type="http://schemas.openxmlformats.org/officeDocument/2006/relationships/image" Target="../media/image314.png"/><Relationship Id="rId52" Type="http://schemas.openxmlformats.org/officeDocument/2006/relationships/customXml" Target="../ink/ink322.xml"/><Relationship Id="rId73" Type="http://schemas.openxmlformats.org/officeDocument/2006/relationships/image" Target="../media/image335.png"/><Relationship Id="rId78" Type="http://schemas.openxmlformats.org/officeDocument/2006/relationships/customXml" Target="../ink/ink335.xml"/><Relationship Id="rId94" Type="http://schemas.openxmlformats.org/officeDocument/2006/relationships/customXml" Target="../ink/ink343.xml"/><Relationship Id="rId99" Type="http://schemas.openxmlformats.org/officeDocument/2006/relationships/image" Target="../media/image348.png"/><Relationship Id="rId101" Type="http://schemas.openxmlformats.org/officeDocument/2006/relationships/image" Target="../media/image349.png"/><Relationship Id="rId122" Type="http://schemas.openxmlformats.org/officeDocument/2006/relationships/customXml" Target="../ink/ink357.xml"/><Relationship Id="rId143" Type="http://schemas.openxmlformats.org/officeDocument/2006/relationships/image" Target="../media/image369.png"/><Relationship Id="rId148" Type="http://schemas.openxmlformats.org/officeDocument/2006/relationships/customXml" Target="../ink/ink370.xml"/><Relationship Id="rId164" Type="http://schemas.openxmlformats.org/officeDocument/2006/relationships/customXml" Target="../ink/ink378.xml"/><Relationship Id="rId169" Type="http://schemas.openxmlformats.org/officeDocument/2006/relationships/image" Target="../media/image380.png"/><Relationship Id="rId185" Type="http://schemas.openxmlformats.org/officeDocument/2006/relationships/image" Target="../media/image388.png"/><Relationship Id="rId4" Type="http://schemas.openxmlformats.org/officeDocument/2006/relationships/customXml" Target="../ink/ink298.xml"/><Relationship Id="rId9" Type="http://schemas.openxmlformats.org/officeDocument/2006/relationships/image" Target="../media/image303.png"/><Relationship Id="rId180" Type="http://schemas.openxmlformats.org/officeDocument/2006/relationships/customXml" Target="../ink/ink386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46.png"/><Relationship Id="rId299" Type="http://schemas.openxmlformats.org/officeDocument/2006/relationships/image" Target="../media/image536.png"/><Relationship Id="rId21" Type="http://schemas.openxmlformats.org/officeDocument/2006/relationships/image" Target="../media/image399.png"/><Relationship Id="rId63" Type="http://schemas.openxmlformats.org/officeDocument/2006/relationships/image" Target="../media/image419.png"/><Relationship Id="rId159" Type="http://schemas.openxmlformats.org/officeDocument/2006/relationships/image" Target="../media/image467.png"/><Relationship Id="rId324" Type="http://schemas.openxmlformats.org/officeDocument/2006/relationships/customXml" Target="../ink/ink551.xml"/><Relationship Id="rId366" Type="http://schemas.openxmlformats.org/officeDocument/2006/relationships/customXml" Target="../ink/ink572.xml"/><Relationship Id="rId531" Type="http://schemas.openxmlformats.org/officeDocument/2006/relationships/customXml" Target="../ink/ink655.xml"/><Relationship Id="rId573" Type="http://schemas.openxmlformats.org/officeDocument/2006/relationships/customXml" Target="../ink/ink676.xml"/><Relationship Id="rId170" Type="http://schemas.openxmlformats.org/officeDocument/2006/relationships/customXml" Target="../ink/ink474.xml"/><Relationship Id="rId226" Type="http://schemas.openxmlformats.org/officeDocument/2006/relationships/customXml" Target="../ink/ink502.xml"/><Relationship Id="rId433" Type="http://schemas.openxmlformats.org/officeDocument/2006/relationships/image" Target="../media/image89.png"/><Relationship Id="rId268" Type="http://schemas.openxmlformats.org/officeDocument/2006/relationships/customXml" Target="../ink/ink523.xml"/><Relationship Id="rId475" Type="http://schemas.openxmlformats.org/officeDocument/2006/relationships/customXml" Target="../ink/ink627.xml"/><Relationship Id="rId32" Type="http://schemas.openxmlformats.org/officeDocument/2006/relationships/customXml" Target="../ink/ink405.xml"/><Relationship Id="rId74" Type="http://schemas.openxmlformats.org/officeDocument/2006/relationships/customXml" Target="../ink/ink426.xml"/><Relationship Id="rId128" Type="http://schemas.openxmlformats.org/officeDocument/2006/relationships/customXml" Target="../ink/ink453.xml"/><Relationship Id="rId335" Type="http://schemas.openxmlformats.org/officeDocument/2006/relationships/image" Target="../media/image554.png"/><Relationship Id="rId377" Type="http://schemas.openxmlformats.org/officeDocument/2006/relationships/image" Target="../media/image574.png"/><Relationship Id="rId500" Type="http://schemas.openxmlformats.org/officeDocument/2006/relationships/image" Target="../media/image634.png"/><Relationship Id="rId542" Type="http://schemas.openxmlformats.org/officeDocument/2006/relationships/image" Target="../media/image654.png"/><Relationship Id="rId584" Type="http://schemas.openxmlformats.org/officeDocument/2006/relationships/image" Target="../media/image675.png"/><Relationship Id="rId5" Type="http://schemas.openxmlformats.org/officeDocument/2006/relationships/image" Target="../media/image391.png"/><Relationship Id="rId181" Type="http://schemas.openxmlformats.org/officeDocument/2006/relationships/image" Target="../media/image478.png"/><Relationship Id="rId237" Type="http://schemas.openxmlformats.org/officeDocument/2006/relationships/image" Target="../media/image506.png"/><Relationship Id="rId402" Type="http://schemas.openxmlformats.org/officeDocument/2006/relationships/customXml" Target="../ink/ink590.xml"/><Relationship Id="rId279" Type="http://schemas.openxmlformats.org/officeDocument/2006/relationships/image" Target="../media/image526.png"/><Relationship Id="rId444" Type="http://schemas.openxmlformats.org/officeDocument/2006/relationships/customXml" Target="../ink/ink611.xml"/><Relationship Id="rId486" Type="http://schemas.openxmlformats.org/officeDocument/2006/relationships/image" Target="../media/image627.png"/><Relationship Id="rId43" Type="http://schemas.openxmlformats.org/officeDocument/2006/relationships/image" Target="../media/image409.png"/><Relationship Id="rId139" Type="http://schemas.openxmlformats.org/officeDocument/2006/relationships/image" Target="../media/image457.png"/><Relationship Id="rId290" Type="http://schemas.openxmlformats.org/officeDocument/2006/relationships/customXml" Target="../ink/ink534.xml"/><Relationship Id="rId304" Type="http://schemas.openxmlformats.org/officeDocument/2006/relationships/customXml" Target="../ink/ink541.xml"/><Relationship Id="rId346" Type="http://schemas.openxmlformats.org/officeDocument/2006/relationships/customXml" Target="../ink/ink562.xml"/><Relationship Id="rId388" Type="http://schemas.openxmlformats.org/officeDocument/2006/relationships/customXml" Target="../ink/ink583.xml"/><Relationship Id="rId511" Type="http://schemas.openxmlformats.org/officeDocument/2006/relationships/customXml" Target="../ink/ink645.xml"/><Relationship Id="rId553" Type="http://schemas.openxmlformats.org/officeDocument/2006/relationships/customXml" Target="../ink/ink666.xml"/><Relationship Id="rId609" Type="http://schemas.openxmlformats.org/officeDocument/2006/relationships/customXml" Target="../ink/ink694.xml"/><Relationship Id="rId85" Type="http://schemas.openxmlformats.org/officeDocument/2006/relationships/image" Target="../media/image430.png"/><Relationship Id="rId150" Type="http://schemas.openxmlformats.org/officeDocument/2006/relationships/customXml" Target="../ink/ink464.xml"/><Relationship Id="rId192" Type="http://schemas.openxmlformats.org/officeDocument/2006/relationships/customXml" Target="../ink/ink485.xml"/><Relationship Id="rId206" Type="http://schemas.openxmlformats.org/officeDocument/2006/relationships/customXml" Target="../ink/ink492.xml"/><Relationship Id="rId413" Type="http://schemas.openxmlformats.org/officeDocument/2006/relationships/image" Target="../media/image592.png"/><Relationship Id="rId595" Type="http://schemas.openxmlformats.org/officeDocument/2006/relationships/customXml" Target="../ink/ink687.xml"/><Relationship Id="rId248" Type="http://schemas.openxmlformats.org/officeDocument/2006/relationships/customXml" Target="../ink/ink513.xml"/><Relationship Id="rId455" Type="http://schemas.openxmlformats.org/officeDocument/2006/relationships/customXml" Target="../ink/ink617.xml"/><Relationship Id="rId497" Type="http://schemas.openxmlformats.org/officeDocument/2006/relationships/customXml" Target="../ink/ink638.xml"/><Relationship Id="rId620" Type="http://schemas.openxmlformats.org/officeDocument/2006/relationships/image" Target="../media/image693.png"/><Relationship Id="rId12" Type="http://schemas.openxmlformats.org/officeDocument/2006/relationships/customXml" Target="../ink/ink395.xml"/><Relationship Id="rId108" Type="http://schemas.openxmlformats.org/officeDocument/2006/relationships/customXml" Target="../ink/ink443.xml"/><Relationship Id="rId315" Type="http://schemas.openxmlformats.org/officeDocument/2006/relationships/image" Target="../media/image544.png"/><Relationship Id="rId357" Type="http://schemas.openxmlformats.org/officeDocument/2006/relationships/image" Target="../media/image564.png"/><Relationship Id="rId522" Type="http://schemas.openxmlformats.org/officeDocument/2006/relationships/image" Target="../media/image644.png"/><Relationship Id="rId54" Type="http://schemas.openxmlformats.org/officeDocument/2006/relationships/customXml" Target="../ink/ink416.xml"/><Relationship Id="rId96" Type="http://schemas.openxmlformats.org/officeDocument/2006/relationships/customXml" Target="../ink/ink437.xml"/><Relationship Id="rId161" Type="http://schemas.openxmlformats.org/officeDocument/2006/relationships/image" Target="../media/image468.png"/><Relationship Id="rId217" Type="http://schemas.openxmlformats.org/officeDocument/2006/relationships/image" Target="../media/image496.png"/><Relationship Id="rId399" Type="http://schemas.openxmlformats.org/officeDocument/2006/relationships/image" Target="../media/image585.png"/><Relationship Id="rId564" Type="http://schemas.openxmlformats.org/officeDocument/2006/relationships/image" Target="../media/image665.png"/><Relationship Id="rId259" Type="http://schemas.openxmlformats.org/officeDocument/2006/relationships/image" Target="../media/image516.png"/><Relationship Id="rId424" Type="http://schemas.openxmlformats.org/officeDocument/2006/relationships/customXml" Target="../ink/ink601.xml"/><Relationship Id="rId466" Type="http://schemas.openxmlformats.org/officeDocument/2006/relationships/image" Target="../media/image617.png"/><Relationship Id="rId23" Type="http://schemas.openxmlformats.org/officeDocument/2006/relationships/image" Target="../media/image400.png"/><Relationship Id="rId119" Type="http://schemas.openxmlformats.org/officeDocument/2006/relationships/image" Target="../media/image447.png"/><Relationship Id="rId270" Type="http://schemas.openxmlformats.org/officeDocument/2006/relationships/customXml" Target="../ink/ink524.xml"/><Relationship Id="rId326" Type="http://schemas.openxmlformats.org/officeDocument/2006/relationships/customXml" Target="../ink/ink552.xml"/><Relationship Id="rId533" Type="http://schemas.openxmlformats.org/officeDocument/2006/relationships/customXml" Target="../ink/ink656.xml"/><Relationship Id="rId65" Type="http://schemas.openxmlformats.org/officeDocument/2006/relationships/image" Target="../media/image420.png"/><Relationship Id="rId130" Type="http://schemas.openxmlformats.org/officeDocument/2006/relationships/customXml" Target="../ink/ink454.xml"/><Relationship Id="rId368" Type="http://schemas.openxmlformats.org/officeDocument/2006/relationships/customXml" Target="../ink/ink573.xml"/><Relationship Id="rId575" Type="http://schemas.openxmlformats.org/officeDocument/2006/relationships/customXml" Target="../ink/ink677.xml"/><Relationship Id="rId172" Type="http://schemas.openxmlformats.org/officeDocument/2006/relationships/customXml" Target="../ink/ink475.xml"/><Relationship Id="rId228" Type="http://schemas.openxmlformats.org/officeDocument/2006/relationships/customXml" Target="../ink/ink503.xml"/><Relationship Id="rId435" Type="http://schemas.openxmlformats.org/officeDocument/2006/relationships/image" Target="../media/image602.png"/><Relationship Id="rId477" Type="http://schemas.openxmlformats.org/officeDocument/2006/relationships/customXml" Target="../ink/ink628.xml"/><Relationship Id="rId600" Type="http://schemas.openxmlformats.org/officeDocument/2006/relationships/image" Target="../media/image683.png"/><Relationship Id="rId281" Type="http://schemas.openxmlformats.org/officeDocument/2006/relationships/image" Target="../media/image527.png"/><Relationship Id="rId337" Type="http://schemas.openxmlformats.org/officeDocument/2006/relationships/image" Target="../media/image555.png"/><Relationship Id="rId502" Type="http://schemas.openxmlformats.org/officeDocument/2006/relationships/image" Target="../media/image635.png"/><Relationship Id="rId34" Type="http://schemas.openxmlformats.org/officeDocument/2006/relationships/customXml" Target="../ink/ink406.xml"/><Relationship Id="rId76" Type="http://schemas.openxmlformats.org/officeDocument/2006/relationships/customXml" Target="../ink/ink427.xml"/><Relationship Id="rId141" Type="http://schemas.openxmlformats.org/officeDocument/2006/relationships/image" Target="../media/image458.png"/><Relationship Id="rId379" Type="http://schemas.openxmlformats.org/officeDocument/2006/relationships/image" Target="../media/image575.png"/><Relationship Id="rId544" Type="http://schemas.openxmlformats.org/officeDocument/2006/relationships/image" Target="../media/image655.png"/><Relationship Id="rId586" Type="http://schemas.openxmlformats.org/officeDocument/2006/relationships/image" Target="../media/image676.png"/><Relationship Id="rId7" Type="http://schemas.openxmlformats.org/officeDocument/2006/relationships/image" Target="../media/image392.png"/><Relationship Id="rId183" Type="http://schemas.openxmlformats.org/officeDocument/2006/relationships/image" Target="../media/image479.png"/><Relationship Id="rId239" Type="http://schemas.openxmlformats.org/officeDocument/2006/relationships/image" Target="../media/image507.png"/><Relationship Id="rId390" Type="http://schemas.openxmlformats.org/officeDocument/2006/relationships/customXml" Target="../ink/ink584.xml"/><Relationship Id="rId404" Type="http://schemas.openxmlformats.org/officeDocument/2006/relationships/customXml" Target="../ink/ink591.xml"/><Relationship Id="rId446" Type="http://schemas.openxmlformats.org/officeDocument/2006/relationships/customXml" Target="../ink/ink612.xml"/><Relationship Id="rId611" Type="http://schemas.openxmlformats.org/officeDocument/2006/relationships/customXml" Target="../ink/ink695.xml"/><Relationship Id="rId250" Type="http://schemas.openxmlformats.org/officeDocument/2006/relationships/customXml" Target="../ink/ink514.xml"/><Relationship Id="rId292" Type="http://schemas.openxmlformats.org/officeDocument/2006/relationships/customXml" Target="../ink/ink535.xml"/><Relationship Id="rId306" Type="http://schemas.openxmlformats.org/officeDocument/2006/relationships/customXml" Target="../ink/ink542.xml"/><Relationship Id="rId488" Type="http://schemas.openxmlformats.org/officeDocument/2006/relationships/image" Target="../media/image628.png"/><Relationship Id="rId45" Type="http://schemas.openxmlformats.org/officeDocument/2006/relationships/image" Target="../media/image410.png"/><Relationship Id="rId87" Type="http://schemas.openxmlformats.org/officeDocument/2006/relationships/image" Target="../media/image431.png"/><Relationship Id="rId110" Type="http://schemas.openxmlformats.org/officeDocument/2006/relationships/customXml" Target="../ink/ink444.xml"/><Relationship Id="rId348" Type="http://schemas.openxmlformats.org/officeDocument/2006/relationships/customXml" Target="../ink/ink563.xml"/><Relationship Id="rId513" Type="http://schemas.openxmlformats.org/officeDocument/2006/relationships/customXml" Target="../ink/ink646.xml"/><Relationship Id="rId555" Type="http://schemas.openxmlformats.org/officeDocument/2006/relationships/customXml" Target="../ink/ink667.xml"/><Relationship Id="rId597" Type="http://schemas.openxmlformats.org/officeDocument/2006/relationships/customXml" Target="../ink/ink688.xml"/><Relationship Id="rId152" Type="http://schemas.openxmlformats.org/officeDocument/2006/relationships/customXml" Target="../ink/ink465.xml"/><Relationship Id="rId194" Type="http://schemas.openxmlformats.org/officeDocument/2006/relationships/customXml" Target="../ink/ink486.xml"/><Relationship Id="rId208" Type="http://schemas.openxmlformats.org/officeDocument/2006/relationships/customXml" Target="../ink/ink493.xml"/><Relationship Id="rId415" Type="http://schemas.openxmlformats.org/officeDocument/2006/relationships/image" Target="../media/image593.png"/><Relationship Id="rId457" Type="http://schemas.openxmlformats.org/officeDocument/2006/relationships/customXml" Target="../ink/ink618.xml"/><Relationship Id="rId622" Type="http://schemas.openxmlformats.org/officeDocument/2006/relationships/image" Target="../media/image694.png"/><Relationship Id="rId261" Type="http://schemas.openxmlformats.org/officeDocument/2006/relationships/image" Target="../media/image517.png"/><Relationship Id="rId499" Type="http://schemas.openxmlformats.org/officeDocument/2006/relationships/customXml" Target="../ink/ink639.xml"/><Relationship Id="rId14" Type="http://schemas.openxmlformats.org/officeDocument/2006/relationships/customXml" Target="../ink/ink396.xml"/><Relationship Id="rId56" Type="http://schemas.openxmlformats.org/officeDocument/2006/relationships/customXml" Target="../ink/ink417.xml"/><Relationship Id="rId317" Type="http://schemas.openxmlformats.org/officeDocument/2006/relationships/image" Target="../media/image545.png"/><Relationship Id="rId359" Type="http://schemas.openxmlformats.org/officeDocument/2006/relationships/image" Target="../media/image565.png"/><Relationship Id="rId524" Type="http://schemas.openxmlformats.org/officeDocument/2006/relationships/image" Target="../media/image645.png"/><Relationship Id="rId566" Type="http://schemas.openxmlformats.org/officeDocument/2006/relationships/image" Target="../media/image666.png"/><Relationship Id="rId98" Type="http://schemas.openxmlformats.org/officeDocument/2006/relationships/customXml" Target="../ink/ink438.xml"/><Relationship Id="rId121" Type="http://schemas.openxmlformats.org/officeDocument/2006/relationships/image" Target="../media/image448.png"/><Relationship Id="rId163" Type="http://schemas.openxmlformats.org/officeDocument/2006/relationships/image" Target="../media/image469.png"/><Relationship Id="rId219" Type="http://schemas.openxmlformats.org/officeDocument/2006/relationships/image" Target="../media/image497.png"/><Relationship Id="rId370" Type="http://schemas.openxmlformats.org/officeDocument/2006/relationships/customXml" Target="../ink/ink574.xml"/><Relationship Id="rId426" Type="http://schemas.openxmlformats.org/officeDocument/2006/relationships/customXml" Target="../ink/ink602.xml"/><Relationship Id="rId230" Type="http://schemas.openxmlformats.org/officeDocument/2006/relationships/customXml" Target="../ink/ink504.xml"/><Relationship Id="rId468" Type="http://schemas.openxmlformats.org/officeDocument/2006/relationships/image" Target="../media/image618.png"/><Relationship Id="rId25" Type="http://schemas.openxmlformats.org/officeDocument/2006/relationships/image" Target="../media/image401.png"/><Relationship Id="rId67" Type="http://schemas.openxmlformats.org/officeDocument/2006/relationships/image" Target="../media/image421.png"/><Relationship Id="rId272" Type="http://schemas.openxmlformats.org/officeDocument/2006/relationships/customXml" Target="../ink/ink525.xml"/><Relationship Id="rId328" Type="http://schemas.openxmlformats.org/officeDocument/2006/relationships/customXml" Target="../ink/ink553.xml"/><Relationship Id="rId535" Type="http://schemas.openxmlformats.org/officeDocument/2006/relationships/customXml" Target="../ink/ink657.xml"/><Relationship Id="rId577" Type="http://schemas.openxmlformats.org/officeDocument/2006/relationships/customXml" Target="../ink/ink678.xml"/><Relationship Id="rId132" Type="http://schemas.openxmlformats.org/officeDocument/2006/relationships/customXml" Target="../ink/ink455.xml"/><Relationship Id="rId174" Type="http://schemas.openxmlformats.org/officeDocument/2006/relationships/customXml" Target="../ink/ink476.xml"/><Relationship Id="rId381" Type="http://schemas.openxmlformats.org/officeDocument/2006/relationships/image" Target="../media/image576.png"/><Relationship Id="rId602" Type="http://schemas.openxmlformats.org/officeDocument/2006/relationships/image" Target="../media/image684.png"/><Relationship Id="rId241" Type="http://schemas.openxmlformats.org/officeDocument/2006/relationships/image" Target="../media/image508.png"/><Relationship Id="rId437" Type="http://schemas.openxmlformats.org/officeDocument/2006/relationships/image" Target="../media/image603.png"/><Relationship Id="rId479" Type="http://schemas.openxmlformats.org/officeDocument/2006/relationships/customXml" Target="../ink/ink629.xml"/><Relationship Id="rId36" Type="http://schemas.openxmlformats.org/officeDocument/2006/relationships/customXml" Target="../ink/ink407.xml"/><Relationship Id="rId283" Type="http://schemas.openxmlformats.org/officeDocument/2006/relationships/image" Target="../media/image528.png"/><Relationship Id="rId339" Type="http://schemas.openxmlformats.org/officeDocument/2006/relationships/image" Target="../media/image556.png"/><Relationship Id="rId490" Type="http://schemas.openxmlformats.org/officeDocument/2006/relationships/image" Target="../media/image629.png"/><Relationship Id="rId504" Type="http://schemas.openxmlformats.org/officeDocument/2006/relationships/image" Target="../media/image636.png"/><Relationship Id="rId546" Type="http://schemas.openxmlformats.org/officeDocument/2006/relationships/image" Target="../media/image656.png"/><Relationship Id="rId78" Type="http://schemas.openxmlformats.org/officeDocument/2006/relationships/customXml" Target="../ink/ink428.xml"/><Relationship Id="rId101" Type="http://schemas.openxmlformats.org/officeDocument/2006/relationships/image" Target="../media/image438.png"/><Relationship Id="rId143" Type="http://schemas.openxmlformats.org/officeDocument/2006/relationships/image" Target="../media/image459.png"/><Relationship Id="rId185" Type="http://schemas.openxmlformats.org/officeDocument/2006/relationships/image" Target="../media/image480.png"/><Relationship Id="rId350" Type="http://schemas.openxmlformats.org/officeDocument/2006/relationships/customXml" Target="../ink/ink564.xml"/><Relationship Id="rId406" Type="http://schemas.openxmlformats.org/officeDocument/2006/relationships/customXml" Target="../ink/ink592.xml"/><Relationship Id="rId588" Type="http://schemas.openxmlformats.org/officeDocument/2006/relationships/image" Target="../media/image677.png"/><Relationship Id="rId9" Type="http://schemas.openxmlformats.org/officeDocument/2006/relationships/image" Target="../media/image393.png"/><Relationship Id="rId210" Type="http://schemas.openxmlformats.org/officeDocument/2006/relationships/customXml" Target="../ink/ink494.xml"/><Relationship Id="rId392" Type="http://schemas.openxmlformats.org/officeDocument/2006/relationships/customXml" Target="../ink/ink585.xml"/><Relationship Id="rId448" Type="http://schemas.openxmlformats.org/officeDocument/2006/relationships/image" Target="../media/image608.png"/><Relationship Id="rId613" Type="http://schemas.openxmlformats.org/officeDocument/2006/relationships/customXml" Target="../ink/ink696.xml"/><Relationship Id="rId252" Type="http://schemas.openxmlformats.org/officeDocument/2006/relationships/customXml" Target="../ink/ink515.xml"/><Relationship Id="rId294" Type="http://schemas.openxmlformats.org/officeDocument/2006/relationships/customXml" Target="../ink/ink536.xml"/><Relationship Id="rId308" Type="http://schemas.openxmlformats.org/officeDocument/2006/relationships/customXml" Target="../ink/ink543.xml"/><Relationship Id="rId515" Type="http://schemas.openxmlformats.org/officeDocument/2006/relationships/customXml" Target="../ink/ink647.xml"/><Relationship Id="rId47" Type="http://schemas.openxmlformats.org/officeDocument/2006/relationships/image" Target="../media/image411.png"/><Relationship Id="rId89" Type="http://schemas.openxmlformats.org/officeDocument/2006/relationships/image" Target="../media/image432.png"/><Relationship Id="rId112" Type="http://schemas.openxmlformats.org/officeDocument/2006/relationships/customXml" Target="../ink/ink445.xml"/><Relationship Id="rId154" Type="http://schemas.openxmlformats.org/officeDocument/2006/relationships/customXml" Target="../ink/ink466.xml"/><Relationship Id="rId361" Type="http://schemas.openxmlformats.org/officeDocument/2006/relationships/image" Target="../media/image566.png"/><Relationship Id="rId557" Type="http://schemas.openxmlformats.org/officeDocument/2006/relationships/customXml" Target="../ink/ink668.xml"/><Relationship Id="rId599" Type="http://schemas.openxmlformats.org/officeDocument/2006/relationships/customXml" Target="../ink/ink689.xml"/><Relationship Id="rId196" Type="http://schemas.openxmlformats.org/officeDocument/2006/relationships/customXml" Target="../ink/ink487.xml"/><Relationship Id="rId417" Type="http://schemas.openxmlformats.org/officeDocument/2006/relationships/image" Target="../media/image594.png"/><Relationship Id="rId459" Type="http://schemas.openxmlformats.org/officeDocument/2006/relationships/customXml" Target="../ink/ink619.xml"/><Relationship Id="rId624" Type="http://schemas.openxmlformats.org/officeDocument/2006/relationships/image" Target="../media/image695.png"/><Relationship Id="rId16" Type="http://schemas.openxmlformats.org/officeDocument/2006/relationships/customXml" Target="../ink/ink397.xml"/><Relationship Id="rId221" Type="http://schemas.openxmlformats.org/officeDocument/2006/relationships/image" Target="../media/image498.png"/><Relationship Id="rId263" Type="http://schemas.openxmlformats.org/officeDocument/2006/relationships/image" Target="../media/image518.png"/><Relationship Id="rId319" Type="http://schemas.openxmlformats.org/officeDocument/2006/relationships/image" Target="../media/image546.png"/><Relationship Id="rId470" Type="http://schemas.openxmlformats.org/officeDocument/2006/relationships/image" Target="../media/image619.png"/><Relationship Id="rId526" Type="http://schemas.openxmlformats.org/officeDocument/2006/relationships/image" Target="../media/image646.png"/><Relationship Id="rId58" Type="http://schemas.openxmlformats.org/officeDocument/2006/relationships/customXml" Target="../ink/ink418.xml"/><Relationship Id="rId123" Type="http://schemas.openxmlformats.org/officeDocument/2006/relationships/image" Target="../media/image449.png"/><Relationship Id="rId330" Type="http://schemas.openxmlformats.org/officeDocument/2006/relationships/customXml" Target="../ink/ink554.xml"/><Relationship Id="rId568" Type="http://schemas.openxmlformats.org/officeDocument/2006/relationships/image" Target="../media/image667.png"/><Relationship Id="rId165" Type="http://schemas.openxmlformats.org/officeDocument/2006/relationships/image" Target="../media/image470.png"/><Relationship Id="rId372" Type="http://schemas.openxmlformats.org/officeDocument/2006/relationships/customXml" Target="../ink/ink575.xml"/><Relationship Id="rId428" Type="http://schemas.openxmlformats.org/officeDocument/2006/relationships/customXml" Target="../ink/ink603.xml"/><Relationship Id="rId232" Type="http://schemas.openxmlformats.org/officeDocument/2006/relationships/customXml" Target="../ink/ink505.xml"/><Relationship Id="rId274" Type="http://schemas.openxmlformats.org/officeDocument/2006/relationships/customXml" Target="../ink/ink526.xml"/><Relationship Id="rId481" Type="http://schemas.openxmlformats.org/officeDocument/2006/relationships/customXml" Target="../ink/ink630.xml"/><Relationship Id="rId27" Type="http://schemas.openxmlformats.org/officeDocument/2006/relationships/image" Target="../media/image402.png"/><Relationship Id="rId69" Type="http://schemas.openxmlformats.org/officeDocument/2006/relationships/image" Target="../media/image422.png"/><Relationship Id="rId134" Type="http://schemas.openxmlformats.org/officeDocument/2006/relationships/customXml" Target="../ink/ink456.xml"/><Relationship Id="rId537" Type="http://schemas.openxmlformats.org/officeDocument/2006/relationships/customXml" Target="../ink/ink658.xml"/><Relationship Id="rId579" Type="http://schemas.openxmlformats.org/officeDocument/2006/relationships/customXml" Target="../ink/ink679.xml"/><Relationship Id="rId80" Type="http://schemas.openxmlformats.org/officeDocument/2006/relationships/customXml" Target="../ink/ink429.xml"/><Relationship Id="rId176" Type="http://schemas.openxmlformats.org/officeDocument/2006/relationships/customXml" Target="../ink/ink477.xml"/><Relationship Id="rId341" Type="http://schemas.openxmlformats.org/officeDocument/2006/relationships/image" Target="../media/image557.png"/><Relationship Id="rId383" Type="http://schemas.openxmlformats.org/officeDocument/2006/relationships/image" Target="../media/image577.png"/><Relationship Id="rId439" Type="http://schemas.openxmlformats.org/officeDocument/2006/relationships/image" Target="../media/image604.png"/><Relationship Id="rId590" Type="http://schemas.openxmlformats.org/officeDocument/2006/relationships/image" Target="../media/image678.png"/><Relationship Id="rId604" Type="http://schemas.openxmlformats.org/officeDocument/2006/relationships/image" Target="../media/image685.png"/><Relationship Id="rId201" Type="http://schemas.openxmlformats.org/officeDocument/2006/relationships/image" Target="../media/image488.png"/><Relationship Id="rId222" Type="http://schemas.openxmlformats.org/officeDocument/2006/relationships/customXml" Target="../ink/ink500.xml"/><Relationship Id="rId243" Type="http://schemas.openxmlformats.org/officeDocument/2006/relationships/image" Target="../media/image509.png"/><Relationship Id="rId264" Type="http://schemas.openxmlformats.org/officeDocument/2006/relationships/customXml" Target="../ink/ink521.xml"/><Relationship Id="rId285" Type="http://schemas.openxmlformats.org/officeDocument/2006/relationships/image" Target="../media/image529.png"/><Relationship Id="rId450" Type="http://schemas.openxmlformats.org/officeDocument/2006/relationships/image" Target="../media/image609.png"/><Relationship Id="rId471" Type="http://schemas.openxmlformats.org/officeDocument/2006/relationships/customXml" Target="../ink/ink625.xml"/><Relationship Id="rId506" Type="http://schemas.openxmlformats.org/officeDocument/2006/relationships/image" Target="../media/image637.png"/><Relationship Id="rId17" Type="http://schemas.openxmlformats.org/officeDocument/2006/relationships/image" Target="../media/image397.png"/><Relationship Id="rId38" Type="http://schemas.openxmlformats.org/officeDocument/2006/relationships/customXml" Target="../ink/ink408.xml"/><Relationship Id="rId59" Type="http://schemas.openxmlformats.org/officeDocument/2006/relationships/image" Target="../media/image417.png"/><Relationship Id="rId103" Type="http://schemas.openxmlformats.org/officeDocument/2006/relationships/image" Target="../media/image439.png"/><Relationship Id="rId124" Type="http://schemas.openxmlformats.org/officeDocument/2006/relationships/customXml" Target="../ink/ink451.xml"/><Relationship Id="rId310" Type="http://schemas.openxmlformats.org/officeDocument/2006/relationships/customXml" Target="../ink/ink544.xml"/><Relationship Id="rId492" Type="http://schemas.openxmlformats.org/officeDocument/2006/relationships/image" Target="../media/image630.png"/><Relationship Id="rId527" Type="http://schemas.openxmlformats.org/officeDocument/2006/relationships/customXml" Target="../ink/ink653.xml"/><Relationship Id="rId548" Type="http://schemas.openxmlformats.org/officeDocument/2006/relationships/image" Target="../media/image657.png"/><Relationship Id="rId569" Type="http://schemas.openxmlformats.org/officeDocument/2006/relationships/customXml" Target="../ink/ink674.xml"/><Relationship Id="rId70" Type="http://schemas.openxmlformats.org/officeDocument/2006/relationships/customXml" Target="../ink/ink424.xml"/><Relationship Id="rId91" Type="http://schemas.openxmlformats.org/officeDocument/2006/relationships/image" Target="../media/image433.png"/><Relationship Id="rId145" Type="http://schemas.openxmlformats.org/officeDocument/2006/relationships/image" Target="../media/image460.png"/><Relationship Id="rId166" Type="http://schemas.openxmlformats.org/officeDocument/2006/relationships/customXml" Target="../ink/ink472.xml"/><Relationship Id="rId187" Type="http://schemas.openxmlformats.org/officeDocument/2006/relationships/image" Target="../media/image481.png"/><Relationship Id="rId331" Type="http://schemas.openxmlformats.org/officeDocument/2006/relationships/image" Target="../media/image552.png"/><Relationship Id="rId352" Type="http://schemas.openxmlformats.org/officeDocument/2006/relationships/customXml" Target="../ink/ink565.xml"/><Relationship Id="rId373" Type="http://schemas.openxmlformats.org/officeDocument/2006/relationships/image" Target="../media/image572.png"/><Relationship Id="rId394" Type="http://schemas.openxmlformats.org/officeDocument/2006/relationships/customXml" Target="../ink/ink586.xml"/><Relationship Id="rId408" Type="http://schemas.openxmlformats.org/officeDocument/2006/relationships/customXml" Target="../ink/ink593.xml"/><Relationship Id="rId429" Type="http://schemas.openxmlformats.org/officeDocument/2006/relationships/image" Target="../media/image600.png"/><Relationship Id="rId580" Type="http://schemas.openxmlformats.org/officeDocument/2006/relationships/image" Target="../media/image673.png"/><Relationship Id="rId615" Type="http://schemas.openxmlformats.org/officeDocument/2006/relationships/customXml" Target="../ink/ink697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495.xml"/><Relationship Id="rId233" Type="http://schemas.openxmlformats.org/officeDocument/2006/relationships/image" Target="../media/image504.png"/><Relationship Id="rId254" Type="http://schemas.openxmlformats.org/officeDocument/2006/relationships/customXml" Target="../ink/ink516.xml"/><Relationship Id="rId440" Type="http://schemas.openxmlformats.org/officeDocument/2006/relationships/customXml" Target="../ink/ink609.xml"/><Relationship Id="rId28" Type="http://schemas.openxmlformats.org/officeDocument/2006/relationships/customXml" Target="../ink/ink403.xml"/><Relationship Id="rId49" Type="http://schemas.openxmlformats.org/officeDocument/2006/relationships/image" Target="../media/image412.png"/><Relationship Id="rId114" Type="http://schemas.openxmlformats.org/officeDocument/2006/relationships/customXml" Target="../ink/ink446.xml"/><Relationship Id="rId275" Type="http://schemas.openxmlformats.org/officeDocument/2006/relationships/image" Target="../media/image524.png"/><Relationship Id="rId296" Type="http://schemas.openxmlformats.org/officeDocument/2006/relationships/customXml" Target="../ink/ink537.xml"/><Relationship Id="rId300" Type="http://schemas.openxmlformats.org/officeDocument/2006/relationships/customXml" Target="../ink/ink539.xml"/><Relationship Id="rId461" Type="http://schemas.openxmlformats.org/officeDocument/2006/relationships/customXml" Target="../ink/ink620.xml"/><Relationship Id="rId482" Type="http://schemas.openxmlformats.org/officeDocument/2006/relationships/image" Target="../media/image625.png"/><Relationship Id="rId517" Type="http://schemas.openxmlformats.org/officeDocument/2006/relationships/customXml" Target="../ink/ink648.xml"/><Relationship Id="rId538" Type="http://schemas.openxmlformats.org/officeDocument/2006/relationships/image" Target="../media/image652.png"/><Relationship Id="rId559" Type="http://schemas.openxmlformats.org/officeDocument/2006/relationships/customXml" Target="../ink/ink669.xml"/><Relationship Id="rId60" Type="http://schemas.openxmlformats.org/officeDocument/2006/relationships/customXml" Target="../ink/ink419.xml"/><Relationship Id="rId81" Type="http://schemas.openxmlformats.org/officeDocument/2006/relationships/image" Target="../media/image428.png"/><Relationship Id="rId135" Type="http://schemas.openxmlformats.org/officeDocument/2006/relationships/image" Target="../media/image455.png"/><Relationship Id="rId156" Type="http://schemas.openxmlformats.org/officeDocument/2006/relationships/customXml" Target="../ink/ink467.xml"/><Relationship Id="rId177" Type="http://schemas.openxmlformats.org/officeDocument/2006/relationships/image" Target="../media/image476.png"/><Relationship Id="rId198" Type="http://schemas.openxmlformats.org/officeDocument/2006/relationships/customXml" Target="../ink/ink488.xml"/><Relationship Id="rId321" Type="http://schemas.openxmlformats.org/officeDocument/2006/relationships/image" Target="../media/image547.png"/><Relationship Id="rId342" Type="http://schemas.openxmlformats.org/officeDocument/2006/relationships/customXml" Target="../ink/ink560.xml"/><Relationship Id="rId363" Type="http://schemas.openxmlformats.org/officeDocument/2006/relationships/image" Target="../media/image567.png"/><Relationship Id="rId384" Type="http://schemas.openxmlformats.org/officeDocument/2006/relationships/customXml" Target="../ink/ink581.xml"/><Relationship Id="rId419" Type="http://schemas.openxmlformats.org/officeDocument/2006/relationships/image" Target="../media/image595.png"/><Relationship Id="rId570" Type="http://schemas.openxmlformats.org/officeDocument/2006/relationships/image" Target="../media/image668.png"/><Relationship Id="rId591" Type="http://schemas.openxmlformats.org/officeDocument/2006/relationships/customXml" Target="../ink/ink685.xml"/><Relationship Id="rId605" Type="http://schemas.openxmlformats.org/officeDocument/2006/relationships/customXml" Target="../ink/ink692.xml"/><Relationship Id="rId626" Type="http://schemas.openxmlformats.org/officeDocument/2006/relationships/image" Target="../media/image696.png"/><Relationship Id="rId202" Type="http://schemas.openxmlformats.org/officeDocument/2006/relationships/customXml" Target="../ink/ink490.xml"/><Relationship Id="rId223" Type="http://schemas.openxmlformats.org/officeDocument/2006/relationships/image" Target="../media/image499.png"/><Relationship Id="rId244" Type="http://schemas.openxmlformats.org/officeDocument/2006/relationships/customXml" Target="../ink/ink511.xml"/><Relationship Id="rId430" Type="http://schemas.openxmlformats.org/officeDocument/2006/relationships/customXml" Target="../ink/ink604.xml"/><Relationship Id="rId18" Type="http://schemas.openxmlformats.org/officeDocument/2006/relationships/customXml" Target="../ink/ink398.xml"/><Relationship Id="rId39" Type="http://schemas.openxmlformats.org/officeDocument/2006/relationships/image" Target="../media/image110.png"/><Relationship Id="rId265" Type="http://schemas.openxmlformats.org/officeDocument/2006/relationships/image" Target="../media/image519.png"/><Relationship Id="rId286" Type="http://schemas.openxmlformats.org/officeDocument/2006/relationships/customXml" Target="../ink/ink532.xml"/><Relationship Id="rId451" Type="http://schemas.openxmlformats.org/officeDocument/2006/relationships/customXml" Target="../ink/ink615.xml"/><Relationship Id="rId472" Type="http://schemas.openxmlformats.org/officeDocument/2006/relationships/image" Target="../media/image620.png"/><Relationship Id="rId493" Type="http://schemas.openxmlformats.org/officeDocument/2006/relationships/customXml" Target="../ink/ink636.xml"/><Relationship Id="rId507" Type="http://schemas.openxmlformats.org/officeDocument/2006/relationships/customXml" Target="../ink/ink643.xml"/><Relationship Id="rId528" Type="http://schemas.openxmlformats.org/officeDocument/2006/relationships/image" Target="../media/image647.png"/><Relationship Id="rId549" Type="http://schemas.openxmlformats.org/officeDocument/2006/relationships/customXml" Target="../ink/ink664.xml"/><Relationship Id="rId50" Type="http://schemas.openxmlformats.org/officeDocument/2006/relationships/customXml" Target="../ink/ink414.xml"/><Relationship Id="rId104" Type="http://schemas.openxmlformats.org/officeDocument/2006/relationships/customXml" Target="../ink/ink441.xml"/><Relationship Id="rId125" Type="http://schemas.openxmlformats.org/officeDocument/2006/relationships/image" Target="../media/image450.png"/><Relationship Id="rId146" Type="http://schemas.openxmlformats.org/officeDocument/2006/relationships/customXml" Target="../ink/ink462.xml"/><Relationship Id="rId167" Type="http://schemas.openxmlformats.org/officeDocument/2006/relationships/image" Target="../media/image471.png"/><Relationship Id="rId188" Type="http://schemas.openxmlformats.org/officeDocument/2006/relationships/customXml" Target="../ink/ink483.xml"/><Relationship Id="rId311" Type="http://schemas.openxmlformats.org/officeDocument/2006/relationships/image" Target="../media/image542.png"/><Relationship Id="rId332" Type="http://schemas.openxmlformats.org/officeDocument/2006/relationships/customXml" Target="../ink/ink555.xml"/><Relationship Id="rId353" Type="http://schemas.openxmlformats.org/officeDocument/2006/relationships/image" Target="../media/image562.png"/><Relationship Id="rId374" Type="http://schemas.openxmlformats.org/officeDocument/2006/relationships/customXml" Target="../ink/ink576.xml"/><Relationship Id="rId395" Type="http://schemas.openxmlformats.org/officeDocument/2006/relationships/image" Target="../media/image583.png"/><Relationship Id="rId409" Type="http://schemas.openxmlformats.org/officeDocument/2006/relationships/image" Target="../media/image590.png"/><Relationship Id="rId560" Type="http://schemas.openxmlformats.org/officeDocument/2006/relationships/image" Target="../media/image663.png"/><Relationship Id="rId581" Type="http://schemas.openxmlformats.org/officeDocument/2006/relationships/customXml" Target="../ink/ink680.xml"/><Relationship Id="rId71" Type="http://schemas.openxmlformats.org/officeDocument/2006/relationships/image" Target="../media/image423.png"/><Relationship Id="rId92" Type="http://schemas.openxmlformats.org/officeDocument/2006/relationships/customXml" Target="../ink/ink435.xml"/><Relationship Id="rId213" Type="http://schemas.openxmlformats.org/officeDocument/2006/relationships/image" Target="../media/image494.png"/><Relationship Id="rId234" Type="http://schemas.openxmlformats.org/officeDocument/2006/relationships/customXml" Target="../ink/ink506.xml"/><Relationship Id="rId420" Type="http://schemas.openxmlformats.org/officeDocument/2006/relationships/customXml" Target="../ink/ink599.xml"/><Relationship Id="rId616" Type="http://schemas.openxmlformats.org/officeDocument/2006/relationships/image" Target="../media/image691.png"/><Relationship Id="rId2" Type="http://schemas.openxmlformats.org/officeDocument/2006/relationships/customXml" Target="../ink/ink390.xml"/><Relationship Id="rId29" Type="http://schemas.openxmlformats.org/officeDocument/2006/relationships/image" Target="../media/image403.png"/><Relationship Id="rId255" Type="http://schemas.openxmlformats.org/officeDocument/2006/relationships/image" Target="../media/image514.png"/><Relationship Id="rId276" Type="http://schemas.openxmlformats.org/officeDocument/2006/relationships/customXml" Target="../ink/ink527.xml"/><Relationship Id="rId297" Type="http://schemas.openxmlformats.org/officeDocument/2006/relationships/image" Target="../media/image535.png"/><Relationship Id="rId441" Type="http://schemas.openxmlformats.org/officeDocument/2006/relationships/image" Target="../media/image605.png"/><Relationship Id="rId462" Type="http://schemas.openxmlformats.org/officeDocument/2006/relationships/image" Target="../media/image615.png"/><Relationship Id="rId483" Type="http://schemas.openxmlformats.org/officeDocument/2006/relationships/customXml" Target="../ink/ink631.xml"/><Relationship Id="rId518" Type="http://schemas.openxmlformats.org/officeDocument/2006/relationships/image" Target="../media/image642.png"/><Relationship Id="rId539" Type="http://schemas.openxmlformats.org/officeDocument/2006/relationships/customXml" Target="../ink/ink659.xml"/><Relationship Id="rId40" Type="http://schemas.openxmlformats.org/officeDocument/2006/relationships/customXml" Target="../ink/ink409.xml"/><Relationship Id="rId115" Type="http://schemas.openxmlformats.org/officeDocument/2006/relationships/image" Target="../media/image445.png"/><Relationship Id="rId136" Type="http://schemas.openxmlformats.org/officeDocument/2006/relationships/customXml" Target="../ink/ink457.xml"/><Relationship Id="rId157" Type="http://schemas.openxmlformats.org/officeDocument/2006/relationships/image" Target="../media/image466.png"/><Relationship Id="rId178" Type="http://schemas.openxmlformats.org/officeDocument/2006/relationships/customXml" Target="../ink/ink478.xml"/><Relationship Id="rId301" Type="http://schemas.openxmlformats.org/officeDocument/2006/relationships/image" Target="../media/image537.png"/><Relationship Id="rId322" Type="http://schemas.openxmlformats.org/officeDocument/2006/relationships/customXml" Target="../ink/ink550.xml"/><Relationship Id="rId343" Type="http://schemas.openxmlformats.org/officeDocument/2006/relationships/image" Target="../media/image558.png"/><Relationship Id="rId364" Type="http://schemas.openxmlformats.org/officeDocument/2006/relationships/customXml" Target="../ink/ink571.xml"/><Relationship Id="rId550" Type="http://schemas.openxmlformats.org/officeDocument/2006/relationships/image" Target="../media/image658.png"/><Relationship Id="rId61" Type="http://schemas.openxmlformats.org/officeDocument/2006/relationships/image" Target="../media/image418.png"/><Relationship Id="rId82" Type="http://schemas.openxmlformats.org/officeDocument/2006/relationships/customXml" Target="../ink/ink430.xml"/><Relationship Id="rId199" Type="http://schemas.openxmlformats.org/officeDocument/2006/relationships/image" Target="../media/image487.png"/><Relationship Id="rId203" Type="http://schemas.openxmlformats.org/officeDocument/2006/relationships/image" Target="../media/image489.png"/><Relationship Id="rId385" Type="http://schemas.openxmlformats.org/officeDocument/2006/relationships/image" Target="../media/image578.png"/><Relationship Id="rId571" Type="http://schemas.openxmlformats.org/officeDocument/2006/relationships/customXml" Target="../ink/ink675.xml"/><Relationship Id="rId592" Type="http://schemas.openxmlformats.org/officeDocument/2006/relationships/image" Target="../media/image679.png"/><Relationship Id="rId606" Type="http://schemas.openxmlformats.org/officeDocument/2006/relationships/image" Target="../media/image686.png"/><Relationship Id="rId627" Type="http://schemas.openxmlformats.org/officeDocument/2006/relationships/customXml" Target="../ink/ink703.xml"/><Relationship Id="rId19" Type="http://schemas.openxmlformats.org/officeDocument/2006/relationships/image" Target="../media/image398.png"/><Relationship Id="rId224" Type="http://schemas.openxmlformats.org/officeDocument/2006/relationships/customXml" Target="../ink/ink501.xml"/><Relationship Id="rId245" Type="http://schemas.openxmlformats.org/officeDocument/2006/relationships/image" Target="../media/image510.png"/><Relationship Id="rId266" Type="http://schemas.openxmlformats.org/officeDocument/2006/relationships/customXml" Target="../ink/ink522.xml"/><Relationship Id="rId287" Type="http://schemas.openxmlformats.org/officeDocument/2006/relationships/image" Target="../media/image530.png"/><Relationship Id="rId410" Type="http://schemas.openxmlformats.org/officeDocument/2006/relationships/customXml" Target="../ink/ink594.xml"/><Relationship Id="rId431" Type="http://schemas.openxmlformats.org/officeDocument/2006/relationships/image" Target="../media/image601.png"/><Relationship Id="rId452" Type="http://schemas.openxmlformats.org/officeDocument/2006/relationships/image" Target="../media/image610.png"/><Relationship Id="rId473" Type="http://schemas.openxmlformats.org/officeDocument/2006/relationships/customXml" Target="../ink/ink626.xml"/><Relationship Id="rId494" Type="http://schemas.openxmlformats.org/officeDocument/2006/relationships/image" Target="../media/image631.png"/><Relationship Id="rId508" Type="http://schemas.openxmlformats.org/officeDocument/2006/relationships/image" Target="../media/image638.png"/><Relationship Id="rId529" Type="http://schemas.openxmlformats.org/officeDocument/2006/relationships/customXml" Target="../ink/ink654.xml"/><Relationship Id="rId30" Type="http://schemas.openxmlformats.org/officeDocument/2006/relationships/customXml" Target="../ink/ink404.xml"/><Relationship Id="rId105" Type="http://schemas.openxmlformats.org/officeDocument/2006/relationships/image" Target="../media/image440.png"/><Relationship Id="rId126" Type="http://schemas.openxmlformats.org/officeDocument/2006/relationships/customXml" Target="../ink/ink452.xml"/><Relationship Id="rId147" Type="http://schemas.openxmlformats.org/officeDocument/2006/relationships/image" Target="../media/image461.png"/><Relationship Id="rId168" Type="http://schemas.openxmlformats.org/officeDocument/2006/relationships/customXml" Target="../ink/ink473.xml"/><Relationship Id="rId312" Type="http://schemas.openxmlformats.org/officeDocument/2006/relationships/customXml" Target="../ink/ink545.xml"/><Relationship Id="rId333" Type="http://schemas.openxmlformats.org/officeDocument/2006/relationships/image" Target="../media/image553.png"/><Relationship Id="rId354" Type="http://schemas.openxmlformats.org/officeDocument/2006/relationships/customXml" Target="../ink/ink566.xml"/><Relationship Id="rId540" Type="http://schemas.openxmlformats.org/officeDocument/2006/relationships/image" Target="../media/image653.png"/><Relationship Id="rId51" Type="http://schemas.openxmlformats.org/officeDocument/2006/relationships/image" Target="../media/image413.png"/><Relationship Id="rId72" Type="http://schemas.openxmlformats.org/officeDocument/2006/relationships/customXml" Target="../ink/ink425.xml"/><Relationship Id="rId93" Type="http://schemas.openxmlformats.org/officeDocument/2006/relationships/image" Target="../media/image434.png"/><Relationship Id="rId189" Type="http://schemas.openxmlformats.org/officeDocument/2006/relationships/image" Target="../media/image482.png"/><Relationship Id="rId375" Type="http://schemas.openxmlformats.org/officeDocument/2006/relationships/image" Target="../media/image573.png"/><Relationship Id="rId396" Type="http://schemas.openxmlformats.org/officeDocument/2006/relationships/customXml" Target="../ink/ink587.xml"/><Relationship Id="rId561" Type="http://schemas.openxmlformats.org/officeDocument/2006/relationships/customXml" Target="../ink/ink670.xml"/><Relationship Id="rId582" Type="http://schemas.openxmlformats.org/officeDocument/2006/relationships/image" Target="../media/image674.png"/><Relationship Id="rId617" Type="http://schemas.openxmlformats.org/officeDocument/2006/relationships/customXml" Target="../ink/ink698.xml"/><Relationship Id="rId3" Type="http://schemas.openxmlformats.org/officeDocument/2006/relationships/image" Target="../media/image390.png"/><Relationship Id="rId214" Type="http://schemas.openxmlformats.org/officeDocument/2006/relationships/customXml" Target="../ink/ink496.xml"/><Relationship Id="rId235" Type="http://schemas.openxmlformats.org/officeDocument/2006/relationships/image" Target="../media/image505.png"/><Relationship Id="rId256" Type="http://schemas.openxmlformats.org/officeDocument/2006/relationships/customXml" Target="../ink/ink517.xml"/><Relationship Id="rId277" Type="http://schemas.openxmlformats.org/officeDocument/2006/relationships/image" Target="../media/image525.png"/><Relationship Id="rId298" Type="http://schemas.openxmlformats.org/officeDocument/2006/relationships/customXml" Target="../ink/ink538.xml"/><Relationship Id="rId400" Type="http://schemas.openxmlformats.org/officeDocument/2006/relationships/customXml" Target="../ink/ink589.xml"/><Relationship Id="rId421" Type="http://schemas.openxmlformats.org/officeDocument/2006/relationships/image" Target="../media/image596.png"/><Relationship Id="rId442" Type="http://schemas.openxmlformats.org/officeDocument/2006/relationships/customXml" Target="../ink/ink610.xml"/><Relationship Id="rId463" Type="http://schemas.openxmlformats.org/officeDocument/2006/relationships/customXml" Target="../ink/ink621.xml"/><Relationship Id="rId484" Type="http://schemas.openxmlformats.org/officeDocument/2006/relationships/image" Target="../media/image626.png"/><Relationship Id="rId519" Type="http://schemas.openxmlformats.org/officeDocument/2006/relationships/customXml" Target="../ink/ink649.xml"/><Relationship Id="rId116" Type="http://schemas.openxmlformats.org/officeDocument/2006/relationships/customXml" Target="../ink/ink447.xml"/><Relationship Id="rId137" Type="http://schemas.openxmlformats.org/officeDocument/2006/relationships/image" Target="../media/image456.png"/><Relationship Id="rId158" Type="http://schemas.openxmlformats.org/officeDocument/2006/relationships/customXml" Target="../ink/ink468.xml"/><Relationship Id="rId302" Type="http://schemas.openxmlformats.org/officeDocument/2006/relationships/customXml" Target="../ink/ink540.xml"/><Relationship Id="rId323" Type="http://schemas.openxmlformats.org/officeDocument/2006/relationships/image" Target="../media/image548.png"/><Relationship Id="rId344" Type="http://schemas.openxmlformats.org/officeDocument/2006/relationships/customXml" Target="../ink/ink561.xml"/><Relationship Id="rId530" Type="http://schemas.openxmlformats.org/officeDocument/2006/relationships/image" Target="../media/image648.png"/><Relationship Id="rId20" Type="http://schemas.openxmlformats.org/officeDocument/2006/relationships/customXml" Target="../ink/ink399.xml"/><Relationship Id="rId41" Type="http://schemas.openxmlformats.org/officeDocument/2006/relationships/image" Target="../media/image408.png"/><Relationship Id="rId62" Type="http://schemas.openxmlformats.org/officeDocument/2006/relationships/customXml" Target="../ink/ink420.xml"/><Relationship Id="rId83" Type="http://schemas.openxmlformats.org/officeDocument/2006/relationships/image" Target="../media/image429.png"/><Relationship Id="rId179" Type="http://schemas.openxmlformats.org/officeDocument/2006/relationships/image" Target="../media/image477.png"/><Relationship Id="rId365" Type="http://schemas.openxmlformats.org/officeDocument/2006/relationships/image" Target="../media/image568.png"/><Relationship Id="rId386" Type="http://schemas.openxmlformats.org/officeDocument/2006/relationships/customXml" Target="../ink/ink582.xml"/><Relationship Id="rId551" Type="http://schemas.openxmlformats.org/officeDocument/2006/relationships/customXml" Target="../ink/ink665.xml"/><Relationship Id="rId572" Type="http://schemas.openxmlformats.org/officeDocument/2006/relationships/image" Target="../media/image669.png"/><Relationship Id="rId593" Type="http://schemas.openxmlformats.org/officeDocument/2006/relationships/customXml" Target="../ink/ink686.xml"/><Relationship Id="rId607" Type="http://schemas.openxmlformats.org/officeDocument/2006/relationships/customXml" Target="../ink/ink693.xml"/><Relationship Id="rId628" Type="http://schemas.openxmlformats.org/officeDocument/2006/relationships/image" Target="../media/image697.png"/><Relationship Id="rId190" Type="http://schemas.openxmlformats.org/officeDocument/2006/relationships/customXml" Target="../ink/ink484.xml"/><Relationship Id="rId204" Type="http://schemas.openxmlformats.org/officeDocument/2006/relationships/customXml" Target="../ink/ink491.xml"/><Relationship Id="rId225" Type="http://schemas.openxmlformats.org/officeDocument/2006/relationships/image" Target="../media/image500.png"/><Relationship Id="rId246" Type="http://schemas.openxmlformats.org/officeDocument/2006/relationships/customXml" Target="../ink/ink512.xml"/><Relationship Id="rId267" Type="http://schemas.openxmlformats.org/officeDocument/2006/relationships/image" Target="../media/image520.png"/><Relationship Id="rId288" Type="http://schemas.openxmlformats.org/officeDocument/2006/relationships/customXml" Target="../ink/ink533.xml"/><Relationship Id="rId411" Type="http://schemas.openxmlformats.org/officeDocument/2006/relationships/image" Target="../media/image591.png"/><Relationship Id="rId432" Type="http://schemas.openxmlformats.org/officeDocument/2006/relationships/customXml" Target="../ink/ink605.xml"/><Relationship Id="rId453" Type="http://schemas.openxmlformats.org/officeDocument/2006/relationships/customXml" Target="../ink/ink616.xml"/><Relationship Id="rId474" Type="http://schemas.openxmlformats.org/officeDocument/2006/relationships/image" Target="../media/image621.png"/><Relationship Id="rId509" Type="http://schemas.openxmlformats.org/officeDocument/2006/relationships/customXml" Target="../ink/ink644.xml"/><Relationship Id="rId106" Type="http://schemas.openxmlformats.org/officeDocument/2006/relationships/customXml" Target="../ink/ink442.xml"/><Relationship Id="rId127" Type="http://schemas.openxmlformats.org/officeDocument/2006/relationships/image" Target="../media/image451.png"/><Relationship Id="rId313" Type="http://schemas.openxmlformats.org/officeDocument/2006/relationships/image" Target="../media/image543.png"/><Relationship Id="rId495" Type="http://schemas.openxmlformats.org/officeDocument/2006/relationships/customXml" Target="../ink/ink637.xml"/><Relationship Id="rId10" Type="http://schemas.openxmlformats.org/officeDocument/2006/relationships/customXml" Target="../ink/ink394.xml"/><Relationship Id="rId31" Type="http://schemas.openxmlformats.org/officeDocument/2006/relationships/image" Target="../media/image404.png"/><Relationship Id="rId52" Type="http://schemas.openxmlformats.org/officeDocument/2006/relationships/customXml" Target="../ink/ink415.xml"/><Relationship Id="rId73" Type="http://schemas.openxmlformats.org/officeDocument/2006/relationships/image" Target="../media/image424.png"/><Relationship Id="rId94" Type="http://schemas.openxmlformats.org/officeDocument/2006/relationships/customXml" Target="../ink/ink436.xml"/><Relationship Id="rId148" Type="http://schemas.openxmlformats.org/officeDocument/2006/relationships/customXml" Target="../ink/ink463.xml"/><Relationship Id="rId169" Type="http://schemas.openxmlformats.org/officeDocument/2006/relationships/image" Target="../media/image472.png"/><Relationship Id="rId334" Type="http://schemas.openxmlformats.org/officeDocument/2006/relationships/customXml" Target="../ink/ink556.xml"/><Relationship Id="rId355" Type="http://schemas.openxmlformats.org/officeDocument/2006/relationships/image" Target="../media/image563.png"/><Relationship Id="rId376" Type="http://schemas.openxmlformats.org/officeDocument/2006/relationships/customXml" Target="../ink/ink577.xml"/><Relationship Id="rId397" Type="http://schemas.openxmlformats.org/officeDocument/2006/relationships/image" Target="../media/image584.png"/><Relationship Id="rId520" Type="http://schemas.openxmlformats.org/officeDocument/2006/relationships/image" Target="../media/image643.png"/><Relationship Id="rId541" Type="http://schemas.openxmlformats.org/officeDocument/2006/relationships/customXml" Target="../ink/ink660.xml"/><Relationship Id="rId562" Type="http://schemas.openxmlformats.org/officeDocument/2006/relationships/image" Target="../media/image664.png"/><Relationship Id="rId583" Type="http://schemas.openxmlformats.org/officeDocument/2006/relationships/customXml" Target="../ink/ink681.xml"/><Relationship Id="rId618" Type="http://schemas.openxmlformats.org/officeDocument/2006/relationships/image" Target="../media/image692.png"/><Relationship Id="rId4" Type="http://schemas.openxmlformats.org/officeDocument/2006/relationships/customXml" Target="../ink/ink391.xml"/><Relationship Id="rId180" Type="http://schemas.openxmlformats.org/officeDocument/2006/relationships/customXml" Target="../ink/ink479.xml"/><Relationship Id="rId215" Type="http://schemas.openxmlformats.org/officeDocument/2006/relationships/image" Target="../media/image495.png"/><Relationship Id="rId236" Type="http://schemas.openxmlformats.org/officeDocument/2006/relationships/customXml" Target="../ink/ink507.xml"/><Relationship Id="rId257" Type="http://schemas.openxmlformats.org/officeDocument/2006/relationships/image" Target="../media/image515.png"/><Relationship Id="rId278" Type="http://schemas.openxmlformats.org/officeDocument/2006/relationships/customXml" Target="../ink/ink528.xml"/><Relationship Id="rId401" Type="http://schemas.openxmlformats.org/officeDocument/2006/relationships/image" Target="../media/image586.png"/><Relationship Id="rId422" Type="http://schemas.openxmlformats.org/officeDocument/2006/relationships/customXml" Target="../ink/ink600.xml"/><Relationship Id="rId443" Type="http://schemas.openxmlformats.org/officeDocument/2006/relationships/image" Target="../media/image606.png"/><Relationship Id="rId464" Type="http://schemas.openxmlformats.org/officeDocument/2006/relationships/image" Target="../media/image616.png"/><Relationship Id="rId303" Type="http://schemas.openxmlformats.org/officeDocument/2006/relationships/image" Target="../media/image538.png"/><Relationship Id="rId485" Type="http://schemas.openxmlformats.org/officeDocument/2006/relationships/customXml" Target="../ink/ink632.xml"/><Relationship Id="rId42" Type="http://schemas.openxmlformats.org/officeDocument/2006/relationships/customXml" Target="../ink/ink410.xml"/><Relationship Id="rId84" Type="http://schemas.openxmlformats.org/officeDocument/2006/relationships/customXml" Target="../ink/ink431.xml"/><Relationship Id="rId138" Type="http://schemas.openxmlformats.org/officeDocument/2006/relationships/customXml" Target="../ink/ink458.xml"/><Relationship Id="rId345" Type="http://schemas.openxmlformats.org/officeDocument/2006/relationships/image" Target="../media/image559.png"/><Relationship Id="rId387" Type="http://schemas.openxmlformats.org/officeDocument/2006/relationships/image" Target="../media/image579.png"/><Relationship Id="rId510" Type="http://schemas.openxmlformats.org/officeDocument/2006/relationships/image" Target="../media/image249.png"/><Relationship Id="rId552" Type="http://schemas.openxmlformats.org/officeDocument/2006/relationships/image" Target="../media/image659.png"/><Relationship Id="rId594" Type="http://schemas.openxmlformats.org/officeDocument/2006/relationships/image" Target="../media/image680.png"/><Relationship Id="rId608" Type="http://schemas.openxmlformats.org/officeDocument/2006/relationships/image" Target="../media/image687.png"/><Relationship Id="rId191" Type="http://schemas.openxmlformats.org/officeDocument/2006/relationships/image" Target="../media/image483.png"/><Relationship Id="rId205" Type="http://schemas.openxmlformats.org/officeDocument/2006/relationships/image" Target="../media/image490.png"/><Relationship Id="rId247" Type="http://schemas.openxmlformats.org/officeDocument/2006/relationships/image" Target="../media/image223.png"/><Relationship Id="rId412" Type="http://schemas.openxmlformats.org/officeDocument/2006/relationships/customXml" Target="../ink/ink595.xml"/><Relationship Id="rId107" Type="http://schemas.openxmlformats.org/officeDocument/2006/relationships/image" Target="../media/image441.png"/><Relationship Id="rId289" Type="http://schemas.openxmlformats.org/officeDocument/2006/relationships/image" Target="../media/image531.png"/><Relationship Id="rId454" Type="http://schemas.openxmlformats.org/officeDocument/2006/relationships/image" Target="../media/image611.png"/><Relationship Id="rId496" Type="http://schemas.openxmlformats.org/officeDocument/2006/relationships/image" Target="../media/image632.png"/><Relationship Id="rId11" Type="http://schemas.openxmlformats.org/officeDocument/2006/relationships/image" Target="../media/image394.png"/><Relationship Id="rId53" Type="http://schemas.openxmlformats.org/officeDocument/2006/relationships/image" Target="../media/image414.png"/><Relationship Id="rId149" Type="http://schemas.openxmlformats.org/officeDocument/2006/relationships/image" Target="../media/image462.png"/><Relationship Id="rId314" Type="http://schemas.openxmlformats.org/officeDocument/2006/relationships/customXml" Target="../ink/ink546.xml"/><Relationship Id="rId356" Type="http://schemas.openxmlformats.org/officeDocument/2006/relationships/customXml" Target="../ink/ink567.xml"/><Relationship Id="rId398" Type="http://schemas.openxmlformats.org/officeDocument/2006/relationships/customXml" Target="../ink/ink588.xml"/><Relationship Id="rId521" Type="http://schemas.openxmlformats.org/officeDocument/2006/relationships/customXml" Target="../ink/ink650.xml"/><Relationship Id="rId563" Type="http://schemas.openxmlformats.org/officeDocument/2006/relationships/customXml" Target="../ink/ink671.xml"/><Relationship Id="rId619" Type="http://schemas.openxmlformats.org/officeDocument/2006/relationships/customXml" Target="../ink/ink699.xml"/><Relationship Id="rId95" Type="http://schemas.openxmlformats.org/officeDocument/2006/relationships/image" Target="../media/image435.png"/><Relationship Id="rId160" Type="http://schemas.openxmlformats.org/officeDocument/2006/relationships/customXml" Target="../ink/ink469.xml"/><Relationship Id="rId216" Type="http://schemas.openxmlformats.org/officeDocument/2006/relationships/customXml" Target="../ink/ink497.xml"/><Relationship Id="rId423" Type="http://schemas.openxmlformats.org/officeDocument/2006/relationships/image" Target="../media/image597.png"/><Relationship Id="rId258" Type="http://schemas.openxmlformats.org/officeDocument/2006/relationships/customXml" Target="../ink/ink518.xml"/><Relationship Id="rId465" Type="http://schemas.openxmlformats.org/officeDocument/2006/relationships/customXml" Target="../ink/ink622.xml"/><Relationship Id="rId22" Type="http://schemas.openxmlformats.org/officeDocument/2006/relationships/customXml" Target="../ink/ink400.xml"/><Relationship Id="rId64" Type="http://schemas.openxmlformats.org/officeDocument/2006/relationships/customXml" Target="../ink/ink421.xml"/><Relationship Id="rId118" Type="http://schemas.openxmlformats.org/officeDocument/2006/relationships/customXml" Target="../ink/ink448.xml"/><Relationship Id="rId325" Type="http://schemas.openxmlformats.org/officeDocument/2006/relationships/image" Target="../media/image549.png"/><Relationship Id="rId367" Type="http://schemas.openxmlformats.org/officeDocument/2006/relationships/image" Target="../media/image569.png"/><Relationship Id="rId532" Type="http://schemas.openxmlformats.org/officeDocument/2006/relationships/image" Target="../media/image649.png"/><Relationship Id="rId574" Type="http://schemas.openxmlformats.org/officeDocument/2006/relationships/image" Target="../media/image670.png"/><Relationship Id="rId171" Type="http://schemas.openxmlformats.org/officeDocument/2006/relationships/image" Target="../media/image473.png"/><Relationship Id="rId227" Type="http://schemas.openxmlformats.org/officeDocument/2006/relationships/image" Target="../media/image501.png"/><Relationship Id="rId269" Type="http://schemas.openxmlformats.org/officeDocument/2006/relationships/image" Target="../media/image521.png"/><Relationship Id="rId434" Type="http://schemas.openxmlformats.org/officeDocument/2006/relationships/customXml" Target="../ink/ink606.xml"/><Relationship Id="rId476" Type="http://schemas.openxmlformats.org/officeDocument/2006/relationships/image" Target="../media/image622.png"/><Relationship Id="rId33" Type="http://schemas.openxmlformats.org/officeDocument/2006/relationships/image" Target="../media/image405.png"/><Relationship Id="rId129" Type="http://schemas.openxmlformats.org/officeDocument/2006/relationships/image" Target="../media/image452.png"/><Relationship Id="rId280" Type="http://schemas.openxmlformats.org/officeDocument/2006/relationships/customXml" Target="../ink/ink529.xml"/><Relationship Id="rId336" Type="http://schemas.openxmlformats.org/officeDocument/2006/relationships/customXml" Target="../ink/ink557.xml"/><Relationship Id="rId501" Type="http://schemas.openxmlformats.org/officeDocument/2006/relationships/customXml" Target="../ink/ink640.xml"/><Relationship Id="rId543" Type="http://schemas.openxmlformats.org/officeDocument/2006/relationships/customXml" Target="../ink/ink661.xml"/><Relationship Id="rId75" Type="http://schemas.openxmlformats.org/officeDocument/2006/relationships/image" Target="../media/image425.png"/><Relationship Id="rId140" Type="http://schemas.openxmlformats.org/officeDocument/2006/relationships/customXml" Target="../ink/ink459.xml"/><Relationship Id="rId182" Type="http://schemas.openxmlformats.org/officeDocument/2006/relationships/customXml" Target="../ink/ink480.xml"/><Relationship Id="rId378" Type="http://schemas.openxmlformats.org/officeDocument/2006/relationships/customXml" Target="../ink/ink578.xml"/><Relationship Id="rId403" Type="http://schemas.openxmlformats.org/officeDocument/2006/relationships/image" Target="../media/image587.png"/><Relationship Id="rId585" Type="http://schemas.openxmlformats.org/officeDocument/2006/relationships/customXml" Target="../ink/ink682.xml"/><Relationship Id="rId6" Type="http://schemas.openxmlformats.org/officeDocument/2006/relationships/customXml" Target="../ink/ink392.xml"/><Relationship Id="rId238" Type="http://schemas.openxmlformats.org/officeDocument/2006/relationships/customXml" Target="../ink/ink508.xml"/><Relationship Id="rId445" Type="http://schemas.openxmlformats.org/officeDocument/2006/relationships/image" Target="../media/image607.png"/><Relationship Id="rId487" Type="http://schemas.openxmlformats.org/officeDocument/2006/relationships/customXml" Target="../ink/ink633.xml"/><Relationship Id="rId610" Type="http://schemas.openxmlformats.org/officeDocument/2006/relationships/image" Target="../media/image688.png"/><Relationship Id="rId291" Type="http://schemas.openxmlformats.org/officeDocument/2006/relationships/image" Target="../media/image532.png"/><Relationship Id="rId305" Type="http://schemas.openxmlformats.org/officeDocument/2006/relationships/image" Target="../media/image539.png"/><Relationship Id="rId347" Type="http://schemas.openxmlformats.org/officeDocument/2006/relationships/image" Target="../media/image560.png"/><Relationship Id="rId512" Type="http://schemas.openxmlformats.org/officeDocument/2006/relationships/image" Target="../media/image639.png"/><Relationship Id="rId44" Type="http://schemas.openxmlformats.org/officeDocument/2006/relationships/customXml" Target="../ink/ink411.xml"/><Relationship Id="rId86" Type="http://schemas.openxmlformats.org/officeDocument/2006/relationships/customXml" Target="../ink/ink432.xml"/><Relationship Id="rId151" Type="http://schemas.openxmlformats.org/officeDocument/2006/relationships/image" Target="../media/image463.png"/><Relationship Id="rId389" Type="http://schemas.openxmlformats.org/officeDocument/2006/relationships/image" Target="../media/image580.png"/><Relationship Id="rId554" Type="http://schemas.openxmlformats.org/officeDocument/2006/relationships/image" Target="../media/image660.png"/><Relationship Id="rId596" Type="http://schemas.openxmlformats.org/officeDocument/2006/relationships/image" Target="../media/image681.png"/><Relationship Id="rId193" Type="http://schemas.openxmlformats.org/officeDocument/2006/relationships/image" Target="../media/image484.png"/><Relationship Id="rId207" Type="http://schemas.openxmlformats.org/officeDocument/2006/relationships/image" Target="../media/image491.png"/><Relationship Id="rId249" Type="http://schemas.openxmlformats.org/officeDocument/2006/relationships/image" Target="../media/image511.png"/><Relationship Id="rId414" Type="http://schemas.openxmlformats.org/officeDocument/2006/relationships/customXml" Target="../ink/ink596.xml"/><Relationship Id="rId456" Type="http://schemas.openxmlformats.org/officeDocument/2006/relationships/image" Target="../media/image612.png"/><Relationship Id="rId498" Type="http://schemas.openxmlformats.org/officeDocument/2006/relationships/image" Target="../media/image633.png"/><Relationship Id="rId621" Type="http://schemas.openxmlformats.org/officeDocument/2006/relationships/customXml" Target="../ink/ink700.xml"/><Relationship Id="rId13" Type="http://schemas.openxmlformats.org/officeDocument/2006/relationships/image" Target="../media/image395.png"/><Relationship Id="rId109" Type="http://schemas.openxmlformats.org/officeDocument/2006/relationships/image" Target="../media/image442.png"/><Relationship Id="rId260" Type="http://schemas.openxmlformats.org/officeDocument/2006/relationships/customXml" Target="../ink/ink519.xml"/><Relationship Id="rId316" Type="http://schemas.openxmlformats.org/officeDocument/2006/relationships/customXml" Target="../ink/ink547.xml"/><Relationship Id="rId523" Type="http://schemas.openxmlformats.org/officeDocument/2006/relationships/customXml" Target="../ink/ink651.xml"/><Relationship Id="rId55" Type="http://schemas.openxmlformats.org/officeDocument/2006/relationships/image" Target="../media/image415.png"/><Relationship Id="rId97" Type="http://schemas.openxmlformats.org/officeDocument/2006/relationships/image" Target="../media/image436.png"/><Relationship Id="rId120" Type="http://schemas.openxmlformats.org/officeDocument/2006/relationships/customXml" Target="../ink/ink449.xml"/><Relationship Id="rId358" Type="http://schemas.openxmlformats.org/officeDocument/2006/relationships/customXml" Target="../ink/ink568.xml"/><Relationship Id="rId565" Type="http://schemas.openxmlformats.org/officeDocument/2006/relationships/customXml" Target="../ink/ink672.xml"/><Relationship Id="rId162" Type="http://schemas.openxmlformats.org/officeDocument/2006/relationships/customXml" Target="../ink/ink470.xml"/><Relationship Id="rId218" Type="http://schemas.openxmlformats.org/officeDocument/2006/relationships/customXml" Target="../ink/ink498.xml"/><Relationship Id="rId425" Type="http://schemas.openxmlformats.org/officeDocument/2006/relationships/image" Target="../media/image598.png"/><Relationship Id="rId467" Type="http://schemas.openxmlformats.org/officeDocument/2006/relationships/customXml" Target="../ink/ink623.xml"/><Relationship Id="rId271" Type="http://schemas.openxmlformats.org/officeDocument/2006/relationships/image" Target="../media/image522.png"/><Relationship Id="rId24" Type="http://schemas.openxmlformats.org/officeDocument/2006/relationships/customXml" Target="../ink/ink401.xml"/><Relationship Id="rId66" Type="http://schemas.openxmlformats.org/officeDocument/2006/relationships/customXml" Target="../ink/ink422.xml"/><Relationship Id="rId131" Type="http://schemas.openxmlformats.org/officeDocument/2006/relationships/image" Target="../media/image453.png"/><Relationship Id="rId327" Type="http://schemas.openxmlformats.org/officeDocument/2006/relationships/image" Target="../media/image550.png"/><Relationship Id="rId369" Type="http://schemas.openxmlformats.org/officeDocument/2006/relationships/image" Target="../media/image570.png"/><Relationship Id="rId534" Type="http://schemas.openxmlformats.org/officeDocument/2006/relationships/image" Target="../media/image650.png"/><Relationship Id="rId576" Type="http://schemas.openxmlformats.org/officeDocument/2006/relationships/image" Target="../media/image671.png"/><Relationship Id="rId173" Type="http://schemas.openxmlformats.org/officeDocument/2006/relationships/image" Target="../media/image474.png"/><Relationship Id="rId229" Type="http://schemas.openxmlformats.org/officeDocument/2006/relationships/image" Target="../media/image502.png"/><Relationship Id="rId380" Type="http://schemas.openxmlformats.org/officeDocument/2006/relationships/customXml" Target="../ink/ink579.xml"/><Relationship Id="rId436" Type="http://schemas.openxmlformats.org/officeDocument/2006/relationships/customXml" Target="../ink/ink607.xml"/><Relationship Id="rId601" Type="http://schemas.openxmlformats.org/officeDocument/2006/relationships/customXml" Target="../ink/ink690.xml"/><Relationship Id="rId240" Type="http://schemas.openxmlformats.org/officeDocument/2006/relationships/customXml" Target="../ink/ink509.xml"/><Relationship Id="rId478" Type="http://schemas.openxmlformats.org/officeDocument/2006/relationships/image" Target="../media/image623.png"/><Relationship Id="rId35" Type="http://schemas.openxmlformats.org/officeDocument/2006/relationships/image" Target="../media/image406.png"/><Relationship Id="rId77" Type="http://schemas.openxmlformats.org/officeDocument/2006/relationships/image" Target="../media/image426.png"/><Relationship Id="rId100" Type="http://schemas.openxmlformats.org/officeDocument/2006/relationships/customXml" Target="../ink/ink439.xml"/><Relationship Id="rId282" Type="http://schemas.openxmlformats.org/officeDocument/2006/relationships/customXml" Target="../ink/ink530.xml"/><Relationship Id="rId338" Type="http://schemas.openxmlformats.org/officeDocument/2006/relationships/customXml" Target="../ink/ink558.xml"/><Relationship Id="rId503" Type="http://schemas.openxmlformats.org/officeDocument/2006/relationships/customXml" Target="../ink/ink641.xml"/><Relationship Id="rId545" Type="http://schemas.openxmlformats.org/officeDocument/2006/relationships/customXml" Target="../ink/ink662.xml"/><Relationship Id="rId587" Type="http://schemas.openxmlformats.org/officeDocument/2006/relationships/customXml" Target="../ink/ink683.xml"/><Relationship Id="rId8" Type="http://schemas.openxmlformats.org/officeDocument/2006/relationships/customXml" Target="../ink/ink393.xml"/><Relationship Id="rId142" Type="http://schemas.openxmlformats.org/officeDocument/2006/relationships/customXml" Target="../ink/ink460.xml"/><Relationship Id="rId184" Type="http://schemas.openxmlformats.org/officeDocument/2006/relationships/customXml" Target="../ink/ink481.xml"/><Relationship Id="rId391" Type="http://schemas.openxmlformats.org/officeDocument/2006/relationships/image" Target="../media/image581.png"/><Relationship Id="rId405" Type="http://schemas.openxmlformats.org/officeDocument/2006/relationships/image" Target="../media/image588.png"/><Relationship Id="rId447" Type="http://schemas.openxmlformats.org/officeDocument/2006/relationships/customXml" Target="../ink/ink613.xml"/><Relationship Id="rId612" Type="http://schemas.openxmlformats.org/officeDocument/2006/relationships/image" Target="../media/image689.png"/><Relationship Id="rId251" Type="http://schemas.openxmlformats.org/officeDocument/2006/relationships/image" Target="../media/image512.png"/><Relationship Id="rId489" Type="http://schemas.openxmlformats.org/officeDocument/2006/relationships/customXml" Target="../ink/ink634.xml"/><Relationship Id="rId46" Type="http://schemas.openxmlformats.org/officeDocument/2006/relationships/customXml" Target="../ink/ink412.xml"/><Relationship Id="rId293" Type="http://schemas.openxmlformats.org/officeDocument/2006/relationships/image" Target="../media/image533.png"/><Relationship Id="rId307" Type="http://schemas.openxmlformats.org/officeDocument/2006/relationships/image" Target="../media/image540.png"/><Relationship Id="rId349" Type="http://schemas.openxmlformats.org/officeDocument/2006/relationships/image" Target="../media/image16.png"/><Relationship Id="rId514" Type="http://schemas.openxmlformats.org/officeDocument/2006/relationships/image" Target="../media/image640.png"/><Relationship Id="rId556" Type="http://schemas.openxmlformats.org/officeDocument/2006/relationships/image" Target="../media/image661.png"/><Relationship Id="rId88" Type="http://schemas.openxmlformats.org/officeDocument/2006/relationships/customXml" Target="../ink/ink433.xml"/><Relationship Id="rId111" Type="http://schemas.openxmlformats.org/officeDocument/2006/relationships/image" Target="../media/image443.png"/><Relationship Id="rId153" Type="http://schemas.openxmlformats.org/officeDocument/2006/relationships/image" Target="../media/image464.png"/><Relationship Id="rId195" Type="http://schemas.openxmlformats.org/officeDocument/2006/relationships/image" Target="../media/image485.png"/><Relationship Id="rId209" Type="http://schemas.openxmlformats.org/officeDocument/2006/relationships/image" Target="../media/image492.png"/><Relationship Id="rId360" Type="http://schemas.openxmlformats.org/officeDocument/2006/relationships/customXml" Target="../ink/ink569.xml"/><Relationship Id="rId416" Type="http://schemas.openxmlformats.org/officeDocument/2006/relationships/customXml" Target="../ink/ink597.xml"/><Relationship Id="rId598" Type="http://schemas.openxmlformats.org/officeDocument/2006/relationships/image" Target="../media/image682.png"/><Relationship Id="rId220" Type="http://schemas.openxmlformats.org/officeDocument/2006/relationships/customXml" Target="../ink/ink499.xml"/><Relationship Id="rId458" Type="http://schemas.openxmlformats.org/officeDocument/2006/relationships/image" Target="../media/image613.png"/><Relationship Id="rId623" Type="http://schemas.openxmlformats.org/officeDocument/2006/relationships/customXml" Target="../ink/ink701.xml"/><Relationship Id="rId15" Type="http://schemas.openxmlformats.org/officeDocument/2006/relationships/image" Target="../media/image396.png"/><Relationship Id="rId57" Type="http://schemas.openxmlformats.org/officeDocument/2006/relationships/image" Target="../media/image416.png"/><Relationship Id="rId262" Type="http://schemas.openxmlformats.org/officeDocument/2006/relationships/customXml" Target="../ink/ink520.xml"/><Relationship Id="rId318" Type="http://schemas.openxmlformats.org/officeDocument/2006/relationships/customXml" Target="../ink/ink548.xml"/><Relationship Id="rId525" Type="http://schemas.openxmlformats.org/officeDocument/2006/relationships/customXml" Target="../ink/ink652.xml"/><Relationship Id="rId567" Type="http://schemas.openxmlformats.org/officeDocument/2006/relationships/customXml" Target="../ink/ink673.xml"/><Relationship Id="rId99" Type="http://schemas.openxmlformats.org/officeDocument/2006/relationships/image" Target="../media/image437.png"/><Relationship Id="rId122" Type="http://schemas.openxmlformats.org/officeDocument/2006/relationships/customXml" Target="../ink/ink450.xml"/><Relationship Id="rId164" Type="http://schemas.openxmlformats.org/officeDocument/2006/relationships/customXml" Target="../ink/ink471.xml"/><Relationship Id="rId371" Type="http://schemas.openxmlformats.org/officeDocument/2006/relationships/image" Target="../media/image571.png"/><Relationship Id="rId427" Type="http://schemas.openxmlformats.org/officeDocument/2006/relationships/image" Target="../media/image599.png"/><Relationship Id="rId469" Type="http://schemas.openxmlformats.org/officeDocument/2006/relationships/customXml" Target="../ink/ink624.xml"/><Relationship Id="rId26" Type="http://schemas.openxmlformats.org/officeDocument/2006/relationships/customXml" Target="../ink/ink402.xml"/><Relationship Id="rId231" Type="http://schemas.openxmlformats.org/officeDocument/2006/relationships/image" Target="../media/image503.png"/><Relationship Id="rId273" Type="http://schemas.openxmlformats.org/officeDocument/2006/relationships/image" Target="../media/image523.png"/><Relationship Id="rId329" Type="http://schemas.openxmlformats.org/officeDocument/2006/relationships/image" Target="../media/image551.png"/><Relationship Id="rId480" Type="http://schemas.openxmlformats.org/officeDocument/2006/relationships/image" Target="../media/image624.png"/><Relationship Id="rId536" Type="http://schemas.openxmlformats.org/officeDocument/2006/relationships/image" Target="../media/image651.png"/><Relationship Id="rId68" Type="http://schemas.openxmlformats.org/officeDocument/2006/relationships/customXml" Target="../ink/ink423.xml"/><Relationship Id="rId133" Type="http://schemas.openxmlformats.org/officeDocument/2006/relationships/image" Target="../media/image454.png"/><Relationship Id="rId175" Type="http://schemas.openxmlformats.org/officeDocument/2006/relationships/image" Target="../media/image475.png"/><Relationship Id="rId340" Type="http://schemas.openxmlformats.org/officeDocument/2006/relationships/customXml" Target="../ink/ink559.xml"/><Relationship Id="rId578" Type="http://schemas.openxmlformats.org/officeDocument/2006/relationships/image" Target="../media/image672.png"/><Relationship Id="rId200" Type="http://schemas.openxmlformats.org/officeDocument/2006/relationships/customXml" Target="../ink/ink489.xml"/><Relationship Id="rId382" Type="http://schemas.openxmlformats.org/officeDocument/2006/relationships/customXml" Target="../ink/ink580.xml"/><Relationship Id="rId438" Type="http://schemas.openxmlformats.org/officeDocument/2006/relationships/customXml" Target="../ink/ink608.xml"/><Relationship Id="rId603" Type="http://schemas.openxmlformats.org/officeDocument/2006/relationships/customXml" Target="../ink/ink691.xml"/><Relationship Id="rId242" Type="http://schemas.openxmlformats.org/officeDocument/2006/relationships/customXml" Target="../ink/ink510.xml"/><Relationship Id="rId284" Type="http://schemas.openxmlformats.org/officeDocument/2006/relationships/customXml" Target="../ink/ink531.xml"/><Relationship Id="rId491" Type="http://schemas.openxmlformats.org/officeDocument/2006/relationships/customXml" Target="../ink/ink635.xml"/><Relationship Id="rId505" Type="http://schemas.openxmlformats.org/officeDocument/2006/relationships/customXml" Target="../ink/ink642.xml"/><Relationship Id="rId37" Type="http://schemas.openxmlformats.org/officeDocument/2006/relationships/image" Target="../media/image407.png"/><Relationship Id="rId79" Type="http://schemas.openxmlformats.org/officeDocument/2006/relationships/image" Target="../media/image427.png"/><Relationship Id="rId102" Type="http://schemas.openxmlformats.org/officeDocument/2006/relationships/customXml" Target="../ink/ink440.xml"/><Relationship Id="rId144" Type="http://schemas.openxmlformats.org/officeDocument/2006/relationships/customXml" Target="../ink/ink461.xml"/><Relationship Id="rId547" Type="http://schemas.openxmlformats.org/officeDocument/2006/relationships/customXml" Target="../ink/ink663.xml"/><Relationship Id="rId589" Type="http://schemas.openxmlformats.org/officeDocument/2006/relationships/customXml" Target="../ink/ink684.xml"/><Relationship Id="rId90" Type="http://schemas.openxmlformats.org/officeDocument/2006/relationships/customXml" Target="../ink/ink434.xml"/><Relationship Id="rId186" Type="http://schemas.openxmlformats.org/officeDocument/2006/relationships/customXml" Target="../ink/ink482.xml"/><Relationship Id="rId351" Type="http://schemas.openxmlformats.org/officeDocument/2006/relationships/image" Target="../media/image561.png"/><Relationship Id="rId393" Type="http://schemas.openxmlformats.org/officeDocument/2006/relationships/image" Target="../media/image582.png"/><Relationship Id="rId407" Type="http://schemas.openxmlformats.org/officeDocument/2006/relationships/image" Target="../media/image589.png"/><Relationship Id="rId449" Type="http://schemas.openxmlformats.org/officeDocument/2006/relationships/customXml" Target="../ink/ink614.xml"/><Relationship Id="rId614" Type="http://schemas.openxmlformats.org/officeDocument/2006/relationships/image" Target="../media/image690.png"/><Relationship Id="rId211" Type="http://schemas.openxmlformats.org/officeDocument/2006/relationships/image" Target="../media/image493.png"/><Relationship Id="rId253" Type="http://schemas.openxmlformats.org/officeDocument/2006/relationships/image" Target="../media/image513.png"/><Relationship Id="rId295" Type="http://schemas.openxmlformats.org/officeDocument/2006/relationships/image" Target="../media/image534.png"/><Relationship Id="rId309" Type="http://schemas.openxmlformats.org/officeDocument/2006/relationships/image" Target="../media/image541.png"/><Relationship Id="rId460" Type="http://schemas.openxmlformats.org/officeDocument/2006/relationships/image" Target="../media/image614.png"/><Relationship Id="rId516" Type="http://schemas.openxmlformats.org/officeDocument/2006/relationships/image" Target="../media/image641.png"/><Relationship Id="rId48" Type="http://schemas.openxmlformats.org/officeDocument/2006/relationships/customXml" Target="../ink/ink413.xml"/><Relationship Id="rId113" Type="http://schemas.openxmlformats.org/officeDocument/2006/relationships/image" Target="../media/image444.png"/><Relationship Id="rId320" Type="http://schemas.openxmlformats.org/officeDocument/2006/relationships/customXml" Target="../ink/ink549.xml"/><Relationship Id="rId558" Type="http://schemas.openxmlformats.org/officeDocument/2006/relationships/image" Target="../media/image662.png"/><Relationship Id="rId155" Type="http://schemas.openxmlformats.org/officeDocument/2006/relationships/image" Target="../media/image465.png"/><Relationship Id="rId197" Type="http://schemas.openxmlformats.org/officeDocument/2006/relationships/image" Target="../media/image486.png"/><Relationship Id="rId362" Type="http://schemas.openxmlformats.org/officeDocument/2006/relationships/customXml" Target="../ink/ink570.xml"/><Relationship Id="rId418" Type="http://schemas.openxmlformats.org/officeDocument/2006/relationships/customXml" Target="../ink/ink598.xml"/><Relationship Id="rId625" Type="http://schemas.openxmlformats.org/officeDocument/2006/relationships/customXml" Target="../ink/ink702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55.png"/><Relationship Id="rId299" Type="http://schemas.openxmlformats.org/officeDocument/2006/relationships/customXml" Target="../ink/ink853.xml"/><Relationship Id="rId21" Type="http://schemas.openxmlformats.org/officeDocument/2006/relationships/image" Target="../media/image707.png"/><Relationship Id="rId63" Type="http://schemas.openxmlformats.org/officeDocument/2006/relationships/image" Target="../media/image728.png"/><Relationship Id="rId159" Type="http://schemas.openxmlformats.org/officeDocument/2006/relationships/image" Target="../media/image775.png"/><Relationship Id="rId324" Type="http://schemas.openxmlformats.org/officeDocument/2006/relationships/image" Target="../media/image854.png"/><Relationship Id="rId366" Type="http://schemas.openxmlformats.org/officeDocument/2006/relationships/image" Target="../media/image875.png"/><Relationship Id="rId531" Type="http://schemas.openxmlformats.org/officeDocument/2006/relationships/customXml" Target="../ink/ink969.xml"/><Relationship Id="rId573" Type="http://schemas.openxmlformats.org/officeDocument/2006/relationships/customXml" Target="../ink/ink991.xml"/><Relationship Id="rId170" Type="http://schemas.openxmlformats.org/officeDocument/2006/relationships/customXml" Target="../ink/ink788.xml"/><Relationship Id="rId226" Type="http://schemas.openxmlformats.org/officeDocument/2006/relationships/customXml" Target="../ink/ink816.xml"/><Relationship Id="rId433" Type="http://schemas.openxmlformats.org/officeDocument/2006/relationships/customXml" Target="../ink/ink920.xml"/><Relationship Id="rId268" Type="http://schemas.openxmlformats.org/officeDocument/2006/relationships/image" Target="../media/image827.png"/><Relationship Id="rId475" Type="http://schemas.openxmlformats.org/officeDocument/2006/relationships/customXml" Target="../ink/ink941.xml"/><Relationship Id="rId32" Type="http://schemas.openxmlformats.org/officeDocument/2006/relationships/customXml" Target="../ink/ink719.xml"/><Relationship Id="rId74" Type="http://schemas.openxmlformats.org/officeDocument/2006/relationships/customXml" Target="../ink/ink740.xml"/><Relationship Id="rId128" Type="http://schemas.openxmlformats.org/officeDocument/2006/relationships/customXml" Target="../ink/ink767.xml"/><Relationship Id="rId335" Type="http://schemas.openxmlformats.org/officeDocument/2006/relationships/customXml" Target="../ink/ink871.xml"/><Relationship Id="rId377" Type="http://schemas.openxmlformats.org/officeDocument/2006/relationships/customXml" Target="../ink/ink892.xml"/><Relationship Id="rId500" Type="http://schemas.openxmlformats.org/officeDocument/2006/relationships/image" Target="../media/image941.png"/><Relationship Id="rId542" Type="http://schemas.openxmlformats.org/officeDocument/2006/relationships/customXml" Target="../ink/ink975.xml"/><Relationship Id="rId584" Type="http://schemas.openxmlformats.org/officeDocument/2006/relationships/image" Target="../media/image981.png"/><Relationship Id="rId5" Type="http://schemas.openxmlformats.org/officeDocument/2006/relationships/image" Target="../media/image699.png"/><Relationship Id="rId181" Type="http://schemas.openxmlformats.org/officeDocument/2006/relationships/image" Target="../media/image786.png"/><Relationship Id="rId237" Type="http://schemas.openxmlformats.org/officeDocument/2006/relationships/image" Target="../media/image812.png"/><Relationship Id="rId402" Type="http://schemas.openxmlformats.org/officeDocument/2006/relationships/image" Target="../media/image893.png"/><Relationship Id="rId279" Type="http://schemas.openxmlformats.org/officeDocument/2006/relationships/customXml" Target="../ink/ink843.xml"/><Relationship Id="rId444" Type="http://schemas.openxmlformats.org/officeDocument/2006/relationships/image" Target="../media/image914.png"/><Relationship Id="rId486" Type="http://schemas.openxmlformats.org/officeDocument/2006/relationships/image" Target="../media/image934.png"/><Relationship Id="rId43" Type="http://schemas.openxmlformats.org/officeDocument/2006/relationships/image" Target="../media/image718.png"/><Relationship Id="rId139" Type="http://schemas.openxmlformats.org/officeDocument/2006/relationships/image" Target="../media/image766.png"/><Relationship Id="rId290" Type="http://schemas.openxmlformats.org/officeDocument/2006/relationships/image" Target="../media/image837.png"/><Relationship Id="rId304" Type="http://schemas.openxmlformats.org/officeDocument/2006/relationships/image" Target="../media/image844.png"/><Relationship Id="rId346" Type="http://schemas.openxmlformats.org/officeDocument/2006/relationships/image" Target="../media/image865.png"/><Relationship Id="rId388" Type="http://schemas.openxmlformats.org/officeDocument/2006/relationships/image" Target="../media/image886.png"/><Relationship Id="rId511" Type="http://schemas.openxmlformats.org/officeDocument/2006/relationships/customXml" Target="../ink/ink959.xml"/><Relationship Id="rId553" Type="http://schemas.openxmlformats.org/officeDocument/2006/relationships/customXml" Target="../ink/ink981.xml"/><Relationship Id="rId609" Type="http://schemas.openxmlformats.org/officeDocument/2006/relationships/customXml" Target="../ink/ink1009.xml"/><Relationship Id="rId85" Type="http://schemas.openxmlformats.org/officeDocument/2006/relationships/image" Target="../media/image739.png"/><Relationship Id="rId150" Type="http://schemas.openxmlformats.org/officeDocument/2006/relationships/customXml" Target="../ink/ink778.xml"/><Relationship Id="rId192" Type="http://schemas.openxmlformats.org/officeDocument/2006/relationships/customXml" Target="../ink/ink799.xml"/><Relationship Id="rId206" Type="http://schemas.openxmlformats.org/officeDocument/2006/relationships/customXml" Target="../ink/ink806.xml"/><Relationship Id="rId413" Type="http://schemas.openxmlformats.org/officeDocument/2006/relationships/customXml" Target="../ink/ink910.xml"/><Relationship Id="rId595" Type="http://schemas.openxmlformats.org/officeDocument/2006/relationships/customXml" Target="../ink/ink1002.xml"/><Relationship Id="rId248" Type="http://schemas.openxmlformats.org/officeDocument/2006/relationships/customXml" Target="../ink/ink827.xml"/><Relationship Id="rId455" Type="http://schemas.openxmlformats.org/officeDocument/2006/relationships/customXml" Target="../ink/ink931.xml"/><Relationship Id="rId497" Type="http://schemas.openxmlformats.org/officeDocument/2006/relationships/customXml" Target="../ink/ink952.xml"/><Relationship Id="rId620" Type="http://schemas.openxmlformats.org/officeDocument/2006/relationships/image" Target="../media/image999.png"/><Relationship Id="rId12" Type="http://schemas.openxmlformats.org/officeDocument/2006/relationships/customXml" Target="../ink/ink709.xml"/><Relationship Id="rId108" Type="http://schemas.openxmlformats.org/officeDocument/2006/relationships/customXml" Target="../ink/ink757.xml"/><Relationship Id="rId315" Type="http://schemas.openxmlformats.org/officeDocument/2006/relationships/customXml" Target="../ink/ink861.xml"/><Relationship Id="rId357" Type="http://schemas.openxmlformats.org/officeDocument/2006/relationships/customXml" Target="../ink/ink882.xml"/><Relationship Id="rId522" Type="http://schemas.openxmlformats.org/officeDocument/2006/relationships/image" Target="../media/image951.png"/><Relationship Id="rId54" Type="http://schemas.openxmlformats.org/officeDocument/2006/relationships/customXml" Target="../ink/ink730.xml"/><Relationship Id="rId96" Type="http://schemas.openxmlformats.org/officeDocument/2006/relationships/customXml" Target="../ink/ink751.xml"/><Relationship Id="rId161" Type="http://schemas.openxmlformats.org/officeDocument/2006/relationships/image" Target="../media/image776.png"/><Relationship Id="rId217" Type="http://schemas.openxmlformats.org/officeDocument/2006/relationships/image" Target="../media/image803.png"/><Relationship Id="rId399" Type="http://schemas.openxmlformats.org/officeDocument/2006/relationships/customXml" Target="../ink/ink903.xml"/><Relationship Id="rId564" Type="http://schemas.openxmlformats.org/officeDocument/2006/relationships/image" Target="../media/image971.png"/><Relationship Id="rId259" Type="http://schemas.openxmlformats.org/officeDocument/2006/relationships/customXml" Target="../ink/ink833.xml"/><Relationship Id="rId424" Type="http://schemas.openxmlformats.org/officeDocument/2006/relationships/image" Target="../media/image904.png"/><Relationship Id="rId466" Type="http://schemas.openxmlformats.org/officeDocument/2006/relationships/image" Target="../media/image924.png"/><Relationship Id="rId23" Type="http://schemas.openxmlformats.org/officeDocument/2006/relationships/image" Target="../media/image708.png"/><Relationship Id="rId119" Type="http://schemas.openxmlformats.org/officeDocument/2006/relationships/image" Target="../media/image756.png"/><Relationship Id="rId270" Type="http://schemas.openxmlformats.org/officeDocument/2006/relationships/image" Target="../media/image579.png"/><Relationship Id="rId326" Type="http://schemas.openxmlformats.org/officeDocument/2006/relationships/image" Target="../media/image855.png"/><Relationship Id="rId533" Type="http://schemas.openxmlformats.org/officeDocument/2006/relationships/customXml" Target="../ink/ink970.xml"/><Relationship Id="rId65" Type="http://schemas.openxmlformats.org/officeDocument/2006/relationships/image" Target="../media/image729.png"/><Relationship Id="rId130" Type="http://schemas.openxmlformats.org/officeDocument/2006/relationships/customXml" Target="../ink/ink768.xml"/><Relationship Id="rId368" Type="http://schemas.openxmlformats.org/officeDocument/2006/relationships/image" Target="../media/image876.png"/><Relationship Id="rId575" Type="http://schemas.openxmlformats.org/officeDocument/2006/relationships/customXml" Target="../ink/ink992.xml"/><Relationship Id="rId172" Type="http://schemas.openxmlformats.org/officeDocument/2006/relationships/customXml" Target="../ink/ink789.xml"/><Relationship Id="rId228" Type="http://schemas.openxmlformats.org/officeDocument/2006/relationships/customXml" Target="../ink/ink817.xml"/><Relationship Id="rId435" Type="http://schemas.openxmlformats.org/officeDocument/2006/relationships/customXml" Target="../ink/ink921.xml"/><Relationship Id="rId477" Type="http://schemas.openxmlformats.org/officeDocument/2006/relationships/customXml" Target="../ink/ink942.xml"/><Relationship Id="rId600" Type="http://schemas.openxmlformats.org/officeDocument/2006/relationships/image" Target="../media/image989.png"/><Relationship Id="rId281" Type="http://schemas.openxmlformats.org/officeDocument/2006/relationships/customXml" Target="../ink/ink844.xml"/><Relationship Id="rId337" Type="http://schemas.openxmlformats.org/officeDocument/2006/relationships/customXml" Target="../ink/ink872.xml"/><Relationship Id="rId502" Type="http://schemas.openxmlformats.org/officeDocument/2006/relationships/image" Target="../media/image942.png"/><Relationship Id="rId34" Type="http://schemas.openxmlformats.org/officeDocument/2006/relationships/customXml" Target="../ink/ink720.xml"/><Relationship Id="rId76" Type="http://schemas.openxmlformats.org/officeDocument/2006/relationships/customXml" Target="../ink/ink741.xml"/><Relationship Id="rId141" Type="http://schemas.openxmlformats.org/officeDocument/2006/relationships/image" Target="../media/image767.png"/><Relationship Id="rId379" Type="http://schemas.openxmlformats.org/officeDocument/2006/relationships/customXml" Target="../ink/ink893.xml"/><Relationship Id="rId544" Type="http://schemas.openxmlformats.org/officeDocument/2006/relationships/customXml" Target="../ink/ink976.xml"/><Relationship Id="rId586" Type="http://schemas.openxmlformats.org/officeDocument/2006/relationships/image" Target="../media/image982.png"/><Relationship Id="rId7" Type="http://schemas.openxmlformats.org/officeDocument/2006/relationships/image" Target="../media/image700.png"/><Relationship Id="rId183" Type="http://schemas.openxmlformats.org/officeDocument/2006/relationships/image" Target="../media/image787.png"/><Relationship Id="rId239" Type="http://schemas.openxmlformats.org/officeDocument/2006/relationships/image" Target="../media/image813.png"/><Relationship Id="rId390" Type="http://schemas.openxmlformats.org/officeDocument/2006/relationships/image" Target="../media/image887.png"/><Relationship Id="rId404" Type="http://schemas.openxmlformats.org/officeDocument/2006/relationships/image" Target="../media/image894.png"/><Relationship Id="rId446" Type="http://schemas.openxmlformats.org/officeDocument/2006/relationships/image" Target="../media/image915.png"/><Relationship Id="rId611" Type="http://schemas.openxmlformats.org/officeDocument/2006/relationships/customXml" Target="../ink/ink1010.xml"/><Relationship Id="rId250" Type="http://schemas.openxmlformats.org/officeDocument/2006/relationships/customXml" Target="../ink/ink828.xml"/><Relationship Id="rId292" Type="http://schemas.openxmlformats.org/officeDocument/2006/relationships/image" Target="../media/image838.png"/><Relationship Id="rId306" Type="http://schemas.openxmlformats.org/officeDocument/2006/relationships/image" Target="../media/image845.png"/><Relationship Id="rId488" Type="http://schemas.openxmlformats.org/officeDocument/2006/relationships/image" Target="../media/image935.png"/><Relationship Id="rId45" Type="http://schemas.openxmlformats.org/officeDocument/2006/relationships/image" Target="../media/image719.png"/><Relationship Id="rId87" Type="http://schemas.openxmlformats.org/officeDocument/2006/relationships/image" Target="../media/image740.png"/><Relationship Id="rId110" Type="http://schemas.openxmlformats.org/officeDocument/2006/relationships/customXml" Target="../ink/ink758.xml"/><Relationship Id="rId348" Type="http://schemas.openxmlformats.org/officeDocument/2006/relationships/image" Target="../media/image866.png"/><Relationship Id="rId513" Type="http://schemas.openxmlformats.org/officeDocument/2006/relationships/customXml" Target="../ink/ink960.xml"/><Relationship Id="rId555" Type="http://schemas.openxmlformats.org/officeDocument/2006/relationships/customXml" Target="../ink/ink982.xml"/><Relationship Id="rId597" Type="http://schemas.openxmlformats.org/officeDocument/2006/relationships/customXml" Target="../ink/ink1003.xml"/><Relationship Id="rId152" Type="http://schemas.openxmlformats.org/officeDocument/2006/relationships/customXml" Target="../ink/ink779.xml"/><Relationship Id="rId194" Type="http://schemas.openxmlformats.org/officeDocument/2006/relationships/customXml" Target="../ink/ink800.xml"/><Relationship Id="rId208" Type="http://schemas.openxmlformats.org/officeDocument/2006/relationships/customXml" Target="../ink/ink807.xml"/><Relationship Id="rId415" Type="http://schemas.openxmlformats.org/officeDocument/2006/relationships/customXml" Target="../ink/ink911.xml"/><Relationship Id="rId457" Type="http://schemas.openxmlformats.org/officeDocument/2006/relationships/customXml" Target="../ink/ink932.xml"/><Relationship Id="rId622" Type="http://schemas.openxmlformats.org/officeDocument/2006/relationships/image" Target="../media/image1000.png"/><Relationship Id="rId261" Type="http://schemas.openxmlformats.org/officeDocument/2006/relationships/customXml" Target="../ink/ink834.xml"/><Relationship Id="rId499" Type="http://schemas.openxmlformats.org/officeDocument/2006/relationships/customXml" Target="../ink/ink953.xml"/><Relationship Id="rId14" Type="http://schemas.openxmlformats.org/officeDocument/2006/relationships/customXml" Target="../ink/ink710.xml"/><Relationship Id="rId56" Type="http://schemas.openxmlformats.org/officeDocument/2006/relationships/customXml" Target="../ink/ink731.xml"/><Relationship Id="rId317" Type="http://schemas.openxmlformats.org/officeDocument/2006/relationships/customXml" Target="../ink/ink862.xml"/><Relationship Id="rId359" Type="http://schemas.openxmlformats.org/officeDocument/2006/relationships/customXml" Target="../ink/ink883.xml"/><Relationship Id="rId524" Type="http://schemas.openxmlformats.org/officeDocument/2006/relationships/image" Target="../media/image952.png"/><Relationship Id="rId566" Type="http://schemas.openxmlformats.org/officeDocument/2006/relationships/image" Target="../media/image972.png"/><Relationship Id="rId98" Type="http://schemas.openxmlformats.org/officeDocument/2006/relationships/customXml" Target="../ink/ink752.xml"/><Relationship Id="rId121" Type="http://schemas.openxmlformats.org/officeDocument/2006/relationships/image" Target="../media/image757.png"/><Relationship Id="rId163" Type="http://schemas.openxmlformats.org/officeDocument/2006/relationships/image" Target="../media/image777.png"/><Relationship Id="rId219" Type="http://schemas.openxmlformats.org/officeDocument/2006/relationships/image" Target="../media/image804.png"/><Relationship Id="rId370" Type="http://schemas.openxmlformats.org/officeDocument/2006/relationships/image" Target="../media/image877.png"/><Relationship Id="rId426" Type="http://schemas.openxmlformats.org/officeDocument/2006/relationships/image" Target="../media/image905.png"/><Relationship Id="rId230" Type="http://schemas.openxmlformats.org/officeDocument/2006/relationships/customXml" Target="../ink/ink818.xml"/><Relationship Id="rId468" Type="http://schemas.openxmlformats.org/officeDocument/2006/relationships/image" Target="../media/image925.png"/><Relationship Id="rId25" Type="http://schemas.openxmlformats.org/officeDocument/2006/relationships/image" Target="../media/image709.png"/><Relationship Id="rId67" Type="http://schemas.openxmlformats.org/officeDocument/2006/relationships/image" Target="../media/image730.png"/><Relationship Id="rId272" Type="http://schemas.openxmlformats.org/officeDocument/2006/relationships/image" Target="../media/image828.png"/><Relationship Id="rId328" Type="http://schemas.openxmlformats.org/officeDocument/2006/relationships/image" Target="../media/image856.png"/><Relationship Id="rId535" Type="http://schemas.openxmlformats.org/officeDocument/2006/relationships/customXml" Target="../ink/ink971.xml"/><Relationship Id="rId577" Type="http://schemas.openxmlformats.org/officeDocument/2006/relationships/customXml" Target="../ink/ink993.xml"/><Relationship Id="rId132" Type="http://schemas.openxmlformats.org/officeDocument/2006/relationships/customXml" Target="../ink/ink769.xml"/><Relationship Id="rId174" Type="http://schemas.openxmlformats.org/officeDocument/2006/relationships/customXml" Target="../ink/ink790.xml"/><Relationship Id="rId381" Type="http://schemas.openxmlformats.org/officeDocument/2006/relationships/customXml" Target="../ink/ink894.xml"/><Relationship Id="rId602" Type="http://schemas.openxmlformats.org/officeDocument/2006/relationships/image" Target="../media/image990.png"/><Relationship Id="rId241" Type="http://schemas.openxmlformats.org/officeDocument/2006/relationships/image" Target="../media/image814.png"/><Relationship Id="rId437" Type="http://schemas.openxmlformats.org/officeDocument/2006/relationships/customXml" Target="../ink/ink922.xml"/><Relationship Id="rId479" Type="http://schemas.openxmlformats.org/officeDocument/2006/relationships/customXml" Target="../ink/ink943.xml"/><Relationship Id="rId36" Type="http://schemas.openxmlformats.org/officeDocument/2006/relationships/customXml" Target="../ink/ink721.xml"/><Relationship Id="rId283" Type="http://schemas.openxmlformats.org/officeDocument/2006/relationships/customXml" Target="../ink/ink845.xml"/><Relationship Id="rId339" Type="http://schemas.openxmlformats.org/officeDocument/2006/relationships/customXml" Target="../ink/ink873.xml"/><Relationship Id="rId490" Type="http://schemas.openxmlformats.org/officeDocument/2006/relationships/image" Target="../media/image936.png"/><Relationship Id="rId504" Type="http://schemas.openxmlformats.org/officeDocument/2006/relationships/image" Target="../media/image943.png"/><Relationship Id="rId546" Type="http://schemas.openxmlformats.org/officeDocument/2006/relationships/customXml" Target="../ink/ink977.xml"/><Relationship Id="rId78" Type="http://schemas.openxmlformats.org/officeDocument/2006/relationships/customXml" Target="../ink/ink742.xml"/><Relationship Id="rId101" Type="http://schemas.openxmlformats.org/officeDocument/2006/relationships/image" Target="../media/image747.png"/><Relationship Id="rId143" Type="http://schemas.openxmlformats.org/officeDocument/2006/relationships/image" Target="../media/image768.png"/><Relationship Id="rId185" Type="http://schemas.openxmlformats.org/officeDocument/2006/relationships/image" Target="../media/image788.png"/><Relationship Id="rId350" Type="http://schemas.openxmlformats.org/officeDocument/2006/relationships/image" Target="../media/image867.png"/><Relationship Id="rId406" Type="http://schemas.openxmlformats.org/officeDocument/2006/relationships/image" Target="../media/image895.png"/><Relationship Id="rId588" Type="http://schemas.openxmlformats.org/officeDocument/2006/relationships/image" Target="../media/image983.png"/><Relationship Id="rId9" Type="http://schemas.openxmlformats.org/officeDocument/2006/relationships/image" Target="../media/image701.png"/><Relationship Id="rId210" Type="http://schemas.openxmlformats.org/officeDocument/2006/relationships/customXml" Target="../ink/ink808.xml"/><Relationship Id="rId392" Type="http://schemas.openxmlformats.org/officeDocument/2006/relationships/image" Target="../media/image888.png"/><Relationship Id="rId448" Type="http://schemas.openxmlformats.org/officeDocument/2006/relationships/image" Target="../media/image916.png"/><Relationship Id="rId613" Type="http://schemas.openxmlformats.org/officeDocument/2006/relationships/customXml" Target="../ink/ink1011.xml"/><Relationship Id="rId252" Type="http://schemas.openxmlformats.org/officeDocument/2006/relationships/image" Target="../media/image819.png"/><Relationship Id="rId294" Type="http://schemas.openxmlformats.org/officeDocument/2006/relationships/image" Target="../media/image839.png"/><Relationship Id="rId308" Type="http://schemas.openxmlformats.org/officeDocument/2006/relationships/image" Target="../media/image846.png"/><Relationship Id="rId515" Type="http://schemas.openxmlformats.org/officeDocument/2006/relationships/customXml" Target="../ink/ink961.xml"/><Relationship Id="rId47" Type="http://schemas.openxmlformats.org/officeDocument/2006/relationships/image" Target="../media/image720.png"/><Relationship Id="rId89" Type="http://schemas.openxmlformats.org/officeDocument/2006/relationships/image" Target="../media/image741.png"/><Relationship Id="rId112" Type="http://schemas.openxmlformats.org/officeDocument/2006/relationships/customXml" Target="../ink/ink759.xml"/><Relationship Id="rId154" Type="http://schemas.openxmlformats.org/officeDocument/2006/relationships/customXml" Target="../ink/ink780.xml"/><Relationship Id="rId361" Type="http://schemas.openxmlformats.org/officeDocument/2006/relationships/customXml" Target="../ink/ink884.xml"/><Relationship Id="rId557" Type="http://schemas.openxmlformats.org/officeDocument/2006/relationships/customXml" Target="../ink/ink983.xml"/><Relationship Id="rId599" Type="http://schemas.openxmlformats.org/officeDocument/2006/relationships/customXml" Target="../ink/ink1004.xml"/><Relationship Id="rId196" Type="http://schemas.openxmlformats.org/officeDocument/2006/relationships/customXml" Target="../ink/ink801.xml"/><Relationship Id="rId417" Type="http://schemas.openxmlformats.org/officeDocument/2006/relationships/customXml" Target="../ink/ink912.xml"/><Relationship Id="rId459" Type="http://schemas.openxmlformats.org/officeDocument/2006/relationships/customXml" Target="../ink/ink933.xml"/><Relationship Id="rId624" Type="http://schemas.openxmlformats.org/officeDocument/2006/relationships/customXml" Target="../ink/ink1017.xml"/><Relationship Id="rId16" Type="http://schemas.openxmlformats.org/officeDocument/2006/relationships/customXml" Target="../ink/ink711.xml"/><Relationship Id="rId221" Type="http://schemas.openxmlformats.org/officeDocument/2006/relationships/image" Target="../media/image805.png"/><Relationship Id="rId263" Type="http://schemas.openxmlformats.org/officeDocument/2006/relationships/customXml" Target="../ink/ink835.xml"/><Relationship Id="rId319" Type="http://schemas.openxmlformats.org/officeDocument/2006/relationships/customXml" Target="../ink/ink863.xml"/><Relationship Id="rId470" Type="http://schemas.openxmlformats.org/officeDocument/2006/relationships/image" Target="../media/image926.png"/><Relationship Id="rId526" Type="http://schemas.openxmlformats.org/officeDocument/2006/relationships/image" Target="../media/image953.png"/><Relationship Id="rId58" Type="http://schemas.openxmlformats.org/officeDocument/2006/relationships/customXml" Target="../ink/ink732.xml"/><Relationship Id="rId123" Type="http://schemas.openxmlformats.org/officeDocument/2006/relationships/image" Target="../media/image758.png"/><Relationship Id="rId330" Type="http://schemas.openxmlformats.org/officeDocument/2006/relationships/image" Target="../media/image857.png"/><Relationship Id="rId568" Type="http://schemas.openxmlformats.org/officeDocument/2006/relationships/image" Target="../media/image973.png"/><Relationship Id="rId165" Type="http://schemas.openxmlformats.org/officeDocument/2006/relationships/image" Target="../media/image778.png"/><Relationship Id="rId372" Type="http://schemas.openxmlformats.org/officeDocument/2006/relationships/image" Target="../media/image878.png"/><Relationship Id="rId428" Type="http://schemas.openxmlformats.org/officeDocument/2006/relationships/image" Target="../media/image906.png"/><Relationship Id="rId232" Type="http://schemas.openxmlformats.org/officeDocument/2006/relationships/customXml" Target="../ink/ink819.xml"/><Relationship Id="rId274" Type="http://schemas.openxmlformats.org/officeDocument/2006/relationships/image" Target="../media/image829.png"/><Relationship Id="rId481" Type="http://schemas.openxmlformats.org/officeDocument/2006/relationships/customXml" Target="../ink/ink944.xml"/><Relationship Id="rId27" Type="http://schemas.openxmlformats.org/officeDocument/2006/relationships/image" Target="../media/image710.png"/><Relationship Id="rId69" Type="http://schemas.openxmlformats.org/officeDocument/2006/relationships/image" Target="../media/image731.png"/><Relationship Id="rId134" Type="http://schemas.openxmlformats.org/officeDocument/2006/relationships/customXml" Target="../ink/ink770.xml"/><Relationship Id="rId537" Type="http://schemas.openxmlformats.org/officeDocument/2006/relationships/customXml" Target="../ink/ink972.xml"/><Relationship Id="rId579" Type="http://schemas.openxmlformats.org/officeDocument/2006/relationships/customXml" Target="../ink/ink994.xml"/><Relationship Id="rId80" Type="http://schemas.openxmlformats.org/officeDocument/2006/relationships/customXml" Target="../ink/ink743.xml"/><Relationship Id="rId176" Type="http://schemas.openxmlformats.org/officeDocument/2006/relationships/customXml" Target="../ink/ink791.xml"/><Relationship Id="rId341" Type="http://schemas.openxmlformats.org/officeDocument/2006/relationships/customXml" Target="../ink/ink874.xml"/><Relationship Id="rId383" Type="http://schemas.openxmlformats.org/officeDocument/2006/relationships/customXml" Target="../ink/ink895.xml"/><Relationship Id="rId439" Type="http://schemas.openxmlformats.org/officeDocument/2006/relationships/customXml" Target="../ink/ink923.xml"/><Relationship Id="rId590" Type="http://schemas.openxmlformats.org/officeDocument/2006/relationships/image" Target="../media/image984.png"/><Relationship Id="rId604" Type="http://schemas.openxmlformats.org/officeDocument/2006/relationships/image" Target="../media/image991.png"/><Relationship Id="rId201" Type="http://schemas.openxmlformats.org/officeDocument/2006/relationships/image" Target="../media/image795.png"/><Relationship Id="rId222" Type="http://schemas.openxmlformats.org/officeDocument/2006/relationships/customXml" Target="../ink/ink814.xml"/><Relationship Id="rId243" Type="http://schemas.openxmlformats.org/officeDocument/2006/relationships/image" Target="../media/image815.png"/><Relationship Id="rId264" Type="http://schemas.openxmlformats.org/officeDocument/2006/relationships/image" Target="../media/image825.png"/><Relationship Id="rId285" Type="http://schemas.openxmlformats.org/officeDocument/2006/relationships/customXml" Target="../ink/ink846.xml"/><Relationship Id="rId450" Type="http://schemas.openxmlformats.org/officeDocument/2006/relationships/image" Target="../media/image917.png"/><Relationship Id="rId471" Type="http://schemas.openxmlformats.org/officeDocument/2006/relationships/customXml" Target="../ink/ink939.xml"/><Relationship Id="rId506" Type="http://schemas.openxmlformats.org/officeDocument/2006/relationships/image" Target="../media/image944.png"/><Relationship Id="rId17" Type="http://schemas.openxmlformats.org/officeDocument/2006/relationships/image" Target="../media/image705.png"/><Relationship Id="rId38" Type="http://schemas.openxmlformats.org/officeDocument/2006/relationships/customXml" Target="../ink/ink722.xml"/><Relationship Id="rId59" Type="http://schemas.openxmlformats.org/officeDocument/2006/relationships/image" Target="../media/image726.png"/><Relationship Id="rId103" Type="http://schemas.openxmlformats.org/officeDocument/2006/relationships/image" Target="../media/image748.png"/><Relationship Id="rId124" Type="http://schemas.openxmlformats.org/officeDocument/2006/relationships/customXml" Target="../ink/ink765.xml"/><Relationship Id="rId310" Type="http://schemas.openxmlformats.org/officeDocument/2006/relationships/image" Target="../media/image847.png"/><Relationship Id="rId492" Type="http://schemas.openxmlformats.org/officeDocument/2006/relationships/image" Target="../media/image937.png"/><Relationship Id="rId527" Type="http://schemas.openxmlformats.org/officeDocument/2006/relationships/customXml" Target="../ink/ink967.xml"/><Relationship Id="rId548" Type="http://schemas.openxmlformats.org/officeDocument/2006/relationships/customXml" Target="../ink/ink978.xml"/><Relationship Id="rId569" Type="http://schemas.openxmlformats.org/officeDocument/2006/relationships/customXml" Target="../ink/ink989.xml"/><Relationship Id="rId70" Type="http://schemas.openxmlformats.org/officeDocument/2006/relationships/customXml" Target="../ink/ink738.xml"/><Relationship Id="rId91" Type="http://schemas.openxmlformats.org/officeDocument/2006/relationships/image" Target="../media/image742.png"/><Relationship Id="rId145" Type="http://schemas.openxmlformats.org/officeDocument/2006/relationships/image" Target="../media/image769.png"/><Relationship Id="rId166" Type="http://schemas.openxmlformats.org/officeDocument/2006/relationships/customXml" Target="../ink/ink786.xml"/><Relationship Id="rId187" Type="http://schemas.openxmlformats.org/officeDocument/2006/relationships/image" Target="../media/image16.png"/><Relationship Id="rId331" Type="http://schemas.openxmlformats.org/officeDocument/2006/relationships/customXml" Target="../ink/ink869.xml"/><Relationship Id="rId352" Type="http://schemas.openxmlformats.org/officeDocument/2006/relationships/image" Target="../media/image868.png"/><Relationship Id="rId373" Type="http://schemas.openxmlformats.org/officeDocument/2006/relationships/customXml" Target="../ink/ink890.xml"/><Relationship Id="rId394" Type="http://schemas.openxmlformats.org/officeDocument/2006/relationships/image" Target="../media/image889.png"/><Relationship Id="rId408" Type="http://schemas.openxmlformats.org/officeDocument/2006/relationships/image" Target="../media/image896.png"/><Relationship Id="rId429" Type="http://schemas.openxmlformats.org/officeDocument/2006/relationships/customXml" Target="../ink/ink918.xml"/><Relationship Id="rId580" Type="http://schemas.openxmlformats.org/officeDocument/2006/relationships/image" Target="../media/image979.png"/><Relationship Id="rId615" Type="http://schemas.openxmlformats.org/officeDocument/2006/relationships/customXml" Target="../ink/ink1012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809.xml"/><Relationship Id="rId233" Type="http://schemas.openxmlformats.org/officeDocument/2006/relationships/image" Target="../media/image810.png"/><Relationship Id="rId254" Type="http://schemas.openxmlformats.org/officeDocument/2006/relationships/image" Target="../media/image820.png"/><Relationship Id="rId440" Type="http://schemas.openxmlformats.org/officeDocument/2006/relationships/image" Target="../media/image912.png"/><Relationship Id="rId28" Type="http://schemas.openxmlformats.org/officeDocument/2006/relationships/customXml" Target="../ink/ink717.xml"/><Relationship Id="rId49" Type="http://schemas.openxmlformats.org/officeDocument/2006/relationships/image" Target="../media/image721.png"/><Relationship Id="rId114" Type="http://schemas.openxmlformats.org/officeDocument/2006/relationships/customXml" Target="../ink/ink760.xml"/><Relationship Id="rId275" Type="http://schemas.openxmlformats.org/officeDocument/2006/relationships/customXml" Target="../ink/ink841.xml"/><Relationship Id="rId296" Type="http://schemas.openxmlformats.org/officeDocument/2006/relationships/image" Target="../media/image840.png"/><Relationship Id="rId300" Type="http://schemas.openxmlformats.org/officeDocument/2006/relationships/image" Target="../media/image842.png"/><Relationship Id="rId461" Type="http://schemas.openxmlformats.org/officeDocument/2006/relationships/customXml" Target="../ink/ink934.xml"/><Relationship Id="rId482" Type="http://schemas.openxmlformats.org/officeDocument/2006/relationships/image" Target="../media/image932.png"/><Relationship Id="rId517" Type="http://schemas.openxmlformats.org/officeDocument/2006/relationships/customXml" Target="../ink/ink962.xml"/><Relationship Id="rId538" Type="http://schemas.openxmlformats.org/officeDocument/2006/relationships/image" Target="../media/image959.png"/><Relationship Id="rId559" Type="http://schemas.openxmlformats.org/officeDocument/2006/relationships/customXml" Target="../ink/ink984.xml"/><Relationship Id="rId60" Type="http://schemas.openxmlformats.org/officeDocument/2006/relationships/customXml" Target="../ink/ink733.xml"/><Relationship Id="rId81" Type="http://schemas.openxmlformats.org/officeDocument/2006/relationships/image" Target="../media/image737.png"/><Relationship Id="rId135" Type="http://schemas.openxmlformats.org/officeDocument/2006/relationships/image" Target="../media/image764.png"/><Relationship Id="rId156" Type="http://schemas.openxmlformats.org/officeDocument/2006/relationships/customXml" Target="../ink/ink781.xml"/><Relationship Id="rId177" Type="http://schemas.openxmlformats.org/officeDocument/2006/relationships/image" Target="../media/image784.png"/><Relationship Id="rId198" Type="http://schemas.openxmlformats.org/officeDocument/2006/relationships/customXml" Target="../ink/ink802.xml"/><Relationship Id="rId321" Type="http://schemas.openxmlformats.org/officeDocument/2006/relationships/customXml" Target="../ink/ink864.xml"/><Relationship Id="rId342" Type="http://schemas.openxmlformats.org/officeDocument/2006/relationships/image" Target="../media/image863.png"/><Relationship Id="rId363" Type="http://schemas.openxmlformats.org/officeDocument/2006/relationships/customXml" Target="../ink/ink885.xml"/><Relationship Id="rId384" Type="http://schemas.openxmlformats.org/officeDocument/2006/relationships/image" Target="../media/image884.png"/><Relationship Id="rId419" Type="http://schemas.openxmlformats.org/officeDocument/2006/relationships/customXml" Target="../ink/ink913.xml"/><Relationship Id="rId570" Type="http://schemas.openxmlformats.org/officeDocument/2006/relationships/image" Target="../media/image974.png"/><Relationship Id="rId591" Type="http://schemas.openxmlformats.org/officeDocument/2006/relationships/customXml" Target="../ink/ink1000.xml"/><Relationship Id="rId605" Type="http://schemas.openxmlformats.org/officeDocument/2006/relationships/customXml" Target="../ink/ink1007.xml"/><Relationship Id="rId202" Type="http://schemas.openxmlformats.org/officeDocument/2006/relationships/customXml" Target="../ink/ink804.xml"/><Relationship Id="rId223" Type="http://schemas.openxmlformats.org/officeDocument/2006/relationships/image" Target="../media/image806.png"/><Relationship Id="rId244" Type="http://schemas.openxmlformats.org/officeDocument/2006/relationships/customXml" Target="../ink/ink825.xml"/><Relationship Id="rId430" Type="http://schemas.openxmlformats.org/officeDocument/2006/relationships/image" Target="../media/image907.png"/><Relationship Id="rId18" Type="http://schemas.openxmlformats.org/officeDocument/2006/relationships/customXml" Target="../ink/ink712.xml"/><Relationship Id="rId39" Type="http://schemas.openxmlformats.org/officeDocument/2006/relationships/image" Target="../media/image716.png"/><Relationship Id="rId265" Type="http://schemas.openxmlformats.org/officeDocument/2006/relationships/customXml" Target="../ink/ink836.xml"/><Relationship Id="rId286" Type="http://schemas.openxmlformats.org/officeDocument/2006/relationships/image" Target="../media/image835.png"/><Relationship Id="rId451" Type="http://schemas.openxmlformats.org/officeDocument/2006/relationships/customXml" Target="../ink/ink929.xml"/><Relationship Id="rId472" Type="http://schemas.openxmlformats.org/officeDocument/2006/relationships/image" Target="../media/image927.png"/><Relationship Id="rId493" Type="http://schemas.openxmlformats.org/officeDocument/2006/relationships/customXml" Target="../ink/ink950.xml"/><Relationship Id="rId507" Type="http://schemas.openxmlformats.org/officeDocument/2006/relationships/customXml" Target="../ink/ink957.xml"/><Relationship Id="rId528" Type="http://schemas.openxmlformats.org/officeDocument/2006/relationships/image" Target="../media/image954.png"/><Relationship Id="rId549" Type="http://schemas.openxmlformats.org/officeDocument/2006/relationships/image" Target="../media/image964.png"/><Relationship Id="rId50" Type="http://schemas.openxmlformats.org/officeDocument/2006/relationships/customXml" Target="../ink/ink728.xml"/><Relationship Id="rId104" Type="http://schemas.openxmlformats.org/officeDocument/2006/relationships/customXml" Target="../ink/ink755.xml"/><Relationship Id="rId125" Type="http://schemas.openxmlformats.org/officeDocument/2006/relationships/image" Target="../media/image759.png"/><Relationship Id="rId146" Type="http://schemas.openxmlformats.org/officeDocument/2006/relationships/customXml" Target="../ink/ink776.xml"/><Relationship Id="rId167" Type="http://schemas.openxmlformats.org/officeDocument/2006/relationships/image" Target="../media/image779.png"/><Relationship Id="rId188" Type="http://schemas.openxmlformats.org/officeDocument/2006/relationships/customXml" Target="../ink/ink797.xml"/><Relationship Id="rId311" Type="http://schemas.openxmlformats.org/officeDocument/2006/relationships/customXml" Target="../ink/ink859.xml"/><Relationship Id="rId332" Type="http://schemas.openxmlformats.org/officeDocument/2006/relationships/image" Target="../media/image858.png"/><Relationship Id="rId353" Type="http://schemas.openxmlformats.org/officeDocument/2006/relationships/customXml" Target="../ink/ink880.xml"/><Relationship Id="rId374" Type="http://schemas.openxmlformats.org/officeDocument/2006/relationships/image" Target="../media/image879.png"/><Relationship Id="rId395" Type="http://schemas.openxmlformats.org/officeDocument/2006/relationships/customXml" Target="../ink/ink901.xml"/><Relationship Id="rId409" Type="http://schemas.openxmlformats.org/officeDocument/2006/relationships/customXml" Target="../ink/ink908.xml"/><Relationship Id="rId560" Type="http://schemas.openxmlformats.org/officeDocument/2006/relationships/image" Target="../media/image969.png"/><Relationship Id="rId581" Type="http://schemas.openxmlformats.org/officeDocument/2006/relationships/customXml" Target="../ink/ink995.xml"/><Relationship Id="rId71" Type="http://schemas.openxmlformats.org/officeDocument/2006/relationships/image" Target="../media/image732.png"/><Relationship Id="rId92" Type="http://schemas.openxmlformats.org/officeDocument/2006/relationships/customXml" Target="../ink/ink749.xml"/><Relationship Id="rId213" Type="http://schemas.openxmlformats.org/officeDocument/2006/relationships/image" Target="../media/image801.png"/><Relationship Id="rId234" Type="http://schemas.openxmlformats.org/officeDocument/2006/relationships/customXml" Target="../ink/ink820.xml"/><Relationship Id="rId420" Type="http://schemas.openxmlformats.org/officeDocument/2006/relationships/image" Target="../media/image902.png"/><Relationship Id="rId616" Type="http://schemas.openxmlformats.org/officeDocument/2006/relationships/image" Target="../media/image997.png"/><Relationship Id="rId2" Type="http://schemas.openxmlformats.org/officeDocument/2006/relationships/customXml" Target="../ink/ink704.xml"/><Relationship Id="rId29" Type="http://schemas.openxmlformats.org/officeDocument/2006/relationships/image" Target="../media/image711.png"/><Relationship Id="rId255" Type="http://schemas.openxmlformats.org/officeDocument/2006/relationships/customXml" Target="../ink/ink831.xml"/><Relationship Id="rId276" Type="http://schemas.openxmlformats.org/officeDocument/2006/relationships/image" Target="../media/image830.png"/><Relationship Id="rId297" Type="http://schemas.openxmlformats.org/officeDocument/2006/relationships/customXml" Target="../ink/ink852.xml"/><Relationship Id="rId441" Type="http://schemas.openxmlformats.org/officeDocument/2006/relationships/customXml" Target="../ink/ink924.xml"/><Relationship Id="rId462" Type="http://schemas.openxmlformats.org/officeDocument/2006/relationships/image" Target="../media/image922.png"/><Relationship Id="rId483" Type="http://schemas.openxmlformats.org/officeDocument/2006/relationships/customXml" Target="../ink/ink945.xml"/><Relationship Id="rId518" Type="http://schemas.openxmlformats.org/officeDocument/2006/relationships/image" Target="../media/image950.png"/><Relationship Id="rId539" Type="http://schemas.openxmlformats.org/officeDocument/2006/relationships/customXml" Target="../ink/ink973.xml"/><Relationship Id="rId40" Type="http://schemas.openxmlformats.org/officeDocument/2006/relationships/customXml" Target="../ink/ink723.xml"/><Relationship Id="rId115" Type="http://schemas.openxmlformats.org/officeDocument/2006/relationships/image" Target="../media/image754.png"/><Relationship Id="rId136" Type="http://schemas.openxmlformats.org/officeDocument/2006/relationships/customXml" Target="../ink/ink771.xml"/><Relationship Id="rId157" Type="http://schemas.openxmlformats.org/officeDocument/2006/relationships/image" Target="../media/image774.png"/><Relationship Id="rId178" Type="http://schemas.openxmlformats.org/officeDocument/2006/relationships/customXml" Target="../ink/ink792.xml"/><Relationship Id="rId301" Type="http://schemas.openxmlformats.org/officeDocument/2006/relationships/customXml" Target="../ink/ink854.xml"/><Relationship Id="rId322" Type="http://schemas.openxmlformats.org/officeDocument/2006/relationships/image" Target="../media/image853.png"/><Relationship Id="rId343" Type="http://schemas.openxmlformats.org/officeDocument/2006/relationships/customXml" Target="../ink/ink875.xml"/><Relationship Id="rId364" Type="http://schemas.openxmlformats.org/officeDocument/2006/relationships/image" Target="../media/image874.png"/><Relationship Id="rId550" Type="http://schemas.openxmlformats.org/officeDocument/2006/relationships/customXml" Target="../ink/ink979.xml"/><Relationship Id="rId61" Type="http://schemas.openxmlformats.org/officeDocument/2006/relationships/image" Target="../media/image727.png"/><Relationship Id="rId82" Type="http://schemas.openxmlformats.org/officeDocument/2006/relationships/customXml" Target="../ink/ink744.xml"/><Relationship Id="rId199" Type="http://schemas.openxmlformats.org/officeDocument/2006/relationships/image" Target="../media/image794.png"/><Relationship Id="rId203" Type="http://schemas.openxmlformats.org/officeDocument/2006/relationships/image" Target="../media/image796.png"/><Relationship Id="rId385" Type="http://schemas.openxmlformats.org/officeDocument/2006/relationships/customXml" Target="../ink/ink896.xml"/><Relationship Id="rId571" Type="http://schemas.openxmlformats.org/officeDocument/2006/relationships/customXml" Target="../ink/ink990.xml"/><Relationship Id="rId592" Type="http://schemas.openxmlformats.org/officeDocument/2006/relationships/image" Target="../media/image985.png"/><Relationship Id="rId606" Type="http://schemas.openxmlformats.org/officeDocument/2006/relationships/image" Target="../media/image992.png"/><Relationship Id="rId19" Type="http://schemas.openxmlformats.org/officeDocument/2006/relationships/image" Target="../media/image706.png"/><Relationship Id="rId224" Type="http://schemas.openxmlformats.org/officeDocument/2006/relationships/customXml" Target="../ink/ink815.xml"/><Relationship Id="rId245" Type="http://schemas.openxmlformats.org/officeDocument/2006/relationships/image" Target="../media/image816.png"/><Relationship Id="rId266" Type="http://schemas.openxmlformats.org/officeDocument/2006/relationships/image" Target="../media/image826.png"/><Relationship Id="rId287" Type="http://schemas.openxmlformats.org/officeDocument/2006/relationships/customXml" Target="../ink/ink847.xml"/><Relationship Id="rId410" Type="http://schemas.openxmlformats.org/officeDocument/2006/relationships/image" Target="../media/image897.png"/><Relationship Id="rId431" Type="http://schemas.openxmlformats.org/officeDocument/2006/relationships/customXml" Target="../ink/ink919.xml"/><Relationship Id="rId452" Type="http://schemas.openxmlformats.org/officeDocument/2006/relationships/image" Target="../media/image918.png"/><Relationship Id="rId473" Type="http://schemas.openxmlformats.org/officeDocument/2006/relationships/customXml" Target="../ink/ink940.xml"/><Relationship Id="rId494" Type="http://schemas.openxmlformats.org/officeDocument/2006/relationships/image" Target="../media/image938.png"/><Relationship Id="rId508" Type="http://schemas.openxmlformats.org/officeDocument/2006/relationships/image" Target="../media/image945.png"/><Relationship Id="rId529" Type="http://schemas.openxmlformats.org/officeDocument/2006/relationships/customXml" Target="../ink/ink968.xml"/><Relationship Id="rId30" Type="http://schemas.openxmlformats.org/officeDocument/2006/relationships/customXml" Target="../ink/ink718.xml"/><Relationship Id="rId105" Type="http://schemas.openxmlformats.org/officeDocument/2006/relationships/image" Target="../media/image749.png"/><Relationship Id="rId126" Type="http://schemas.openxmlformats.org/officeDocument/2006/relationships/customXml" Target="../ink/ink766.xml"/><Relationship Id="rId147" Type="http://schemas.openxmlformats.org/officeDocument/2006/relationships/image" Target="../media/image770.png"/><Relationship Id="rId168" Type="http://schemas.openxmlformats.org/officeDocument/2006/relationships/customXml" Target="../ink/ink787.xml"/><Relationship Id="rId312" Type="http://schemas.openxmlformats.org/officeDocument/2006/relationships/image" Target="../media/image848.png"/><Relationship Id="rId333" Type="http://schemas.openxmlformats.org/officeDocument/2006/relationships/customXml" Target="../ink/ink870.xml"/><Relationship Id="rId354" Type="http://schemas.openxmlformats.org/officeDocument/2006/relationships/image" Target="../media/image869.png"/><Relationship Id="rId540" Type="http://schemas.openxmlformats.org/officeDocument/2006/relationships/customXml" Target="../ink/ink974.xml"/><Relationship Id="rId51" Type="http://schemas.openxmlformats.org/officeDocument/2006/relationships/image" Target="../media/image722.png"/><Relationship Id="rId72" Type="http://schemas.openxmlformats.org/officeDocument/2006/relationships/customXml" Target="../ink/ink739.xml"/><Relationship Id="rId93" Type="http://schemas.openxmlformats.org/officeDocument/2006/relationships/image" Target="../media/image743.png"/><Relationship Id="rId189" Type="http://schemas.openxmlformats.org/officeDocument/2006/relationships/image" Target="../media/image789.png"/><Relationship Id="rId375" Type="http://schemas.openxmlformats.org/officeDocument/2006/relationships/customXml" Target="../ink/ink891.xml"/><Relationship Id="rId396" Type="http://schemas.openxmlformats.org/officeDocument/2006/relationships/image" Target="../media/image890.png"/><Relationship Id="rId561" Type="http://schemas.openxmlformats.org/officeDocument/2006/relationships/customXml" Target="../ink/ink985.xml"/><Relationship Id="rId582" Type="http://schemas.openxmlformats.org/officeDocument/2006/relationships/image" Target="../media/image980.png"/><Relationship Id="rId617" Type="http://schemas.openxmlformats.org/officeDocument/2006/relationships/customXml" Target="../ink/ink1013.xml"/><Relationship Id="rId3" Type="http://schemas.openxmlformats.org/officeDocument/2006/relationships/image" Target="../media/image698.png"/><Relationship Id="rId214" Type="http://schemas.openxmlformats.org/officeDocument/2006/relationships/customXml" Target="../ink/ink810.xml"/><Relationship Id="rId235" Type="http://schemas.openxmlformats.org/officeDocument/2006/relationships/image" Target="../media/image811.png"/><Relationship Id="rId256" Type="http://schemas.openxmlformats.org/officeDocument/2006/relationships/image" Target="../media/image821.png"/><Relationship Id="rId277" Type="http://schemas.openxmlformats.org/officeDocument/2006/relationships/customXml" Target="../ink/ink842.xml"/><Relationship Id="rId298" Type="http://schemas.openxmlformats.org/officeDocument/2006/relationships/image" Target="../media/image841.png"/><Relationship Id="rId400" Type="http://schemas.openxmlformats.org/officeDocument/2006/relationships/image" Target="../media/image892.png"/><Relationship Id="rId421" Type="http://schemas.openxmlformats.org/officeDocument/2006/relationships/customXml" Target="../ink/ink914.xml"/><Relationship Id="rId442" Type="http://schemas.openxmlformats.org/officeDocument/2006/relationships/image" Target="../media/image913.png"/><Relationship Id="rId463" Type="http://schemas.openxmlformats.org/officeDocument/2006/relationships/customXml" Target="../ink/ink935.xml"/><Relationship Id="rId484" Type="http://schemas.openxmlformats.org/officeDocument/2006/relationships/image" Target="../media/image933.png"/><Relationship Id="rId519" Type="http://schemas.openxmlformats.org/officeDocument/2006/relationships/customXml" Target="../ink/ink963.xml"/><Relationship Id="rId116" Type="http://schemas.openxmlformats.org/officeDocument/2006/relationships/customXml" Target="../ink/ink761.xml"/><Relationship Id="rId137" Type="http://schemas.openxmlformats.org/officeDocument/2006/relationships/image" Target="../media/image765.png"/><Relationship Id="rId158" Type="http://schemas.openxmlformats.org/officeDocument/2006/relationships/customXml" Target="../ink/ink782.xml"/><Relationship Id="rId302" Type="http://schemas.openxmlformats.org/officeDocument/2006/relationships/image" Target="../media/image843.png"/><Relationship Id="rId323" Type="http://schemas.openxmlformats.org/officeDocument/2006/relationships/customXml" Target="../ink/ink865.xml"/><Relationship Id="rId344" Type="http://schemas.openxmlformats.org/officeDocument/2006/relationships/image" Target="../media/image864.png"/><Relationship Id="rId530" Type="http://schemas.openxmlformats.org/officeDocument/2006/relationships/image" Target="../media/image955.png"/><Relationship Id="rId20" Type="http://schemas.openxmlformats.org/officeDocument/2006/relationships/customXml" Target="../ink/ink713.xml"/><Relationship Id="rId41" Type="http://schemas.openxmlformats.org/officeDocument/2006/relationships/image" Target="../media/image717.png"/><Relationship Id="rId62" Type="http://schemas.openxmlformats.org/officeDocument/2006/relationships/customXml" Target="../ink/ink734.xml"/><Relationship Id="rId83" Type="http://schemas.openxmlformats.org/officeDocument/2006/relationships/image" Target="../media/image738.png"/><Relationship Id="rId179" Type="http://schemas.openxmlformats.org/officeDocument/2006/relationships/image" Target="../media/image785.png"/><Relationship Id="rId365" Type="http://schemas.openxmlformats.org/officeDocument/2006/relationships/customXml" Target="../ink/ink886.xml"/><Relationship Id="rId386" Type="http://schemas.openxmlformats.org/officeDocument/2006/relationships/image" Target="../media/image885.png"/><Relationship Id="rId551" Type="http://schemas.openxmlformats.org/officeDocument/2006/relationships/customXml" Target="../ink/ink980.xml"/><Relationship Id="rId572" Type="http://schemas.openxmlformats.org/officeDocument/2006/relationships/image" Target="../media/image975.png"/><Relationship Id="rId593" Type="http://schemas.openxmlformats.org/officeDocument/2006/relationships/customXml" Target="../ink/ink1001.xml"/><Relationship Id="rId607" Type="http://schemas.openxmlformats.org/officeDocument/2006/relationships/customXml" Target="../ink/ink1008.xml"/><Relationship Id="rId190" Type="http://schemas.openxmlformats.org/officeDocument/2006/relationships/customXml" Target="../ink/ink798.xml"/><Relationship Id="rId204" Type="http://schemas.openxmlformats.org/officeDocument/2006/relationships/customXml" Target="../ink/ink805.xml"/><Relationship Id="rId225" Type="http://schemas.openxmlformats.org/officeDocument/2006/relationships/image" Target="../media/image807.png"/><Relationship Id="rId246" Type="http://schemas.openxmlformats.org/officeDocument/2006/relationships/customXml" Target="../ink/ink826.xml"/><Relationship Id="rId267" Type="http://schemas.openxmlformats.org/officeDocument/2006/relationships/customXml" Target="../ink/ink837.xml"/><Relationship Id="rId288" Type="http://schemas.openxmlformats.org/officeDocument/2006/relationships/image" Target="../media/image836.png"/><Relationship Id="rId411" Type="http://schemas.openxmlformats.org/officeDocument/2006/relationships/customXml" Target="../ink/ink909.xml"/><Relationship Id="rId432" Type="http://schemas.openxmlformats.org/officeDocument/2006/relationships/image" Target="../media/image908.png"/><Relationship Id="rId453" Type="http://schemas.openxmlformats.org/officeDocument/2006/relationships/customXml" Target="../ink/ink930.xml"/><Relationship Id="rId474" Type="http://schemas.openxmlformats.org/officeDocument/2006/relationships/image" Target="../media/image928.png"/><Relationship Id="rId509" Type="http://schemas.openxmlformats.org/officeDocument/2006/relationships/customXml" Target="../ink/ink958.xml"/><Relationship Id="rId106" Type="http://schemas.openxmlformats.org/officeDocument/2006/relationships/customXml" Target="../ink/ink756.xml"/><Relationship Id="rId127" Type="http://schemas.openxmlformats.org/officeDocument/2006/relationships/image" Target="../media/image760.png"/><Relationship Id="rId313" Type="http://schemas.openxmlformats.org/officeDocument/2006/relationships/customXml" Target="../ink/ink860.xml"/><Relationship Id="rId495" Type="http://schemas.openxmlformats.org/officeDocument/2006/relationships/customXml" Target="../ink/ink951.xml"/><Relationship Id="rId10" Type="http://schemas.openxmlformats.org/officeDocument/2006/relationships/customXml" Target="../ink/ink708.xml"/><Relationship Id="rId31" Type="http://schemas.openxmlformats.org/officeDocument/2006/relationships/image" Target="../media/image712.png"/><Relationship Id="rId52" Type="http://schemas.openxmlformats.org/officeDocument/2006/relationships/customXml" Target="../ink/ink729.xml"/><Relationship Id="rId73" Type="http://schemas.openxmlformats.org/officeDocument/2006/relationships/image" Target="../media/image733.png"/><Relationship Id="rId94" Type="http://schemas.openxmlformats.org/officeDocument/2006/relationships/customXml" Target="../ink/ink750.xml"/><Relationship Id="rId148" Type="http://schemas.openxmlformats.org/officeDocument/2006/relationships/customXml" Target="../ink/ink777.xml"/><Relationship Id="rId169" Type="http://schemas.openxmlformats.org/officeDocument/2006/relationships/image" Target="../media/image780.png"/><Relationship Id="rId334" Type="http://schemas.openxmlformats.org/officeDocument/2006/relationships/image" Target="../media/image859.png"/><Relationship Id="rId355" Type="http://schemas.openxmlformats.org/officeDocument/2006/relationships/customXml" Target="../ink/ink881.xml"/><Relationship Id="rId376" Type="http://schemas.openxmlformats.org/officeDocument/2006/relationships/image" Target="../media/image880.png"/><Relationship Id="rId397" Type="http://schemas.openxmlformats.org/officeDocument/2006/relationships/customXml" Target="../ink/ink902.xml"/><Relationship Id="rId520" Type="http://schemas.openxmlformats.org/officeDocument/2006/relationships/image" Target="../media/image100.png"/><Relationship Id="rId541" Type="http://schemas.openxmlformats.org/officeDocument/2006/relationships/image" Target="../media/image960.png"/><Relationship Id="rId562" Type="http://schemas.openxmlformats.org/officeDocument/2006/relationships/image" Target="../media/image970.png"/><Relationship Id="rId583" Type="http://schemas.openxmlformats.org/officeDocument/2006/relationships/customXml" Target="../ink/ink996.xml"/><Relationship Id="rId618" Type="http://schemas.openxmlformats.org/officeDocument/2006/relationships/image" Target="../media/image998.png"/><Relationship Id="rId4" Type="http://schemas.openxmlformats.org/officeDocument/2006/relationships/customXml" Target="../ink/ink705.xml"/><Relationship Id="rId180" Type="http://schemas.openxmlformats.org/officeDocument/2006/relationships/customXml" Target="../ink/ink793.xml"/><Relationship Id="rId215" Type="http://schemas.openxmlformats.org/officeDocument/2006/relationships/image" Target="../media/image802.png"/><Relationship Id="rId236" Type="http://schemas.openxmlformats.org/officeDocument/2006/relationships/customXml" Target="../ink/ink821.xml"/><Relationship Id="rId257" Type="http://schemas.openxmlformats.org/officeDocument/2006/relationships/customXml" Target="../ink/ink832.xml"/><Relationship Id="rId278" Type="http://schemas.openxmlformats.org/officeDocument/2006/relationships/image" Target="../media/image831.png"/><Relationship Id="rId401" Type="http://schemas.openxmlformats.org/officeDocument/2006/relationships/customXml" Target="../ink/ink904.xml"/><Relationship Id="rId422" Type="http://schemas.openxmlformats.org/officeDocument/2006/relationships/image" Target="../media/image903.png"/><Relationship Id="rId443" Type="http://schemas.openxmlformats.org/officeDocument/2006/relationships/customXml" Target="../ink/ink925.xml"/><Relationship Id="rId464" Type="http://schemas.openxmlformats.org/officeDocument/2006/relationships/image" Target="../media/image923.png"/><Relationship Id="rId303" Type="http://schemas.openxmlformats.org/officeDocument/2006/relationships/customXml" Target="../ink/ink855.xml"/><Relationship Id="rId485" Type="http://schemas.openxmlformats.org/officeDocument/2006/relationships/customXml" Target="../ink/ink946.xml"/><Relationship Id="rId42" Type="http://schemas.openxmlformats.org/officeDocument/2006/relationships/customXml" Target="../ink/ink724.xml"/><Relationship Id="rId84" Type="http://schemas.openxmlformats.org/officeDocument/2006/relationships/customXml" Target="../ink/ink745.xml"/><Relationship Id="rId138" Type="http://schemas.openxmlformats.org/officeDocument/2006/relationships/customXml" Target="../ink/ink772.xml"/><Relationship Id="rId345" Type="http://schemas.openxmlformats.org/officeDocument/2006/relationships/customXml" Target="../ink/ink876.xml"/><Relationship Id="rId387" Type="http://schemas.openxmlformats.org/officeDocument/2006/relationships/customXml" Target="../ink/ink897.xml"/><Relationship Id="rId510" Type="http://schemas.openxmlformats.org/officeDocument/2006/relationships/image" Target="../media/image946.png"/><Relationship Id="rId552" Type="http://schemas.openxmlformats.org/officeDocument/2006/relationships/image" Target="../media/image965.png"/><Relationship Id="rId594" Type="http://schemas.openxmlformats.org/officeDocument/2006/relationships/image" Target="../media/image986.png"/><Relationship Id="rId608" Type="http://schemas.openxmlformats.org/officeDocument/2006/relationships/image" Target="../media/image993.png"/><Relationship Id="rId191" Type="http://schemas.openxmlformats.org/officeDocument/2006/relationships/image" Target="../media/image790.png"/><Relationship Id="rId205" Type="http://schemas.openxmlformats.org/officeDocument/2006/relationships/image" Target="../media/image797.png"/><Relationship Id="rId247" Type="http://schemas.openxmlformats.org/officeDocument/2006/relationships/image" Target="../media/image817.png"/><Relationship Id="rId412" Type="http://schemas.openxmlformats.org/officeDocument/2006/relationships/image" Target="../media/image898.png"/><Relationship Id="rId107" Type="http://schemas.openxmlformats.org/officeDocument/2006/relationships/image" Target="../media/image750.png"/><Relationship Id="rId289" Type="http://schemas.openxmlformats.org/officeDocument/2006/relationships/customXml" Target="../ink/ink848.xml"/><Relationship Id="rId454" Type="http://schemas.openxmlformats.org/officeDocument/2006/relationships/image" Target="../media/image919.png"/><Relationship Id="rId496" Type="http://schemas.openxmlformats.org/officeDocument/2006/relationships/image" Target="../media/image939.png"/><Relationship Id="rId11" Type="http://schemas.openxmlformats.org/officeDocument/2006/relationships/image" Target="../media/image702.png"/><Relationship Id="rId53" Type="http://schemas.openxmlformats.org/officeDocument/2006/relationships/image" Target="../media/image723.png"/><Relationship Id="rId149" Type="http://schemas.openxmlformats.org/officeDocument/2006/relationships/image" Target="../media/image771.png"/><Relationship Id="rId314" Type="http://schemas.openxmlformats.org/officeDocument/2006/relationships/image" Target="../media/image849.png"/><Relationship Id="rId356" Type="http://schemas.openxmlformats.org/officeDocument/2006/relationships/image" Target="../media/image870.png"/><Relationship Id="rId398" Type="http://schemas.openxmlformats.org/officeDocument/2006/relationships/image" Target="../media/image891.png"/><Relationship Id="rId521" Type="http://schemas.openxmlformats.org/officeDocument/2006/relationships/customXml" Target="../ink/ink964.xml"/><Relationship Id="rId563" Type="http://schemas.openxmlformats.org/officeDocument/2006/relationships/customXml" Target="../ink/ink986.xml"/><Relationship Id="rId619" Type="http://schemas.openxmlformats.org/officeDocument/2006/relationships/customXml" Target="../ink/ink1014.xml"/><Relationship Id="rId95" Type="http://schemas.openxmlformats.org/officeDocument/2006/relationships/image" Target="../media/image744.png"/><Relationship Id="rId160" Type="http://schemas.openxmlformats.org/officeDocument/2006/relationships/customXml" Target="../ink/ink783.xml"/><Relationship Id="rId216" Type="http://schemas.openxmlformats.org/officeDocument/2006/relationships/customXml" Target="../ink/ink811.xml"/><Relationship Id="rId423" Type="http://schemas.openxmlformats.org/officeDocument/2006/relationships/customXml" Target="../ink/ink915.xml"/><Relationship Id="rId258" Type="http://schemas.openxmlformats.org/officeDocument/2006/relationships/image" Target="../media/image822.png"/><Relationship Id="rId465" Type="http://schemas.openxmlformats.org/officeDocument/2006/relationships/customXml" Target="../ink/ink936.xml"/><Relationship Id="rId22" Type="http://schemas.openxmlformats.org/officeDocument/2006/relationships/customXml" Target="../ink/ink714.xml"/><Relationship Id="rId64" Type="http://schemas.openxmlformats.org/officeDocument/2006/relationships/customXml" Target="../ink/ink735.xml"/><Relationship Id="rId118" Type="http://schemas.openxmlformats.org/officeDocument/2006/relationships/customXml" Target="../ink/ink762.xml"/><Relationship Id="rId325" Type="http://schemas.openxmlformats.org/officeDocument/2006/relationships/customXml" Target="../ink/ink866.xml"/><Relationship Id="rId367" Type="http://schemas.openxmlformats.org/officeDocument/2006/relationships/customXml" Target="../ink/ink887.xml"/><Relationship Id="rId532" Type="http://schemas.openxmlformats.org/officeDocument/2006/relationships/image" Target="../media/image956.png"/><Relationship Id="rId574" Type="http://schemas.openxmlformats.org/officeDocument/2006/relationships/image" Target="../media/image976.png"/><Relationship Id="rId171" Type="http://schemas.openxmlformats.org/officeDocument/2006/relationships/image" Target="../media/image781.png"/><Relationship Id="rId227" Type="http://schemas.openxmlformats.org/officeDocument/2006/relationships/image" Target="../media/image808.png"/><Relationship Id="rId269" Type="http://schemas.openxmlformats.org/officeDocument/2006/relationships/customXml" Target="../ink/ink838.xml"/><Relationship Id="rId434" Type="http://schemas.openxmlformats.org/officeDocument/2006/relationships/image" Target="../media/image909.png"/><Relationship Id="rId476" Type="http://schemas.openxmlformats.org/officeDocument/2006/relationships/image" Target="../media/image929.png"/><Relationship Id="rId33" Type="http://schemas.openxmlformats.org/officeDocument/2006/relationships/image" Target="../media/image713.png"/><Relationship Id="rId129" Type="http://schemas.openxmlformats.org/officeDocument/2006/relationships/image" Target="../media/image761.png"/><Relationship Id="rId280" Type="http://schemas.openxmlformats.org/officeDocument/2006/relationships/image" Target="../media/image832.png"/><Relationship Id="rId336" Type="http://schemas.openxmlformats.org/officeDocument/2006/relationships/image" Target="../media/image860.png"/><Relationship Id="rId501" Type="http://schemas.openxmlformats.org/officeDocument/2006/relationships/customXml" Target="../ink/ink954.xml"/><Relationship Id="rId543" Type="http://schemas.openxmlformats.org/officeDocument/2006/relationships/image" Target="../media/image961.png"/><Relationship Id="rId75" Type="http://schemas.openxmlformats.org/officeDocument/2006/relationships/image" Target="../media/image734.png"/><Relationship Id="rId140" Type="http://schemas.openxmlformats.org/officeDocument/2006/relationships/customXml" Target="../ink/ink773.xml"/><Relationship Id="rId182" Type="http://schemas.openxmlformats.org/officeDocument/2006/relationships/customXml" Target="../ink/ink794.xml"/><Relationship Id="rId378" Type="http://schemas.openxmlformats.org/officeDocument/2006/relationships/image" Target="../media/image881.png"/><Relationship Id="rId403" Type="http://schemas.openxmlformats.org/officeDocument/2006/relationships/customXml" Target="../ink/ink905.xml"/><Relationship Id="rId585" Type="http://schemas.openxmlformats.org/officeDocument/2006/relationships/customXml" Target="../ink/ink997.xml"/><Relationship Id="rId6" Type="http://schemas.openxmlformats.org/officeDocument/2006/relationships/customXml" Target="../ink/ink706.xml"/><Relationship Id="rId238" Type="http://schemas.openxmlformats.org/officeDocument/2006/relationships/customXml" Target="../ink/ink822.xml"/><Relationship Id="rId445" Type="http://schemas.openxmlformats.org/officeDocument/2006/relationships/customXml" Target="../ink/ink926.xml"/><Relationship Id="rId487" Type="http://schemas.openxmlformats.org/officeDocument/2006/relationships/customXml" Target="../ink/ink947.xml"/><Relationship Id="rId610" Type="http://schemas.openxmlformats.org/officeDocument/2006/relationships/image" Target="../media/image994.png"/><Relationship Id="rId291" Type="http://schemas.openxmlformats.org/officeDocument/2006/relationships/customXml" Target="../ink/ink849.xml"/><Relationship Id="rId305" Type="http://schemas.openxmlformats.org/officeDocument/2006/relationships/customXml" Target="../ink/ink856.xml"/><Relationship Id="rId347" Type="http://schemas.openxmlformats.org/officeDocument/2006/relationships/customXml" Target="../ink/ink877.xml"/><Relationship Id="rId512" Type="http://schemas.openxmlformats.org/officeDocument/2006/relationships/image" Target="../media/image947.png"/><Relationship Id="rId44" Type="http://schemas.openxmlformats.org/officeDocument/2006/relationships/customXml" Target="../ink/ink725.xml"/><Relationship Id="rId86" Type="http://schemas.openxmlformats.org/officeDocument/2006/relationships/customXml" Target="../ink/ink746.xml"/><Relationship Id="rId151" Type="http://schemas.openxmlformats.org/officeDocument/2006/relationships/image" Target="../media/image772.png"/><Relationship Id="rId389" Type="http://schemas.openxmlformats.org/officeDocument/2006/relationships/customXml" Target="../ink/ink898.xml"/><Relationship Id="rId554" Type="http://schemas.openxmlformats.org/officeDocument/2006/relationships/image" Target="../media/image966.png"/><Relationship Id="rId596" Type="http://schemas.openxmlformats.org/officeDocument/2006/relationships/image" Target="../media/image987.png"/><Relationship Id="rId193" Type="http://schemas.openxmlformats.org/officeDocument/2006/relationships/image" Target="../media/image791.png"/><Relationship Id="rId207" Type="http://schemas.openxmlformats.org/officeDocument/2006/relationships/image" Target="../media/image798.png"/><Relationship Id="rId249" Type="http://schemas.openxmlformats.org/officeDocument/2006/relationships/image" Target="../media/image818.png"/><Relationship Id="rId414" Type="http://schemas.openxmlformats.org/officeDocument/2006/relationships/image" Target="../media/image899.png"/><Relationship Id="rId456" Type="http://schemas.openxmlformats.org/officeDocument/2006/relationships/image" Target="../media/image920.png"/><Relationship Id="rId498" Type="http://schemas.openxmlformats.org/officeDocument/2006/relationships/image" Target="../media/image940.png"/><Relationship Id="rId621" Type="http://schemas.openxmlformats.org/officeDocument/2006/relationships/customXml" Target="../ink/ink1015.xml"/><Relationship Id="rId13" Type="http://schemas.openxmlformats.org/officeDocument/2006/relationships/image" Target="../media/image703.png"/><Relationship Id="rId109" Type="http://schemas.openxmlformats.org/officeDocument/2006/relationships/image" Target="../media/image751.png"/><Relationship Id="rId260" Type="http://schemas.openxmlformats.org/officeDocument/2006/relationships/image" Target="../media/image823.png"/><Relationship Id="rId316" Type="http://schemas.openxmlformats.org/officeDocument/2006/relationships/image" Target="../media/image850.png"/><Relationship Id="rId523" Type="http://schemas.openxmlformats.org/officeDocument/2006/relationships/customXml" Target="../ink/ink965.xml"/><Relationship Id="rId55" Type="http://schemas.openxmlformats.org/officeDocument/2006/relationships/image" Target="../media/image724.png"/><Relationship Id="rId97" Type="http://schemas.openxmlformats.org/officeDocument/2006/relationships/image" Target="../media/image745.png"/><Relationship Id="rId120" Type="http://schemas.openxmlformats.org/officeDocument/2006/relationships/customXml" Target="../ink/ink763.xml"/><Relationship Id="rId358" Type="http://schemas.openxmlformats.org/officeDocument/2006/relationships/image" Target="../media/image871.png"/><Relationship Id="rId565" Type="http://schemas.openxmlformats.org/officeDocument/2006/relationships/customXml" Target="../ink/ink987.xml"/><Relationship Id="rId162" Type="http://schemas.openxmlformats.org/officeDocument/2006/relationships/customXml" Target="../ink/ink784.xml"/><Relationship Id="rId218" Type="http://schemas.openxmlformats.org/officeDocument/2006/relationships/customXml" Target="../ink/ink812.xml"/><Relationship Id="rId425" Type="http://schemas.openxmlformats.org/officeDocument/2006/relationships/customXml" Target="../ink/ink916.xml"/><Relationship Id="rId467" Type="http://schemas.openxmlformats.org/officeDocument/2006/relationships/customXml" Target="../ink/ink937.xml"/><Relationship Id="rId271" Type="http://schemas.openxmlformats.org/officeDocument/2006/relationships/customXml" Target="../ink/ink839.xml"/><Relationship Id="rId24" Type="http://schemas.openxmlformats.org/officeDocument/2006/relationships/customXml" Target="../ink/ink715.xml"/><Relationship Id="rId66" Type="http://schemas.openxmlformats.org/officeDocument/2006/relationships/customXml" Target="../ink/ink736.xml"/><Relationship Id="rId131" Type="http://schemas.openxmlformats.org/officeDocument/2006/relationships/image" Target="../media/image762.png"/><Relationship Id="rId327" Type="http://schemas.openxmlformats.org/officeDocument/2006/relationships/customXml" Target="../ink/ink867.xml"/><Relationship Id="rId369" Type="http://schemas.openxmlformats.org/officeDocument/2006/relationships/customXml" Target="../ink/ink888.xml"/><Relationship Id="rId534" Type="http://schemas.openxmlformats.org/officeDocument/2006/relationships/image" Target="../media/image957.png"/><Relationship Id="rId576" Type="http://schemas.openxmlformats.org/officeDocument/2006/relationships/image" Target="../media/image977.png"/><Relationship Id="rId173" Type="http://schemas.openxmlformats.org/officeDocument/2006/relationships/image" Target="../media/image782.png"/><Relationship Id="rId229" Type="http://schemas.openxmlformats.org/officeDocument/2006/relationships/image" Target="../media/image467.png"/><Relationship Id="rId380" Type="http://schemas.openxmlformats.org/officeDocument/2006/relationships/image" Target="../media/image882.png"/><Relationship Id="rId436" Type="http://schemas.openxmlformats.org/officeDocument/2006/relationships/image" Target="../media/image910.png"/><Relationship Id="rId601" Type="http://schemas.openxmlformats.org/officeDocument/2006/relationships/customXml" Target="../ink/ink1005.xml"/><Relationship Id="rId240" Type="http://schemas.openxmlformats.org/officeDocument/2006/relationships/customXml" Target="../ink/ink823.xml"/><Relationship Id="rId478" Type="http://schemas.openxmlformats.org/officeDocument/2006/relationships/image" Target="../media/image930.png"/><Relationship Id="rId35" Type="http://schemas.openxmlformats.org/officeDocument/2006/relationships/image" Target="../media/image714.png"/><Relationship Id="rId77" Type="http://schemas.openxmlformats.org/officeDocument/2006/relationships/image" Target="../media/image735.png"/><Relationship Id="rId100" Type="http://schemas.openxmlformats.org/officeDocument/2006/relationships/customXml" Target="../ink/ink753.xml"/><Relationship Id="rId282" Type="http://schemas.openxmlformats.org/officeDocument/2006/relationships/image" Target="../media/image833.png"/><Relationship Id="rId338" Type="http://schemas.openxmlformats.org/officeDocument/2006/relationships/image" Target="../media/image861.png"/><Relationship Id="rId503" Type="http://schemas.openxmlformats.org/officeDocument/2006/relationships/customXml" Target="../ink/ink955.xml"/><Relationship Id="rId545" Type="http://schemas.openxmlformats.org/officeDocument/2006/relationships/image" Target="../media/image962.png"/><Relationship Id="rId587" Type="http://schemas.openxmlformats.org/officeDocument/2006/relationships/customXml" Target="../ink/ink998.xml"/><Relationship Id="rId8" Type="http://schemas.openxmlformats.org/officeDocument/2006/relationships/customXml" Target="../ink/ink707.xml"/><Relationship Id="rId142" Type="http://schemas.openxmlformats.org/officeDocument/2006/relationships/customXml" Target="../ink/ink774.xml"/><Relationship Id="rId184" Type="http://schemas.openxmlformats.org/officeDocument/2006/relationships/customXml" Target="../ink/ink795.xml"/><Relationship Id="rId391" Type="http://schemas.openxmlformats.org/officeDocument/2006/relationships/customXml" Target="../ink/ink899.xml"/><Relationship Id="rId405" Type="http://schemas.openxmlformats.org/officeDocument/2006/relationships/customXml" Target="../ink/ink906.xml"/><Relationship Id="rId447" Type="http://schemas.openxmlformats.org/officeDocument/2006/relationships/customXml" Target="../ink/ink927.xml"/><Relationship Id="rId612" Type="http://schemas.openxmlformats.org/officeDocument/2006/relationships/image" Target="../media/image995.png"/><Relationship Id="rId251" Type="http://schemas.openxmlformats.org/officeDocument/2006/relationships/customXml" Target="../ink/ink829.xml"/><Relationship Id="rId489" Type="http://schemas.openxmlformats.org/officeDocument/2006/relationships/customXml" Target="../ink/ink948.xml"/><Relationship Id="rId46" Type="http://schemas.openxmlformats.org/officeDocument/2006/relationships/customXml" Target="../ink/ink726.xml"/><Relationship Id="rId293" Type="http://schemas.openxmlformats.org/officeDocument/2006/relationships/customXml" Target="../ink/ink850.xml"/><Relationship Id="rId307" Type="http://schemas.openxmlformats.org/officeDocument/2006/relationships/customXml" Target="../ink/ink857.xml"/><Relationship Id="rId349" Type="http://schemas.openxmlformats.org/officeDocument/2006/relationships/customXml" Target="../ink/ink878.xml"/><Relationship Id="rId514" Type="http://schemas.openxmlformats.org/officeDocument/2006/relationships/image" Target="../media/image948.png"/><Relationship Id="rId556" Type="http://schemas.openxmlformats.org/officeDocument/2006/relationships/image" Target="../media/image967.png"/><Relationship Id="rId88" Type="http://schemas.openxmlformats.org/officeDocument/2006/relationships/customXml" Target="../ink/ink747.xml"/><Relationship Id="rId111" Type="http://schemas.openxmlformats.org/officeDocument/2006/relationships/image" Target="../media/image752.png"/><Relationship Id="rId153" Type="http://schemas.openxmlformats.org/officeDocument/2006/relationships/image" Target="../media/image193.png"/><Relationship Id="rId195" Type="http://schemas.openxmlformats.org/officeDocument/2006/relationships/image" Target="../media/image792.png"/><Relationship Id="rId209" Type="http://schemas.openxmlformats.org/officeDocument/2006/relationships/image" Target="../media/image799.png"/><Relationship Id="rId360" Type="http://schemas.openxmlformats.org/officeDocument/2006/relationships/image" Target="../media/image872.png"/><Relationship Id="rId416" Type="http://schemas.openxmlformats.org/officeDocument/2006/relationships/image" Target="../media/image900.png"/><Relationship Id="rId598" Type="http://schemas.openxmlformats.org/officeDocument/2006/relationships/image" Target="../media/image988.png"/><Relationship Id="rId220" Type="http://schemas.openxmlformats.org/officeDocument/2006/relationships/customXml" Target="../ink/ink813.xml"/><Relationship Id="rId458" Type="http://schemas.openxmlformats.org/officeDocument/2006/relationships/image" Target="../media/image549.png"/><Relationship Id="rId623" Type="http://schemas.openxmlformats.org/officeDocument/2006/relationships/customXml" Target="../ink/ink1016.xml"/><Relationship Id="rId15" Type="http://schemas.openxmlformats.org/officeDocument/2006/relationships/image" Target="../media/image704.png"/><Relationship Id="rId57" Type="http://schemas.openxmlformats.org/officeDocument/2006/relationships/image" Target="../media/image725.png"/><Relationship Id="rId262" Type="http://schemas.openxmlformats.org/officeDocument/2006/relationships/image" Target="../media/image824.png"/><Relationship Id="rId318" Type="http://schemas.openxmlformats.org/officeDocument/2006/relationships/image" Target="../media/image851.png"/><Relationship Id="rId525" Type="http://schemas.openxmlformats.org/officeDocument/2006/relationships/customXml" Target="../ink/ink966.xml"/><Relationship Id="rId567" Type="http://schemas.openxmlformats.org/officeDocument/2006/relationships/customXml" Target="../ink/ink988.xml"/><Relationship Id="rId99" Type="http://schemas.openxmlformats.org/officeDocument/2006/relationships/image" Target="../media/image746.png"/><Relationship Id="rId122" Type="http://schemas.openxmlformats.org/officeDocument/2006/relationships/customXml" Target="../ink/ink764.xml"/><Relationship Id="rId164" Type="http://schemas.openxmlformats.org/officeDocument/2006/relationships/customXml" Target="../ink/ink785.xml"/><Relationship Id="rId371" Type="http://schemas.openxmlformats.org/officeDocument/2006/relationships/customXml" Target="../ink/ink889.xml"/><Relationship Id="rId427" Type="http://schemas.openxmlformats.org/officeDocument/2006/relationships/customXml" Target="../ink/ink917.xml"/><Relationship Id="rId469" Type="http://schemas.openxmlformats.org/officeDocument/2006/relationships/customXml" Target="../ink/ink938.xml"/><Relationship Id="rId26" Type="http://schemas.openxmlformats.org/officeDocument/2006/relationships/customXml" Target="../ink/ink716.xml"/><Relationship Id="rId231" Type="http://schemas.openxmlformats.org/officeDocument/2006/relationships/image" Target="../media/image809.png"/><Relationship Id="rId273" Type="http://schemas.openxmlformats.org/officeDocument/2006/relationships/customXml" Target="../ink/ink840.xml"/><Relationship Id="rId329" Type="http://schemas.openxmlformats.org/officeDocument/2006/relationships/customXml" Target="../ink/ink868.xml"/><Relationship Id="rId480" Type="http://schemas.openxmlformats.org/officeDocument/2006/relationships/image" Target="../media/image931.png"/><Relationship Id="rId536" Type="http://schemas.openxmlformats.org/officeDocument/2006/relationships/image" Target="../media/image958.png"/><Relationship Id="rId68" Type="http://schemas.openxmlformats.org/officeDocument/2006/relationships/customXml" Target="../ink/ink737.xml"/><Relationship Id="rId133" Type="http://schemas.openxmlformats.org/officeDocument/2006/relationships/image" Target="../media/image763.png"/><Relationship Id="rId175" Type="http://schemas.openxmlformats.org/officeDocument/2006/relationships/image" Target="../media/image783.png"/><Relationship Id="rId340" Type="http://schemas.openxmlformats.org/officeDocument/2006/relationships/image" Target="../media/image862.png"/><Relationship Id="rId578" Type="http://schemas.openxmlformats.org/officeDocument/2006/relationships/image" Target="../media/image978.png"/><Relationship Id="rId200" Type="http://schemas.openxmlformats.org/officeDocument/2006/relationships/customXml" Target="../ink/ink803.xml"/><Relationship Id="rId382" Type="http://schemas.openxmlformats.org/officeDocument/2006/relationships/image" Target="../media/image883.png"/><Relationship Id="rId438" Type="http://schemas.openxmlformats.org/officeDocument/2006/relationships/image" Target="../media/image911.png"/><Relationship Id="rId603" Type="http://schemas.openxmlformats.org/officeDocument/2006/relationships/customXml" Target="../ink/ink1006.xml"/><Relationship Id="rId242" Type="http://schemas.openxmlformats.org/officeDocument/2006/relationships/customXml" Target="../ink/ink824.xml"/><Relationship Id="rId284" Type="http://schemas.openxmlformats.org/officeDocument/2006/relationships/image" Target="../media/image834.png"/><Relationship Id="rId491" Type="http://schemas.openxmlformats.org/officeDocument/2006/relationships/customXml" Target="../ink/ink949.xml"/><Relationship Id="rId505" Type="http://schemas.openxmlformats.org/officeDocument/2006/relationships/customXml" Target="../ink/ink956.xml"/><Relationship Id="rId37" Type="http://schemas.openxmlformats.org/officeDocument/2006/relationships/image" Target="../media/image715.png"/><Relationship Id="rId79" Type="http://schemas.openxmlformats.org/officeDocument/2006/relationships/image" Target="../media/image736.png"/><Relationship Id="rId102" Type="http://schemas.openxmlformats.org/officeDocument/2006/relationships/customXml" Target="../ink/ink754.xml"/><Relationship Id="rId144" Type="http://schemas.openxmlformats.org/officeDocument/2006/relationships/customXml" Target="../ink/ink775.xml"/><Relationship Id="rId547" Type="http://schemas.openxmlformats.org/officeDocument/2006/relationships/image" Target="../media/image963.png"/><Relationship Id="rId589" Type="http://schemas.openxmlformats.org/officeDocument/2006/relationships/customXml" Target="../ink/ink999.xml"/><Relationship Id="rId90" Type="http://schemas.openxmlformats.org/officeDocument/2006/relationships/customXml" Target="../ink/ink748.xml"/><Relationship Id="rId186" Type="http://schemas.openxmlformats.org/officeDocument/2006/relationships/customXml" Target="../ink/ink796.xml"/><Relationship Id="rId351" Type="http://schemas.openxmlformats.org/officeDocument/2006/relationships/customXml" Target="../ink/ink879.xml"/><Relationship Id="rId393" Type="http://schemas.openxmlformats.org/officeDocument/2006/relationships/customXml" Target="../ink/ink900.xml"/><Relationship Id="rId407" Type="http://schemas.openxmlformats.org/officeDocument/2006/relationships/customXml" Target="../ink/ink907.xml"/><Relationship Id="rId449" Type="http://schemas.openxmlformats.org/officeDocument/2006/relationships/customXml" Target="../ink/ink928.xml"/><Relationship Id="rId614" Type="http://schemas.openxmlformats.org/officeDocument/2006/relationships/image" Target="../media/image996.png"/><Relationship Id="rId211" Type="http://schemas.openxmlformats.org/officeDocument/2006/relationships/image" Target="../media/image800.png"/><Relationship Id="rId253" Type="http://schemas.openxmlformats.org/officeDocument/2006/relationships/customXml" Target="../ink/ink830.xml"/><Relationship Id="rId295" Type="http://schemas.openxmlformats.org/officeDocument/2006/relationships/customXml" Target="../ink/ink851.xml"/><Relationship Id="rId309" Type="http://schemas.openxmlformats.org/officeDocument/2006/relationships/customXml" Target="../ink/ink858.xml"/><Relationship Id="rId460" Type="http://schemas.openxmlformats.org/officeDocument/2006/relationships/image" Target="../media/image921.png"/><Relationship Id="rId516" Type="http://schemas.openxmlformats.org/officeDocument/2006/relationships/image" Target="../media/image949.png"/><Relationship Id="rId48" Type="http://schemas.openxmlformats.org/officeDocument/2006/relationships/customXml" Target="../ink/ink727.xml"/><Relationship Id="rId113" Type="http://schemas.openxmlformats.org/officeDocument/2006/relationships/image" Target="../media/image753.png"/><Relationship Id="rId320" Type="http://schemas.openxmlformats.org/officeDocument/2006/relationships/image" Target="../media/image852.png"/><Relationship Id="rId558" Type="http://schemas.openxmlformats.org/officeDocument/2006/relationships/image" Target="../media/image968.png"/><Relationship Id="rId155" Type="http://schemas.openxmlformats.org/officeDocument/2006/relationships/image" Target="../media/image773.png"/><Relationship Id="rId197" Type="http://schemas.openxmlformats.org/officeDocument/2006/relationships/image" Target="../media/image793.png"/><Relationship Id="rId362" Type="http://schemas.openxmlformats.org/officeDocument/2006/relationships/image" Target="../media/image873.png"/><Relationship Id="rId418" Type="http://schemas.openxmlformats.org/officeDocument/2006/relationships/image" Target="../media/image901.png"/><Relationship Id="rId625" Type="http://schemas.openxmlformats.org/officeDocument/2006/relationships/image" Target="../media/image1001.pn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75.xml"/><Relationship Id="rId299" Type="http://schemas.openxmlformats.org/officeDocument/2006/relationships/customXml" Target="../ink/ink1166.xml"/><Relationship Id="rId21" Type="http://schemas.openxmlformats.org/officeDocument/2006/relationships/customXml" Target="../ink/ink1027.xml"/><Relationship Id="rId63" Type="http://schemas.openxmlformats.org/officeDocument/2006/relationships/customXml" Target="../ink/ink1048.xml"/><Relationship Id="rId159" Type="http://schemas.openxmlformats.org/officeDocument/2006/relationships/customXml" Target="../ink/ink1096.xml"/><Relationship Id="rId324" Type="http://schemas.openxmlformats.org/officeDocument/2006/relationships/image" Target="../media/image1158.png"/><Relationship Id="rId366" Type="http://schemas.openxmlformats.org/officeDocument/2006/relationships/image" Target="../media/image1177.png"/><Relationship Id="rId531" Type="http://schemas.openxmlformats.org/officeDocument/2006/relationships/customXml" Target="../ink/ink1282.xml"/><Relationship Id="rId170" Type="http://schemas.openxmlformats.org/officeDocument/2006/relationships/image" Target="../media/image1084.png"/><Relationship Id="rId226" Type="http://schemas.openxmlformats.org/officeDocument/2006/relationships/image" Target="../media/image1112.png"/><Relationship Id="rId433" Type="http://schemas.openxmlformats.org/officeDocument/2006/relationships/customXml" Target="../ink/ink1233.xml"/><Relationship Id="rId268" Type="http://schemas.openxmlformats.org/officeDocument/2006/relationships/image" Target="../media/image1132.png"/><Relationship Id="rId475" Type="http://schemas.openxmlformats.org/officeDocument/2006/relationships/customXml" Target="../ink/ink1254.xml"/><Relationship Id="rId32" Type="http://schemas.openxmlformats.org/officeDocument/2006/relationships/image" Target="../media/image1015.png"/><Relationship Id="rId74" Type="http://schemas.openxmlformats.org/officeDocument/2006/relationships/image" Target="../media/image1036.png"/><Relationship Id="rId128" Type="http://schemas.openxmlformats.org/officeDocument/2006/relationships/image" Target="../media/image1063.png"/><Relationship Id="rId335" Type="http://schemas.openxmlformats.org/officeDocument/2006/relationships/customXml" Target="../ink/ink1184.xml"/><Relationship Id="rId377" Type="http://schemas.openxmlformats.org/officeDocument/2006/relationships/customXml" Target="../ink/ink1205.xml"/><Relationship Id="rId500" Type="http://schemas.openxmlformats.org/officeDocument/2006/relationships/image" Target="../media/image1243.png"/><Relationship Id="rId542" Type="http://schemas.openxmlformats.org/officeDocument/2006/relationships/image" Target="../media/image1263.png"/><Relationship Id="rId5" Type="http://schemas.openxmlformats.org/officeDocument/2006/relationships/customXml" Target="../ink/ink1019.xml"/><Relationship Id="rId181" Type="http://schemas.openxmlformats.org/officeDocument/2006/relationships/customXml" Target="../ink/ink1107.xml"/><Relationship Id="rId237" Type="http://schemas.openxmlformats.org/officeDocument/2006/relationships/customXml" Target="../ink/ink1135.xml"/><Relationship Id="rId402" Type="http://schemas.openxmlformats.org/officeDocument/2006/relationships/image" Target="../media/image1195.png"/><Relationship Id="rId279" Type="http://schemas.openxmlformats.org/officeDocument/2006/relationships/customXml" Target="../ink/ink1156.xml"/><Relationship Id="rId444" Type="http://schemas.openxmlformats.org/officeDocument/2006/relationships/image" Target="../media/image1216.png"/><Relationship Id="rId486" Type="http://schemas.openxmlformats.org/officeDocument/2006/relationships/image" Target="../media/image1236.png"/><Relationship Id="rId43" Type="http://schemas.openxmlformats.org/officeDocument/2006/relationships/customXml" Target="../ink/ink1038.xml"/><Relationship Id="rId139" Type="http://schemas.openxmlformats.org/officeDocument/2006/relationships/customXml" Target="../ink/ink1086.xml"/><Relationship Id="rId290" Type="http://schemas.openxmlformats.org/officeDocument/2006/relationships/image" Target="../media/image1143.png"/><Relationship Id="rId304" Type="http://schemas.openxmlformats.org/officeDocument/2006/relationships/image" Target="../media/image1150.png"/><Relationship Id="rId346" Type="http://schemas.openxmlformats.org/officeDocument/2006/relationships/image" Target="../media/image1167.png"/><Relationship Id="rId388" Type="http://schemas.openxmlformats.org/officeDocument/2006/relationships/image" Target="../media/image1188.png"/><Relationship Id="rId511" Type="http://schemas.openxmlformats.org/officeDocument/2006/relationships/customXml" Target="../ink/ink1272.xml"/><Relationship Id="rId553" Type="http://schemas.openxmlformats.org/officeDocument/2006/relationships/customXml" Target="../ink/ink1293.xml"/><Relationship Id="rId85" Type="http://schemas.openxmlformats.org/officeDocument/2006/relationships/customXml" Target="../ink/ink1059.xml"/><Relationship Id="rId150" Type="http://schemas.openxmlformats.org/officeDocument/2006/relationships/image" Target="../media/image1074.png"/><Relationship Id="rId192" Type="http://schemas.openxmlformats.org/officeDocument/2006/relationships/image" Target="../media/image1095.png"/><Relationship Id="rId206" Type="http://schemas.openxmlformats.org/officeDocument/2006/relationships/image" Target="../media/image1102.png"/><Relationship Id="rId413" Type="http://schemas.openxmlformats.org/officeDocument/2006/relationships/customXml" Target="../ink/ink1223.xml"/><Relationship Id="rId248" Type="http://schemas.openxmlformats.org/officeDocument/2006/relationships/image" Target="../media/image1122.png"/><Relationship Id="rId455" Type="http://schemas.openxmlformats.org/officeDocument/2006/relationships/customXml" Target="../ink/ink1244.xml"/><Relationship Id="rId497" Type="http://schemas.openxmlformats.org/officeDocument/2006/relationships/customXml" Target="../ink/ink1265.xml"/><Relationship Id="rId12" Type="http://schemas.openxmlformats.org/officeDocument/2006/relationships/image" Target="../media/image1006.png"/><Relationship Id="rId108" Type="http://schemas.openxmlformats.org/officeDocument/2006/relationships/image" Target="../media/image1053.png"/><Relationship Id="rId315" Type="http://schemas.openxmlformats.org/officeDocument/2006/relationships/customXml" Target="../ink/ink1174.xml"/><Relationship Id="rId357" Type="http://schemas.openxmlformats.org/officeDocument/2006/relationships/customXml" Target="../ink/ink1195.xml"/><Relationship Id="rId522" Type="http://schemas.openxmlformats.org/officeDocument/2006/relationships/image" Target="../media/image1254.png"/><Relationship Id="rId54" Type="http://schemas.openxmlformats.org/officeDocument/2006/relationships/image" Target="../media/image1026.png"/><Relationship Id="rId96" Type="http://schemas.openxmlformats.org/officeDocument/2006/relationships/image" Target="../media/image1047.png"/><Relationship Id="rId161" Type="http://schemas.openxmlformats.org/officeDocument/2006/relationships/customXml" Target="../ink/ink1097.xml"/><Relationship Id="rId217" Type="http://schemas.openxmlformats.org/officeDocument/2006/relationships/customXml" Target="../ink/ink1125.xml"/><Relationship Id="rId399" Type="http://schemas.openxmlformats.org/officeDocument/2006/relationships/customXml" Target="../ink/ink1216.xml"/><Relationship Id="rId564" Type="http://schemas.openxmlformats.org/officeDocument/2006/relationships/image" Target="../media/image1273.png"/><Relationship Id="rId259" Type="http://schemas.openxmlformats.org/officeDocument/2006/relationships/customXml" Target="../ink/ink1146.xml"/><Relationship Id="rId424" Type="http://schemas.openxmlformats.org/officeDocument/2006/relationships/image" Target="../media/image1206.png"/><Relationship Id="rId466" Type="http://schemas.openxmlformats.org/officeDocument/2006/relationships/image" Target="../media/image1226.png"/><Relationship Id="rId23" Type="http://schemas.openxmlformats.org/officeDocument/2006/relationships/customXml" Target="../ink/ink1028.xml"/><Relationship Id="rId119" Type="http://schemas.openxmlformats.org/officeDocument/2006/relationships/customXml" Target="../ink/ink1076.xml"/><Relationship Id="rId270" Type="http://schemas.openxmlformats.org/officeDocument/2006/relationships/image" Target="../media/image1133.png"/><Relationship Id="rId326" Type="http://schemas.openxmlformats.org/officeDocument/2006/relationships/image" Target="../media/image1159.png"/><Relationship Id="rId533" Type="http://schemas.openxmlformats.org/officeDocument/2006/relationships/customXml" Target="../ink/ink1283.xml"/><Relationship Id="rId65" Type="http://schemas.openxmlformats.org/officeDocument/2006/relationships/customXml" Target="../ink/ink1049.xml"/><Relationship Id="rId130" Type="http://schemas.openxmlformats.org/officeDocument/2006/relationships/image" Target="../media/image1064.png"/><Relationship Id="rId368" Type="http://schemas.openxmlformats.org/officeDocument/2006/relationships/image" Target="../media/image1178.png"/><Relationship Id="rId172" Type="http://schemas.openxmlformats.org/officeDocument/2006/relationships/image" Target="../media/image1085.png"/><Relationship Id="rId228" Type="http://schemas.openxmlformats.org/officeDocument/2006/relationships/image" Target="../media/image1113.png"/><Relationship Id="rId435" Type="http://schemas.openxmlformats.org/officeDocument/2006/relationships/customXml" Target="../ink/ink1234.xml"/><Relationship Id="rId477" Type="http://schemas.openxmlformats.org/officeDocument/2006/relationships/customXml" Target="../ink/ink1255.xml"/><Relationship Id="rId281" Type="http://schemas.openxmlformats.org/officeDocument/2006/relationships/customXml" Target="../ink/ink1157.xml"/><Relationship Id="rId337" Type="http://schemas.openxmlformats.org/officeDocument/2006/relationships/customXml" Target="../ink/ink1185.xml"/><Relationship Id="rId502" Type="http://schemas.openxmlformats.org/officeDocument/2006/relationships/image" Target="../media/image1244.png"/><Relationship Id="rId34" Type="http://schemas.openxmlformats.org/officeDocument/2006/relationships/image" Target="../media/image1016.png"/><Relationship Id="rId76" Type="http://schemas.openxmlformats.org/officeDocument/2006/relationships/image" Target="../media/image1037.png"/><Relationship Id="rId141" Type="http://schemas.openxmlformats.org/officeDocument/2006/relationships/customXml" Target="../ink/ink1087.xml"/><Relationship Id="rId379" Type="http://schemas.openxmlformats.org/officeDocument/2006/relationships/customXml" Target="../ink/ink1206.xml"/><Relationship Id="rId544" Type="http://schemas.openxmlformats.org/officeDocument/2006/relationships/image" Target="../media/image1264.png"/><Relationship Id="rId7" Type="http://schemas.openxmlformats.org/officeDocument/2006/relationships/customXml" Target="../ink/ink1020.xml"/><Relationship Id="rId183" Type="http://schemas.openxmlformats.org/officeDocument/2006/relationships/customXml" Target="../ink/ink1108.xml"/><Relationship Id="rId239" Type="http://schemas.openxmlformats.org/officeDocument/2006/relationships/customXml" Target="../ink/ink1136.xml"/><Relationship Id="rId390" Type="http://schemas.openxmlformats.org/officeDocument/2006/relationships/image" Target="../media/image1189.png"/><Relationship Id="rId404" Type="http://schemas.openxmlformats.org/officeDocument/2006/relationships/image" Target="../media/image1196.png"/><Relationship Id="rId446" Type="http://schemas.openxmlformats.org/officeDocument/2006/relationships/image" Target="../media/image1217.png"/><Relationship Id="rId250" Type="http://schemas.openxmlformats.org/officeDocument/2006/relationships/image" Target="../media/image1123.png"/><Relationship Id="rId292" Type="http://schemas.openxmlformats.org/officeDocument/2006/relationships/image" Target="../media/image1144.png"/><Relationship Id="rId306" Type="http://schemas.openxmlformats.org/officeDocument/2006/relationships/image" Target="../media/image1151.png"/><Relationship Id="rId488" Type="http://schemas.openxmlformats.org/officeDocument/2006/relationships/image" Target="../media/image1237.png"/><Relationship Id="rId45" Type="http://schemas.openxmlformats.org/officeDocument/2006/relationships/customXml" Target="../ink/ink1039.xml"/><Relationship Id="rId87" Type="http://schemas.openxmlformats.org/officeDocument/2006/relationships/customXml" Target="../ink/ink1060.xml"/><Relationship Id="rId110" Type="http://schemas.openxmlformats.org/officeDocument/2006/relationships/image" Target="../media/image1054.png"/><Relationship Id="rId348" Type="http://schemas.openxmlformats.org/officeDocument/2006/relationships/image" Target="../media/image1168.png"/><Relationship Id="rId513" Type="http://schemas.openxmlformats.org/officeDocument/2006/relationships/customXml" Target="../ink/ink1273.xml"/><Relationship Id="rId555" Type="http://schemas.openxmlformats.org/officeDocument/2006/relationships/customXml" Target="../ink/ink1294.xml"/><Relationship Id="rId152" Type="http://schemas.openxmlformats.org/officeDocument/2006/relationships/image" Target="../media/image1075.png"/><Relationship Id="rId194" Type="http://schemas.openxmlformats.org/officeDocument/2006/relationships/image" Target="../media/image1096.png"/><Relationship Id="rId208" Type="http://schemas.openxmlformats.org/officeDocument/2006/relationships/image" Target="../media/image1103.png"/><Relationship Id="rId415" Type="http://schemas.openxmlformats.org/officeDocument/2006/relationships/customXml" Target="../ink/ink1224.xml"/><Relationship Id="rId457" Type="http://schemas.openxmlformats.org/officeDocument/2006/relationships/customXml" Target="../ink/ink1245.xml"/><Relationship Id="rId261" Type="http://schemas.openxmlformats.org/officeDocument/2006/relationships/customXml" Target="../ink/ink1147.xml"/><Relationship Id="rId499" Type="http://schemas.openxmlformats.org/officeDocument/2006/relationships/customXml" Target="../ink/ink1266.xml"/><Relationship Id="rId14" Type="http://schemas.openxmlformats.org/officeDocument/2006/relationships/image" Target="../media/image257.png"/><Relationship Id="rId56" Type="http://schemas.openxmlformats.org/officeDocument/2006/relationships/image" Target="../media/image1027.png"/><Relationship Id="rId317" Type="http://schemas.openxmlformats.org/officeDocument/2006/relationships/customXml" Target="../ink/ink1175.xml"/><Relationship Id="rId359" Type="http://schemas.openxmlformats.org/officeDocument/2006/relationships/customXml" Target="../ink/ink1196.xml"/><Relationship Id="rId524" Type="http://schemas.openxmlformats.org/officeDocument/2006/relationships/image" Target="../media/image1255.png"/><Relationship Id="rId566" Type="http://schemas.openxmlformats.org/officeDocument/2006/relationships/image" Target="../media/image1274.png"/><Relationship Id="rId98" Type="http://schemas.openxmlformats.org/officeDocument/2006/relationships/image" Target="../media/image1048.png"/><Relationship Id="rId121" Type="http://schemas.openxmlformats.org/officeDocument/2006/relationships/customXml" Target="../ink/ink1077.xml"/><Relationship Id="rId163" Type="http://schemas.openxmlformats.org/officeDocument/2006/relationships/customXml" Target="../ink/ink1098.xml"/><Relationship Id="rId219" Type="http://schemas.openxmlformats.org/officeDocument/2006/relationships/customXml" Target="../ink/ink1126.xml"/><Relationship Id="rId370" Type="http://schemas.openxmlformats.org/officeDocument/2006/relationships/image" Target="../media/image1179.png"/><Relationship Id="rId426" Type="http://schemas.openxmlformats.org/officeDocument/2006/relationships/image" Target="../media/image1207.png"/><Relationship Id="rId230" Type="http://schemas.openxmlformats.org/officeDocument/2006/relationships/image" Target="../media/image1114.png"/><Relationship Id="rId468" Type="http://schemas.openxmlformats.org/officeDocument/2006/relationships/image" Target="../media/image1227.png"/><Relationship Id="rId25" Type="http://schemas.openxmlformats.org/officeDocument/2006/relationships/customXml" Target="../ink/ink1029.xml"/><Relationship Id="rId67" Type="http://schemas.openxmlformats.org/officeDocument/2006/relationships/customXml" Target="../ink/ink1050.xml"/><Relationship Id="rId272" Type="http://schemas.openxmlformats.org/officeDocument/2006/relationships/image" Target="../media/image1134.png"/><Relationship Id="rId328" Type="http://schemas.openxmlformats.org/officeDocument/2006/relationships/image" Target="../media/image1160.png"/><Relationship Id="rId535" Type="http://schemas.openxmlformats.org/officeDocument/2006/relationships/customXml" Target="../ink/ink1284.xml"/><Relationship Id="rId132" Type="http://schemas.openxmlformats.org/officeDocument/2006/relationships/image" Target="../media/image1065.png"/><Relationship Id="rId174" Type="http://schemas.openxmlformats.org/officeDocument/2006/relationships/image" Target="../media/image1086.png"/><Relationship Id="rId381" Type="http://schemas.openxmlformats.org/officeDocument/2006/relationships/customXml" Target="../ink/ink1207.xml"/><Relationship Id="rId241" Type="http://schemas.openxmlformats.org/officeDocument/2006/relationships/customXml" Target="../ink/ink1137.xml"/><Relationship Id="rId437" Type="http://schemas.openxmlformats.org/officeDocument/2006/relationships/customXml" Target="../ink/ink1235.xml"/><Relationship Id="rId479" Type="http://schemas.openxmlformats.org/officeDocument/2006/relationships/customXml" Target="../ink/ink1256.xml"/><Relationship Id="rId36" Type="http://schemas.openxmlformats.org/officeDocument/2006/relationships/image" Target="../media/image1017.png"/><Relationship Id="rId283" Type="http://schemas.openxmlformats.org/officeDocument/2006/relationships/customXml" Target="../ink/ink1158.xml"/><Relationship Id="rId339" Type="http://schemas.openxmlformats.org/officeDocument/2006/relationships/customXml" Target="../ink/ink1186.xml"/><Relationship Id="rId490" Type="http://schemas.openxmlformats.org/officeDocument/2006/relationships/image" Target="../media/image1238.png"/><Relationship Id="rId504" Type="http://schemas.openxmlformats.org/officeDocument/2006/relationships/image" Target="../media/image1245.png"/><Relationship Id="rId546" Type="http://schemas.openxmlformats.org/officeDocument/2006/relationships/image" Target="../media/image1265.png"/><Relationship Id="rId78" Type="http://schemas.openxmlformats.org/officeDocument/2006/relationships/image" Target="../media/image1038.png"/><Relationship Id="rId101" Type="http://schemas.openxmlformats.org/officeDocument/2006/relationships/customXml" Target="../ink/ink1067.xml"/><Relationship Id="rId143" Type="http://schemas.openxmlformats.org/officeDocument/2006/relationships/customXml" Target="../ink/ink1088.xml"/><Relationship Id="rId185" Type="http://schemas.openxmlformats.org/officeDocument/2006/relationships/customXml" Target="../ink/ink1109.xml"/><Relationship Id="rId350" Type="http://schemas.openxmlformats.org/officeDocument/2006/relationships/image" Target="../media/image1169.png"/><Relationship Id="rId406" Type="http://schemas.openxmlformats.org/officeDocument/2006/relationships/image" Target="../media/image1197.png"/><Relationship Id="rId9" Type="http://schemas.openxmlformats.org/officeDocument/2006/relationships/customXml" Target="../ink/ink1021.xml"/><Relationship Id="rId210" Type="http://schemas.openxmlformats.org/officeDocument/2006/relationships/image" Target="../media/image1104.png"/><Relationship Id="rId392" Type="http://schemas.openxmlformats.org/officeDocument/2006/relationships/image" Target="../media/image1190.png"/><Relationship Id="rId427" Type="http://schemas.openxmlformats.org/officeDocument/2006/relationships/customXml" Target="../ink/ink1230.xml"/><Relationship Id="rId448" Type="http://schemas.openxmlformats.org/officeDocument/2006/relationships/image" Target="../media/image1218.png"/><Relationship Id="rId469" Type="http://schemas.openxmlformats.org/officeDocument/2006/relationships/customXml" Target="../ink/ink1251.xml"/><Relationship Id="rId26" Type="http://schemas.openxmlformats.org/officeDocument/2006/relationships/image" Target="../media/image1012.png"/><Relationship Id="rId231" Type="http://schemas.openxmlformats.org/officeDocument/2006/relationships/customXml" Target="../ink/ink1132.xml"/><Relationship Id="rId252" Type="http://schemas.openxmlformats.org/officeDocument/2006/relationships/image" Target="../media/image1124.png"/><Relationship Id="rId273" Type="http://schemas.openxmlformats.org/officeDocument/2006/relationships/customXml" Target="../ink/ink1153.xml"/><Relationship Id="rId294" Type="http://schemas.openxmlformats.org/officeDocument/2006/relationships/image" Target="../media/image1145.png"/><Relationship Id="rId308" Type="http://schemas.openxmlformats.org/officeDocument/2006/relationships/image" Target="../media/image1152.png"/><Relationship Id="rId329" Type="http://schemas.openxmlformats.org/officeDocument/2006/relationships/customXml" Target="../ink/ink1181.xml"/><Relationship Id="rId480" Type="http://schemas.openxmlformats.org/officeDocument/2006/relationships/image" Target="../media/image1233.png"/><Relationship Id="rId515" Type="http://schemas.openxmlformats.org/officeDocument/2006/relationships/customXml" Target="../ink/ink1274.xml"/><Relationship Id="rId536" Type="http://schemas.openxmlformats.org/officeDocument/2006/relationships/image" Target="../media/image1260.png"/><Relationship Id="rId47" Type="http://schemas.openxmlformats.org/officeDocument/2006/relationships/customXml" Target="../ink/ink1040.xml"/><Relationship Id="rId68" Type="http://schemas.openxmlformats.org/officeDocument/2006/relationships/image" Target="../media/image1033.png"/><Relationship Id="rId89" Type="http://schemas.openxmlformats.org/officeDocument/2006/relationships/customXml" Target="../ink/ink1061.xml"/><Relationship Id="rId112" Type="http://schemas.openxmlformats.org/officeDocument/2006/relationships/image" Target="../media/image1055.png"/><Relationship Id="rId133" Type="http://schemas.openxmlformats.org/officeDocument/2006/relationships/customXml" Target="../ink/ink1083.xml"/><Relationship Id="rId154" Type="http://schemas.openxmlformats.org/officeDocument/2006/relationships/image" Target="../media/image1076.png"/><Relationship Id="rId175" Type="http://schemas.openxmlformats.org/officeDocument/2006/relationships/customXml" Target="../ink/ink1104.xml"/><Relationship Id="rId340" Type="http://schemas.openxmlformats.org/officeDocument/2006/relationships/image" Target="../media/image1165.png"/><Relationship Id="rId361" Type="http://schemas.openxmlformats.org/officeDocument/2006/relationships/customXml" Target="../ink/ink1197.xml"/><Relationship Id="rId557" Type="http://schemas.openxmlformats.org/officeDocument/2006/relationships/customXml" Target="../ink/ink1295.xml"/><Relationship Id="rId196" Type="http://schemas.openxmlformats.org/officeDocument/2006/relationships/image" Target="../media/image1097.png"/><Relationship Id="rId200" Type="http://schemas.openxmlformats.org/officeDocument/2006/relationships/image" Target="../media/image1099.png"/><Relationship Id="rId382" Type="http://schemas.openxmlformats.org/officeDocument/2006/relationships/image" Target="../media/image1185.png"/><Relationship Id="rId417" Type="http://schemas.openxmlformats.org/officeDocument/2006/relationships/customXml" Target="../ink/ink1225.xml"/><Relationship Id="rId438" Type="http://schemas.openxmlformats.org/officeDocument/2006/relationships/image" Target="../media/image1213.png"/><Relationship Id="rId459" Type="http://schemas.openxmlformats.org/officeDocument/2006/relationships/customXml" Target="../ink/ink1246.xml"/><Relationship Id="rId16" Type="http://schemas.openxmlformats.org/officeDocument/2006/relationships/image" Target="../media/image1007.png"/><Relationship Id="rId221" Type="http://schemas.openxmlformats.org/officeDocument/2006/relationships/customXml" Target="../ink/ink1127.xml"/><Relationship Id="rId242" Type="http://schemas.openxmlformats.org/officeDocument/2006/relationships/image" Target="../media/image725.png"/><Relationship Id="rId263" Type="http://schemas.openxmlformats.org/officeDocument/2006/relationships/customXml" Target="../ink/ink1148.xml"/><Relationship Id="rId284" Type="http://schemas.openxmlformats.org/officeDocument/2006/relationships/image" Target="../media/image1140.png"/><Relationship Id="rId319" Type="http://schemas.openxmlformats.org/officeDocument/2006/relationships/customXml" Target="../ink/ink1176.xml"/><Relationship Id="rId470" Type="http://schemas.openxmlformats.org/officeDocument/2006/relationships/image" Target="../media/image1228.png"/><Relationship Id="rId491" Type="http://schemas.openxmlformats.org/officeDocument/2006/relationships/customXml" Target="../ink/ink1262.xml"/><Relationship Id="rId505" Type="http://schemas.openxmlformats.org/officeDocument/2006/relationships/customXml" Target="../ink/ink1269.xml"/><Relationship Id="rId526" Type="http://schemas.openxmlformats.org/officeDocument/2006/relationships/image" Target="../media/image1256.png"/><Relationship Id="rId37" Type="http://schemas.openxmlformats.org/officeDocument/2006/relationships/customXml" Target="../ink/ink1035.xml"/><Relationship Id="rId58" Type="http://schemas.openxmlformats.org/officeDocument/2006/relationships/image" Target="../media/image1028.png"/><Relationship Id="rId79" Type="http://schemas.openxmlformats.org/officeDocument/2006/relationships/customXml" Target="../ink/ink1056.xml"/><Relationship Id="rId102" Type="http://schemas.openxmlformats.org/officeDocument/2006/relationships/image" Target="../media/image1050.png"/><Relationship Id="rId123" Type="http://schemas.openxmlformats.org/officeDocument/2006/relationships/customXml" Target="../ink/ink1078.xml"/><Relationship Id="rId144" Type="http://schemas.openxmlformats.org/officeDocument/2006/relationships/image" Target="../media/image1071.png"/><Relationship Id="rId330" Type="http://schemas.openxmlformats.org/officeDocument/2006/relationships/image" Target="../media/image1161.png"/><Relationship Id="rId547" Type="http://schemas.openxmlformats.org/officeDocument/2006/relationships/customXml" Target="../ink/ink1290.xml"/><Relationship Id="rId568" Type="http://schemas.openxmlformats.org/officeDocument/2006/relationships/image" Target="../media/image1275.png"/><Relationship Id="rId90" Type="http://schemas.openxmlformats.org/officeDocument/2006/relationships/image" Target="../media/image1044.png"/><Relationship Id="rId165" Type="http://schemas.openxmlformats.org/officeDocument/2006/relationships/customXml" Target="../ink/ink1099.xml"/><Relationship Id="rId186" Type="http://schemas.openxmlformats.org/officeDocument/2006/relationships/image" Target="../media/image1092.png"/><Relationship Id="rId351" Type="http://schemas.openxmlformats.org/officeDocument/2006/relationships/customXml" Target="../ink/ink1192.xml"/><Relationship Id="rId372" Type="http://schemas.openxmlformats.org/officeDocument/2006/relationships/image" Target="../media/image1180.png"/><Relationship Id="rId393" Type="http://schemas.openxmlformats.org/officeDocument/2006/relationships/customXml" Target="../ink/ink1213.xml"/><Relationship Id="rId407" Type="http://schemas.openxmlformats.org/officeDocument/2006/relationships/customXml" Target="../ink/ink1220.xml"/><Relationship Id="rId428" Type="http://schemas.openxmlformats.org/officeDocument/2006/relationships/image" Target="../media/image1208.png"/><Relationship Id="rId449" Type="http://schemas.openxmlformats.org/officeDocument/2006/relationships/customXml" Target="../ink/ink1241.xml"/><Relationship Id="rId211" Type="http://schemas.openxmlformats.org/officeDocument/2006/relationships/customXml" Target="../ink/ink1122.xml"/><Relationship Id="rId232" Type="http://schemas.openxmlformats.org/officeDocument/2006/relationships/image" Target="../media/image1115.png"/><Relationship Id="rId253" Type="http://schemas.openxmlformats.org/officeDocument/2006/relationships/customXml" Target="../ink/ink1143.xml"/><Relationship Id="rId274" Type="http://schemas.openxmlformats.org/officeDocument/2006/relationships/image" Target="../media/image1135.png"/><Relationship Id="rId295" Type="http://schemas.openxmlformats.org/officeDocument/2006/relationships/customXml" Target="../ink/ink1164.xml"/><Relationship Id="rId309" Type="http://schemas.openxmlformats.org/officeDocument/2006/relationships/customXml" Target="../ink/ink1171.xml"/><Relationship Id="rId460" Type="http://schemas.openxmlformats.org/officeDocument/2006/relationships/image" Target="../media/image1223.png"/><Relationship Id="rId481" Type="http://schemas.openxmlformats.org/officeDocument/2006/relationships/customXml" Target="../ink/ink1257.xml"/><Relationship Id="rId516" Type="http://schemas.openxmlformats.org/officeDocument/2006/relationships/image" Target="../media/image1251.png"/><Relationship Id="rId27" Type="http://schemas.openxmlformats.org/officeDocument/2006/relationships/customXml" Target="../ink/ink1030.xml"/><Relationship Id="rId48" Type="http://schemas.openxmlformats.org/officeDocument/2006/relationships/image" Target="../media/image1023.png"/><Relationship Id="rId69" Type="http://schemas.openxmlformats.org/officeDocument/2006/relationships/customXml" Target="../ink/ink1051.xml"/><Relationship Id="rId113" Type="http://schemas.openxmlformats.org/officeDocument/2006/relationships/customXml" Target="../ink/ink1073.xml"/><Relationship Id="rId134" Type="http://schemas.openxmlformats.org/officeDocument/2006/relationships/image" Target="../media/image1066.png"/><Relationship Id="rId320" Type="http://schemas.openxmlformats.org/officeDocument/2006/relationships/image" Target="../media/image321.png"/><Relationship Id="rId537" Type="http://schemas.openxmlformats.org/officeDocument/2006/relationships/customXml" Target="../ink/ink1285.xml"/><Relationship Id="rId558" Type="http://schemas.openxmlformats.org/officeDocument/2006/relationships/image" Target="../media/image1270.png"/><Relationship Id="rId80" Type="http://schemas.openxmlformats.org/officeDocument/2006/relationships/image" Target="../media/image1039.png"/><Relationship Id="rId155" Type="http://schemas.openxmlformats.org/officeDocument/2006/relationships/customXml" Target="../ink/ink1094.xml"/><Relationship Id="rId176" Type="http://schemas.openxmlformats.org/officeDocument/2006/relationships/image" Target="../media/image1087.png"/><Relationship Id="rId197" Type="http://schemas.openxmlformats.org/officeDocument/2006/relationships/customXml" Target="../ink/ink1115.xml"/><Relationship Id="rId341" Type="http://schemas.openxmlformats.org/officeDocument/2006/relationships/customXml" Target="../ink/ink1187.xml"/><Relationship Id="rId362" Type="http://schemas.openxmlformats.org/officeDocument/2006/relationships/image" Target="../media/image1175.png"/><Relationship Id="rId383" Type="http://schemas.openxmlformats.org/officeDocument/2006/relationships/customXml" Target="../ink/ink1208.xml"/><Relationship Id="rId418" Type="http://schemas.openxmlformats.org/officeDocument/2006/relationships/image" Target="../media/image1203.png"/><Relationship Id="rId439" Type="http://schemas.openxmlformats.org/officeDocument/2006/relationships/customXml" Target="../ink/ink1236.xml"/><Relationship Id="rId201" Type="http://schemas.openxmlformats.org/officeDocument/2006/relationships/customXml" Target="../ink/ink1117.xml"/><Relationship Id="rId222" Type="http://schemas.openxmlformats.org/officeDocument/2006/relationships/image" Target="../media/image1110.png"/><Relationship Id="rId243" Type="http://schemas.openxmlformats.org/officeDocument/2006/relationships/customXml" Target="../ink/ink1138.xml"/><Relationship Id="rId264" Type="http://schemas.openxmlformats.org/officeDocument/2006/relationships/image" Target="../media/image1130.png"/><Relationship Id="rId285" Type="http://schemas.openxmlformats.org/officeDocument/2006/relationships/customXml" Target="../ink/ink1159.xml"/><Relationship Id="rId450" Type="http://schemas.openxmlformats.org/officeDocument/2006/relationships/image" Target="../media/image1219.png"/><Relationship Id="rId471" Type="http://schemas.openxmlformats.org/officeDocument/2006/relationships/customXml" Target="../ink/ink1252.xml"/><Relationship Id="rId506" Type="http://schemas.openxmlformats.org/officeDocument/2006/relationships/image" Target="../media/image1246.png"/><Relationship Id="rId17" Type="http://schemas.openxmlformats.org/officeDocument/2006/relationships/customXml" Target="../ink/ink1025.xml"/><Relationship Id="rId38" Type="http://schemas.openxmlformats.org/officeDocument/2006/relationships/image" Target="../media/image1018.png"/><Relationship Id="rId59" Type="http://schemas.openxmlformats.org/officeDocument/2006/relationships/customXml" Target="../ink/ink1046.xml"/><Relationship Id="rId103" Type="http://schemas.openxmlformats.org/officeDocument/2006/relationships/customXml" Target="../ink/ink1068.xml"/><Relationship Id="rId124" Type="http://schemas.openxmlformats.org/officeDocument/2006/relationships/image" Target="../media/image1061.png"/><Relationship Id="rId310" Type="http://schemas.openxmlformats.org/officeDocument/2006/relationships/image" Target="../media/image1153.png"/><Relationship Id="rId492" Type="http://schemas.openxmlformats.org/officeDocument/2006/relationships/image" Target="../media/image1239.png"/><Relationship Id="rId527" Type="http://schemas.openxmlformats.org/officeDocument/2006/relationships/customXml" Target="../ink/ink1280.xml"/><Relationship Id="rId548" Type="http://schemas.openxmlformats.org/officeDocument/2006/relationships/image" Target="../media/image1266.png"/><Relationship Id="rId70" Type="http://schemas.openxmlformats.org/officeDocument/2006/relationships/image" Target="../media/image1034.png"/><Relationship Id="rId91" Type="http://schemas.openxmlformats.org/officeDocument/2006/relationships/customXml" Target="../ink/ink1062.xml"/><Relationship Id="rId145" Type="http://schemas.openxmlformats.org/officeDocument/2006/relationships/customXml" Target="../ink/ink1089.xml"/><Relationship Id="rId166" Type="http://schemas.openxmlformats.org/officeDocument/2006/relationships/image" Target="../media/image1082.png"/><Relationship Id="rId187" Type="http://schemas.openxmlformats.org/officeDocument/2006/relationships/customXml" Target="../ink/ink1110.xml"/><Relationship Id="rId331" Type="http://schemas.openxmlformats.org/officeDocument/2006/relationships/customXml" Target="../ink/ink1182.xml"/><Relationship Id="rId352" Type="http://schemas.openxmlformats.org/officeDocument/2006/relationships/image" Target="../media/image1170.png"/><Relationship Id="rId373" Type="http://schemas.openxmlformats.org/officeDocument/2006/relationships/customXml" Target="../ink/ink1203.xml"/><Relationship Id="rId394" Type="http://schemas.openxmlformats.org/officeDocument/2006/relationships/image" Target="../media/image1191.png"/><Relationship Id="rId408" Type="http://schemas.openxmlformats.org/officeDocument/2006/relationships/image" Target="../media/image1198.png"/><Relationship Id="rId429" Type="http://schemas.openxmlformats.org/officeDocument/2006/relationships/customXml" Target="../ink/ink1231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105.png"/><Relationship Id="rId233" Type="http://schemas.openxmlformats.org/officeDocument/2006/relationships/customXml" Target="../ink/ink1133.xml"/><Relationship Id="rId254" Type="http://schemas.openxmlformats.org/officeDocument/2006/relationships/image" Target="../media/image1125.png"/><Relationship Id="rId440" Type="http://schemas.openxmlformats.org/officeDocument/2006/relationships/image" Target="../media/image1214.png"/><Relationship Id="rId28" Type="http://schemas.openxmlformats.org/officeDocument/2006/relationships/image" Target="../media/image1013.png"/><Relationship Id="rId49" Type="http://schemas.openxmlformats.org/officeDocument/2006/relationships/customXml" Target="../ink/ink1041.xml"/><Relationship Id="rId114" Type="http://schemas.openxmlformats.org/officeDocument/2006/relationships/image" Target="../media/image1056.png"/><Relationship Id="rId275" Type="http://schemas.openxmlformats.org/officeDocument/2006/relationships/customXml" Target="../ink/ink1154.xml"/><Relationship Id="rId296" Type="http://schemas.openxmlformats.org/officeDocument/2006/relationships/image" Target="../media/image1146.png"/><Relationship Id="rId300" Type="http://schemas.openxmlformats.org/officeDocument/2006/relationships/image" Target="../media/image1148.png"/><Relationship Id="rId461" Type="http://schemas.openxmlformats.org/officeDocument/2006/relationships/customXml" Target="../ink/ink1247.xml"/><Relationship Id="rId482" Type="http://schemas.openxmlformats.org/officeDocument/2006/relationships/image" Target="../media/image1234.png"/><Relationship Id="rId517" Type="http://schemas.openxmlformats.org/officeDocument/2006/relationships/customXml" Target="../ink/ink1275.xml"/><Relationship Id="rId538" Type="http://schemas.openxmlformats.org/officeDocument/2006/relationships/image" Target="../media/image1261.png"/><Relationship Id="rId559" Type="http://schemas.openxmlformats.org/officeDocument/2006/relationships/customXml" Target="../ink/ink1296.xml"/><Relationship Id="rId60" Type="http://schemas.openxmlformats.org/officeDocument/2006/relationships/image" Target="../media/image1029.png"/><Relationship Id="rId81" Type="http://schemas.openxmlformats.org/officeDocument/2006/relationships/customXml" Target="../ink/ink1057.xml"/><Relationship Id="rId135" Type="http://schemas.openxmlformats.org/officeDocument/2006/relationships/customXml" Target="../ink/ink1084.xml"/><Relationship Id="rId156" Type="http://schemas.openxmlformats.org/officeDocument/2006/relationships/image" Target="../media/image1077.png"/><Relationship Id="rId177" Type="http://schemas.openxmlformats.org/officeDocument/2006/relationships/customXml" Target="../ink/ink1105.xml"/><Relationship Id="rId198" Type="http://schemas.openxmlformats.org/officeDocument/2006/relationships/image" Target="../media/image1098.png"/><Relationship Id="rId321" Type="http://schemas.openxmlformats.org/officeDocument/2006/relationships/customXml" Target="../ink/ink1177.xml"/><Relationship Id="rId342" Type="http://schemas.openxmlformats.org/officeDocument/2006/relationships/image" Target="../media/image16.png"/><Relationship Id="rId363" Type="http://schemas.openxmlformats.org/officeDocument/2006/relationships/customXml" Target="../ink/ink1198.xml"/><Relationship Id="rId384" Type="http://schemas.openxmlformats.org/officeDocument/2006/relationships/image" Target="../media/image1186.png"/><Relationship Id="rId419" Type="http://schemas.openxmlformats.org/officeDocument/2006/relationships/customXml" Target="../ink/ink1226.xml"/><Relationship Id="rId202" Type="http://schemas.openxmlformats.org/officeDocument/2006/relationships/image" Target="../media/image1100.png"/><Relationship Id="rId223" Type="http://schemas.openxmlformats.org/officeDocument/2006/relationships/customXml" Target="../ink/ink1128.xml"/><Relationship Id="rId244" Type="http://schemas.openxmlformats.org/officeDocument/2006/relationships/image" Target="../media/image1120.png"/><Relationship Id="rId430" Type="http://schemas.openxmlformats.org/officeDocument/2006/relationships/image" Target="../media/image1209.png"/><Relationship Id="rId18" Type="http://schemas.openxmlformats.org/officeDocument/2006/relationships/image" Target="../media/image1008.png"/><Relationship Id="rId39" Type="http://schemas.openxmlformats.org/officeDocument/2006/relationships/customXml" Target="../ink/ink1036.xml"/><Relationship Id="rId265" Type="http://schemas.openxmlformats.org/officeDocument/2006/relationships/customXml" Target="../ink/ink1149.xml"/><Relationship Id="rId286" Type="http://schemas.openxmlformats.org/officeDocument/2006/relationships/image" Target="../media/image1141.png"/><Relationship Id="rId451" Type="http://schemas.openxmlformats.org/officeDocument/2006/relationships/customXml" Target="../ink/ink1242.xml"/><Relationship Id="rId472" Type="http://schemas.openxmlformats.org/officeDocument/2006/relationships/image" Target="../media/image1229.png"/><Relationship Id="rId493" Type="http://schemas.openxmlformats.org/officeDocument/2006/relationships/customXml" Target="../ink/ink1263.xml"/><Relationship Id="rId507" Type="http://schemas.openxmlformats.org/officeDocument/2006/relationships/customXml" Target="../ink/ink1270.xml"/><Relationship Id="rId528" Type="http://schemas.openxmlformats.org/officeDocument/2006/relationships/image" Target="../media/image1257.png"/><Relationship Id="rId549" Type="http://schemas.openxmlformats.org/officeDocument/2006/relationships/customXml" Target="../ink/ink1291.xml"/><Relationship Id="rId50" Type="http://schemas.openxmlformats.org/officeDocument/2006/relationships/image" Target="../media/image1024.png"/><Relationship Id="rId104" Type="http://schemas.openxmlformats.org/officeDocument/2006/relationships/image" Target="../media/image1051.png"/><Relationship Id="rId125" Type="http://schemas.openxmlformats.org/officeDocument/2006/relationships/customXml" Target="../ink/ink1079.xml"/><Relationship Id="rId146" Type="http://schemas.openxmlformats.org/officeDocument/2006/relationships/image" Target="../media/image1072.png"/><Relationship Id="rId167" Type="http://schemas.openxmlformats.org/officeDocument/2006/relationships/customXml" Target="../ink/ink1100.xml"/><Relationship Id="rId188" Type="http://schemas.openxmlformats.org/officeDocument/2006/relationships/image" Target="../media/image1093.png"/><Relationship Id="rId311" Type="http://schemas.openxmlformats.org/officeDocument/2006/relationships/customXml" Target="../ink/ink1172.xml"/><Relationship Id="rId332" Type="http://schemas.openxmlformats.org/officeDocument/2006/relationships/image" Target="../media/image948.png"/><Relationship Id="rId353" Type="http://schemas.openxmlformats.org/officeDocument/2006/relationships/customXml" Target="../ink/ink1193.xml"/><Relationship Id="rId374" Type="http://schemas.openxmlformats.org/officeDocument/2006/relationships/image" Target="../media/image1181.png"/><Relationship Id="rId395" Type="http://schemas.openxmlformats.org/officeDocument/2006/relationships/customXml" Target="../ink/ink1214.xml"/><Relationship Id="rId409" Type="http://schemas.openxmlformats.org/officeDocument/2006/relationships/customXml" Target="../ink/ink1221.xml"/><Relationship Id="rId560" Type="http://schemas.openxmlformats.org/officeDocument/2006/relationships/image" Target="../media/image1271.png"/><Relationship Id="rId71" Type="http://schemas.openxmlformats.org/officeDocument/2006/relationships/customXml" Target="../ink/ink1052.xml"/><Relationship Id="rId92" Type="http://schemas.openxmlformats.org/officeDocument/2006/relationships/image" Target="../media/image1045.png"/><Relationship Id="rId213" Type="http://schemas.openxmlformats.org/officeDocument/2006/relationships/customXml" Target="../ink/ink1123.xml"/><Relationship Id="rId234" Type="http://schemas.openxmlformats.org/officeDocument/2006/relationships/image" Target="../media/image1116.png"/><Relationship Id="rId420" Type="http://schemas.openxmlformats.org/officeDocument/2006/relationships/image" Target="../media/image1204.png"/><Relationship Id="rId2" Type="http://schemas.openxmlformats.org/officeDocument/2006/relationships/notesSlide" Target="../notesSlides/notesSlide1.xml"/><Relationship Id="rId29" Type="http://schemas.openxmlformats.org/officeDocument/2006/relationships/customXml" Target="../ink/ink1031.xml"/><Relationship Id="rId255" Type="http://schemas.openxmlformats.org/officeDocument/2006/relationships/customXml" Target="../ink/ink1144.xml"/><Relationship Id="rId276" Type="http://schemas.openxmlformats.org/officeDocument/2006/relationships/image" Target="../media/image1136.png"/><Relationship Id="rId297" Type="http://schemas.openxmlformats.org/officeDocument/2006/relationships/customXml" Target="../ink/ink1165.xml"/><Relationship Id="rId441" Type="http://schemas.openxmlformats.org/officeDocument/2006/relationships/customXml" Target="../ink/ink1237.xml"/><Relationship Id="rId462" Type="http://schemas.openxmlformats.org/officeDocument/2006/relationships/image" Target="../media/image1224.png"/><Relationship Id="rId483" Type="http://schemas.openxmlformats.org/officeDocument/2006/relationships/customXml" Target="../ink/ink1258.xml"/><Relationship Id="rId518" Type="http://schemas.openxmlformats.org/officeDocument/2006/relationships/image" Target="../media/image1252.png"/><Relationship Id="rId539" Type="http://schemas.openxmlformats.org/officeDocument/2006/relationships/customXml" Target="../ink/ink1286.xml"/><Relationship Id="rId40" Type="http://schemas.openxmlformats.org/officeDocument/2006/relationships/image" Target="../media/image1019.png"/><Relationship Id="rId115" Type="http://schemas.openxmlformats.org/officeDocument/2006/relationships/customXml" Target="../ink/ink1074.xml"/><Relationship Id="rId136" Type="http://schemas.openxmlformats.org/officeDocument/2006/relationships/image" Target="../media/image1067.png"/><Relationship Id="rId157" Type="http://schemas.openxmlformats.org/officeDocument/2006/relationships/customXml" Target="../ink/ink1095.xml"/><Relationship Id="rId178" Type="http://schemas.openxmlformats.org/officeDocument/2006/relationships/image" Target="../media/image1088.png"/><Relationship Id="rId301" Type="http://schemas.openxmlformats.org/officeDocument/2006/relationships/customXml" Target="../ink/ink1167.xml"/><Relationship Id="rId322" Type="http://schemas.openxmlformats.org/officeDocument/2006/relationships/image" Target="../media/image1157.png"/><Relationship Id="rId343" Type="http://schemas.openxmlformats.org/officeDocument/2006/relationships/customXml" Target="../ink/ink1188.xml"/><Relationship Id="rId364" Type="http://schemas.openxmlformats.org/officeDocument/2006/relationships/image" Target="../media/image1176.png"/><Relationship Id="rId550" Type="http://schemas.openxmlformats.org/officeDocument/2006/relationships/image" Target="../media/image1267.png"/><Relationship Id="rId61" Type="http://schemas.openxmlformats.org/officeDocument/2006/relationships/customXml" Target="../ink/ink1047.xml"/><Relationship Id="rId82" Type="http://schemas.openxmlformats.org/officeDocument/2006/relationships/image" Target="../media/image1040.png"/><Relationship Id="rId199" Type="http://schemas.openxmlformats.org/officeDocument/2006/relationships/customXml" Target="../ink/ink1116.xml"/><Relationship Id="rId203" Type="http://schemas.openxmlformats.org/officeDocument/2006/relationships/customXml" Target="../ink/ink1118.xml"/><Relationship Id="rId385" Type="http://schemas.openxmlformats.org/officeDocument/2006/relationships/customXml" Target="../ink/ink1209.xml"/><Relationship Id="rId19" Type="http://schemas.openxmlformats.org/officeDocument/2006/relationships/customXml" Target="../ink/ink1026.xml"/><Relationship Id="rId224" Type="http://schemas.openxmlformats.org/officeDocument/2006/relationships/image" Target="../media/image1111.png"/><Relationship Id="rId245" Type="http://schemas.openxmlformats.org/officeDocument/2006/relationships/customXml" Target="../ink/ink1139.xml"/><Relationship Id="rId266" Type="http://schemas.openxmlformats.org/officeDocument/2006/relationships/image" Target="../media/image1131.png"/><Relationship Id="rId287" Type="http://schemas.openxmlformats.org/officeDocument/2006/relationships/customXml" Target="../ink/ink1160.xml"/><Relationship Id="rId410" Type="http://schemas.openxmlformats.org/officeDocument/2006/relationships/image" Target="../media/image1199.png"/><Relationship Id="rId431" Type="http://schemas.openxmlformats.org/officeDocument/2006/relationships/customXml" Target="../ink/ink1232.xml"/><Relationship Id="rId452" Type="http://schemas.openxmlformats.org/officeDocument/2006/relationships/image" Target="../media/image538.png"/><Relationship Id="rId473" Type="http://schemas.openxmlformats.org/officeDocument/2006/relationships/customXml" Target="../ink/ink1253.xml"/><Relationship Id="rId494" Type="http://schemas.openxmlformats.org/officeDocument/2006/relationships/image" Target="../media/image1240.png"/><Relationship Id="rId508" Type="http://schemas.openxmlformats.org/officeDocument/2006/relationships/image" Target="../media/image1247.png"/><Relationship Id="rId529" Type="http://schemas.openxmlformats.org/officeDocument/2006/relationships/customXml" Target="../ink/ink1281.xml"/><Relationship Id="rId30" Type="http://schemas.openxmlformats.org/officeDocument/2006/relationships/image" Target="../media/image1014.png"/><Relationship Id="rId105" Type="http://schemas.openxmlformats.org/officeDocument/2006/relationships/customXml" Target="../ink/ink1069.xml"/><Relationship Id="rId126" Type="http://schemas.openxmlformats.org/officeDocument/2006/relationships/image" Target="../media/image1062.png"/><Relationship Id="rId147" Type="http://schemas.openxmlformats.org/officeDocument/2006/relationships/customXml" Target="../ink/ink1090.xml"/><Relationship Id="rId168" Type="http://schemas.openxmlformats.org/officeDocument/2006/relationships/image" Target="../media/image1083.png"/><Relationship Id="rId312" Type="http://schemas.openxmlformats.org/officeDocument/2006/relationships/image" Target="../media/image1154.png"/><Relationship Id="rId333" Type="http://schemas.openxmlformats.org/officeDocument/2006/relationships/customXml" Target="../ink/ink1183.xml"/><Relationship Id="rId354" Type="http://schemas.openxmlformats.org/officeDocument/2006/relationships/image" Target="../media/image1171.png"/><Relationship Id="rId540" Type="http://schemas.openxmlformats.org/officeDocument/2006/relationships/image" Target="../media/image1262.png"/><Relationship Id="rId51" Type="http://schemas.openxmlformats.org/officeDocument/2006/relationships/customXml" Target="../ink/ink1042.xml"/><Relationship Id="rId72" Type="http://schemas.openxmlformats.org/officeDocument/2006/relationships/image" Target="../media/image1035.png"/><Relationship Id="rId93" Type="http://schemas.openxmlformats.org/officeDocument/2006/relationships/customXml" Target="../ink/ink1063.xml"/><Relationship Id="rId189" Type="http://schemas.openxmlformats.org/officeDocument/2006/relationships/customXml" Target="../ink/ink1111.xml"/><Relationship Id="rId375" Type="http://schemas.openxmlformats.org/officeDocument/2006/relationships/customXml" Target="../ink/ink1204.xml"/><Relationship Id="rId396" Type="http://schemas.openxmlformats.org/officeDocument/2006/relationships/image" Target="../media/image1192.png"/><Relationship Id="rId561" Type="http://schemas.openxmlformats.org/officeDocument/2006/relationships/customXml" Target="../ink/ink1297.xml"/><Relationship Id="rId3" Type="http://schemas.openxmlformats.org/officeDocument/2006/relationships/customXml" Target="../ink/ink1018.xml"/><Relationship Id="rId214" Type="http://schemas.openxmlformats.org/officeDocument/2006/relationships/image" Target="../media/image1106.png"/><Relationship Id="rId235" Type="http://schemas.openxmlformats.org/officeDocument/2006/relationships/customXml" Target="../ink/ink1134.xml"/><Relationship Id="rId256" Type="http://schemas.openxmlformats.org/officeDocument/2006/relationships/image" Target="../media/image1126.png"/><Relationship Id="rId277" Type="http://schemas.openxmlformats.org/officeDocument/2006/relationships/customXml" Target="../ink/ink1155.xml"/><Relationship Id="rId298" Type="http://schemas.openxmlformats.org/officeDocument/2006/relationships/image" Target="../media/image1147.png"/><Relationship Id="rId400" Type="http://schemas.openxmlformats.org/officeDocument/2006/relationships/image" Target="../media/image1194.png"/><Relationship Id="rId421" Type="http://schemas.openxmlformats.org/officeDocument/2006/relationships/customXml" Target="../ink/ink1227.xml"/><Relationship Id="rId442" Type="http://schemas.openxmlformats.org/officeDocument/2006/relationships/image" Target="../media/image1215.png"/><Relationship Id="rId463" Type="http://schemas.openxmlformats.org/officeDocument/2006/relationships/customXml" Target="../ink/ink1248.xml"/><Relationship Id="rId484" Type="http://schemas.openxmlformats.org/officeDocument/2006/relationships/image" Target="../media/image1235.png"/><Relationship Id="rId519" Type="http://schemas.openxmlformats.org/officeDocument/2006/relationships/customXml" Target="../ink/ink1276.xml"/><Relationship Id="rId116" Type="http://schemas.openxmlformats.org/officeDocument/2006/relationships/image" Target="../media/image1057.png"/><Relationship Id="rId137" Type="http://schemas.openxmlformats.org/officeDocument/2006/relationships/customXml" Target="../ink/ink1085.xml"/><Relationship Id="rId158" Type="http://schemas.openxmlformats.org/officeDocument/2006/relationships/image" Target="../media/image1078.png"/><Relationship Id="rId302" Type="http://schemas.openxmlformats.org/officeDocument/2006/relationships/image" Target="../media/image1149.png"/><Relationship Id="rId323" Type="http://schemas.openxmlformats.org/officeDocument/2006/relationships/customXml" Target="../ink/ink1178.xml"/><Relationship Id="rId344" Type="http://schemas.openxmlformats.org/officeDocument/2006/relationships/image" Target="../media/image1166.png"/><Relationship Id="rId530" Type="http://schemas.openxmlformats.org/officeDocument/2006/relationships/image" Target="../media/image911.png"/><Relationship Id="rId20" Type="http://schemas.openxmlformats.org/officeDocument/2006/relationships/image" Target="../media/image1009.png"/><Relationship Id="rId41" Type="http://schemas.openxmlformats.org/officeDocument/2006/relationships/customXml" Target="../ink/ink1037.xml"/><Relationship Id="rId62" Type="http://schemas.openxmlformats.org/officeDocument/2006/relationships/image" Target="../media/image1030.png"/><Relationship Id="rId83" Type="http://schemas.openxmlformats.org/officeDocument/2006/relationships/customXml" Target="../ink/ink1058.xml"/><Relationship Id="rId179" Type="http://schemas.openxmlformats.org/officeDocument/2006/relationships/customXml" Target="../ink/ink1106.xml"/><Relationship Id="rId365" Type="http://schemas.openxmlformats.org/officeDocument/2006/relationships/customXml" Target="../ink/ink1199.xml"/><Relationship Id="rId386" Type="http://schemas.openxmlformats.org/officeDocument/2006/relationships/image" Target="../media/image1187.png"/><Relationship Id="rId551" Type="http://schemas.openxmlformats.org/officeDocument/2006/relationships/customXml" Target="../ink/ink1292.xml"/><Relationship Id="rId190" Type="http://schemas.openxmlformats.org/officeDocument/2006/relationships/image" Target="../media/image1094.png"/><Relationship Id="rId204" Type="http://schemas.openxmlformats.org/officeDocument/2006/relationships/image" Target="../media/image1101.png"/><Relationship Id="rId225" Type="http://schemas.openxmlformats.org/officeDocument/2006/relationships/customXml" Target="../ink/ink1129.xml"/><Relationship Id="rId246" Type="http://schemas.openxmlformats.org/officeDocument/2006/relationships/image" Target="../media/image1121.png"/><Relationship Id="rId267" Type="http://schemas.openxmlformats.org/officeDocument/2006/relationships/customXml" Target="../ink/ink1150.xml"/><Relationship Id="rId288" Type="http://schemas.openxmlformats.org/officeDocument/2006/relationships/image" Target="../media/image1142.png"/><Relationship Id="rId411" Type="http://schemas.openxmlformats.org/officeDocument/2006/relationships/customXml" Target="../ink/ink1222.xml"/><Relationship Id="rId432" Type="http://schemas.openxmlformats.org/officeDocument/2006/relationships/image" Target="../media/image1210.png"/><Relationship Id="rId453" Type="http://schemas.openxmlformats.org/officeDocument/2006/relationships/customXml" Target="../ink/ink1243.xml"/><Relationship Id="rId474" Type="http://schemas.openxmlformats.org/officeDocument/2006/relationships/image" Target="../media/image1230.png"/><Relationship Id="rId509" Type="http://schemas.openxmlformats.org/officeDocument/2006/relationships/customXml" Target="../ink/ink1271.xml"/><Relationship Id="rId106" Type="http://schemas.openxmlformats.org/officeDocument/2006/relationships/image" Target="../media/image1052.png"/><Relationship Id="rId127" Type="http://schemas.openxmlformats.org/officeDocument/2006/relationships/customXml" Target="../ink/ink1080.xml"/><Relationship Id="rId313" Type="http://schemas.openxmlformats.org/officeDocument/2006/relationships/customXml" Target="../ink/ink1173.xml"/><Relationship Id="rId495" Type="http://schemas.openxmlformats.org/officeDocument/2006/relationships/customXml" Target="../ink/ink1264.xml"/><Relationship Id="rId10" Type="http://schemas.openxmlformats.org/officeDocument/2006/relationships/image" Target="../media/image1005.png"/><Relationship Id="rId31" Type="http://schemas.openxmlformats.org/officeDocument/2006/relationships/customXml" Target="../ink/ink1032.xml"/><Relationship Id="rId52" Type="http://schemas.openxmlformats.org/officeDocument/2006/relationships/image" Target="../media/image1025.png"/><Relationship Id="rId73" Type="http://schemas.openxmlformats.org/officeDocument/2006/relationships/customXml" Target="../ink/ink1053.xml"/><Relationship Id="rId94" Type="http://schemas.openxmlformats.org/officeDocument/2006/relationships/image" Target="../media/image1046.png"/><Relationship Id="rId148" Type="http://schemas.openxmlformats.org/officeDocument/2006/relationships/image" Target="../media/image1073.png"/><Relationship Id="rId169" Type="http://schemas.openxmlformats.org/officeDocument/2006/relationships/customXml" Target="../ink/ink1101.xml"/><Relationship Id="rId334" Type="http://schemas.openxmlformats.org/officeDocument/2006/relationships/image" Target="../media/image1162.png"/><Relationship Id="rId355" Type="http://schemas.openxmlformats.org/officeDocument/2006/relationships/customXml" Target="../ink/ink1194.xml"/><Relationship Id="rId376" Type="http://schemas.openxmlformats.org/officeDocument/2006/relationships/image" Target="../media/image1182.png"/><Relationship Id="rId397" Type="http://schemas.openxmlformats.org/officeDocument/2006/relationships/customXml" Target="../ink/ink1215.xml"/><Relationship Id="rId520" Type="http://schemas.openxmlformats.org/officeDocument/2006/relationships/image" Target="../media/image1253.png"/><Relationship Id="rId541" Type="http://schemas.openxmlformats.org/officeDocument/2006/relationships/customXml" Target="../ink/ink1287.xml"/><Relationship Id="rId562" Type="http://schemas.openxmlformats.org/officeDocument/2006/relationships/image" Target="../media/image1272.png"/><Relationship Id="rId4" Type="http://schemas.openxmlformats.org/officeDocument/2006/relationships/image" Target="../media/image1002.png"/><Relationship Id="rId180" Type="http://schemas.openxmlformats.org/officeDocument/2006/relationships/image" Target="../media/image1089.png"/><Relationship Id="rId215" Type="http://schemas.openxmlformats.org/officeDocument/2006/relationships/customXml" Target="../ink/ink1124.xml"/><Relationship Id="rId236" Type="http://schemas.openxmlformats.org/officeDocument/2006/relationships/image" Target="../media/image1117.png"/><Relationship Id="rId257" Type="http://schemas.openxmlformats.org/officeDocument/2006/relationships/customXml" Target="../ink/ink1145.xml"/><Relationship Id="rId278" Type="http://schemas.openxmlformats.org/officeDocument/2006/relationships/image" Target="../media/image1137.png"/><Relationship Id="rId401" Type="http://schemas.openxmlformats.org/officeDocument/2006/relationships/customXml" Target="../ink/ink1217.xml"/><Relationship Id="rId422" Type="http://schemas.openxmlformats.org/officeDocument/2006/relationships/image" Target="../media/image1205.png"/><Relationship Id="rId443" Type="http://schemas.openxmlformats.org/officeDocument/2006/relationships/customXml" Target="../ink/ink1238.xml"/><Relationship Id="rId464" Type="http://schemas.openxmlformats.org/officeDocument/2006/relationships/image" Target="../media/image1225.png"/><Relationship Id="rId303" Type="http://schemas.openxmlformats.org/officeDocument/2006/relationships/customXml" Target="../ink/ink1168.xml"/><Relationship Id="rId485" Type="http://schemas.openxmlformats.org/officeDocument/2006/relationships/customXml" Target="../ink/ink1259.xml"/><Relationship Id="rId42" Type="http://schemas.openxmlformats.org/officeDocument/2006/relationships/image" Target="../media/image1020.png"/><Relationship Id="rId84" Type="http://schemas.openxmlformats.org/officeDocument/2006/relationships/image" Target="../media/image1041.png"/><Relationship Id="rId138" Type="http://schemas.openxmlformats.org/officeDocument/2006/relationships/image" Target="../media/image1068.png"/><Relationship Id="rId345" Type="http://schemas.openxmlformats.org/officeDocument/2006/relationships/customXml" Target="../ink/ink1189.xml"/><Relationship Id="rId387" Type="http://schemas.openxmlformats.org/officeDocument/2006/relationships/customXml" Target="../ink/ink1210.xml"/><Relationship Id="rId510" Type="http://schemas.openxmlformats.org/officeDocument/2006/relationships/image" Target="../media/image1248.png"/><Relationship Id="rId552" Type="http://schemas.openxmlformats.org/officeDocument/2006/relationships/image" Target="../media/image1268.png"/><Relationship Id="rId191" Type="http://schemas.openxmlformats.org/officeDocument/2006/relationships/customXml" Target="../ink/ink1112.xml"/><Relationship Id="rId205" Type="http://schemas.openxmlformats.org/officeDocument/2006/relationships/customXml" Target="../ink/ink1119.xml"/><Relationship Id="rId247" Type="http://schemas.openxmlformats.org/officeDocument/2006/relationships/customXml" Target="../ink/ink1140.xml"/><Relationship Id="rId412" Type="http://schemas.openxmlformats.org/officeDocument/2006/relationships/image" Target="../media/image1200.png"/><Relationship Id="rId107" Type="http://schemas.openxmlformats.org/officeDocument/2006/relationships/customXml" Target="../ink/ink1070.xml"/><Relationship Id="rId289" Type="http://schemas.openxmlformats.org/officeDocument/2006/relationships/customXml" Target="../ink/ink1161.xml"/><Relationship Id="rId454" Type="http://schemas.openxmlformats.org/officeDocument/2006/relationships/image" Target="../media/image1220.png"/><Relationship Id="rId496" Type="http://schemas.openxmlformats.org/officeDocument/2006/relationships/image" Target="../media/image1241.png"/><Relationship Id="rId11" Type="http://schemas.openxmlformats.org/officeDocument/2006/relationships/customXml" Target="../ink/ink1022.xml"/><Relationship Id="rId53" Type="http://schemas.openxmlformats.org/officeDocument/2006/relationships/customXml" Target="../ink/ink1043.xml"/><Relationship Id="rId149" Type="http://schemas.openxmlformats.org/officeDocument/2006/relationships/customXml" Target="../ink/ink1091.xml"/><Relationship Id="rId314" Type="http://schemas.openxmlformats.org/officeDocument/2006/relationships/image" Target="../media/image1155.png"/><Relationship Id="rId356" Type="http://schemas.openxmlformats.org/officeDocument/2006/relationships/image" Target="../media/image1172.png"/><Relationship Id="rId398" Type="http://schemas.openxmlformats.org/officeDocument/2006/relationships/image" Target="../media/image1193.png"/><Relationship Id="rId521" Type="http://schemas.openxmlformats.org/officeDocument/2006/relationships/customXml" Target="../ink/ink1277.xml"/><Relationship Id="rId563" Type="http://schemas.openxmlformats.org/officeDocument/2006/relationships/customXml" Target="../ink/ink1298.xml"/><Relationship Id="rId95" Type="http://schemas.openxmlformats.org/officeDocument/2006/relationships/customXml" Target="../ink/ink1064.xml"/><Relationship Id="rId160" Type="http://schemas.openxmlformats.org/officeDocument/2006/relationships/image" Target="../media/image1079.png"/><Relationship Id="rId216" Type="http://schemas.openxmlformats.org/officeDocument/2006/relationships/image" Target="../media/image1107.png"/><Relationship Id="rId423" Type="http://schemas.openxmlformats.org/officeDocument/2006/relationships/customXml" Target="../ink/ink1228.xml"/><Relationship Id="rId258" Type="http://schemas.openxmlformats.org/officeDocument/2006/relationships/image" Target="../media/image1127.png"/><Relationship Id="rId465" Type="http://schemas.openxmlformats.org/officeDocument/2006/relationships/customXml" Target="../ink/ink1249.xml"/><Relationship Id="rId22" Type="http://schemas.openxmlformats.org/officeDocument/2006/relationships/image" Target="../media/image1010.png"/><Relationship Id="rId64" Type="http://schemas.openxmlformats.org/officeDocument/2006/relationships/image" Target="../media/image1031.png"/><Relationship Id="rId118" Type="http://schemas.openxmlformats.org/officeDocument/2006/relationships/image" Target="../media/image1058.png"/><Relationship Id="rId325" Type="http://schemas.openxmlformats.org/officeDocument/2006/relationships/customXml" Target="../ink/ink1179.xml"/><Relationship Id="rId367" Type="http://schemas.openxmlformats.org/officeDocument/2006/relationships/customXml" Target="../ink/ink1200.xml"/><Relationship Id="rId532" Type="http://schemas.openxmlformats.org/officeDocument/2006/relationships/image" Target="../media/image1258.png"/><Relationship Id="rId171" Type="http://schemas.openxmlformats.org/officeDocument/2006/relationships/customXml" Target="../ink/ink1102.xml"/><Relationship Id="rId227" Type="http://schemas.openxmlformats.org/officeDocument/2006/relationships/customXml" Target="../ink/ink1130.xml"/><Relationship Id="rId269" Type="http://schemas.openxmlformats.org/officeDocument/2006/relationships/customXml" Target="../ink/ink1151.xml"/><Relationship Id="rId434" Type="http://schemas.openxmlformats.org/officeDocument/2006/relationships/image" Target="../media/image1211.png"/><Relationship Id="rId476" Type="http://schemas.openxmlformats.org/officeDocument/2006/relationships/image" Target="../media/image1231.png"/><Relationship Id="rId33" Type="http://schemas.openxmlformats.org/officeDocument/2006/relationships/customXml" Target="../ink/ink1033.xml"/><Relationship Id="rId129" Type="http://schemas.openxmlformats.org/officeDocument/2006/relationships/customXml" Target="../ink/ink1081.xml"/><Relationship Id="rId280" Type="http://schemas.openxmlformats.org/officeDocument/2006/relationships/image" Target="../media/image1138.png"/><Relationship Id="rId336" Type="http://schemas.openxmlformats.org/officeDocument/2006/relationships/image" Target="../media/image1163.png"/><Relationship Id="rId501" Type="http://schemas.openxmlformats.org/officeDocument/2006/relationships/customXml" Target="../ink/ink1267.xml"/><Relationship Id="rId543" Type="http://schemas.openxmlformats.org/officeDocument/2006/relationships/customXml" Target="../ink/ink1288.xml"/><Relationship Id="rId75" Type="http://schemas.openxmlformats.org/officeDocument/2006/relationships/customXml" Target="../ink/ink1054.xml"/><Relationship Id="rId140" Type="http://schemas.openxmlformats.org/officeDocument/2006/relationships/image" Target="../media/image1069.png"/><Relationship Id="rId182" Type="http://schemas.openxmlformats.org/officeDocument/2006/relationships/image" Target="../media/image1090.png"/><Relationship Id="rId378" Type="http://schemas.openxmlformats.org/officeDocument/2006/relationships/image" Target="../media/image1183.png"/><Relationship Id="rId403" Type="http://schemas.openxmlformats.org/officeDocument/2006/relationships/customXml" Target="../ink/ink1218.xml"/><Relationship Id="rId6" Type="http://schemas.openxmlformats.org/officeDocument/2006/relationships/image" Target="../media/image1003.png"/><Relationship Id="rId238" Type="http://schemas.openxmlformats.org/officeDocument/2006/relationships/image" Target="../media/image1118.png"/><Relationship Id="rId445" Type="http://schemas.openxmlformats.org/officeDocument/2006/relationships/customXml" Target="../ink/ink1239.xml"/><Relationship Id="rId487" Type="http://schemas.openxmlformats.org/officeDocument/2006/relationships/customXml" Target="../ink/ink1260.xml"/><Relationship Id="rId291" Type="http://schemas.openxmlformats.org/officeDocument/2006/relationships/customXml" Target="../ink/ink1162.xml"/><Relationship Id="rId305" Type="http://schemas.openxmlformats.org/officeDocument/2006/relationships/customXml" Target="../ink/ink1169.xml"/><Relationship Id="rId347" Type="http://schemas.openxmlformats.org/officeDocument/2006/relationships/customXml" Target="../ink/ink1190.xml"/><Relationship Id="rId512" Type="http://schemas.openxmlformats.org/officeDocument/2006/relationships/image" Target="../media/image1249.png"/><Relationship Id="rId44" Type="http://schemas.openxmlformats.org/officeDocument/2006/relationships/image" Target="../media/image1021.png"/><Relationship Id="rId86" Type="http://schemas.openxmlformats.org/officeDocument/2006/relationships/image" Target="../media/image1042.png"/><Relationship Id="rId151" Type="http://schemas.openxmlformats.org/officeDocument/2006/relationships/customXml" Target="../ink/ink1092.xml"/><Relationship Id="rId389" Type="http://schemas.openxmlformats.org/officeDocument/2006/relationships/customXml" Target="../ink/ink1211.xml"/><Relationship Id="rId554" Type="http://schemas.openxmlformats.org/officeDocument/2006/relationships/image" Target="../media/image1269.png"/><Relationship Id="rId193" Type="http://schemas.openxmlformats.org/officeDocument/2006/relationships/customXml" Target="../ink/ink1113.xml"/><Relationship Id="rId207" Type="http://schemas.openxmlformats.org/officeDocument/2006/relationships/customXml" Target="../ink/ink1120.xml"/><Relationship Id="rId249" Type="http://schemas.openxmlformats.org/officeDocument/2006/relationships/customXml" Target="../ink/ink1141.xml"/><Relationship Id="rId414" Type="http://schemas.openxmlformats.org/officeDocument/2006/relationships/image" Target="../media/image1201.png"/><Relationship Id="rId456" Type="http://schemas.openxmlformats.org/officeDocument/2006/relationships/image" Target="../media/image1221.png"/><Relationship Id="rId498" Type="http://schemas.openxmlformats.org/officeDocument/2006/relationships/image" Target="../media/image1242.png"/><Relationship Id="rId13" Type="http://schemas.openxmlformats.org/officeDocument/2006/relationships/customXml" Target="../ink/ink1023.xml"/><Relationship Id="rId109" Type="http://schemas.openxmlformats.org/officeDocument/2006/relationships/customXml" Target="../ink/ink1071.xml"/><Relationship Id="rId260" Type="http://schemas.openxmlformats.org/officeDocument/2006/relationships/image" Target="../media/image1128.png"/><Relationship Id="rId316" Type="http://schemas.openxmlformats.org/officeDocument/2006/relationships/image" Target="../media/image1156.png"/><Relationship Id="rId523" Type="http://schemas.openxmlformats.org/officeDocument/2006/relationships/customXml" Target="../ink/ink1278.xml"/><Relationship Id="rId55" Type="http://schemas.openxmlformats.org/officeDocument/2006/relationships/customXml" Target="../ink/ink1044.xml"/><Relationship Id="rId97" Type="http://schemas.openxmlformats.org/officeDocument/2006/relationships/customXml" Target="../ink/ink1065.xml"/><Relationship Id="rId120" Type="http://schemas.openxmlformats.org/officeDocument/2006/relationships/image" Target="../media/image1059.png"/><Relationship Id="rId358" Type="http://schemas.openxmlformats.org/officeDocument/2006/relationships/image" Target="../media/image1173.png"/><Relationship Id="rId565" Type="http://schemas.openxmlformats.org/officeDocument/2006/relationships/customXml" Target="../ink/ink1299.xml"/><Relationship Id="rId162" Type="http://schemas.openxmlformats.org/officeDocument/2006/relationships/image" Target="../media/image1080.png"/><Relationship Id="rId218" Type="http://schemas.openxmlformats.org/officeDocument/2006/relationships/image" Target="../media/image1108.png"/><Relationship Id="rId425" Type="http://schemas.openxmlformats.org/officeDocument/2006/relationships/customXml" Target="../ink/ink1229.xml"/><Relationship Id="rId467" Type="http://schemas.openxmlformats.org/officeDocument/2006/relationships/customXml" Target="../ink/ink1250.xml"/><Relationship Id="rId271" Type="http://schemas.openxmlformats.org/officeDocument/2006/relationships/customXml" Target="../ink/ink1152.xml"/><Relationship Id="rId24" Type="http://schemas.openxmlformats.org/officeDocument/2006/relationships/image" Target="../media/image1011.png"/><Relationship Id="rId66" Type="http://schemas.openxmlformats.org/officeDocument/2006/relationships/image" Target="../media/image1032.png"/><Relationship Id="rId131" Type="http://schemas.openxmlformats.org/officeDocument/2006/relationships/customXml" Target="../ink/ink1082.xml"/><Relationship Id="rId327" Type="http://schemas.openxmlformats.org/officeDocument/2006/relationships/customXml" Target="../ink/ink1180.xml"/><Relationship Id="rId369" Type="http://schemas.openxmlformats.org/officeDocument/2006/relationships/customXml" Target="../ink/ink1201.xml"/><Relationship Id="rId534" Type="http://schemas.openxmlformats.org/officeDocument/2006/relationships/image" Target="../media/image1259.png"/><Relationship Id="rId173" Type="http://schemas.openxmlformats.org/officeDocument/2006/relationships/customXml" Target="../ink/ink1103.xml"/><Relationship Id="rId229" Type="http://schemas.openxmlformats.org/officeDocument/2006/relationships/customXml" Target="../ink/ink1131.xml"/><Relationship Id="rId380" Type="http://schemas.openxmlformats.org/officeDocument/2006/relationships/image" Target="../media/image1184.png"/><Relationship Id="rId436" Type="http://schemas.openxmlformats.org/officeDocument/2006/relationships/image" Target="../media/image1212.png"/><Relationship Id="rId240" Type="http://schemas.openxmlformats.org/officeDocument/2006/relationships/image" Target="../media/image1119.png"/><Relationship Id="rId478" Type="http://schemas.openxmlformats.org/officeDocument/2006/relationships/image" Target="../media/image1232.png"/><Relationship Id="rId35" Type="http://schemas.openxmlformats.org/officeDocument/2006/relationships/customXml" Target="../ink/ink1034.xml"/><Relationship Id="rId77" Type="http://schemas.openxmlformats.org/officeDocument/2006/relationships/customXml" Target="../ink/ink1055.xml"/><Relationship Id="rId100" Type="http://schemas.openxmlformats.org/officeDocument/2006/relationships/image" Target="../media/image1049.png"/><Relationship Id="rId282" Type="http://schemas.openxmlformats.org/officeDocument/2006/relationships/image" Target="../media/image1139.png"/><Relationship Id="rId338" Type="http://schemas.openxmlformats.org/officeDocument/2006/relationships/image" Target="../media/image1164.png"/><Relationship Id="rId503" Type="http://schemas.openxmlformats.org/officeDocument/2006/relationships/customXml" Target="../ink/ink1268.xml"/><Relationship Id="rId545" Type="http://schemas.openxmlformats.org/officeDocument/2006/relationships/customXml" Target="../ink/ink1289.xml"/><Relationship Id="rId8" Type="http://schemas.openxmlformats.org/officeDocument/2006/relationships/image" Target="../media/image1004.png"/><Relationship Id="rId142" Type="http://schemas.openxmlformats.org/officeDocument/2006/relationships/image" Target="../media/image1070.png"/><Relationship Id="rId184" Type="http://schemas.openxmlformats.org/officeDocument/2006/relationships/image" Target="../media/image1091.png"/><Relationship Id="rId391" Type="http://schemas.openxmlformats.org/officeDocument/2006/relationships/customXml" Target="../ink/ink1212.xml"/><Relationship Id="rId405" Type="http://schemas.openxmlformats.org/officeDocument/2006/relationships/customXml" Target="../ink/ink1219.xml"/><Relationship Id="rId447" Type="http://schemas.openxmlformats.org/officeDocument/2006/relationships/customXml" Target="../ink/ink1240.xml"/><Relationship Id="rId251" Type="http://schemas.openxmlformats.org/officeDocument/2006/relationships/customXml" Target="../ink/ink1142.xml"/><Relationship Id="rId489" Type="http://schemas.openxmlformats.org/officeDocument/2006/relationships/customXml" Target="../ink/ink1261.xml"/><Relationship Id="rId46" Type="http://schemas.openxmlformats.org/officeDocument/2006/relationships/image" Target="../media/image1022.png"/><Relationship Id="rId293" Type="http://schemas.openxmlformats.org/officeDocument/2006/relationships/customXml" Target="../ink/ink1163.xml"/><Relationship Id="rId307" Type="http://schemas.openxmlformats.org/officeDocument/2006/relationships/customXml" Target="../ink/ink1170.xml"/><Relationship Id="rId349" Type="http://schemas.openxmlformats.org/officeDocument/2006/relationships/customXml" Target="../ink/ink1191.xml"/><Relationship Id="rId514" Type="http://schemas.openxmlformats.org/officeDocument/2006/relationships/image" Target="../media/image1250.png"/><Relationship Id="rId556" Type="http://schemas.openxmlformats.org/officeDocument/2006/relationships/image" Target="../media/image179.png"/><Relationship Id="rId88" Type="http://schemas.openxmlformats.org/officeDocument/2006/relationships/image" Target="../media/image1043.png"/><Relationship Id="rId111" Type="http://schemas.openxmlformats.org/officeDocument/2006/relationships/customXml" Target="../ink/ink1072.xml"/><Relationship Id="rId153" Type="http://schemas.openxmlformats.org/officeDocument/2006/relationships/customXml" Target="../ink/ink1093.xml"/><Relationship Id="rId195" Type="http://schemas.openxmlformats.org/officeDocument/2006/relationships/customXml" Target="../ink/ink1114.xml"/><Relationship Id="rId209" Type="http://schemas.openxmlformats.org/officeDocument/2006/relationships/customXml" Target="../ink/ink1121.xml"/><Relationship Id="rId360" Type="http://schemas.openxmlformats.org/officeDocument/2006/relationships/image" Target="../media/image1174.png"/><Relationship Id="rId416" Type="http://schemas.openxmlformats.org/officeDocument/2006/relationships/image" Target="../media/image1202.png"/><Relationship Id="rId220" Type="http://schemas.openxmlformats.org/officeDocument/2006/relationships/image" Target="../media/image1109.png"/><Relationship Id="rId458" Type="http://schemas.openxmlformats.org/officeDocument/2006/relationships/image" Target="../media/image1222.png"/><Relationship Id="rId15" Type="http://schemas.openxmlformats.org/officeDocument/2006/relationships/customXml" Target="../ink/ink1024.xml"/><Relationship Id="rId57" Type="http://schemas.openxmlformats.org/officeDocument/2006/relationships/customXml" Target="../ink/ink1045.xml"/><Relationship Id="rId262" Type="http://schemas.openxmlformats.org/officeDocument/2006/relationships/image" Target="../media/image1129.png"/><Relationship Id="rId318" Type="http://schemas.openxmlformats.org/officeDocument/2006/relationships/image" Target="../media/image90.png"/><Relationship Id="rId525" Type="http://schemas.openxmlformats.org/officeDocument/2006/relationships/customXml" Target="../ink/ink1279.xml"/><Relationship Id="rId567" Type="http://schemas.openxmlformats.org/officeDocument/2006/relationships/customXml" Target="../ink/ink1300.xml"/><Relationship Id="rId99" Type="http://schemas.openxmlformats.org/officeDocument/2006/relationships/customXml" Target="../ink/ink1066.xml"/><Relationship Id="rId122" Type="http://schemas.openxmlformats.org/officeDocument/2006/relationships/image" Target="../media/image1060.png"/><Relationship Id="rId164" Type="http://schemas.openxmlformats.org/officeDocument/2006/relationships/image" Target="../media/image1081.png"/><Relationship Id="rId371" Type="http://schemas.openxmlformats.org/officeDocument/2006/relationships/customXml" Target="../ink/ink1202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33.png"/><Relationship Id="rId299" Type="http://schemas.openxmlformats.org/officeDocument/2006/relationships/customXml" Target="../ink/ink1450.xml"/><Relationship Id="rId21" Type="http://schemas.openxmlformats.org/officeDocument/2006/relationships/image" Target="../media/image1285.png"/><Relationship Id="rId63" Type="http://schemas.openxmlformats.org/officeDocument/2006/relationships/image" Target="../media/image1306.png"/><Relationship Id="rId159" Type="http://schemas.openxmlformats.org/officeDocument/2006/relationships/image" Target="../media/image1354.png"/><Relationship Id="rId324" Type="http://schemas.openxmlformats.org/officeDocument/2006/relationships/image" Target="../media/image1434.png"/><Relationship Id="rId366" Type="http://schemas.openxmlformats.org/officeDocument/2006/relationships/image" Target="../media/image1455.png"/><Relationship Id="rId170" Type="http://schemas.openxmlformats.org/officeDocument/2006/relationships/customXml" Target="../ink/ink1385.xml"/><Relationship Id="rId226" Type="http://schemas.openxmlformats.org/officeDocument/2006/relationships/customXml" Target="../ink/ink1413.xml"/><Relationship Id="rId433" Type="http://schemas.openxmlformats.org/officeDocument/2006/relationships/customXml" Target="../ink/ink1517.xml"/><Relationship Id="rId268" Type="http://schemas.openxmlformats.org/officeDocument/2006/relationships/image" Target="../media/image1407.png"/><Relationship Id="rId475" Type="http://schemas.openxmlformats.org/officeDocument/2006/relationships/customXml" Target="../ink/ink1538.xml"/><Relationship Id="rId32" Type="http://schemas.openxmlformats.org/officeDocument/2006/relationships/customXml" Target="../ink/ink1316.xml"/><Relationship Id="rId74" Type="http://schemas.openxmlformats.org/officeDocument/2006/relationships/customXml" Target="../ink/ink1337.xml"/><Relationship Id="rId128" Type="http://schemas.openxmlformats.org/officeDocument/2006/relationships/customXml" Target="../ink/ink1364.xml"/><Relationship Id="rId335" Type="http://schemas.openxmlformats.org/officeDocument/2006/relationships/customXml" Target="../ink/ink1468.xml"/><Relationship Id="rId377" Type="http://schemas.openxmlformats.org/officeDocument/2006/relationships/customXml" Target="../ink/ink1489.xml"/><Relationship Id="rId5" Type="http://schemas.openxmlformats.org/officeDocument/2006/relationships/image" Target="../media/image1277.png"/><Relationship Id="rId181" Type="http://schemas.openxmlformats.org/officeDocument/2006/relationships/image" Target="../media/image1365.png"/><Relationship Id="rId237" Type="http://schemas.openxmlformats.org/officeDocument/2006/relationships/image" Target="../media/image1393.png"/><Relationship Id="rId402" Type="http://schemas.openxmlformats.org/officeDocument/2006/relationships/image" Target="../media/image1473.png"/><Relationship Id="rId279" Type="http://schemas.openxmlformats.org/officeDocument/2006/relationships/customXml" Target="../ink/ink1440.xml"/><Relationship Id="rId444" Type="http://schemas.openxmlformats.org/officeDocument/2006/relationships/image" Target="../media/image1494.png"/><Relationship Id="rId486" Type="http://schemas.openxmlformats.org/officeDocument/2006/relationships/image" Target="../media/image1514.png"/><Relationship Id="rId43" Type="http://schemas.openxmlformats.org/officeDocument/2006/relationships/image" Target="../media/image1296.png"/><Relationship Id="rId139" Type="http://schemas.openxmlformats.org/officeDocument/2006/relationships/image" Target="../media/image1344.png"/><Relationship Id="rId290" Type="http://schemas.openxmlformats.org/officeDocument/2006/relationships/image" Target="../media/image1418.png"/><Relationship Id="rId304" Type="http://schemas.openxmlformats.org/officeDocument/2006/relationships/image" Target="../media/image1424.png"/><Relationship Id="rId346" Type="http://schemas.openxmlformats.org/officeDocument/2006/relationships/image" Target="../media/image1445.png"/><Relationship Id="rId388" Type="http://schemas.openxmlformats.org/officeDocument/2006/relationships/image" Target="../media/image1466.png"/><Relationship Id="rId85" Type="http://schemas.openxmlformats.org/officeDocument/2006/relationships/image" Target="../media/image1317.png"/><Relationship Id="rId150" Type="http://schemas.openxmlformats.org/officeDocument/2006/relationships/customXml" Target="../ink/ink1375.xml"/><Relationship Id="rId192" Type="http://schemas.openxmlformats.org/officeDocument/2006/relationships/customXml" Target="../ink/ink1396.xml"/><Relationship Id="rId206" Type="http://schemas.openxmlformats.org/officeDocument/2006/relationships/customXml" Target="../ink/ink1403.xml"/><Relationship Id="rId413" Type="http://schemas.openxmlformats.org/officeDocument/2006/relationships/customXml" Target="../ink/ink1507.xml"/><Relationship Id="rId248" Type="http://schemas.openxmlformats.org/officeDocument/2006/relationships/customXml" Target="../ink/ink1424.xml"/><Relationship Id="rId455" Type="http://schemas.openxmlformats.org/officeDocument/2006/relationships/customXml" Target="../ink/ink1528.xml"/><Relationship Id="rId12" Type="http://schemas.openxmlformats.org/officeDocument/2006/relationships/customXml" Target="../ink/ink1306.xml"/><Relationship Id="rId108" Type="http://schemas.openxmlformats.org/officeDocument/2006/relationships/customXml" Target="../ink/ink1354.xml"/><Relationship Id="rId315" Type="http://schemas.openxmlformats.org/officeDocument/2006/relationships/customXml" Target="../ink/ink1458.xml"/><Relationship Id="rId357" Type="http://schemas.openxmlformats.org/officeDocument/2006/relationships/customXml" Target="../ink/ink1479.xml"/><Relationship Id="rId54" Type="http://schemas.openxmlformats.org/officeDocument/2006/relationships/customXml" Target="../ink/ink1327.xml"/><Relationship Id="rId96" Type="http://schemas.openxmlformats.org/officeDocument/2006/relationships/customXml" Target="../ink/ink1348.xml"/><Relationship Id="rId161" Type="http://schemas.openxmlformats.org/officeDocument/2006/relationships/image" Target="../media/image1355.png"/><Relationship Id="rId217" Type="http://schemas.openxmlformats.org/officeDocument/2006/relationships/image" Target="../media/image1383.png"/><Relationship Id="rId399" Type="http://schemas.openxmlformats.org/officeDocument/2006/relationships/customXml" Target="../ink/ink1500.xml"/><Relationship Id="rId259" Type="http://schemas.openxmlformats.org/officeDocument/2006/relationships/customXml" Target="../ink/ink1430.xml"/><Relationship Id="rId424" Type="http://schemas.openxmlformats.org/officeDocument/2006/relationships/image" Target="../media/image1484.png"/><Relationship Id="rId466" Type="http://schemas.openxmlformats.org/officeDocument/2006/relationships/image" Target="../media/image1505.png"/><Relationship Id="rId23" Type="http://schemas.openxmlformats.org/officeDocument/2006/relationships/image" Target="../media/image1286.png"/><Relationship Id="rId119" Type="http://schemas.openxmlformats.org/officeDocument/2006/relationships/image" Target="../media/image1334.png"/><Relationship Id="rId270" Type="http://schemas.openxmlformats.org/officeDocument/2006/relationships/image" Target="../media/image1408.png"/><Relationship Id="rId326" Type="http://schemas.openxmlformats.org/officeDocument/2006/relationships/image" Target="../media/image1435.png"/><Relationship Id="rId65" Type="http://schemas.openxmlformats.org/officeDocument/2006/relationships/image" Target="../media/image1307.png"/><Relationship Id="rId130" Type="http://schemas.openxmlformats.org/officeDocument/2006/relationships/customXml" Target="../ink/ink1365.xml"/><Relationship Id="rId368" Type="http://schemas.openxmlformats.org/officeDocument/2006/relationships/image" Target="../media/image1456.png"/><Relationship Id="rId172" Type="http://schemas.openxmlformats.org/officeDocument/2006/relationships/customXml" Target="../ink/ink1386.xml"/><Relationship Id="rId228" Type="http://schemas.openxmlformats.org/officeDocument/2006/relationships/customXml" Target="../ink/ink1414.xml"/><Relationship Id="rId435" Type="http://schemas.openxmlformats.org/officeDocument/2006/relationships/customXml" Target="../ink/ink1518.xml"/><Relationship Id="rId477" Type="http://schemas.openxmlformats.org/officeDocument/2006/relationships/customXml" Target="../ink/ink1539.xml"/><Relationship Id="rId281" Type="http://schemas.openxmlformats.org/officeDocument/2006/relationships/customXml" Target="../ink/ink1441.xml"/><Relationship Id="rId337" Type="http://schemas.openxmlformats.org/officeDocument/2006/relationships/customXml" Target="../ink/ink1469.xml"/><Relationship Id="rId34" Type="http://schemas.openxmlformats.org/officeDocument/2006/relationships/customXml" Target="../ink/ink1317.xml"/><Relationship Id="rId76" Type="http://schemas.openxmlformats.org/officeDocument/2006/relationships/customXml" Target="../ink/ink1338.xml"/><Relationship Id="rId141" Type="http://schemas.openxmlformats.org/officeDocument/2006/relationships/image" Target="../media/image1345.png"/><Relationship Id="rId379" Type="http://schemas.openxmlformats.org/officeDocument/2006/relationships/customXml" Target="../ink/ink1490.xml"/><Relationship Id="rId7" Type="http://schemas.openxmlformats.org/officeDocument/2006/relationships/image" Target="../media/image1278.png"/><Relationship Id="rId162" Type="http://schemas.openxmlformats.org/officeDocument/2006/relationships/customXml" Target="../ink/ink1381.xml"/><Relationship Id="rId183" Type="http://schemas.openxmlformats.org/officeDocument/2006/relationships/image" Target="../media/image1366.png"/><Relationship Id="rId218" Type="http://schemas.openxmlformats.org/officeDocument/2006/relationships/customXml" Target="../ink/ink1409.xml"/><Relationship Id="rId239" Type="http://schemas.openxmlformats.org/officeDocument/2006/relationships/image" Target="../media/image1394.png"/><Relationship Id="rId390" Type="http://schemas.openxmlformats.org/officeDocument/2006/relationships/image" Target="../media/image1467.png"/><Relationship Id="rId404" Type="http://schemas.openxmlformats.org/officeDocument/2006/relationships/image" Target="../media/image1474.png"/><Relationship Id="rId425" Type="http://schemas.openxmlformats.org/officeDocument/2006/relationships/customXml" Target="../ink/ink1513.xml"/><Relationship Id="rId446" Type="http://schemas.openxmlformats.org/officeDocument/2006/relationships/image" Target="../media/image1495.png"/><Relationship Id="rId467" Type="http://schemas.openxmlformats.org/officeDocument/2006/relationships/customXml" Target="../ink/ink1534.xml"/><Relationship Id="rId250" Type="http://schemas.openxmlformats.org/officeDocument/2006/relationships/customXml" Target="../ink/ink1425.xml"/><Relationship Id="rId271" Type="http://schemas.openxmlformats.org/officeDocument/2006/relationships/customXml" Target="../ink/ink1436.xml"/><Relationship Id="rId292" Type="http://schemas.openxmlformats.org/officeDocument/2006/relationships/image" Target="../media/image16.png"/><Relationship Id="rId306" Type="http://schemas.openxmlformats.org/officeDocument/2006/relationships/image" Target="../media/image1425.png"/><Relationship Id="rId488" Type="http://schemas.openxmlformats.org/officeDocument/2006/relationships/image" Target="../media/image1515.png"/><Relationship Id="rId24" Type="http://schemas.openxmlformats.org/officeDocument/2006/relationships/customXml" Target="../ink/ink1312.xml"/><Relationship Id="rId45" Type="http://schemas.openxmlformats.org/officeDocument/2006/relationships/image" Target="../media/image1297.png"/><Relationship Id="rId66" Type="http://schemas.openxmlformats.org/officeDocument/2006/relationships/customXml" Target="../ink/ink1333.xml"/><Relationship Id="rId87" Type="http://schemas.openxmlformats.org/officeDocument/2006/relationships/image" Target="../media/image1318.png"/><Relationship Id="rId110" Type="http://schemas.openxmlformats.org/officeDocument/2006/relationships/customXml" Target="../ink/ink1355.xml"/><Relationship Id="rId131" Type="http://schemas.openxmlformats.org/officeDocument/2006/relationships/image" Target="../media/image1340.png"/><Relationship Id="rId327" Type="http://schemas.openxmlformats.org/officeDocument/2006/relationships/customXml" Target="../ink/ink1464.xml"/><Relationship Id="rId348" Type="http://schemas.openxmlformats.org/officeDocument/2006/relationships/image" Target="../media/image1446.png"/><Relationship Id="rId369" Type="http://schemas.openxmlformats.org/officeDocument/2006/relationships/customXml" Target="../ink/ink1485.xml"/><Relationship Id="rId152" Type="http://schemas.openxmlformats.org/officeDocument/2006/relationships/customXml" Target="../ink/ink1376.xml"/><Relationship Id="rId173" Type="http://schemas.openxmlformats.org/officeDocument/2006/relationships/image" Target="../media/image1361.png"/><Relationship Id="rId194" Type="http://schemas.openxmlformats.org/officeDocument/2006/relationships/customXml" Target="../ink/ink1397.xml"/><Relationship Id="rId208" Type="http://schemas.openxmlformats.org/officeDocument/2006/relationships/customXml" Target="../ink/ink1404.xml"/><Relationship Id="rId229" Type="http://schemas.openxmlformats.org/officeDocument/2006/relationships/image" Target="../media/image1389.png"/><Relationship Id="rId380" Type="http://schemas.openxmlformats.org/officeDocument/2006/relationships/image" Target="../media/image1462.png"/><Relationship Id="rId415" Type="http://schemas.openxmlformats.org/officeDocument/2006/relationships/customXml" Target="../ink/ink1508.xml"/><Relationship Id="rId436" Type="http://schemas.openxmlformats.org/officeDocument/2006/relationships/image" Target="../media/image1490.png"/><Relationship Id="rId457" Type="http://schemas.openxmlformats.org/officeDocument/2006/relationships/customXml" Target="../ink/ink1529.xml"/><Relationship Id="rId240" Type="http://schemas.openxmlformats.org/officeDocument/2006/relationships/customXml" Target="../ink/ink1420.xml"/><Relationship Id="rId261" Type="http://schemas.openxmlformats.org/officeDocument/2006/relationships/customXml" Target="../ink/ink1431.xml"/><Relationship Id="rId478" Type="http://schemas.openxmlformats.org/officeDocument/2006/relationships/image" Target="../media/image1510.png"/><Relationship Id="rId14" Type="http://schemas.openxmlformats.org/officeDocument/2006/relationships/customXml" Target="../ink/ink1307.xml"/><Relationship Id="rId35" Type="http://schemas.openxmlformats.org/officeDocument/2006/relationships/image" Target="../media/image1292.png"/><Relationship Id="rId56" Type="http://schemas.openxmlformats.org/officeDocument/2006/relationships/customXml" Target="../ink/ink1328.xml"/><Relationship Id="rId77" Type="http://schemas.openxmlformats.org/officeDocument/2006/relationships/image" Target="../media/image1313.png"/><Relationship Id="rId100" Type="http://schemas.openxmlformats.org/officeDocument/2006/relationships/customXml" Target="../ink/ink1350.xml"/><Relationship Id="rId282" Type="http://schemas.openxmlformats.org/officeDocument/2006/relationships/image" Target="../media/image1414.png"/><Relationship Id="rId317" Type="http://schemas.openxmlformats.org/officeDocument/2006/relationships/customXml" Target="../ink/ink1459.xml"/><Relationship Id="rId338" Type="http://schemas.openxmlformats.org/officeDocument/2006/relationships/image" Target="../media/image1441.png"/><Relationship Id="rId359" Type="http://schemas.openxmlformats.org/officeDocument/2006/relationships/customXml" Target="../ink/ink1480.xml"/><Relationship Id="rId8" Type="http://schemas.openxmlformats.org/officeDocument/2006/relationships/customXml" Target="../ink/ink1304.xml"/><Relationship Id="rId98" Type="http://schemas.openxmlformats.org/officeDocument/2006/relationships/customXml" Target="../ink/ink1349.xml"/><Relationship Id="rId121" Type="http://schemas.openxmlformats.org/officeDocument/2006/relationships/image" Target="../media/image1335.png"/><Relationship Id="rId142" Type="http://schemas.openxmlformats.org/officeDocument/2006/relationships/customXml" Target="../ink/ink1371.xml"/><Relationship Id="rId163" Type="http://schemas.openxmlformats.org/officeDocument/2006/relationships/image" Target="../media/image1356.png"/><Relationship Id="rId184" Type="http://schemas.openxmlformats.org/officeDocument/2006/relationships/customXml" Target="../ink/ink1392.xml"/><Relationship Id="rId219" Type="http://schemas.openxmlformats.org/officeDocument/2006/relationships/image" Target="../media/image1384.png"/><Relationship Id="rId370" Type="http://schemas.openxmlformats.org/officeDocument/2006/relationships/image" Target="../media/image1457.png"/><Relationship Id="rId391" Type="http://schemas.openxmlformats.org/officeDocument/2006/relationships/customXml" Target="../ink/ink1496.xml"/><Relationship Id="rId405" Type="http://schemas.openxmlformats.org/officeDocument/2006/relationships/customXml" Target="../ink/ink1503.xml"/><Relationship Id="rId426" Type="http://schemas.openxmlformats.org/officeDocument/2006/relationships/image" Target="../media/image1485.png"/><Relationship Id="rId447" Type="http://schemas.openxmlformats.org/officeDocument/2006/relationships/customXml" Target="../ink/ink1524.xml"/><Relationship Id="rId230" Type="http://schemas.openxmlformats.org/officeDocument/2006/relationships/customXml" Target="../ink/ink1415.xml"/><Relationship Id="rId251" Type="http://schemas.openxmlformats.org/officeDocument/2006/relationships/image" Target="../media/image1400.png"/><Relationship Id="rId468" Type="http://schemas.openxmlformats.org/officeDocument/2006/relationships/image" Target="../media/image1506.png"/><Relationship Id="rId489" Type="http://schemas.openxmlformats.org/officeDocument/2006/relationships/customXml" Target="../ink/ink1545.xml"/><Relationship Id="rId25" Type="http://schemas.openxmlformats.org/officeDocument/2006/relationships/image" Target="../media/image1287.png"/><Relationship Id="rId46" Type="http://schemas.openxmlformats.org/officeDocument/2006/relationships/customXml" Target="../ink/ink1323.xml"/><Relationship Id="rId67" Type="http://schemas.openxmlformats.org/officeDocument/2006/relationships/image" Target="../media/image1308.png"/><Relationship Id="rId272" Type="http://schemas.openxmlformats.org/officeDocument/2006/relationships/image" Target="../media/image1409.png"/><Relationship Id="rId293" Type="http://schemas.openxmlformats.org/officeDocument/2006/relationships/customXml" Target="../ink/ink1447.xml"/><Relationship Id="rId307" Type="http://schemas.openxmlformats.org/officeDocument/2006/relationships/customXml" Target="../ink/ink1454.xml"/><Relationship Id="rId328" Type="http://schemas.openxmlformats.org/officeDocument/2006/relationships/image" Target="../media/image1436.png"/><Relationship Id="rId349" Type="http://schemas.openxmlformats.org/officeDocument/2006/relationships/customXml" Target="../ink/ink1475.xml"/><Relationship Id="rId88" Type="http://schemas.openxmlformats.org/officeDocument/2006/relationships/customXml" Target="../ink/ink1344.xml"/><Relationship Id="rId111" Type="http://schemas.openxmlformats.org/officeDocument/2006/relationships/image" Target="../media/image1330.png"/><Relationship Id="rId132" Type="http://schemas.openxmlformats.org/officeDocument/2006/relationships/customXml" Target="../ink/ink1366.xml"/><Relationship Id="rId153" Type="http://schemas.openxmlformats.org/officeDocument/2006/relationships/image" Target="../media/image1351.png"/><Relationship Id="rId174" Type="http://schemas.openxmlformats.org/officeDocument/2006/relationships/customXml" Target="../ink/ink1387.xml"/><Relationship Id="rId195" Type="http://schemas.openxmlformats.org/officeDocument/2006/relationships/image" Target="../media/image1372.png"/><Relationship Id="rId209" Type="http://schemas.openxmlformats.org/officeDocument/2006/relationships/image" Target="../media/image1379.png"/><Relationship Id="rId360" Type="http://schemas.openxmlformats.org/officeDocument/2006/relationships/image" Target="../media/image1452.png"/><Relationship Id="rId381" Type="http://schemas.openxmlformats.org/officeDocument/2006/relationships/customXml" Target="../ink/ink1491.xml"/><Relationship Id="rId416" Type="http://schemas.openxmlformats.org/officeDocument/2006/relationships/image" Target="../media/image1480.png"/><Relationship Id="rId220" Type="http://schemas.openxmlformats.org/officeDocument/2006/relationships/customXml" Target="../ink/ink1410.xml"/><Relationship Id="rId241" Type="http://schemas.openxmlformats.org/officeDocument/2006/relationships/image" Target="../media/image1395.png"/><Relationship Id="rId437" Type="http://schemas.openxmlformats.org/officeDocument/2006/relationships/customXml" Target="../ink/ink1519.xml"/><Relationship Id="rId458" Type="http://schemas.openxmlformats.org/officeDocument/2006/relationships/image" Target="../media/image1501.png"/><Relationship Id="rId479" Type="http://schemas.openxmlformats.org/officeDocument/2006/relationships/customXml" Target="../ink/ink1540.xml"/><Relationship Id="rId15" Type="http://schemas.openxmlformats.org/officeDocument/2006/relationships/image" Target="../media/image1282.png"/><Relationship Id="rId36" Type="http://schemas.openxmlformats.org/officeDocument/2006/relationships/customXml" Target="../ink/ink1318.xml"/><Relationship Id="rId57" Type="http://schemas.openxmlformats.org/officeDocument/2006/relationships/image" Target="../media/image1303.png"/><Relationship Id="rId262" Type="http://schemas.openxmlformats.org/officeDocument/2006/relationships/image" Target="../media/image249.png"/><Relationship Id="rId283" Type="http://schemas.openxmlformats.org/officeDocument/2006/relationships/customXml" Target="../ink/ink1442.xml"/><Relationship Id="rId318" Type="http://schemas.openxmlformats.org/officeDocument/2006/relationships/image" Target="../media/image1431.png"/><Relationship Id="rId339" Type="http://schemas.openxmlformats.org/officeDocument/2006/relationships/customXml" Target="../ink/ink1470.xml"/><Relationship Id="rId490" Type="http://schemas.openxmlformats.org/officeDocument/2006/relationships/image" Target="../media/image1516.png"/><Relationship Id="rId78" Type="http://schemas.openxmlformats.org/officeDocument/2006/relationships/customXml" Target="../ink/ink1339.xml"/><Relationship Id="rId99" Type="http://schemas.openxmlformats.org/officeDocument/2006/relationships/image" Target="../media/image1324.png"/><Relationship Id="rId101" Type="http://schemas.openxmlformats.org/officeDocument/2006/relationships/image" Target="../media/image1325.png"/><Relationship Id="rId122" Type="http://schemas.openxmlformats.org/officeDocument/2006/relationships/customXml" Target="../ink/ink1361.xml"/><Relationship Id="rId143" Type="http://schemas.openxmlformats.org/officeDocument/2006/relationships/image" Target="../media/image1346.png"/><Relationship Id="rId164" Type="http://schemas.openxmlformats.org/officeDocument/2006/relationships/customXml" Target="../ink/ink1382.xml"/><Relationship Id="rId185" Type="http://schemas.openxmlformats.org/officeDocument/2006/relationships/image" Target="../media/image1367.png"/><Relationship Id="rId350" Type="http://schemas.openxmlformats.org/officeDocument/2006/relationships/image" Target="../media/image1447.png"/><Relationship Id="rId371" Type="http://schemas.openxmlformats.org/officeDocument/2006/relationships/customXml" Target="../ink/ink1486.xml"/><Relationship Id="rId406" Type="http://schemas.openxmlformats.org/officeDocument/2006/relationships/image" Target="../media/image1475.png"/><Relationship Id="rId9" Type="http://schemas.openxmlformats.org/officeDocument/2006/relationships/image" Target="../media/image1279.png"/><Relationship Id="rId210" Type="http://schemas.openxmlformats.org/officeDocument/2006/relationships/customXml" Target="../ink/ink1405.xml"/><Relationship Id="rId392" Type="http://schemas.openxmlformats.org/officeDocument/2006/relationships/image" Target="../media/image1468.png"/><Relationship Id="rId427" Type="http://schemas.openxmlformats.org/officeDocument/2006/relationships/customXml" Target="../ink/ink1514.xml"/><Relationship Id="rId448" Type="http://schemas.openxmlformats.org/officeDocument/2006/relationships/image" Target="../media/image1496.png"/><Relationship Id="rId469" Type="http://schemas.openxmlformats.org/officeDocument/2006/relationships/customXml" Target="../ink/ink1535.xml"/><Relationship Id="rId26" Type="http://schemas.openxmlformats.org/officeDocument/2006/relationships/customXml" Target="../ink/ink1313.xml"/><Relationship Id="rId231" Type="http://schemas.openxmlformats.org/officeDocument/2006/relationships/image" Target="../media/image1390.png"/><Relationship Id="rId252" Type="http://schemas.openxmlformats.org/officeDocument/2006/relationships/customXml" Target="../ink/ink1426.xml"/><Relationship Id="rId273" Type="http://schemas.openxmlformats.org/officeDocument/2006/relationships/customXml" Target="../ink/ink1437.xml"/><Relationship Id="rId294" Type="http://schemas.openxmlformats.org/officeDocument/2006/relationships/image" Target="../media/image1419.png"/><Relationship Id="rId308" Type="http://schemas.openxmlformats.org/officeDocument/2006/relationships/image" Target="../media/image1426.png"/><Relationship Id="rId329" Type="http://schemas.openxmlformats.org/officeDocument/2006/relationships/customXml" Target="../ink/ink1465.xml"/><Relationship Id="rId480" Type="http://schemas.openxmlformats.org/officeDocument/2006/relationships/image" Target="../media/image1511.png"/><Relationship Id="rId47" Type="http://schemas.openxmlformats.org/officeDocument/2006/relationships/image" Target="../media/image1298.png"/><Relationship Id="rId68" Type="http://schemas.openxmlformats.org/officeDocument/2006/relationships/customXml" Target="../ink/ink1334.xml"/><Relationship Id="rId89" Type="http://schemas.openxmlformats.org/officeDocument/2006/relationships/image" Target="../media/image1319.png"/><Relationship Id="rId112" Type="http://schemas.openxmlformats.org/officeDocument/2006/relationships/customXml" Target="../ink/ink1356.xml"/><Relationship Id="rId133" Type="http://schemas.openxmlformats.org/officeDocument/2006/relationships/image" Target="../media/image1341.png"/><Relationship Id="rId154" Type="http://schemas.openxmlformats.org/officeDocument/2006/relationships/customXml" Target="../ink/ink1377.xml"/><Relationship Id="rId175" Type="http://schemas.openxmlformats.org/officeDocument/2006/relationships/image" Target="../media/image1362.png"/><Relationship Id="rId340" Type="http://schemas.openxmlformats.org/officeDocument/2006/relationships/image" Target="../media/image1442.png"/><Relationship Id="rId361" Type="http://schemas.openxmlformats.org/officeDocument/2006/relationships/customXml" Target="../ink/ink1481.xml"/><Relationship Id="rId196" Type="http://schemas.openxmlformats.org/officeDocument/2006/relationships/customXml" Target="../ink/ink1398.xml"/><Relationship Id="rId200" Type="http://schemas.openxmlformats.org/officeDocument/2006/relationships/customXml" Target="../ink/ink1400.xml"/><Relationship Id="rId382" Type="http://schemas.openxmlformats.org/officeDocument/2006/relationships/image" Target="../media/image1463.png"/><Relationship Id="rId417" Type="http://schemas.openxmlformats.org/officeDocument/2006/relationships/customXml" Target="../ink/ink1509.xml"/><Relationship Id="rId438" Type="http://schemas.openxmlformats.org/officeDocument/2006/relationships/image" Target="../media/image1491.png"/><Relationship Id="rId459" Type="http://schemas.openxmlformats.org/officeDocument/2006/relationships/customXml" Target="../ink/ink1530.xml"/><Relationship Id="rId16" Type="http://schemas.openxmlformats.org/officeDocument/2006/relationships/customXml" Target="../ink/ink1308.xml"/><Relationship Id="rId221" Type="http://schemas.openxmlformats.org/officeDocument/2006/relationships/image" Target="../media/image1385.png"/><Relationship Id="rId242" Type="http://schemas.openxmlformats.org/officeDocument/2006/relationships/customXml" Target="../ink/ink1421.xml"/><Relationship Id="rId263" Type="http://schemas.openxmlformats.org/officeDocument/2006/relationships/customXml" Target="../ink/ink1432.xml"/><Relationship Id="rId284" Type="http://schemas.openxmlformats.org/officeDocument/2006/relationships/image" Target="../media/image1415.png"/><Relationship Id="rId319" Type="http://schemas.openxmlformats.org/officeDocument/2006/relationships/customXml" Target="../ink/ink1460.xml"/><Relationship Id="rId470" Type="http://schemas.openxmlformats.org/officeDocument/2006/relationships/image" Target="../media/image1507.png"/><Relationship Id="rId491" Type="http://schemas.openxmlformats.org/officeDocument/2006/relationships/customXml" Target="../ink/ink1546.xml"/><Relationship Id="rId37" Type="http://schemas.openxmlformats.org/officeDocument/2006/relationships/image" Target="../media/image1293.png"/><Relationship Id="rId58" Type="http://schemas.openxmlformats.org/officeDocument/2006/relationships/customXml" Target="../ink/ink1329.xml"/><Relationship Id="rId79" Type="http://schemas.openxmlformats.org/officeDocument/2006/relationships/image" Target="../media/image1314.png"/><Relationship Id="rId102" Type="http://schemas.openxmlformats.org/officeDocument/2006/relationships/customXml" Target="../ink/ink1351.xml"/><Relationship Id="rId123" Type="http://schemas.openxmlformats.org/officeDocument/2006/relationships/image" Target="../media/image1336.png"/><Relationship Id="rId144" Type="http://schemas.openxmlformats.org/officeDocument/2006/relationships/customXml" Target="../ink/ink1372.xml"/><Relationship Id="rId330" Type="http://schemas.openxmlformats.org/officeDocument/2006/relationships/image" Target="../media/image1437.png"/><Relationship Id="rId90" Type="http://schemas.openxmlformats.org/officeDocument/2006/relationships/customXml" Target="../ink/ink1345.xml"/><Relationship Id="rId165" Type="http://schemas.openxmlformats.org/officeDocument/2006/relationships/image" Target="../media/image1357.png"/><Relationship Id="rId186" Type="http://schemas.openxmlformats.org/officeDocument/2006/relationships/customXml" Target="../ink/ink1393.xml"/><Relationship Id="rId351" Type="http://schemas.openxmlformats.org/officeDocument/2006/relationships/customXml" Target="../ink/ink1476.xml"/><Relationship Id="rId372" Type="http://schemas.openxmlformats.org/officeDocument/2006/relationships/image" Target="../media/image1458.png"/><Relationship Id="rId393" Type="http://schemas.openxmlformats.org/officeDocument/2006/relationships/customXml" Target="../ink/ink1497.xml"/><Relationship Id="rId407" Type="http://schemas.openxmlformats.org/officeDocument/2006/relationships/customXml" Target="../ink/ink1504.xml"/><Relationship Id="rId428" Type="http://schemas.openxmlformats.org/officeDocument/2006/relationships/image" Target="../media/image1486.png"/><Relationship Id="rId449" Type="http://schemas.openxmlformats.org/officeDocument/2006/relationships/customXml" Target="../ink/ink1525.xml"/><Relationship Id="rId211" Type="http://schemas.openxmlformats.org/officeDocument/2006/relationships/image" Target="../media/image1380.png"/><Relationship Id="rId232" Type="http://schemas.openxmlformats.org/officeDocument/2006/relationships/customXml" Target="../ink/ink1416.xml"/><Relationship Id="rId253" Type="http://schemas.openxmlformats.org/officeDocument/2006/relationships/image" Target="../media/image1401.png"/><Relationship Id="rId274" Type="http://schemas.openxmlformats.org/officeDocument/2006/relationships/image" Target="../media/image1410.png"/><Relationship Id="rId295" Type="http://schemas.openxmlformats.org/officeDocument/2006/relationships/customXml" Target="../ink/ink1448.xml"/><Relationship Id="rId309" Type="http://schemas.openxmlformats.org/officeDocument/2006/relationships/customXml" Target="../ink/ink1455.xml"/><Relationship Id="rId460" Type="http://schemas.openxmlformats.org/officeDocument/2006/relationships/image" Target="../media/image1502.png"/><Relationship Id="rId481" Type="http://schemas.openxmlformats.org/officeDocument/2006/relationships/customXml" Target="../ink/ink1541.xml"/><Relationship Id="rId27" Type="http://schemas.openxmlformats.org/officeDocument/2006/relationships/image" Target="../media/image1288.png"/><Relationship Id="rId48" Type="http://schemas.openxmlformats.org/officeDocument/2006/relationships/customXml" Target="../ink/ink1324.xml"/><Relationship Id="rId69" Type="http://schemas.openxmlformats.org/officeDocument/2006/relationships/image" Target="../media/image1309.png"/><Relationship Id="rId113" Type="http://schemas.openxmlformats.org/officeDocument/2006/relationships/image" Target="../media/image1331.png"/><Relationship Id="rId134" Type="http://schemas.openxmlformats.org/officeDocument/2006/relationships/customXml" Target="../ink/ink1367.xml"/><Relationship Id="rId320" Type="http://schemas.openxmlformats.org/officeDocument/2006/relationships/image" Target="../media/image1432.png"/><Relationship Id="rId80" Type="http://schemas.openxmlformats.org/officeDocument/2006/relationships/customXml" Target="../ink/ink1340.xml"/><Relationship Id="rId155" Type="http://schemas.openxmlformats.org/officeDocument/2006/relationships/image" Target="../media/image1352.png"/><Relationship Id="rId176" Type="http://schemas.openxmlformats.org/officeDocument/2006/relationships/customXml" Target="../ink/ink1388.xml"/><Relationship Id="rId197" Type="http://schemas.openxmlformats.org/officeDocument/2006/relationships/image" Target="../media/image1373.png"/><Relationship Id="rId341" Type="http://schemas.openxmlformats.org/officeDocument/2006/relationships/customXml" Target="../ink/ink1471.xml"/><Relationship Id="rId362" Type="http://schemas.openxmlformats.org/officeDocument/2006/relationships/image" Target="../media/image1453.png"/><Relationship Id="rId383" Type="http://schemas.openxmlformats.org/officeDocument/2006/relationships/customXml" Target="../ink/ink1492.xml"/><Relationship Id="rId418" Type="http://schemas.openxmlformats.org/officeDocument/2006/relationships/image" Target="../media/image1481.png"/><Relationship Id="rId439" Type="http://schemas.openxmlformats.org/officeDocument/2006/relationships/customXml" Target="../ink/ink1520.xml"/><Relationship Id="rId201" Type="http://schemas.openxmlformats.org/officeDocument/2006/relationships/image" Target="../media/image1375.png"/><Relationship Id="rId222" Type="http://schemas.openxmlformats.org/officeDocument/2006/relationships/customXml" Target="../ink/ink1411.xml"/><Relationship Id="rId243" Type="http://schemas.openxmlformats.org/officeDocument/2006/relationships/image" Target="../media/image1396.png"/><Relationship Id="rId264" Type="http://schemas.openxmlformats.org/officeDocument/2006/relationships/image" Target="../media/image1405.png"/><Relationship Id="rId285" Type="http://schemas.openxmlformats.org/officeDocument/2006/relationships/customXml" Target="../ink/ink1443.xml"/><Relationship Id="rId450" Type="http://schemas.openxmlformats.org/officeDocument/2006/relationships/image" Target="../media/image1497.png"/><Relationship Id="rId471" Type="http://schemas.openxmlformats.org/officeDocument/2006/relationships/customXml" Target="../ink/ink1536.xml"/><Relationship Id="rId17" Type="http://schemas.openxmlformats.org/officeDocument/2006/relationships/image" Target="../media/image1283.png"/><Relationship Id="rId38" Type="http://schemas.openxmlformats.org/officeDocument/2006/relationships/customXml" Target="../ink/ink1319.xml"/><Relationship Id="rId59" Type="http://schemas.openxmlformats.org/officeDocument/2006/relationships/image" Target="../media/image1304.png"/><Relationship Id="rId103" Type="http://schemas.openxmlformats.org/officeDocument/2006/relationships/image" Target="../media/image1326.png"/><Relationship Id="rId124" Type="http://schemas.openxmlformats.org/officeDocument/2006/relationships/customXml" Target="../ink/ink1362.xml"/><Relationship Id="rId310" Type="http://schemas.openxmlformats.org/officeDocument/2006/relationships/image" Target="../media/image1427.png"/><Relationship Id="rId492" Type="http://schemas.openxmlformats.org/officeDocument/2006/relationships/image" Target="../media/image1517.png"/><Relationship Id="rId70" Type="http://schemas.openxmlformats.org/officeDocument/2006/relationships/customXml" Target="../ink/ink1335.xml"/><Relationship Id="rId91" Type="http://schemas.openxmlformats.org/officeDocument/2006/relationships/image" Target="../media/image1320.png"/><Relationship Id="rId145" Type="http://schemas.openxmlformats.org/officeDocument/2006/relationships/image" Target="../media/image1347.png"/><Relationship Id="rId166" Type="http://schemas.openxmlformats.org/officeDocument/2006/relationships/customXml" Target="../ink/ink1383.xml"/><Relationship Id="rId187" Type="http://schemas.openxmlformats.org/officeDocument/2006/relationships/image" Target="../media/image1368.png"/><Relationship Id="rId331" Type="http://schemas.openxmlformats.org/officeDocument/2006/relationships/customXml" Target="../ink/ink1466.xml"/><Relationship Id="rId352" Type="http://schemas.openxmlformats.org/officeDocument/2006/relationships/image" Target="../media/image1448.png"/><Relationship Id="rId373" Type="http://schemas.openxmlformats.org/officeDocument/2006/relationships/customXml" Target="../ink/ink1487.xml"/><Relationship Id="rId394" Type="http://schemas.openxmlformats.org/officeDocument/2006/relationships/image" Target="../media/image1469.png"/><Relationship Id="rId408" Type="http://schemas.openxmlformats.org/officeDocument/2006/relationships/image" Target="../media/image1476.png"/><Relationship Id="rId429" Type="http://schemas.openxmlformats.org/officeDocument/2006/relationships/customXml" Target="../ink/ink1515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406.xml"/><Relationship Id="rId233" Type="http://schemas.openxmlformats.org/officeDocument/2006/relationships/image" Target="../media/image1391.png"/><Relationship Id="rId254" Type="http://schemas.openxmlformats.org/officeDocument/2006/relationships/customXml" Target="../ink/ink1427.xml"/><Relationship Id="rId440" Type="http://schemas.openxmlformats.org/officeDocument/2006/relationships/image" Target="../media/image1492.png"/><Relationship Id="rId28" Type="http://schemas.openxmlformats.org/officeDocument/2006/relationships/customXml" Target="../ink/ink1314.xml"/><Relationship Id="rId49" Type="http://schemas.openxmlformats.org/officeDocument/2006/relationships/image" Target="../media/image1299.png"/><Relationship Id="rId114" Type="http://schemas.openxmlformats.org/officeDocument/2006/relationships/customXml" Target="../ink/ink1357.xml"/><Relationship Id="rId275" Type="http://schemas.openxmlformats.org/officeDocument/2006/relationships/customXml" Target="../ink/ink1438.xml"/><Relationship Id="rId296" Type="http://schemas.openxmlformats.org/officeDocument/2006/relationships/image" Target="../media/image1420.png"/><Relationship Id="rId300" Type="http://schemas.openxmlformats.org/officeDocument/2006/relationships/image" Target="../media/image1422.png"/><Relationship Id="rId461" Type="http://schemas.openxmlformats.org/officeDocument/2006/relationships/customXml" Target="../ink/ink1531.xml"/><Relationship Id="rId482" Type="http://schemas.openxmlformats.org/officeDocument/2006/relationships/image" Target="../media/image1512.png"/><Relationship Id="rId60" Type="http://schemas.openxmlformats.org/officeDocument/2006/relationships/customXml" Target="../ink/ink1330.xml"/><Relationship Id="rId81" Type="http://schemas.openxmlformats.org/officeDocument/2006/relationships/image" Target="../media/image1315.png"/><Relationship Id="rId135" Type="http://schemas.openxmlformats.org/officeDocument/2006/relationships/image" Target="../media/image1342.png"/><Relationship Id="rId156" Type="http://schemas.openxmlformats.org/officeDocument/2006/relationships/customXml" Target="../ink/ink1378.xml"/><Relationship Id="rId177" Type="http://schemas.openxmlformats.org/officeDocument/2006/relationships/image" Target="../media/image1363.png"/><Relationship Id="rId198" Type="http://schemas.openxmlformats.org/officeDocument/2006/relationships/customXml" Target="../ink/ink1399.xml"/><Relationship Id="rId321" Type="http://schemas.openxmlformats.org/officeDocument/2006/relationships/customXml" Target="../ink/ink1461.xml"/><Relationship Id="rId342" Type="http://schemas.openxmlformats.org/officeDocument/2006/relationships/image" Target="../media/image1443.png"/><Relationship Id="rId363" Type="http://schemas.openxmlformats.org/officeDocument/2006/relationships/customXml" Target="../ink/ink1482.xml"/><Relationship Id="rId384" Type="http://schemas.openxmlformats.org/officeDocument/2006/relationships/image" Target="../media/image1464.png"/><Relationship Id="rId419" Type="http://schemas.openxmlformats.org/officeDocument/2006/relationships/customXml" Target="../ink/ink1510.xml"/><Relationship Id="rId202" Type="http://schemas.openxmlformats.org/officeDocument/2006/relationships/customXml" Target="../ink/ink1401.xml"/><Relationship Id="rId223" Type="http://schemas.openxmlformats.org/officeDocument/2006/relationships/image" Target="../media/image1386.png"/><Relationship Id="rId244" Type="http://schemas.openxmlformats.org/officeDocument/2006/relationships/customXml" Target="../ink/ink1422.xml"/><Relationship Id="rId430" Type="http://schemas.openxmlformats.org/officeDocument/2006/relationships/image" Target="../media/image1487.png"/><Relationship Id="rId18" Type="http://schemas.openxmlformats.org/officeDocument/2006/relationships/customXml" Target="../ink/ink1309.xml"/><Relationship Id="rId39" Type="http://schemas.openxmlformats.org/officeDocument/2006/relationships/image" Target="../media/image1294.png"/><Relationship Id="rId265" Type="http://schemas.openxmlformats.org/officeDocument/2006/relationships/customXml" Target="../ink/ink1433.xml"/><Relationship Id="rId286" Type="http://schemas.openxmlformats.org/officeDocument/2006/relationships/image" Target="../media/image1416.png"/><Relationship Id="rId451" Type="http://schemas.openxmlformats.org/officeDocument/2006/relationships/customXml" Target="../ink/ink1526.xml"/><Relationship Id="rId472" Type="http://schemas.openxmlformats.org/officeDocument/2006/relationships/image" Target="../media/image1508.png"/><Relationship Id="rId50" Type="http://schemas.openxmlformats.org/officeDocument/2006/relationships/customXml" Target="../ink/ink1325.xml"/><Relationship Id="rId104" Type="http://schemas.openxmlformats.org/officeDocument/2006/relationships/customXml" Target="../ink/ink1352.xml"/><Relationship Id="rId125" Type="http://schemas.openxmlformats.org/officeDocument/2006/relationships/image" Target="../media/image1337.png"/><Relationship Id="rId146" Type="http://schemas.openxmlformats.org/officeDocument/2006/relationships/customXml" Target="../ink/ink1373.xml"/><Relationship Id="rId167" Type="http://schemas.openxmlformats.org/officeDocument/2006/relationships/image" Target="../media/image1358.png"/><Relationship Id="rId188" Type="http://schemas.openxmlformats.org/officeDocument/2006/relationships/customXml" Target="../ink/ink1394.xml"/><Relationship Id="rId311" Type="http://schemas.openxmlformats.org/officeDocument/2006/relationships/customXml" Target="../ink/ink1456.xml"/><Relationship Id="rId332" Type="http://schemas.openxmlformats.org/officeDocument/2006/relationships/image" Target="../media/image1438.png"/><Relationship Id="rId353" Type="http://schemas.openxmlformats.org/officeDocument/2006/relationships/customXml" Target="../ink/ink1477.xml"/><Relationship Id="rId374" Type="http://schemas.openxmlformats.org/officeDocument/2006/relationships/image" Target="../media/image1459.png"/><Relationship Id="rId395" Type="http://schemas.openxmlformats.org/officeDocument/2006/relationships/customXml" Target="../ink/ink1498.xml"/><Relationship Id="rId409" Type="http://schemas.openxmlformats.org/officeDocument/2006/relationships/customXml" Target="../ink/ink1505.xml"/><Relationship Id="rId71" Type="http://schemas.openxmlformats.org/officeDocument/2006/relationships/image" Target="../media/image1310.png"/><Relationship Id="rId92" Type="http://schemas.openxmlformats.org/officeDocument/2006/relationships/customXml" Target="../ink/ink1346.xml"/><Relationship Id="rId213" Type="http://schemas.openxmlformats.org/officeDocument/2006/relationships/image" Target="../media/image1381.png"/><Relationship Id="rId234" Type="http://schemas.openxmlformats.org/officeDocument/2006/relationships/customXml" Target="../ink/ink1417.xml"/><Relationship Id="rId420" Type="http://schemas.openxmlformats.org/officeDocument/2006/relationships/image" Target="../media/image1482.png"/><Relationship Id="rId2" Type="http://schemas.openxmlformats.org/officeDocument/2006/relationships/customXml" Target="../ink/ink1301.xml"/><Relationship Id="rId29" Type="http://schemas.openxmlformats.org/officeDocument/2006/relationships/image" Target="../media/image1289.png"/><Relationship Id="rId255" Type="http://schemas.openxmlformats.org/officeDocument/2006/relationships/image" Target="../media/image1402.png"/><Relationship Id="rId276" Type="http://schemas.openxmlformats.org/officeDocument/2006/relationships/image" Target="../media/image1411.png"/><Relationship Id="rId297" Type="http://schemas.openxmlformats.org/officeDocument/2006/relationships/customXml" Target="../ink/ink1449.xml"/><Relationship Id="rId441" Type="http://schemas.openxmlformats.org/officeDocument/2006/relationships/customXml" Target="../ink/ink1521.xml"/><Relationship Id="rId462" Type="http://schemas.openxmlformats.org/officeDocument/2006/relationships/image" Target="../media/image1503.png"/><Relationship Id="rId483" Type="http://schemas.openxmlformats.org/officeDocument/2006/relationships/customXml" Target="../ink/ink1542.xml"/><Relationship Id="rId40" Type="http://schemas.openxmlformats.org/officeDocument/2006/relationships/customXml" Target="../ink/ink1320.xml"/><Relationship Id="rId115" Type="http://schemas.openxmlformats.org/officeDocument/2006/relationships/image" Target="../media/image1332.png"/><Relationship Id="rId136" Type="http://schemas.openxmlformats.org/officeDocument/2006/relationships/customXml" Target="../ink/ink1368.xml"/><Relationship Id="rId157" Type="http://schemas.openxmlformats.org/officeDocument/2006/relationships/image" Target="../media/image1353.png"/><Relationship Id="rId178" Type="http://schemas.openxmlformats.org/officeDocument/2006/relationships/customXml" Target="../ink/ink1389.xml"/><Relationship Id="rId301" Type="http://schemas.openxmlformats.org/officeDocument/2006/relationships/customXml" Target="../ink/ink1451.xml"/><Relationship Id="rId322" Type="http://schemas.openxmlformats.org/officeDocument/2006/relationships/image" Target="../media/image1433.png"/><Relationship Id="rId343" Type="http://schemas.openxmlformats.org/officeDocument/2006/relationships/customXml" Target="../ink/ink1472.xml"/><Relationship Id="rId364" Type="http://schemas.openxmlformats.org/officeDocument/2006/relationships/image" Target="../media/image1454.png"/><Relationship Id="rId61" Type="http://schemas.openxmlformats.org/officeDocument/2006/relationships/image" Target="../media/image1305.png"/><Relationship Id="rId82" Type="http://schemas.openxmlformats.org/officeDocument/2006/relationships/customXml" Target="../ink/ink1341.xml"/><Relationship Id="rId199" Type="http://schemas.openxmlformats.org/officeDocument/2006/relationships/image" Target="../media/image1374.png"/><Relationship Id="rId203" Type="http://schemas.openxmlformats.org/officeDocument/2006/relationships/image" Target="../media/image1376.png"/><Relationship Id="rId385" Type="http://schemas.openxmlformats.org/officeDocument/2006/relationships/customXml" Target="../ink/ink1493.xml"/><Relationship Id="rId19" Type="http://schemas.openxmlformats.org/officeDocument/2006/relationships/image" Target="../media/image1284.png"/><Relationship Id="rId224" Type="http://schemas.openxmlformats.org/officeDocument/2006/relationships/customXml" Target="../ink/ink1412.xml"/><Relationship Id="rId245" Type="http://schemas.openxmlformats.org/officeDocument/2006/relationships/image" Target="../media/image1397.png"/><Relationship Id="rId266" Type="http://schemas.openxmlformats.org/officeDocument/2006/relationships/image" Target="../media/image1406.png"/><Relationship Id="rId287" Type="http://schemas.openxmlformats.org/officeDocument/2006/relationships/customXml" Target="../ink/ink1444.xml"/><Relationship Id="rId410" Type="http://schemas.openxmlformats.org/officeDocument/2006/relationships/image" Target="../media/image1477.png"/><Relationship Id="rId431" Type="http://schemas.openxmlformats.org/officeDocument/2006/relationships/customXml" Target="../ink/ink1516.xml"/><Relationship Id="rId452" Type="http://schemas.openxmlformats.org/officeDocument/2006/relationships/image" Target="../media/image1498.png"/><Relationship Id="rId473" Type="http://schemas.openxmlformats.org/officeDocument/2006/relationships/customXml" Target="../ink/ink1537.xml"/><Relationship Id="rId30" Type="http://schemas.openxmlformats.org/officeDocument/2006/relationships/customXml" Target="../ink/ink1315.xml"/><Relationship Id="rId105" Type="http://schemas.openxmlformats.org/officeDocument/2006/relationships/image" Target="../media/image1327.png"/><Relationship Id="rId126" Type="http://schemas.openxmlformats.org/officeDocument/2006/relationships/customXml" Target="../ink/ink1363.xml"/><Relationship Id="rId147" Type="http://schemas.openxmlformats.org/officeDocument/2006/relationships/image" Target="../media/image1348.png"/><Relationship Id="rId168" Type="http://schemas.openxmlformats.org/officeDocument/2006/relationships/customXml" Target="../ink/ink1384.xml"/><Relationship Id="rId312" Type="http://schemas.openxmlformats.org/officeDocument/2006/relationships/image" Target="../media/image1428.png"/><Relationship Id="rId333" Type="http://schemas.openxmlformats.org/officeDocument/2006/relationships/customXml" Target="../ink/ink1467.xml"/><Relationship Id="rId354" Type="http://schemas.openxmlformats.org/officeDocument/2006/relationships/image" Target="../media/image1449.png"/><Relationship Id="rId51" Type="http://schemas.openxmlformats.org/officeDocument/2006/relationships/image" Target="../media/image1300.png"/><Relationship Id="rId72" Type="http://schemas.openxmlformats.org/officeDocument/2006/relationships/customXml" Target="../ink/ink1336.xml"/><Relationship Id="rId93" Type="http://schemas.openxmlformats.org/officeDocument/2006/relationships/image" Target="../media/image1321.png"/><Relationship Id="rId189" Type="http://schemas.openxmlformats.org/officeDocument/2006/relationships/image" Target="../media/image1369.png"/><Relationship Id="rId375" Type="http://schemas.openxmlformats.org/officeDocument/2006/relationships/customXml" Target="../ink/ink1488.xml"/><Relationship Id="rId396" Type="http://schemas.openxmlformats.org/officeDocument/2006/relationships/image" Target="../media/image1470.png"/><Relationship Id="rId3" Type="http://schemas.openxmlformats.org/officeDocument/2006/relationships/image" Target="../media/image1276.png"/><Relationship Id="rId214" Type="http://schemas.openxmlformats.org/officeDocument/2006/relationships/customXml" Target="../ink/ink1407.xml"/><Relationship Id="rId235" Type="http://schemas.openxmlformats.org/officeDocument/2006/relationships/image" Target="../media/image1392.png"/><Relationship Id="rId256" Type="http://schemas.openxmlformats.org/officeDocument/2006/relationships/customXml" Target="../ink/ink1428.xml"/><Relationship Id="rId277" Type="http://schemas.openxmlformats.org/officeDocument/2006/relationships/customXml" Target="../ink/ink1439.xml"/><Relationship Id="rId298" Type="http://schemas.openxmlformats.org/officeDocument/2006/relationships/image" Target="../media/image1421.png"/><Relationship Id="rId400" Type="http://schemas.openxmlformats.org/officeDocument/2006/relationships/image" Target="../media/image1472.png"/><Relationship Id="rId421" Type="http://schemas.openxmlformats.org/officeDocument/2006/relationships/customXml" Target="../ink/ink1511.xml"/><Relationship Id="rId442" Type="http://schemas.openxmlformats.org/officeDocument/2006/relationships/image" Target="../media/image1493.png"/><Relationship Id="rId463" Type="http://schemas.openxmlformats.org/officeDocument/2006/relationships/customXml" Target="../ink/ink1532.xml"/><Relationship Id="rId484" Type="http://schemas.openxmlformats.org/officeDocument/2006/relationships/image" Target="../media/image1513.png"/><Relationship Id="rId116" Type="http://schemas.openxmlformats.org/officeDocument/2006/relationships/customXml" Target="../ink/ink1358.xml"/><Relationship Id="rId137" Type="http://schemas.openxmlformats.org/officeDocument/2006/relationships/image" Target="../media/image1343.png"/><Relationship Id="rId158" Type="http://schemas.openxmlformats.org/officeDocument/2006/relationships/customXml" Target="../ink/ink1379.xml"/><Relationship Id="rId302" Type="http://schemas.openxmlformats.org/officeDocument/2006/relationships/image" Target="../media/image1423.png"/><Relationship Id="rId323" Type="http://schemas.openxmlformats.org/officeDocument/2006/relationships/customXml" Target="../ink/ink1462.xml"/><Relationship Id="rId344" Type="http://schemas.openxmlformats.org/officeDocument/2006/relationships/image" Target="../media/image1444.png"/><Relationship Id="rId20" Type="http://schemas.openxmlformats.org/officeDocument/2006/relationships/customXml" Target="../ink/ink1310.xml"/><Relationship Id="rId41" Type="http://schemas.openxmlformats.org/officeDocument/2006/relationships/image" Target="../media/image1295.png"/><Relationship Id="rId62" Type="http://schemas.openxmlformats.org/officeDocument/2006/relationships/customXml" Target="../ink/ink1331.xml"/><Relationship Id="rId83" Type="http://schemas.openxmlformats.org/officeDocument/2006/relationships/image" Target="../media/image1316.png"/><Relationship Id="rId179" Type="http://schemas.openxmlformats.org/officeDocument/2006/relationships/image" Target="../media/image1364.png"/><Relationship Id="rId365" Type="http://schemas.openxmlformats.org/officeDocument/2006/relationships/customXml" Target="../ink/ink1483.xml"/><Relationship Id="rId386" Type="http://schemas.openxmlformats.org/officeDocument/2006/relationships/image" Target="../media/image1465.png"/><Relationship Id="rId190" Type="http://schemas.openxmlformats.org/officeDocument/2006/relationships/customXml" Target="../ink/ink1395.xml"/><Relationship Id="rId204" Type="http://schemas.openxmlformats.org/officeDocument/2006/relationships/customXml" Target="../ink/ink1402.xml"/><Relationship Id="rId225" Type="http://schemas.openxmlformats.org/officeDocument/2006/relationships/image" Target="../media/image1387.png"/><Relationship Id="rId246" Type="http://schemas.openxmlformats.org/officeDocument/2006/relationships/customXml" Target="../ink/ink1423.xml"/><Relationship Id="rId267" Type="http://schemas.openxmlformats.org/officeDocument/2006/relationships/customXml" Target="../ink/ink1434.xml"/><Relationship Id="rId288" Type="http://schemas.openxmlformats.org/officeDocument/2006/relationships/image" Target="../media/image1417.png"/><Relationship Id="rId411" Type="http://schemas.openxmlformats.org/officeDocument/2006/relationships/customXml" Target="../ink/ink1506.xml"/><Relationship Id="rId432" Type="http://schemas.openxmlformats.org/officeDocument/2006/relationships/image" Target="../media/image1488.png"/><Relationship Id="rId453" Type="http://schemas.openxmlformats.org/officeDocument/2006/relationships/customXml" Target="../ink/ink1527.xml"/><Relationship Id="rId474" Type="http://schemas.openxmlformats.org/officeDocument/2006/relationships/image" Target="../media/image46.png"/><Relationship Id="rId106" Type="http://schemas.openxmlformats.org/officeDocument/2006/relationships/customXml" Target="../ink/ink1353.xml"/><Relationship Id="rId127" Type="http://schemas.openxmlformats.org/officeDocument/2006/relationships/image" Target="../media/image1338.png"/><Relationship Id="rId313" Type="http://schemas.openxmlformats.org/officeDocument/2006/relationships/customXml" Target="../ink/ink1457.xml"/><Relationship Id="rId10" Type="http://schemas.openxmlformats.org/officeDocument/2006/relationships/customXml" Target="../ink/ink1305.xml"/><Relationship Id="rId31" Type="http://schemas.openxmlformats.org/officeDocument/2006/relationships/image" Target="../media/image1290.png"/><Relationship Id="rId52" Type="http://schemas.openxmlformats.org/officeDocument/2006/relationships/customXml" Target="../ink/ink1326.xml"/><Relationship Id="rId73" Type="http://schemas.openxmlformats.org/officeDocument/2006/relationships/image" Target="../media/image1311.png"/><Relationship Id="rId94" Type="http://schemas.openxmlformats.org/officeDocument/2006/relationships/customXml" Target="../ink/ink1347.xml"/><Relationship Id="rId148" Type="http://schemas.openxmlformats.org/officeDocument/2006/relationships/customXml" Target="../ink/ink1374.xml"/><Relationship Id="rId169" Type="http://schemas.openxmlformats.org/officeDocument/2006/relationships/image" Target="../media/image1359.png"/><Relationship Id="rId334" Type="http://schemas.openxmlformats.org/officeDocument/2006/relationships/image" Target="../media/image1439.png"/><Relationship Id="rId355" Type="http://schemas.openxmlformats.org/officeDocument/2006/relationships/customXml" Target="../ink/ink1478.xml"/><Relationship Id="rId376" Type="http://schemas.openxmlformats.org/officeDocument/2006/relationships/image" Target="../media/image1460.png"/><Relationship Id="rId397" Type="http://schemas.openxmlformats.org/officeDocument/2006/relationships/customXml" Target="../ink/ink1499.xml"/><Relationship Id="rId4" Type="http://schemas.openxmlformats.org/officeDocument/2006/relationships/customXml" Target="../ink/ink1302.xml"/><Relationship Id="rId180" Type="http://schemas.openxmlformats.org/officeDocument/2006/relationships/customXml" Target="../ink/ink1390.xml"/><Relationship Id="rId215" Type="http://schemas.openxmlformats.org/officeDocument/2006/relationships/image" Target="../media/image1382.png"/><Relationship Id="rId236" Type="http://schemas.openxmlformats.org/officeDocument/2006/relationships/customXml" Target="../ink/ink1418.xml"/><Relationship Id="rId257" Type="http://schemas.openxmlformats.org/officeDocument/2006/relationships/customXml" Target="../ink/ink1429.xml"/><Relationship Id="rId278" Type="http://schemas.openxmlformats.org/officeDocument/2006/relationships/image" Target="../media/image1412.png"/><Relationship Id="rId401" Type="http://schemas.openxmlformats.org/officeDocument/2006/relationships/customXml" Target="../ink/ink1501.xml"/><Relationship Id="rId422" Type="http://schemas.openxmlformats.org/officeDocument/2006/relationships/image" Target="../media/image1483.png"/><Relationship Id="rId443" Type="http://schemas.openxmlformats.org/officeDocument/2006/relationships/customXml" Target="../ink/ink1522.xml"/><Relationship Id="rId464" Type="http://schemas.openxmlformats.org/officeDocument/2006/relationships/image" Target="../media/image1504.png"/><Relationship Id="rId303" Type="http://schemas.openxmlformats.org/officeDocument/2006/relationships/customXml" Target="../ink/ink1452.xml"/><Relationship Id="rId485" Type="http://schemas.openxmlformats.org/officeDocument/2006/relationships/customXml" Target="../ink/ink1543.xml"/><Relationship Id="rId42" Type="http://schemas.openxmlformats.org/officeDocument/2006/relationships/customXml" Target="../ink/ink1321.xml"/><Relationship Id="rId84" Type="http://schemas.openxmlformats.org/officeDocument/2006/relationships/customXml" Target="../ink/ink1342.xml"/><Relationship Id="rId138" Type="http://schemas.openxmlformats.org/officeDocument/2006/relationships/customXml" Target="../ink/ink1369.xml"/><Relationship Id="rId345" Type="http://schemas.openxmlformats.org/officeDocument/2006/relationships/customXml" Target="../ink/ink1473.xml"/><Relationship Id="rId387" Type="http://schemas.openxmlformats.org/officeDocument/2006/relationships/customXml" Target="../ink/ink1494.xml"/><Relationship Id="rId191" Type="http://schemas.openxmlformats.org/officeDocument/2006/relationships/image" Target="../media/image1370.png"/><Relationship Id="rId205" Type="http://schemas.openxmlformats.org/officeDocument/2006/relationships/image" Target="../media/image1377.png"/><Relationship Id="rId247" Type="http://schemas.openxmlformats.org/officeDocument/2006/relationships/image" Target="../media/image1398.png"/><Relationship Id="rId412" Type="http://schemas.openxmlformats.org/officeDocument/2006/relationships/image" Target="../media/image1478.png"/><Relationship Id="rId107" Type="http://schemas.openxmlformats.org/officeDocument/2006/relationships/image" Target="../media/image1328.png"/><Relationship Id="rId289" Type="http://schemas.openxmlformats.org/officeDocument/2006/relationships/customXml" Target="../ink/ink1445.xml"/><Relationship Id="rId454" Type="http://schemas.openxmlformats.org/officeDocument/2006/relationships/image" Target="../media/image1499.png"/><Relationship Id="rId11" Type="http://schemas.openxmlformats.org/officeDocument/2006/relationships/image" Target="../media/image1280.png"/><Relationship Id="rId53" Type="http://schemas.openxmlformats.org/officeDocument/2006/relationships/image" Target="../media/image1301.png"/><Relationship Id="rId149" Type="http://schemas.openxmlformats.org/officeDocument/2006/relationships/image" Target="../media/image1349.png"/><Relationship Id="rId314" Type="http://schemas.openxmlformats.org/officeDocument/2006/relationships/image" Target="../media/image1429.png"/><Relationship Id="rId356" Type="http://schemas.openxmlformats.org/officeDocument/2006/relationships/image" Target="../media/image1450.png"/><Relationship Id="rId398" Type="http://schemas.openxmlformats.org/officeDocument/2006/relationships/image" Target="../media/image1471.png"/><Relationship Id="rId95" Type="http://schemas.openxmlformats.org/officeDocument/2006/relationships/image" Target="../media/image1322.png"/><Relationship Id="rId160" Type="http://schemas.openxmlformats.org/officeDocument/2006/relationships/customXml" Target="../ink/ink1380.xml"/><Relationship Id="rId216" Type="http://schemas.openxmlformats.org/officeDocument/2006/relationships/customXml" Target="../ink/ink1408.xml"/><Relationship Id="rId423" Type="http://schemas.openxmlformats.org/officeDocument/2006/relationships/customXml" Target="../ink/ink1512.xml"/><Relationship Id="rId258" Type="http://schemas.openxmlformats.org/officeDocument/2006/relationships/image" Target="../media/image1403.png"/><Relationship Id="rId465" Type="http://schemas.openxmlformats.org/officeDocument/2006/relationships/customXml" Target="../ink/ink1533.xml"/><Relationship Id="rId22" Type="http://schemas.openxmlformats.org/officeDocument/2006/relationships/customXml" Target="../ink/ink1311.xml"/><Relationship Id="rId64" Type="http://schemas.openxmlformats.org/officeDocument/2006/relationships/customXml" Target="../ink/ink1332.xml"/><Relationship Id="rId118" Type="http://schemas.openxmlformats.org/officeDocument/2006/relationships/customXml" Target="../ink/ink1359.xml"/><Relationship Id="rId325" Type="http://schemas.openxmlformats.org/officeDocument/2006/relationships/customXml" Target="../ink/ink1463.xml"/><Relationship Id="rId367" Type="http://schemas.openxmlformats.org/officeDocument/2006/relationships/customXml" Target="../ink/ink1484.xml"/><Relationship Id="rId171" Type="http://schemas.openxmlformats.org/officeDocument/2006/relationships/image" Target="../media/image1360.png"/><Relationship Id="rId227" Type="http://schemas.openxmlformats.org/officeDocument/2006/relationships/image" Target="../media/image1388.png"/><Relationship Id="rId269" Type="http://schemas.openxmlformats.org/officeDocument/2006/relationships/customXml" Target="../ink/ink1435.xml"/><Relationship Id="rId434" Type="http://schemas.openxmlformats.org/officeDocument/2006/relationships/image" Target="../media/image1489.png"/><Relationship Id="rId476" Type="http://schemas.openxmlformats.org/officeDocument/2006/relationships/image" Target="../media/image1509.png"/><Relationship Id="rId33" Type="http://schemas.openxmlformats.org/officeDocument/2006/relationships/image" Target="../media/image1291.png"/><Relationship Id="rId129" Type="http://schemas.openxmlformats.org/officeDocument/2006/relationships/image" Target="../media/image1339.png"/><Relationship Id="rId280" Type="http://schemas.openxmlformats.org/officeDocument/2006/relationships/image" Target="../media/image1413.png"/><Relationship Id="rId336" Type="http://schemas.openxmlformats.org/officeDocument/2006/relationships/image" Target="../media/image1440.png"/><Relationship Id="rId75" Type="http://schemas.openxmlformats.org/officeDocument/2006/relationships/image" Target="../media/image1312.png"/><Relationship Id="rId140" Type="http://schemas.openxmlformats.org/officeDocument/2006/relationships/customXml" Target="../ink/ink1370.xml"/><Relationship Id="rId182" Type="http://schemas.openxmlformats.org/officeDocument/2006/relationships/customXml" Target="../ink/ink1391.xml"/><Relationship Id="rId378" Type="http://schemas.openxmlformats.org/officeDocument/2006/relationships/image" Target="../media/image1461.png"/><Relationship Id="rId403" Type="http://schemas.openxmlformats.org/officeDocument/2006/relationships/customXml" Target="../ink/ink1502.xml"/><Relationship Id="rId6" Type="http://schemas.openxmlformats.org/officeDocument/2006/relationships/customXml" Target="../ink/ink1303.xml"/><Relationship Id="rId238" Type="http://schemas.openxmlformats.org/officeDocument/2006/relationships/customXml" Target="../ink/ink1419.xml"/><Relationship Id="rId445" Type="http://schemas.openxmlformats.org/officeDocument/2006/relationships/customXml" Target="../ink/ink1523.xml"/><Relationship Id="rId487" Type="http://schemas.openxmlformats.org/officeDocument/2006/relationships/customXml" Target="../ink/ink1544.xml"/><Relationship Id="rId291" Type="http://schemas.openxmlformats.org/officeDocument/2006/relationships/customXml" Target="../ink/ink1446.xml"/><Relationship Id="rId305" Type="http://schemas.openxmlformats.org/officeDocument/2006/relationships/customXml" Target="../ink/ink1453.xml"/><Relationship Id="rId347" Type="http://schemas.openxmlformats.org/officeDocument/2006/relationships/customXml" Target="../ink/ink1474.xml"/><Relationship Id="rId44" Type="http://schemas.openxmlformats.org/officeDocument/2006/relationships/customXml" Target="../ink/ink1322.xml"/><Relationship Id="rId86" Type="http://schemas.openxmlformats.org/officeDocument/2006/relationships/customXml" Target="../ink/ink1343.xml"/><Relationship Id="rId151" Type="http://schemas.openxmlformats.org/officeDocument/2006/relationships/image" Target="../media/image1350.png"/><Relationship Id="rId389" Type="http://schemas.openxmlformats.org/officeDocument/2006/relationships/customXml" Target="../ink/ink1495.xml"/><Relationship Id="rId193" Type="http://schemas.openxmlformats.org/officeDocument/2006/relationships/image" Target="../media/image1371.png"/><Relationship Id="rId207" Type="http://schemas.openxmlformats.org/officeDocument/2006/relationships/image" Target="../media/image1378.png"/><Relationship Id="rId249" Type="http://schemas.openxmlformats.org/officeDocument/2006/relationships/image" Target="../media/image1399.png"/><Relationship Id="rId414" Type="http://schemas.openxmlformats.org/officeDocument/2006/relationships/image" Target="../media/image1479.png"/><Relationship Id="rId456" Type="http://schemas.openxmlformats.org/officeDocument/2006/relationships/image" Target="../media/image1500.png"/><Relationship Id="rId13" Type="http://schemas.openxmlformats.org/officeDocument/2006/relationships/image" Target="../media/image1281.png"/><Relationship Id="rId109" Type="http://schemas.openxmlformats.org/officeDocument/2006/relationships/image" Target="../media/image1329.png"/><Relationship Id="rId260" Type="http://schemas.openxmlformats.org/officeDocument/2006/relationships/image" Target="../media/image1404.png"/><Relationship Id="rId316" Type="http://schemas.openxmlformats.org/officeDocument/2006/relationships/image" Target="../media/image1430.png"/><Relationship Id="rId55" Type="http://schemas.openxmlformats.org/officeDocument/2006/relationships/image" Target="../media/image1302.png"/><Relationship Id="rId97" Type="http://schemas.openxmlformats.org/officeDocument/2006/relationships/image" Target="../media/image1323.png"/><Relationship Id="rId120" Type="http://schemas.openxmlformats.org/officeDocument/2006/relationships/customXml" Target="../ink/ink1360.xml"/><Relationship Id="rId358" Type="http://schemas.openxmlformats.org/officeDocument/2006/relationships/image" Target="../media/image1451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73.png"/><Relationship Id="rId299" Type="http://schemas.openxmlformats.org/officeDocument/2006/relationships/customXml" Target="../ink/ink1696.xml"/><Relationship Id="rId303" Type="http://schemas.openxmlformats.org/officeDocument/2006/relationships/customXml" Target="../ink/ink1698.xml"/><Relationship Id="rId21" Type="http://schemas.openxmlformats.org/officeDocument/2006/relationships/image" Target="../media/image1527.png"/><Relationship Id="rId42" Type="http://schemas.openxmlformats.org/officeDocument/2006/relationships/customXml" Target="../ink/ink1567.xml"/><Relationship Id="rId63" Type="http://schemas.openxmlformats.org/officeDocument/2006/relationships/image" Target="../media/image1548.png"/><Relationship Id="rId84" Type="http://schemas.openxmlformats.org/officeDocument/2006/relationships/customXml" Target="../ink/ink1588.xml"/><Relationship Id="rId138" Type="http://schemas.openxmlformats.org/officeDocument/2006/relationships/customXml" Target="../ink/ink1615.xml"/><Relationship Id="rId159" Type="http://schemas.openxmlformats.org/officeDocument/2006/relationships/image" Target="../media/image1594.png"/><Relationship Id="rId324" Type="http://schemas.openxmlformats.org/officeDocument/2006/relationships/image" Target="../media/image725.png"/><Relationship Id="rId170" Type="http://schemas.openxmlformats.org/officeDocument/2006/relationships/customXml" Target="../ink/ink1631.xml"/><Relationship Id="rId191" Type="http://schemas.openxmlformats.org/officeDocument/2006/relationships/image" Target="../media/image1610.png"/><Relationship Id="rId205" Type="http://schemas.openxmlformats.org/officeDocument/2006/relationships/image" Target="../media/image1617.png"/><Relationship Id="rId226" Type="http://schemas.openxmlformats.org/officeDocument/2006/relationships/customXml" Target="../ink/ink1659.xml"/><Relationship Id="rId247" Type="http://schemas.openxmlformats.org/officeDocument/2006/relationships/image" Target="../media/image1638.png"/><Relationship Id="rId107" Type="http://schemas.openxmlformats.org/officeDocument/2006/relationships/image" Target="../media/image1570.png"/><Relationship Id="rId268" Type="http://schemas.openxmlformats.org/officeDocument/2006/relationships/image" Target="../media/image1648.png"/><Relationship Id="rId289" Type="http://schemas.openxmlformats.org/officeDocument/2006/relationships/customXml" Target="../ink/ink1691.xml"/><Relationship Id="rId11" Type="http://schemas.openxmlformats.org/officeDocument/2006/relationships/image" Target="../media/image1522.png"/><Relationship Id="rId32" Type="http://schemas.openxmlformats.org/officeDocument/2006/relationships/customXml" Target="../ink/ink1562.xml"/><Relationship Id="rId53" Type="http://schemas.openxmlformats.org/officeDocument/2006/relationships/image" Target="../media/image1543.png"/><Relationship Id="rId74" Type="http://schemas.openxmlformats.org/officeDocument/2006/relationships/customXml" Target="../ink/ink1583.xml"/><Relationship Id="rId128" Type="http://schemas.openxmlformats.org/officeDocument/2006/relationships/customXml" Target="../ink/ink1610.xml"/><Relationship Id="rId149" Type="http://schemas.openxmlformats.org/officeDocument/2006/relationships/image" Target="../media/image1589.png"/><Relationship Id="rId314" Type="http://schemas.openxmlformats.org/officeDocument/2006/relationships/image" Target="../media/image1670.png"/><Relationship Id="rId5" Type="http://schemas.openxmlformats.org/officeDocument/2006/relationships/image" Target="../media/image1519.png"/><Relationship Id="rId95" Type="http://schemas.openxmlformats.org/officeDocument/2006/relationships/image" Target="../media/image1564.png"/><Relationship Id="rId160" Type="http://schemas.openxmlformats.org/officeDocument/2006/relationships/customXml" Target="../ink/ink1626.xml"/><Relationship Id="rId181" Type="http://schemas.openxmlformats.org/officeDocument/2006/relationships/image" Target="../media/image1605.png"/><Relationship Id="rId216" Type="http://schemas.openxmlformats.org/officeDocument/2006/relationships/customXml" Target="../ink/ink1654.xml"/><Relationship Id="rId237" Type="http://schemas.openxmlformats.org/officeDocument/2006/relationships/image" Target="../media/image1633.png"/><Relationship Id="rId258" Type="http://schemas.openxmlformats.org/officeDocument/2006/relationships/image" Target="../media/image1643.png"/><Relationship Id="rId279" Type="http://schemas.openxmlformats.org/officeDocument/2006/relationships/customXml" Target="../ink/ink1686.xml"/><Relationship Id="rId22" Type="http://schemas.openxmlformats.org/officeDocument/2006/relationships/customXml" Target="../ink/ink1557.xml"/><Relationship Id="rId43" Type="http://schemas.openxmlformats.org/officeDocument/2006/relationships/image" Target="../media/image1538.png"/><Relationship Id="rId64" Type="http://schemas.openxmlformats.org/officeDocument/2006/relationships/customXml" Target="../ink/ink1578.xml"/><Relationship Id="rId118" Type="http://schemas.openxmlformats.org/officeDocument/2006/relationships/customXml" Target="../ink/ink1605.xml"/><Relationship Id="rId139" Type="http://schemas.openxmlformats.org/officeDocument/2006/relationships/image" Target="../media/image1584.png"/><Relationship Id="rId290" Type="http://schemas.openxmlformats.org/officeDocument/2006/relationships/image" Target="../media/image1659.png"/><Relationship Id="rId304" Type="http://schemas.openxmlformats.org/officeDocument/2006/relationships/image" Target="../media/image193.png"/><Relationship Id="rId325" Type="http://schemas.openxmlformats.org/officeDocument/2006/relationships/customXml" Target="../ink/ink1709.xml"/><Relationship Id="rId85" Type="http://schemas.openxmlformats.org/officeDocument/2006/relationships/image" Target="../media/image1559.png"/><Relationship Id="rId150" Type="http://schemas.openxmlformats.org/officeDocument/2006/relationships/customXml" Target="../ink/ink1621.xml"/><Relationship Id="rId171" Type="http://schemas.openxmlformats.org/officeDocument/2006/relationships/image" Target="../media/image1600.png"/><Relationship Id="rId192" Type="http://schemas.openxmlformats.org/officeDocument/2006/relationships/customXml" Target="../ink/ink1642.xml"/><Relationship Id="rId206" Type="http://schemas.openxmlformats.org/officeDocument/2006/relationships/customXml" Target="../ink/ink1649.xml"/><Relationship Id="rId227" Type="http://schemas.openxmlformats.org/officeDocument/2006/relationships/image" Target="../media/image1628.png"/><Relationship Id="rId248" Type="http://schemas.openxmlformats.org/officeDocument/2006/relationships/customXml" Target="../ink/ink1670.xml"/><Relationship Id="rId269" Type="http://schemas.openxmlformats.org/officeDocument/2006/relationships/customXml" Target="../ink/ink1681.xml"/><Relationship Id="rId12" Type="http://schemas.openxmlformats.org/officeDocument/2006/relationships/customXml" Target="../ink/ink1552.xml"/><Relationship Id="rId33" Type="http://schemas.openxmlformats.org/officeDocument/2006/relationships/image" Target="../media/image1533.png"/><Relationship Id="rId108" Type="http://schemas.openxmlformats.org/officeDocument/2006/relationships/customXml" Target="../ink/ink1600.xml"/><Relationship Id="rId129" Type="http://schemas.openxmlformats.org/officeDocument/2006/relationships/image" Target="../media/image1579.png"/><Relationship Id="rId280" Type="http://schemas.openxmlformats.org/officeDocument/2006/relationships/image" Target="../media/image1654.png"/><Relationship Id="rId315" Type="http://schemas.openxmlformats.org/officeDocument/2006/relationships/customXml" Target="../ink/ink1704.xml"/><Relationship Id="rId54" Type="http://schemas.openxmlformats.org/officeDocument/2006/relationships/customXml" Target="../ink/ink1573.xml"/><Relationship Id="rId75" Type="http://schemas.openxmlformats.org/officeDocument/2006/relationships/image" Target="../media/image1554.png"/><Relationship Id="rId96" Type="http://schemas.openxmlformats.org/officeDocument/2006/relationships/customXml" Target="../ink/ink1594.xml"/><Relationship Id="rId140" Type="http://schemas.openxmlformats.org/officeDocument/2006/relationships/customXml" Target="../ink/ink1616.xml"/><Relationship Id="rId161" Type="http://schemas.openxmlformats.org/officeDocument/2006/relationships/image" Target="../media/image1595.png"/><Relationship Id="rId182" Type="http://schemas.openxmlformats.org/officeDocument/2006/relationships/customXml" Target="../ink/ink1637.xml"/><Relationship Id="rId217" Type="http://schemas.openxmlformats.org/officeDocument/2006/relationships/image" Target="../media/image1623.png"/><Relationship Id="rId6" Type="http://schemas.openxmlformats.org/officeDocument/2006/relationships/customXml" Target="../ink/ink1549.xml"/><Relationship Id="rId238" Type="http://schemas.openxmlformats.org/officeDocument/2006/relationships/customXml" Target="../ink/ink1665.xml"/><Relationship Id="rId259" Type="http://schemas.openxmlformats.org/officeDocument/2006/relationships/customXml" Target="../ink/ink1676.xml"/><Relationship Id="rId23" Type="http://schemas.openxmlformats.org/officeDocument/2006/relationships/image" Target="../media/image1528.png"/><Relationship Id="rId119" Type="http://schemas.openxmlformats.org/officeDocument/2006/relationships/image" Target="../media/image1574.png"/><Relationship Id="rId270" Type="http://schemas.openxmlformats.org/officeDocument/2006/relationships/image" Target="../media/image1649.png"/><Relationship Id="rId291" Type="http://schemas.openxmlformats.org/officeDocument/2006/relationships/customXml" Target="../ink/ink1692.xml"/><Relationship Id="rId305" Type="http://schemas.openxmlformats.org/officeDocument/2006/relationships/customXml" Target="../ink/ink1699.xml"/><Relationship Id="rId326" Type="http://schemas.openxmlformats.org/officeDocument/2006/relationships/image" Target="../media/image1675.png"/><Relationship Id="rId44" Type="http://schemas.openxmlformats.org/officeDocument/2006/relationships/customXml" Target="../ink/ink1568.xml"/><Relationship Id="rId65" Type="http://schemas.openxmlformats.org/officeDocument/2006/relationships/image" Target="../media/image1549.png"/><Relationship Id="rId86" Type="http://schemas.openxmlformats.org/officeDocument/2006/relationships/customXml" Target="../ink/ink1589.xml"/><Relationship Id="rId130" Type="http://schemas.openxmlformats.org/officeDocument/2006/relationships/customXml" Target="../ink/ink1611.xml"/><Relationship Id="rId151" Type="http://schemas.openxmlformats.org/officeDocument/2006/relationships/image" Target="../media/image1590.png"/><Relationship Id="rId172" Type="http://schemas.openxmlformats.org/officeDocument/2006/relationships/customXml" Target="../ink/ink1632.xml"/><Relationship Id="rId193" Type="http://schemas.openxmlformats.org/officeDocument/2006/relationships/image" Target="../media/image1611.png"/><Relationship Id="rId207" Type="http://schemas.openxmlformats.org/officeDocument/2006/relationships/image" Target="../media/image1618.png"/><Relationship Id="rId228" Type="http://schemas.openxmlformats.org/officeDocument/2006/relationships/customXml" Target="../ink/ink1660.xml"/><Relationship Id="rId249" Type="http://schemas.openxmlformats.org/officeDocument/2006/relationships/image" Target="../media/image1639.png"/><Relationship Id="rId13" Type="http://schemas.openxmlformats.org/officeDocument/2006/relationships/image" Target="../media/image1523.png"/><Relationship Id="rId109" Type="http://schemas.openxmlformats.org/officeDocument/2006/relationships/image" Target="../media/image16.png"/><Relationship Id="rId260" Type="http://schemas.openxmlformats.org/officeDocument/2006/relationships/image" Target="../media/image1644.png"/><Relationship Id="rId281" Type="http://schemas.openxmlformats.org/officeDocument/2006/relationships/customXml" Target="../ink/ink1687.xml"/><Relationship Id="rId316" Type="http://schemas.openxmlformats.org/officeDocument/2006/relationships/image" Target="../media/image1671.png"/><Relationship Id="rId34" Type="http://schemas.openxmlformats.org/officeDocument/2006/relationships/customXml" Target="../ink/ink1563.xml"/><Relationship Id="rId55" Type="http://schemas.openxmlformats.org/officeDocument/2006/relationships/image" Target="../media/image1544.png"/><Relationship Id="rId76" Type="http://schemas.openxmlformats.org/officeDocument/2006/relationships/customXml" Target="../ink/ink1584.xml"/><Relationship Id="rId97" Type="http://schemas.openxmlformats.org/officeDocument/2006/relationships/image" Target="../media/image1565.png"/><Relationship Id="rId120" Type="http://schemas.openxmlformats.org/officeDocument/2006/relationships/customXml" Target="../ink/ink1606.xml"/><Relationship Id="rId141" Type="http://schemas.openxmlformats.org/officeDocument/2006/relationships/image" Target="../media/image1585.png"/><Relationship Id="rId7" Type="http://schemas.openxmlformats.org/officeDocument/2006/relationships/image" Target="../media/image1520.png"/><Relationship Id="rId162" Type="http://schemas.openxmlformats.org/officeDocument/2006/relationships/customXml" Target="../ink/ink1627.xml"/><Relationship Id="rId183" Type="http://schemas.openxmlformats.org/officeDocument/2006/relationships/image" Target="../media/image1606.png"/><Relationship Id="rId218" Type="http://schemas.openxmlformats.org/officeDocument/2006/relationships/customXml" Target="../ink/ink1655.xml"/><Relationship Id="rId239" Type="http://schemas.openxmlformats.org/officeDocument/2006/relationships/image" Target="../media/image1634.png"/><Relationship Id="rId250" Type="http://schemas.openxmlformats.org/officeDocument/2006/relationships/customXml" Target="../ink/ink1671.xml"/><Relationship Id="rId271" Type="http://schemas.openxmlformats.org/officeDocument/2006/relationships/customXml" Target="../ink/ink1682.xml"/><Relationship Id="rId292" Type="http://schemas.openxmlformats.org/officeDocument/2006/relationships/image" Target="../media/image1660.png"/><Relationship Id="rId306" Type="http://schemas.openxmlformats.org/officeDocument/2006/relationships/image" Target="../media/image1666.png"/><Relationship Id="rId24" Type="http://schemas.openxmlformats.org/officeDocument/2006/relationships/customXml" Target="../ink/ink1558.xml"/><Relationship Id="rId45" Type="http://schemas.openxmlformats.org/officeDocument/2006/relationships/image" Target="../media/image1539.png"/><Relationship Id="rId66" Type="http://schemas.openxmlformats.org/officeDocument/2006/relationships/customXml" Target="../ink/ink1579.xml"/><Relationship Id="rId87" Type="http://schemas.openxmlformats.org/officeDocument/2006/relationships/image" Target="../media/image1560.png"/><Relationship Id="rId110" Type="http://schemas.openxmlformats.org/officeDocument/2006/relationships/customXml" Target="../ink/ink1601.xml"/><Relationship Id="rId131" Type="http://schemas.openxmlformats.org/officeDocument/2006/relationships/image" Target="../media/image1580.png"/><Relationship Id="rId327" Type="http://schemas.openxmlformats.org/officeDocument/2006/relationships/customXml" Target="../ink/ink1710.xml"/><Relationship Id="rId152" Type="http://schemas.openxmlformats.org/officeDocument/2006/relationships/customXml" Target="../ink/ink1622.xml"/><Relationship Id="rId173" Type="http://schemas.openxmlformats.org/officeDocument/2006/relationships/image" Target="../media/image1601.png"/><Relationship Id="rId194" Type="http://schemas.openxmlformats.org/officeDocument/2006/relationships/customXml" Target="../ink/ink1643.xml"/><Relationship Id="rId208" Type="http://schemas.openxmlformats.org/officeDocument/2006/relationships/customXml" Target="../ink/ink1650.xml"/><Relationship Id="rId229" Type="http://schemas.openxmlformats.org/officeDocument/2006/relationships/image" Target="../media/image1629.png"/><Relationship Id="rId240" Type="http://schemas.openxmlformats.org/officeDocument/2006/relationships/customXml" Target="../ink/ink1666.xml"/><Relationship Id="rId261" Type="http://schemas.openxmlformats.org/officeDocument/2006/relationships/customXml" Target="../ink/ink1677.xml"/><Relationship Id="rId14" Type="http://schemas.openxmlformats.org/officeDocument/2006/relationships/customXml" Target="../ink/ink1553.xml"/><Relationship Id="rId35" Type="http://schemas.openxmlformats.org/officeDocument/2006/relationships/image" Target="../media/image1534.png"/><Relationship Id="rId56" Type="http://schemas.openxmlformats.org/officeDocument/2006/relationships/customXml" Target="../ink/ink1574.xml"/><Relationship Id="rId77" Type="http://schemas.openxmlformats.org/officeDocument/2006/relationships/image" Target="../media/image1555.png"/><Relationship Id="rId100" Type="http://schemas.openxmlformats.org/officeDocument/2006/relationships/customXml" Target="../ink/ink1596.xml"/><Relationship Id="rId282" Type="http://schemas.openxmlformats.org/officeDocument/2006/relationships/image" Target="../media/image1655.png"/><Relationship Id="rId317" Type="http://schemas.openxmlformats.org/officeDocument/2006/relationships/customXml" Target="../ink/ink1705.xml"/><Relationship Id="rId8" Type="http://schemas.openxmlformats.org/officeDocument/2006/relationships/customXml" Target="../ink/ink1550.xml"/><Relationship Id="rId51" Type="http://schemas.openxmlformats.org/officeDocument/2006/relationships/image" Target="../media/image1542.png"/><Relationship Id="rId72" Type="http://schemas.openxmlformats.org/officeDocument/2006/relationships/customXml" Target="../ink/ink1582.xml"/><Relationship Id="rId93" Type="http://schemas.openxmlformats.org/officeDocument/2006/relationships/image" Target="../media/image1563.png"/><Relationship Id="rId98" Type="http://schemas.openxmlformats.org/officeDocument/2006/relationships/customXml" Target="../ink/ink1595.xml"/><Relationship Id="rId121" Type="http://schemas.openxmlformats.org/officeDocument/2006/relationships/image" Target="../media/image1575.png"/><Relationship Id="rId142" Type="http://schemas.openxmlformats.org/officeDocument/2006/relationships/customXml" Target="../ink/ink1617.xml"/><Relationship Id="rId163" Type="http://schemas.openxmlformats.org/officeDocument/2006/relationships/image" Target="../media/image1596.png"/><Relationship Id="rId184" Type="http://schemas.openxmlformats.org/officeDocument/2006/relationships/customXml" Target="../ink/ink1638.xml"/><Relationship Id="rId189" Type="http://schemas.openxmlformats.org/officeDocument/2006/relationships/image" Target="../media/image1609.png"/><Relationship Id="rId219" Type="http://schemas.openxmlformats.org/officeDocument/2006/relationships/image" Target="../media/image1624.png"/><Relationship Id="rId3" Type="http://schemas.openxmlformats.org/officeDocument/2006/relationships/image" Target="../media/image1518.png"/><Relationship Id="rId214" Type="http://schemas.openxmlformats.org/officeDocument/2006/relationships/customXml" Target="../ink/ink1653.xml"/><Relationship Id="rId230" Type="http://schemas.openxmlformats.org/officeDocument/2006/relationships/customXml" Target="../ink/ink1661.xml"/><Relationship Id="rId235" Type="http://schemas.openxmlformats.org/officeDocument/2006/relationships/image" Target="../media/image1632.png"/><Relationship Id="rId251" Type="http://schemas.openxmlformats.org/officeDocument/2006/relationships/image" Target="../media/image1640.png"/><Relationship Id="rId256" Type="http://schemas.openxmlformats.org/officeDocument/2006/relationships/image" Target="../media/image1642.png"/><Relationship Id="rId277" Type="http://schemas.openxmlformats.org/officeDocument/2006/relationships/customXml" Target="../ink/ink1685.xml"/><Relationship Id="rId298" Type="http://schemas.openxmlformats.org/officeDocument/2006/relationships/image" Target="../media/image1663.png"/><Relationship Id="rId25" Type="http://schemas.openxmlformats.org/officeDocument/2006/relationships/image" Target="../media/image1529.png"/><Relationship Id="rId46" Type="http://schemas.openxmlformats.org/officeDocument/2006/relationships/customXml" Target="../ink/ink1569.xml"/><Relationship Id="rId67" Type="http://schemas.openxmlformats.org/officeDocument/2006/relationships/image" Target="../media/image1550.png"/><Relationship Id="rId116" Type="http://schemas.openxmlformats.org/officeDocument/2006/relationships/customXml" Target="../ink/ink1604.xml"/><Relationship Id="rId137" Type="http://schemas.openxmlformats.org/officeDocument/2006/relationships/image" Target="../media/image1583.png"/><Relationship Id="rId158" Type="http://schemas.openxmlformats.org/officeDocument/2006/relationships/customXml" Target="../ink/ink1625.xml"/><Relationship Id="rId272" Type="http://schemas.openxmlformats.org/officeDocument/2006/relationships/image" Target="../media/image1650.png"/><Relationship Id="rId293" Type="http://schemas.openxmlformats.org/officeDocument/2006/relationships/customXml" Target="../ink/ink1693.xml"/><Relationship Id="rId302" Type="http://schemas.openxmlformats.org/officeDocument/2006/relationships/image" Target="../media/image1665.png"/><Relationship Id="rId307" Type="http://schemas.openxmlformats.org/officeDocument/2006/relationships/customXml" Target="../ink/ink1700.xml"/><Relationship Id="rId323" Type="http://schemas.openxmlformats.org/officeDocument/2006/relationships/customXml" Target="../ink/ink1708.xml"/><Relationship Id="rId328" Type="http://schemas.openxmlformats.org/officeDocument/2006/relationships/image" Target="../media/image1676.png"/><Relationship Id="rId20" Type="http://schemas.openxmlformats.org/officeDocument/2006/relationships/customXml" Target="../ink/ink1556.xml"/><Relationship Id="rId41" Type="http://schemas.openxmlformats.org/officeDocument/2006/relationships/image" Target="../media/image1537.png"/><Relationship Id="rId62" Type="http://schemas.openxmlformats.org/officeDocument/2006/relationships/customXml" Target="../ink/ink1577.xml"/><Relationship Id="rId83" Type="http://schemas.openxmlformats.org/officeDocument/2006/relationships/image" Target="../media/image1558.png"/><Relationship Id="rId88" Type="http://schemas.openxmlformats.org/officeDocument/2006/relationships/customXml" Target="../ink/ink1590.xml"/><Relationship Id="rId111" Type="http://schemas.openxmlformats.org/officeDocument/2006/relationships/image" Target="../media/image1571.png"/><Relationship Id="rId132" Type="http://schemas.openxmlformats.org/officeDocument/2006/relationships/customXml" Target="../ink/ink1612.xml"/><Relationship Id="rId153" Type="http://schemas.openxmlformats.org/officeDocument/2006/relationships/image" Target="../media/image1591.png"/><Relationship Id="rId174" Type="http://schemas.openxmlformats.org/officeDocument/2006/relationships/customXml" Target="../ink/ink1633.xml"/><Relationship Id="rId179" Type="http://schemas.openxmlformats.org/officeDocument/2006/relationships/image" Target="../media/image1604.png"/><Relationship Id="rId195" Type="http://schemas.openxmlformats.org/officeDocument/2006/relationships/image" Target="../media/image1612.png"/><Relationship Id="rId209" Type="http://schemas.openxmlformats.org/officeDocument/2006/relationships/image" Target="../media/image1619.png"/><Relationship Id="rId190" Type="http://schemas.openxmlformats.org/officeDocument/2006/relationships/customXml" Target="../ink/ink1641.xml"/><Relationship Id="rId204" Type="http://schemas.openxmlformats.org/officeDocument/2006/relationships/customXml" Target="../ink/ink1648.xml"/><Relationship Id="rId220" Type="http://schemas.openxmlformats.org/officeDocument/2006/relationships/customXml" Target="../ink/ink1656.xml"/><Relationship Id="rId225" Type="http://schemas.openxmlformats.org/officeDocument/2006/relationships/image" Target="../media/image1627.png"/><Relationship Id="rId241" Type="http://schemas.openxmlformats.org/officeDocument/2006/relationships/image" Target="../media/image1635.png"/><Relationship Id="rId246" Type="http://schemas.openxmlformats.org/officeDocument/2006/relationships/customXml" Target="../ink/ink1669.xml"/><Relationship Id="rId267" Type="http://schemas.openxmlformats.org/officeDocument/2006/relationships/customXml" Target="../ink/ink1680.xml"/><Relationship Id="rId288" Type="http://schemas.openxmlformats.org/officeDocument/2006/relationships/image" Target="../media/image1658.png"/><Relationship Id="rId15" Type="http://schemas.openxmlformats.org/officeDocument/2006/relationships/image" Target="../media/image1524.png"/><Relationship Id="rId36" Type="http://schemas.openxmlformats.org/officeDocument/2006/relationships/customXml" Target="../ink/ink1564.xml"/><Relationship Id="rId57" Type="http://schemas.openxmlformats.org/officeDocument/2006/relationships/image" Target="../media/image1545.png"/><Relationship Id="rId106" Type="http://schemas.openxmlformats.org/officeDocument/2006/relationships/customXml" Target="../ink/ink1599.xml"/><Relationship Id="rId127" Type="http://schemas.openxmlformats.org/officeDocument/2006/relationships/image" Target="../media/image1578.png"/><Relationship Id="rId262" Type="http://schemas.openxmlformats.org/officeDocument/2006/relationships/image" Target="../media/image1645.png"/><Relationship Id="rId283" Type="http://schemas.openxmlformats.org/officeDocument/2006/relationships/customXml" Target="../ink/ink1688.xml"/><Relationship Id="rId313" Type="http://schemas.openxmlformats.org/officeDocument/2006/relationships/customXml" Target="../ink/ink1703.xml"/><Relationship Id="rId318" Type="http://schemas.openxmlformats.org/officeDocument/2006/relationships/image" Target="../media/image1672.png"/><Relationship Id="rId10" Type="http://schemas.openxmlformats.org/officeDocument/2006/relationships/customXml" Target="../ink/ink1551.xml"/><Relationship Id="rId31" Type="http://schemas.openxmlformats.org/officeDocument/2006/relationships/image" Target="../media/image1532.png"/><Relationship Id="rId52" Type="http://schemas.openxmlformats.org/officeDocument/2006/relationships/customXml" Target="../ink/ink1572.xml"/><Relationship Id="rId73" Type="http://schemas.openxmlformats.org/officeDocument/2006/relationships/image" Target="../media/image1553.png"/><Relationship Id="rId78" Type="http://schemas.openxmlformats.org/officeDocument/2006/relationships/customXml" Target="../ink/ink1585.xml"/><Relationship Id="rId94" Type="http://schemas.openxmlformats.org/officeDocument/2006/relationships/customXml" Target="../ink/ink1593.xml"/><Relationship Id="rId99" Type="http://schemas.openxmlformats.org/officeDocument/2006/relationships/image" Target="../media/image1566.png"/><Relationship Id="rId101" Type="http://schemas.openxmlformats.org/officeDocument/2006/relationships/image" Target="../media/image1567.png"/><Relationship Id="rId122" Type="http://schemas.openxmlformats.org/officeDocument/2006/relationships/customXml" Target="../ink/ink1607.xml"/><Relationship Id="rId143" Type="http://schemas.openxmlformats.org/officeDocument/2006/relationships/image" Target="../media/image1586.png"/><Relationship Id="rId148" Type="http://schemas.openxmlformats.org/officeDocument/2006/relationships/customXml" Target="../ink/ink1620.xml"/><Relationship Id="rId164" Type="http://schemas.openxmlformats.org/officeDocument/2006/relationships/customXml" Target="../ink/ink1628.xml"/><Relationship Id="rId169" Type="http://schemas.openxmlformats.org/officeDocument/2006/relationships/image" Target="../media/image1599.png"/><Relationship Id="rId185" Type="http://schemas.openxmlformats.org/officeDocument/2006/relationships/image" Target="../media/image1607.png"/><Relationship Id="rId4" Type="http://schemas.openxmlformats.org/officeDocument/2006/relationships/customXml" Target="../ink/ink1548.xml"/><Relationship Id="rId9" Type="http://schemas.openxmlformats.org/officeDocument/2006/relationships/image" Target="../media/image1521.png"/><Relationship Id="rId180" Type="http://schemas.openxmlformats.org/officeDocument/2006/relationships/customXml" Target="../ink/ink1636.xml"/><Relationship Id="rId210" Type="http://schemas.openxmlformats.org/officeDocument/2006/relationships/customXml" Target="../ink/ink1651.xml"/><Relationship Id="rId215" Type="http://schemas.openxmlformats.org/officeDocument/2006/relationships/image" Target="../media/image1622.png"/><Relationship Id="rId236" Type="http://schemas.openxmlformats.org/officeDocument/2006/relationships/customXml" Target="../ink/ink1664.xml"/><Relationship Id="rId257" Type="http://schemas.openxmlformats.org/officeDocument/2006/relationships/customXml" Target="../ink/ink1675.xml"/><Relationship Id="rId278" Type="http://schemas.openxmlformats.org/officeDocument/2006/relationships/image" Target="../media/image1653.png"/><Relationship Id="rId26" Type="http://schemas.openxmlformats.org/officeDocument/2006/relationships/customXml" Target="../ink/ink1559.xml"/><Relationship Id="rId231" Type="http://schemas.openxmlformats.org/officeDocument/2006/relationships/image" Target="../media/image1630.png"/><Relationship Id="rId252" Type="http://schemas.openxmlformats.org/officeDocument/2006/relationships/customXml" Target="../ink/ink1672.xml"/><Relationship Id="rId273" Type="http://schemas.openxmlformats.org/officeDocument/2006/relationships/customXml" Target="../ink/ink1683.xml"/><Relationship Id="rId294" Type="http://schemas.openxmlformats.org/officeDocument/2006/relationships/image" Target="../media/image1661.png"/><Relationship Id="rId308" Type="http://schemas.openxmlformats.org/officeDocument/2006/relationships/image" Target="../media/image1667.png"/><Relationship Id="rId329" Type="http://schemas.openxmlformats.org/officeDocument/2006/relationships/customXml" Target="../ink/ink1711.xml"/><Relationship Id="rId47" Type="http://schemas.openxmlformats.org/officeDocument/2006/relationships/image" Target="../media/image1540.png"/><Relationship Id="rId68" Type="http://schemas.openxmlformats.org/officeDocument/2006/relationships/customXml" Target="../ink/ink1580.xml"/><Relationship Id="rId89" Type="http://schemas.openxmlformats.org/officeDocument/2006/relationships/image" Target="../media/image1561.png"/><Relationship Id="rId112" Type="http://schemas.openxmlformats.org/officeDocument/2006/relationships/customXml" Target="../ink/ink1602.xml"/><Relationship Id="rId133" Type="http://schemas.openxmlformats.org/officeDocument/2006/relationships/image" Target="../media/image1581.png"/><Relationship Id="rId154" Type="http://schemas.openxmlformats.org/officeDocument/2006/relationships/customXml" Target="../ink/ink1623.xml"/><Relationship Id="rId175" Type="http://schemas.openxmlformats.org/officeDocument/2006/relationships/image" Target="../media/image1602.png"/><Relationship Id="rId196" Type="http://schemas.openxmlformats.org/officeDocument/2006/relationships/customXml" Target="../ink/ink1644.xml"/><Relationship Id="rId200" Type="http://schemas.openxmlformats.org/officeDocument/2006/relationships/customXml" Target="../ink/ink1646.xml"/><Relationship Id="rId16" Type="http://schemas.openxmlformats.org/officeDocument/2006/relationships/customXml" Target="../ink/ink1554.xml"/><Relationship Id="rId221" Type="http://schemas.openxmlformats.org/officeDocument/2006/relationships/image" Target="../media/image1625.png"/><Relationship Id="rId242" Type="http://schemas.openxmlformats.org/officeDocument/2006/relationships/customXml" Target="../ink/ink1667.xml"/><Relationship Id="rId263" Type="http://schemas.openxmlformats.org/officeDocument/2006/relationships/customXml" Target="../ink/ink1678.xml"/><Relationship Id="rId284" Type="http://schemas.openxmlformats.org/officeDocument/2006/relationships/image" Target="../media/image1656.png"/><Relationship Id="rId319" Type="http://schemas.openxmlformats.org/officeDocument/2006/relationships/customXml" Target="../ink/ink1706.xml"/><Relationship Id="rId37" Type="http://schemas.openxmlformats.org/officeDocument/2006/relationships/image" Target="../media/image1535.png"/><Relationship Id="rId58" Type="http://schemas.openxmlformats.org/officeDocument/2006/relationships/customXml" Target="../ink/ink1575.xml"/><Relationship Id="rId79" Type="http://schemas.openxmlformats.org/officeDocument/2006/relationships/image" Target="../media/image1556.png"/><Relationship Id="rId102" Type="http://schemas.openxmlformats.org/officeDocument/2006/relationships/customXml" Target="../ink/ink1597.xml"/><Relationship Id="rId123" Type="http://schemas.openxmlformats.org/officeDocument/2006/relationships/image" Target="../media/image1576.png"/><Relationship Id="rId144" Type="http://schemas.openxmlformats.org/officeDocument/2006/relationships/customXml" Target="../ink/ink1618.xml"/><Relationship Id="rId330" Type="http://schemas.openxmlformats.org/officeDocument/2006/relationships/image" Target="../media/image1677.png"/><Relationship Id="rId90" Type="http://schemas.openxmlformats.org/officeDocument/2006/relationships/customXml" Target="../ink/ink1591.xml"/><Relationship Id="rId165" Type="http://schemas.openxmlformats.org/officeDocument/2006/relationships/image" Target="../media/image1597.png"/><Relationship Id="rId186" Type="http://schemas.openxmlformats.org/officeDocument/2006/relationships/customXml" Target="../ink/ink1639.xml"/><Relationship Id="rId211" Type="http://schemas.openxmlformats.org/officeDocument/2006/relationships/image" Target="../media/image1620.png"/><Relationship Id="rId232" Type="http://schemas.openxmlformats.org/officeDocument/2006/relationships/customXml" Target="../ink/ink1662.xml"/><Relationship Id="rId253" Type="http://schemas.openxmlformats.org/officeDocument/2006/relationships/image" Target="../media/image1641.png"/><Relationship Id="rId274" Type="http://schemas.openxmlformats.org/officeDocument/2006/relationships/image" Target="../media/image1651.png"/><Relationship Id="rId295" Type="http://schemas.openxmlformats.org/officeDocument/2006/relationships/customXml" Target="../ink/ink1694.xml"/><Relationship Id="rId309" Type="http://schemas.openxmlformats.org/officeDocument/2006/relationships/customXml" Target="../ink/ink1701.xml"/><Relationship Id="rId27" Type="http://schemas.openxmlformats.org/officeDocument/2006/relationships/image" Target="../media/image1530.png"/><Relationship Id="rId48" Type="http://schemas.openxmlformats.org/officeDocument/2006/relationships/customXml" Target="../ink/ink1570.xml"/><Relationship Id="rId69" Type="http://schemas.openxmlformats.org/officeDocument/2006/relationships/image" Target="../media/image1551.png"/><Relationship Id="rId113" Type="http://schemas.openxmlformats.org/officeDocument/2006/relationships/image" Target="../media/image1572.png"/><Relationship Id="rId134" Type="http://schemas.openxmlformats.org/officeDocument/2006/relationships/customXml" Target="../ink/ink1613.xml"/><Relationship Id="rId320" Type="http://schemas.openxmlformats.org/officeDocument/2006/relationships/image" Target="../media/image1673.png"/><Relationship Id="rId80" Type="http://schemas.openxmlformats.org/officeDocument/2006/relationships/customXml" Target="../ink/ink1586.xml"/><Relationship Id="rId155" Type="http://schemas.openxmlformats.org/officeDocument/2006/relationships/image" Target="../media/image1592.png"/><Relationship Id="rId176" Type="http://schemas.openxmlformats.org/officeDocument/2006/relationships/customXml" Target="../ink/ink1634.xml"/><Relationship Id="rId197" Type="http://schemas.openxmlformats.org/officeDocument/2006/relationships/image" Target="../media/image1613.png"/><Relationship Id="rId201" Type="http://schemas.openxmlformats.org/officeDocument/2006/relationships/image" Target="../media/image1615.png"/><Relationship Id="rId222" Type="http://schemas.openxmlformats.org/officeDocument/2006/relationships/customXml" Target="../ink/ink1657.xml"/><Relationship Id="rId243" Type="http://schemas.openxmlformats.org/officeDocument/2006/relationships/image" Target="../media/image1636.png"/><Relationship Id="rId264" Type="http://schemas.openxmlformats.org/officeDocument/2006/relationships/image" Target="../media/image1646.png"/><Relationship Id="rId285" Type="http://schemas.openxmlformats.org/officeDocument/2006/relationships/customXml" Target="../ink/ink1689.xml"/><Relationship Id="rId17" Type="http://schemas.openxmlformats.org/officeDocument/2006/relationships/image" Target="../media/image1525.png"/><Relationship Id="rId38" Type="http://schemas.openxmlformats.org/officeDocument/2006/relationships/customXml" Target="../ink/ink1565.xml"/><Relationship Id="rId59" Type="http://schemas.openxmlformats.org/officeDocument/2006/relationships/image" Target="../media/image1546.png"/><Relationship Id="rId103" Type="http://schemas.openxmlformats.org/officeDocument/2006/relationships/image" Target="../media/image1568.png"/><Relationship Id="rId124" Type="http://schemas.openxmlformats.org/officeDocument/2006/relationships/customXml" Target="../ink/ink1608.xml"/><Relationship Id="rId310" Type="http://schemas.openxmlformats.org/officeDocument/2006/relationships/image" Target="../media/image1668.png"/><Relationship Id="rId70" Type="http://schemas.openxmlformats.org/officeDocument/2006/relationships/customXml" Target="../ink/ink1581.xml"/><Relationship Id="rId91" Type="http://schemas.openxmlformats.org/officeDocument/2006/relationships/image" Target="../media/image1562.png"/><Relationship Id="rId145" Type="http://schemas.openxmlformats.org/officeDocument/2006/relationships/image" Target="../media/image1587.png"/><Relationship Id="rId166" Type="http://schemas.openxmlformats.org/officeDocument/2006/relationships/customXml" Target="../ink/ink1629.xml"/><Relationship Id="rId187" Type="http://schemas.openxmlformats.org/officeDocument/2006/relationships/image" Target="../media/image1608.png"/><Relationship Id="rId331" Type="http://schemas.openxmlformats.org/officeDocument/2006/relationships/customXml" Target="../ink/ink1712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652.xml"/><Relationship Id="rId233" Type="http://schemas.openxmlformats.org/officeDocument/2006/relationships/image" Target="../media/image1631.png"/><Relationship Id="rId254" Type="http://schemas.openxmlformats.org/officeDocument/2006/relationships/customXml" Target="../ink/ink1673.xml"/><Relationship Id="rId28" Type="http://schemas.openxmlformats.org/officeDocument/2006/relationships/customXml" Target="../ink/ink1560.xml"/><Relationship Id="rId49" Type="http://schemas.openxmlformats.org/officeDocument/2006/relationships/image" Target="../media/image1541.png"/><Relationship Id="rId114" Type="http://schemas.openxmlformats.org/officeDocument/2006/relationships/customXml" Target="../ink/ink1603.xml"/><Relationship Id="rId275" Type="http://schemas.openxmlformats.org/officeDocument/2006/relationships/customXml" Target="../ink/ink1684.xml"/><Relationship Id="rId296" Type="http://schemas.openxmlformats.org/officeDocument/2006/relationships/image" Target="../media/image1662.png"/><Relationship Id="rId300" Type="http://schemas.openxmlformats.org/officeDocument/2006/relationships/image" Target="../media/image1664.png"/><Relationship Id="rId60" Type="http://schemas.openxmlformats.org/officeDocument/2006/relationships/customXml" Target="../ink/ink1576.xml"/><Relationship Id="rId81" Type="http://schemas.openxmlformats.org/officeDocument/2006/relationships/image" Target="../media/image1557.png"/><Relationship Id="rId135" Type="http://schemas.openxmlformats.org/officeDocument/2006/relationships/image" Target="../media/image1582.png"/><Relationship Id="rId156" Type="http://schemas.openxmlformats.org/officeDocument/2006/relationships/customXml" Target="../ink/ink1624.xml"/><Relationship Id="rId177" Type="http://schemas.openxmlformats.org/officeDocument/2006/relationships/image" Target="../media/image1603.png"/><Relationship Id="rId198" Type="http://schemas.openxmlformats.org/officeDocument/2006/relationships/customXml" Target="../ink/ink1645.xml"/><Relationship Id="rId321" Type="http://schemas.openxmlformats.org/officeDocument/2006/relationships/customXml" Target="../ink/ink1707.xml"/><Relationship Id="rId202" Type="http://schemas.openxmlformats.org/officeDocument/2006/relationships/customXml" Target="../ink/ink1647.xml"/><Relationship Id="rId223" Type="http://schemas.openxmlformats.org/officeDocument/2006/relationships/image" Target="../media/image1626.png"/><Relationship Id="rId244" Type="http://schemas.openxmlformats.org/officeDocument/2006/relationships/customXml" Target="../ink/ink1668.xml"/><Relationship Id="rId18" Type="http://schemas.openxmlformats.org/officeDocument/2006/relationships/customXml" Target="../ink/ink1555.xml"/><Relationship Id="rId39" Type="http://schemas.openxmlformats.org/officeDocument/2006/relationships/image" Target="../media/image1536.png"/><Relationship Id="rId265" Type="http://schemas.openxmlformats.org/officeDocument/2006/relationships/customXml" Target="../ink/ink1679.xml"/><Relationship Id="rId286" Type="http://schemas.openxmlformats.org/officeDocument/2006/relationships/image" Target="../media/image1657.png"/><Relationship Id="rId50" Type="http://schemas.openxmlformats.org/officeDocument/2006/relationships/customXml" Target="../ink/ink1571.xml"/><Relationship Id="rId104" Type="http://schemas.openxmlformats.org/officeDocument/2006/relationships/customXml" Target="../ink/ink1598.xml"/><Relationship Id="rId125" Type="http://schemas.openxmlformats.org/officeDocument/2006/relationships/image" Target="../media/image1577.png"/><Relationship Id="rId146" Type="http://schemas.openxmlformats.org/officeDocument/2006/relationships/customXml" Target="../ink/ink1619.xml"/><Relationship Id="rId167" Type="http://schemas.openxmlformats.org/officeDocument/2006/relationships/image" Target="../media/image1598.png"/><Relationship Id="rId188" Type="http://schemas.openxmlformats.org/officeDocument/2006/relationships/customXml" Target="../ink/ink1640.xml"/><Relationship Id="rId311" Type="http://schemas.openxmlformats.org/officeDocument/2006/relationships/customXml" Target="../ink/ink1702.xml"/><Relationship Id="rId332" Type="http://schemas.openxmlformats.org/officeDocument/2006/relationships/image" Target="../media/image1678.png"/><Relationship Id="rId71" Type="http://schemas.openxmlformats.org/officeDocument/2006/relationships/image" Target="../media/image1552.png"/><Relationship Id="rId92" Type="http://schemas.openxmlformats.org/officeDocument/2006/relationships/customXml" Target="../ink/ink1592.xml"/><Relationship Id="rId213" Type="http://schemas.openxmlformats.org/officeDocument/2006/relationships/image" Target="../media/image1621.png"/><Relationship Id="rId234" Type="http://schemas.openxmlformats.org/officeDocument/2006/relationships/customXml" Target="../ink/ink1663.xml"/><Relationship Id="rId2" Type="http://schemas.openxmlformats.org/officeDocument/2006/relationships/customXml" Target="../ink/ink1547.xml"/><Relationship Id="rId29" Type="http://schemas.openxmlformats.org/officeDocument/2006/relationships/image" Target="../media/image1531.png"/><Relationship Id="rId255" Type="http://schemas.openxmlformats.org/officeDocument/2006/relationships/customXml" Target="../ink/ink1674.xml"/><Relationship Id="rId276" Type="http://schemas.openxmlformats.org/officeDocument/2006/relationships/image" Target="../media/image1652.png"/><Relationship Id="rId297" Type="http://schemas.openxmlformats.org/officeDocument/2006/relationships/customXml" Target="../ink/ink1695.xml"/><Relationship Id="rId40" Type="http://schemas.openxmlformats.org/officeDocument/2006/relationships/customXml" Target="../ink/ink1566.xml"/><Relationship Id="rId115" Type="http://schemas.openxmlformats.org/officeDocument/2006/relationships/image" Target="../media/image495.png"/><Relationship Id="rId136" Type="http://schemas.openxmlformats.org/officeDocument/2006/relationships/customXml" Target="../ink/ink1614.xml"/><Relationship Id="rId157" Type="http://schemas.openxmlformats.org/officeDocument/2006/relationships/image" Target="../media/image1593.png"/><Relationship Id="rId178" Type="http://schemas.openxmlformats.org/officeDocument/2006/relationships/customXml" Target="../ink/ink1635.xml"/><Relationship Id="rId301" Type="http://schemas.openxmlformats.org/officeDocument/2006/relationships/customXml" Target="../ink/ink1697.xml"/><Relationship Id="rId322" Type="http://schemas.openxmlformats.org/officeDocument/2006/relationships/image" Target="../media/image1674.png"/><Relationship Id="rId61" Type="http://schemas.openxmlformats.org/officeDocument/2006/relationships/image" Target="../media/image1547.png"/><Relationship Id="rId82" Type="http://schemas.openxmlformats.org/officeDocument/2006/relationships/customXml" Target="../ink/ink1587.xml"/><Relationship Id="rId199" Type="http://schemas.openxmlformats.org/officeDocument/2006/relationships/image" Target="../media/image1614.png"/><Relationship Id="rId203" Type="http://schemas.openxmlformats.org/officeDocument/2006/relationships/image" Target="../media/image1616.png"/><Relationship Id="rId19" Type="http://schemas.openxmlformats.org/officeDocument/2006/relationships/image" Target="../media/image1526.png"/><Relationship Id="rId224" Type="http://schemas.openxmlformats.org/officeDocument/2006/relationships/customXml" Target="../ink/ink1658.xml"/><Relationship Id="rId245" Type="http://schemas.openxmlformats.org/officeDocument/2006/relationships/image" Target="../media/image1637.png"/><Relationship Id="rId266" Type="http://schemas.openxmlformats.org/officeDocument/2006/relationships/image" Target="../media/image1647.png"/><Relationship Id="rId287" Type="http://schemas.openxmlformats.org/officeDocument/2006/relationships/customXml" Target="../ink/ink1690.xml"/><Relationship Id="rId30" Type="http://schemas.openxmlformats.org/officeDocument/2006/relationships/customXml" Target="../ink/ink1561.xml"/><Relationship Id="rId105" Type="http://schemas.openxmlformats.org/officeDocument/2006/relationships/image" Target="../media/image1569.png"/><Relationship Id="rId126" Type="http://schemas.openxmlformats.org/officeDocument/2006/relationships/customXml" Target="../ink/ink1609.xml"/><Relationship Id="rId147" Type="http://schemas.openxmlformats.org/officeDocument/2006/relationships/image" Target="../media/image1588.png"/><Relationship Id="rId168" Type="http://schemas.openxmlformats.org/officeDocument/2006/relationships/customXml" Target="../ink/ink1630.xml"/><Relationship Id="rId312" Type="http://schemas.openxmlformats.org/officeDocument/2006/relationships/image" Target="../media/image1669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33.png"/><Relationship Id="rId21" Type="http://schemas.openxmlformats.org/officeDocument/2006/relationships/image" Target="../media/image1688.png"/><Relationship Id="rId42" Type="http://schemas.openxmlformats.org/officeDocument/2006/relationships/customXml" Target="../ink/ink1733.xml"/><Relationship Id="rId63" Type="http://schemas.openxmlformats.org/officeDocument/2006/relationships/image" Target="../media/image1707.png"/><Relationship Id="rId84" Type="http://schemas.openxmlformats.org/officeDocument/2006/relationships/customXml" Target="../ink/ink1754.xml"/><Relationship Id="rId138" Type="http://schemas.openxmlformats.org/officeDocument/2006/relationships/image" Target="../media/image1743.png"/><Relationship Id="rId159" Type="http://schemas.openxmlformats.org/officeDocument/2006/relationships/customXml" Target="../ink/ink1792.xml"/><Relationship Id="rId170" Type="http://schemas.openxmlformats.org/officeDocument/2006/relationships/image" Target="../media/image1759.png"/><Relationship Id="rId191" Type="http://schemas.openxmlformats.org/officeDocument/2006/relationships/customXml" Target="../ink/ink1808.xml"/><Relationship Id="rId205" Type="http://schemas.openxmlformats.org/officeDocument/2006/relationships/customXml" Target="../ink/ink1815.xml"/><Relationship Id="rId226" Type="http://schemas.openxmlformats.org/officeDocument/2006/relationships/image" Target="../media/image1787.png"/><Relationship Id="rId247" Type="http://schemas.openxmlformats.org/officeDocument/2006/relationships/customXml" Target="../ink/ink1836.xml"/><Relationship Id="rId107" Type="http://schemas.openxmlformats.org/officeDocument/2006/relationships/image" Target="../media/image1728.png"/><Relationship Id="rId11" Type="http://schemas.openxmlformats.org/officeDocument/2006/relationships/image" Target="../media/image1683.png"/><Relationship Id="rId32" Type="http://schemas.openxmlformats.org/officeDocument/2006/relationships/customXml" Target="../ink/ink1728.xml"/><Relationship Id="rId53" Type="http://schemas.openxmlformats.org/officeDocument/2006/relationships/image" Target="../media/image1702.png"/><Relationship Id="rId74" Type="http://schemas.openxmlformats.org/officeDocument/2006/relationships/customXml" Target="../ink/ink1749.xml"/><Relationship Id="rId128" Type="http://schemas.openxmlformats.org/officeDocument/2006/relationships/customXml" Target="../ink/ink1776.xml"/><Relationship Id="rId149" Type="http://schemas.openxmlformats.org/officeDocument/2006/relationships/customXml" Target="../ink/ink1787.xml"/><Relationship Id="rId5" Type="http://schemas.openxmlformats.org/officeDocument/2006/relationships/image" Target="../media/image1680.png"/><Relationship Id="rId95" Type="http://schemas.openxmlformats.org/officeDocument/2006/relationships/image" Target="../media/image1722.png"/><Relationship Id="rId160" Type="http://schemas.openxmlformats.org/officeDocument/2006/relationships/image" Target="../media/image1754.png"/><Relationship Id="rId181" Type="http://schemas.openxmlformats.org/officeDocument/2006/relationships/customXml" Target="../ink/ink1803.xml"/><Relationship Id="rId216" Type="http://schemas.openxmlformats.org/officeDocument/2006/relationships/image" Target="../media/image1782.png"/><Relationship Id="rId237" Type="http://schemas.openxmlformats.org/officeDocument/2006/relationships/customXml" Target="../ink/ink1831.xml"/><Relationship Id="rId258" Type="http://schemas.openxmlformats.org/officeDocument/2006/relationships/image" Target="../media/image1803.png"/><Relationship Id="rId22" Type="http://schemas.openxmlformats.org/officeDocument/2006/relationships/customXml" Target="../ink/ink1723.xml"/><Relationship Id="rId43" Type="http://schemas.openxmlformats.org/officeDocument/2006/relationships/image" Target="../media/image1697.png"/><Relationship Id="rId64" Type="http://schemas.openxmlformats.org/officeDocument/2006/relationships/customXml" Target="../ink/ink1744.xml"/><Relationship Id="rId118" Type="http://schemas.openxmlformats.org/officeDocument/2006/relationships/customXml" Target="../ink/ink1771.xml"/><Relationship Id="rId139" Type="http://schemas.openxmlformats.org/officeDocument/2006/relationships/customXml" Target="../ink/ink1782.xml"/><Relationship Id="rId85" Type="http://schemas.openxmlformats.org/officeDocument/2006/relationships/image" Target="../media/image1717.png"/><Relationship Id="rId150" Type="http://schemas.openxmlformats.org/officeDocument/2006/relationships/image" Target="../media/image1749.png"/><Relationship Id="rId171" Type="http://schemas.openxmlformats.org/officeDocument/2006/relationships/customXml" Target="../ink/ink1798.xml"/><Relationship Id="rId192" Type="http://schemas.openxmlformats.org/officeDocument/2006/relationships/image" Target="../media/image1770.png"/><Relationship Id="rId206" Type="http://schemas.openxmlformats.org/officeDocument/2006/relationships/image" Target="../media/image1777.png"/><Relationship Id="rId227" Type="http://schemas.openxmlformats.org/officeDocument/2006/relationships/customXml" Target="../ink/ink1826.xml"/><Relationship Id="rId248" Type="http://schemas.openxmlformats.org/officeDocument/2006/relationships/image" Target="../media/image1798.png"/><Relationship Id="rId12" Type="http://schemas.openxmlformats.org/officeDocument/2006/relationships/customXml" Target="../ink/ink1718.xml"/><Relationship Id="rId33" Type="http://schemas.openxmlformats.org/officeDocument/2006/relationships/image" Target="../media/image1694.png"/><Relationship Id="rId108" Type="http://schemas.openxmlformats.org/officeDocument/2006/relationships/customXml" Target="../ink/ink1766.xml"/><Relationship Id="rId129" Type="http://schemas.openxmlformats.org/officeDocument/2006/relationships/image" Target="../media/image1739.png"/><Relationship Id="rId54" Type="http://schemas.openxmlformats.org/officeDocument/2006/relationships/customXml" Target="../ink/ink1739.xml"/><Relationship Id="rId75" Type="http://schemas.openxmlformats.org/officeDocument/2006/relationships/image" Target="../media/image1712.png"/><Relationship Id="rId96" Type="http://schemas.openxmlformats.org/officeDocument/2006/relationships/customXml" Target="../ink/ink1760.xml"/><Relationship Id="rId140" Type="http://schemas.openxmlformats.org/officeDocument/2006/relationships/image" Target="../media/image1744.png"/><Relationship Id="rId161" Type="http://schemas.openxmlformats.org/officeDocument/2006/relationships/customXml" Target="../ink/ink1793.xml"/><Relationship Id="rId182" Type="http://schemas.openxmlformats.org/officeDocument/2006/relationships/image" Target="../media/image1765.png"/><Relationship Id="rId217" Type="http://schemas.openxmlformats.org/officeDocument/2006/relationships/customXml" Target="../ink/ink182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15.xml"/><Relationship Id="rId212" Type="http://schemas.openxmlformats.org/officeDocument/2006/relationships/image" Target="../media/image1780.png"/><Relationship Id="rId233" Type="http://schemas.openxmlformats.org/officeDocument/2006/relationships/customXml" Target="../ink/ink1829.xml"/><Relationship Id="rId238" Type="http://schemas.openxmlformats.org/officeDocument/2006/relationships/image" Target="../media/image1793.png"/><Relationship Id="rId254" Type="http://schemas.openxmlformats.org/officeDocument/2006/relationships/image" Target="../media/image1801.png"/><Relationship Id="rId259" Type="http://schemas.openxmlformats.org/officeDocument/2006/relationships/customXml" Target="../ink/ink1842.xml"/><Relationship Id="rId23" Type="http://schemas.openxmlformats.org/officeDocument/2006/relationships/image" Target="../media/image1689.png"/><Relationship Id="rId28" Type="http://schemas.openxmlformats.org/officeDocument/2006/relationships/customXml" Target="../ink/ink1726.xml"/><Relationship Id="rId49" Type="http://schemas.openxmlformats.org/officeDocument/2006/relationships/image" Target="../media/image1700.png"/><Relationship Id="rId114" Type="http://schemas.openxmlformats.org/officeDocument/2006/relationships/customXml" Target="../ink/ink1769.xml"/><Relationship Id="rId119" Type="http://schemas.openxmlformats.org/officeDocument/2006/relationships/image" Target="../media/image1734.png"/><Relationship Id="rId44" Type="http://schemas.openxmlformats.org/officeDocument/2006/relationships/customXml" Target="../ink/ink1734.xml"/><Relationship Id="rId60" Type="http://schemas.openxmlformats.org/officeDocument/2006/relationships/customXml" Target="../ink/ink1742.xml"/><Relationship Id="rId65" Type="http://schemas.openxmlformats.org/officeDocument/2006/relationships/image" Target="../media/image1708.png"/><Relationship Id="rId81" Type="http://schemas.openxmlformats.org/officeDocument/2006/relationships/image" Target="../media/image1715.png"/><Relationship Id="rId86" Type="http://schemas.openxmlformats.org/officeDocument/2006/relationships/customXml" Target="../ink/ink1755.xml"/><Relationship Id="rId130" Type="http://schemas.openxmlformats.org/officeDocument/2006/relationships/customXml" Target="../ink/ink1777.xml"/><Relationship Id="rId135" Type="http://schemas.openxmlformats.org/officeDocument/2006/relationships/image" Target="../media/image1742.png"/><Relationship Id="rId151" Type="http://schemas.openxmlformats.org/officeDocument/2006/relationships/customXml" Target="../ink/ink1788.xml"/><Relationship Id="rId156" Type="http://schemas.openxmlformats.org/officeDocument/2006/relationships/image" Target="../media/image1752.png"/><Relationship Id="rId177" Type="http://schemas.openxmlformats.org/officeDocument/2006/relationships/customXml" Target="../ink/ink1801.xml"/><Relationship Id="rId198" Type="http://schemas.openxmlformats.org/officeDocument/2006/relationships/image" Target="../media/image1773.png"/><Relationship Id="rId172" Type="http://schemas.openxmlformats.org/officeDocument/2006/relationships/image" Target="../media/image1760.png"/><Relationship Id="rId193" Type="http://schemas.openxmlformats.org/officeDocument/2006/relationships/customXml" Target="../ink/ink1809.xml"/><Relationship Id="rId202" Type="http://schemas.openxmlformats.org/officeDocument/2006/relationships/image" Target="../media/image1775.png"/><Relationship Id="rId207" Type="http://schemas.openxmlformats.org/officeDocument/2006/relationships/customXml" Target="../ink/ink1816.xml"/><Relationship Id="rId223" Type="http://schemas.openxmlformats.org/officeDocument/2006/relationships/customXml" Target="../ink/ink1824.xml"/><Relationship Id="rId228" Type="http://schemas.openxmlformats.org/officeDocument/2006/relationships/image" Target="../media/image1788.png"/><Relationship Id="rId244" Type="http://schemas.openxmlformats.org/officeDocument/2006/relationships/image" Target="../media/image1796.png"/><Relationship Id="rId249" Type="http://schemas.openxmlformats.org/officeDocument/2006/relationships/customXml" Target="../ink/ink1837.xml"/><Relationship Id="rId13" Type="http://schemas.openxmlformats.org/officeDocument/2006/relationships/image" Target="../media/image1684.png"/><Relationship Id="rId18" Type="http://schemas.openxmlformats.org/officeDocument/2006/relationships/customXml" Target="../ink/ink1721.xml"/><Relationship Id="rId39" Type="http://schemas.openxmlformats.org/officeDocument/2006/relationships/image" Target="../media/image249.png"/><Relationship Id="rId109" Type="http://schemas.openxmlformats.org/officeDocument/2006/relationships/image" Target="../media/image1729.png"/><Relationship Id="rId260" Type="http://schemas.openxmlformats.org/officeDocument/2006/relationships/image" Target="../media/image1804.png"/><Relationship Id="rId34" Type="http://schemas.openxmlformats.org/officeDocument/2006/relationships/customXml" Target="../ink/ink1729.xml"/><Relationship Id="rId50" Type="http://schemas.openxmlformats.org/officeDocument/2006/relationships/customXml" Target="../ink/ink1737.xml"/><Relationship Id="rId55" Type="http://schemas.openxmlformats.org/officeDocument/2006/relationships/image" Target="../media/image1703.png"/><Relationship Id="rId76" Type="http://schemas.openxmlformats.org/officeDocument/2006/relationships/customXml" Target="../ink/ink1750.xml"/><Relationship Id="rId97" Type="http://schemas.openxmlformats.org/officeDocument/2006/relationships/image" Target="../media/image1723.png"/><Relationship Id="rId104" Type="http://schemas.openxmlformats.org/officeDocument/2006/relationships/customXml" Target="../ink/ink1764.xml"/><Relationship Id="rId120" Type="http://schemas.openxmlformats.org/officeDocument/2006/relationships/customXml" Target="../ink/ink1772.xml"/><Relationship Id="rId125" Type="http://schemas.openxmlformats.org/officeDocument/2006/relationships/image" Target="../media/image1737.png"/><Relationship Id="rId141" Type="http://schemas.openxmlformats.org/officeDocument/2006/relationships/customXml" Target="../ink/ink1783.xml"/><Relationship Id="rId146" Type="http://schemas.openxmlformats.org/officeDocument/2006/relationships/image" Target="../media/image1747.png"/><Relationship Id="rId167" Type="http://schemas.openxmlformats.org/officeDocument/2006/relationships/customXml" Target="../ink/ink1796.xml"/><Relationship Id="rId188" Type="http://schemas.openxmlformats.org/officeDocument/2006/relationships/image" Target="../media/image1768.png"/><Relationship Id="rId7" Type="http://schemas.openxmlformats.org/officeDocument/2006/relationships/image" Target="../media/image1681.png"/><Relationship Id="rId71" Type="http://schemas.openxmlformats.org/officeDocument/2006/relationships/image" Target="../media/image1710.png"/><Relationship Id="rId92" Type="http://schemas.openxmlformats.org/officeDocument/2006/relationships/customXml" Target="../ink/ink1758.xml"/><Relationship Id="rId162" Type="http://schemas.openxmlformats.org/officeDocument/2006/relationships/image" Target="../media/image1755.png"/><Relationship Id="rId183" Type="http://schemas.openxmlformats.org/officeDocument/2006/relationships/customXml" Target="../ink/ink1804.xml"/><Relationship Id="rId213" Type="http://schemas.openxmlformats.org/officeDocument/2006/relationships/customXml" Target="../ink/ink1819.xml"/><Relationship Id="rId218" Type="http://schemas.openxmlformats.org/officeDocument/2006/relationships/image" Target="../media/image1783.png"/><Relationship Id="rId234" Type="http://schemas.openxmlformats.org/officeDocument/2006/relationships/image" Target="../media/image1791.png"/><Relationship Id="rId239" Type="http://schemas.openxmlformats.org/officeDocument/2006/relationships/customXml" Target="../ink/ink1832.xml"/><Relationship Id="rId2" Type="http://schemas.openxmlformats.org/officeDocument/2006/relationships/customXml" Target="../ink/ink1713.xml"/><Relationship Id="rId29" Type="http://schemas.openxmlformats.org/officeDocument/2006/relationships/image" Target="../media/image1692.png"/><Relationship Id="rId250" Type="http://schemas.openxmlformats.org/officeDocument/2006/relationships/image" Target="../media/image1799.png"/><Relationship Id="rId255" Type="http://schemas.openxmlformats.org/officeDocument/2006/relationships/customXml" Target="../ink/ink1840.xml"/><Relationship Id="rId24" Type="http://schemas.openxmlformats.org/officeDocument/2006/relationships/customXml" Target="../ink/ink1724.xml"/><Relationship Id="rId40" Type="http://schemas.openxmlformats.org/officeDocument/2006/relationships/customXml" Target="../ink/ink1732.xml"/><Relationship Id="rId45" Type="http://schemas.openxmlformats.org/officeDocument/2006/relationships/image" Target="../media/image1698.png"/><Relationship Id="rId66" Type="http://schemas.openxmlformats.org/officeDocument/2006/relationships/customXml" Target="../ink/ink1745.xml"/><Relationship Id="rId87" Type="http://schemas.openxmlformats.org/officeDocument/2006/relationships/image" Target="../media/image1718.png"/><Relationship Id="rId110" Type="http://schemas.openxmlformats.org/officeDocument/2006/relationships/customXml" Target="../ink/ink1767.xml"/><Relationship Id="rId115" Type="http://schemas.openxmlformats.org/officeDocument/2006/relationships/image" Target="../media/image1732.png"/><Relationship Id="rId131" Type="http://schemas.openxmlformats.org/officeDocument/2006/relationships/image" Target="../media/image1740.png"/><Relationship Id="rId136" Type="http://schemas.openxmlformats.org/officeDocument/2006/relationships/customXml" Target="../ink/ink1780.xml"/><Relationship Id="rId157" Type="http://schemas.openxmlformats.org/officeDocument/2006/relationships/customXml" Target="../ink/ink1791.xml"/><Relationship Id="rId178" Type="http://schemas.openxmlformats.org/officeDocument/2006/relationships/image" Target="../media/image1763.png"/><Relationship Id="rId61" Type="http://schemas.openxmlformats.org/officeDocument/2006/relationships/image" Target="../media/image1706.png"/><Relationship Id="rId82" Type="http://schemas.openxmlformats.org/officeDocument/2006/relationships/customXml" Target="../ink/ink1753.xml"/><Relationship Id="rId152" Type="http://schemas.openxmlformats.org/officeDocument/2006/relationships/image" Target="../media/image1750.png"/><Relationship Id="rId173" Type="http://schemas.openxmlformats.org/officeDocument/2006/relationships/customXml" Target="../ink/ink1799.xml"/><Relationship Id="rId194" Type="http://schemas.openxmlformats.org/officeDocument/2006/relationships/image" Target="../media/image1771.png"/><Relationship Id="rId199" Type="http://schemas.openxmlformats.org/officeDocument/2006/relationships/customXml" Target="../ink/ink1812.xml"/><Relationship Id="rId203" Type="http://schemas.openxmlformats.org/officeDocument/2006/relationships/customXml" Target="../ink/ink1814.xml"/><Relationship Id="rId208" Type="http://schemas.openxmlformats.org/officeDocument/2006/relationships/image" Target="../media/image1778.png"/><Relationship Id="rId229" Type="http://schemas.openxmlformats.org/officeDocument/2006/relationships/customXml" Target="../ink/ink1827.xml"/><Relationship Id="rId19" Type="http://schemas.openxmlformats.org/officeDocument/2006/relationships/image" Target="../media/image1687.png"/><Relationship Id="rId224" Type="http://schemas.openxmlformats.org/officeDocument/2006/relationships/image" Target="../media/image1786.png"/><Relationship Id="rId240" Type="http://schemas.openxmlformats.org/officeDocument/2006/relationships/image" Target="../media/image1794.png"/><Relationship Id="rId245" Type="http://schemas.openxmlformats.org/officeDocument/2006/relationships/customXml" Target="../ink/ink1835.xml"/><Relationship Id="rId261" Type="http://schemas.openxmlformats.org/officeDocument/2006/relationships/customXml" Target="../ink/ink1843.xml"/><Relationship Id="rId14" Type="http://schemas.openxmlformats.org/officeDocument/2006/relationships/customXml" Target="../ink/ink1719.xml"/><Relationship Id="rId30" Type="http://schemas.openxmlformats.org/officeDocument/2006/relationships/customXml" Target="../ink/ink1727.xml"/><Relationship Id="rId35" Type="http://schemas.openxmlformats.org/officeDocument/2006/relationships/image" Target="../media/image1695.png"/><Relationship Id="rId56" Type="http://schemas.openxmlformats.org/officeDocument/2006/relationships/customXml" Target="../ink/ink1740.xml"/><Relationship Id="rId77" Type="http://schemas.openxmlformats.org/officeDocument/2006/relationships/image" Target="../media/image1713.png"/><Relationship Id="rId100" Type="http://schemas.openxmlformats.org/officeDocument/2006/relationships/customXml" Target="../ink/ink1762.xml"/><Relationship Id="rId105" Type="http://schemas.openxmlformats.org/officeDocument/2006/relationships/image" Target="../media/image1727.png"/><Relationship Id="rId126" Type="http://schemas.openxmlformats.org/officeDocument/2006/relationships/customXml" Target="../ink/ink1775.xml"/><Relationship Id="rId147" Type="http://schemas.openxmlformats.org/officeDocument/2006/relationships/customXml" Target="../ink/ink1786.xml"/><Relationship Id="rId168" Type="http://schemas.openxmlformats.org/officeDocument/2006/relationships/image" Target="../media/image1758.png"/><Relationship Id="rId8" Type="http://schemas.openxmlformats.org/officeDocument/2006/relationships/customXml" Target="../ink/ink1716.xml"/><Relationship Id="rId51" Type="http://schemas.openxmlformats.org/officeDocument/2006/relationships/image" Target="../media/image1701.png"/><Relationship Id="rId72" Type="http://schemas.openxmlformats.org/officeDocument/2006/relationships/customXml" Target="../ink/ink1748.xml"/><Relationship Id="rId93" Type="http://schemas.openxmlformats.org/officeDocument/2006/relationships/image" Target="../media/image1721.png"/><Relationship Id="rId98" Type="http://schemas.openxmlformats.org/officeDocument/2006/relationships/customXml" Target="../ink/ink1761.xml"/><Relationship Id="rId121" Type="http://schemas.openxmlformats.org/officeDocument/2006/relationships/image" Target="../media/image1735.png"/><Relationship Id="rId142" Type="http://schemas.openxmlformats.org/officeDocument/2006/relationships/image" Target="../media/image1745.png"/><Relationship Id="rId163" Type="http://schemas.openxmlformats.org/officeDocument/2006/relationships/customXml" Target="../ink/ink1794.xml"/><Relationship Id="rId184" Type="http://schemas.openxmlformats.org/officeDocument/2006/relationships/image" Target="../media/image1766.png"/><Relationship Id="rId189" Type="http://schemas.openxmlformats.org/officeDocument/2006/relationships/customXml" Target="../ink/ink1807.xml"/><Relationship Id="rId219" Type="http://schemas.openxmlformats.org/officeDocument/2006/relationships/customXml" Target="../ink/ink1822.xml"/><Relationship Id="rId3" Type="http://schemas.openxmlformats.org/officeDocument/2006/relationships/image" Target="../media/image1679.png"/><Relationship Id="rId214" Type="http://schemas.openxmlformats.org/officeDocument/2006/relationships/image" Target="../media/image1781.png"/><Relationship Id="rId230" Type="http://schemas.openxmlformats.org/officeDocument/2006/relationships/image" Target="../media/image1789.png"/><Relationship Id="rId235" Type="http://schemas.openxmlformats.org/officeDocument/2006/relationships/customXml" Target="../ink/ink1830.xml"/><Relationship Id="rId251" Type="http://schemas.openxmlformats.org/officeDocument/2006/relationships/customXml" Target="../ink/ink1838.xml"/><Relationship Id="rId256" Type="http://schemas.openxmlformats.org/officeDocument/2006/relationships/image" Target="../media/image1802.png"/><Relationship Id="rId25" Type="http://schemas.openxmlformats.org/officeDocument/2006/relationships/image" Target="../media/image1690.png"/><Relationship Id="rId46" Type="http://schemas.openxmlformats.org/officeDocument/2006/relationships/customXml" Target="../ink/ink1735.xml"/><Relationship Id="rId67" Type="http://schemas.openxmlformats.org/officeDocument/2006/relationships/image" Target="../media/image1709.png"/><Relationship Id="rId116" Type="http://schemas.openxmlformats.org/officeDocument/2006/relationships/customXml" Target="../ink/ink1770.xml"/><Relationship Id="rId137" Type="http://schemas.openxmlformats.org/officeDocument/2006/relationships/customXml" Target="../ink/ink1781.xml"/><Relationship Id="rId158" Type="http://schemas.openxmlformats.org/officeDocument/2006/relationships/image" Target="../media/image1753.png"/><Relationship Id="rId20" Type="http://schemas.openxmlformats.org/officeDocument/2006/relationships/customXml" Target="../ink/ink1722.xml"/><Relationship Id="rId41" Type="http://schemas.openxmlformats.org/officeDocument/2006/relationships/image" Target="../media/image16.png"/><Relationship Id="rId62" Type="http://schemas.openxmlformats.org/officeDocument/2006/relationships/customXml" Target="../ink/ink1743.xml"/><Relationship Id="rId83" Type="http://schemas.openxmlformats.org/officeDocument/2006/relationships/image" Target="../media/image1716.png"/><Relationship Id="rId88" Type="http://schemas.openxmlformats.org/officeDocument/2006/relationships/customXml" Target="../ink/ink1756.xml"/><Relationship Id="rId111" Type="http://schemas.openxmlformats.org/officeDocument/2006/relationships/image" Target="../media/image1730.png"/><Relationship Id="rId132" Type="http://schemas.openxmlformats.org/officeDocument/2006/relationships/customXml" Target="../ink/ink1778.xml"/><Relationship Id="rId153" Type="http://schemas.openxmlformats.org/officeDocument/2006/relationships/customXml" Target="../ink/ink1789.xml"/><Relationship Id="rId174" Type="http://schemas.openxmlformats.org/officeDocument/2006/relationships/image" Target="../media/image1761.png"/><Relationship Id="rId179" Type="http://schemas.openxmlformats.org/officeDocument/2006/relationships/customXml" Target="../ink/ink1802.xml"/><Relationship Id="rId195" Type="http://schemas.openxmlformats.org/officeDocument/2006/relationships/customXml" Target="../ink/ink1810.xml"/><Relationship Id="rId209" Type="http://schemas.openxmlformats.org/officeDocument/2006/relationships/customXml" Target="../ink/ink1817.xml"/><Relationship Id="rId190" Type="http://schemas.openxmlformats.org/officeDocument/2006/relationships/image" Target="../media/image1769.png"/><Relationship Id="rId204" Type="http://schemas.openxmlformats.org/officeDocument/2006/relationships/image" Target="../media/image1776.png"/><Relationship Id="rId220" Type="http://schemas.openxmlformats.org/officeDocument/2006/relationships/image" Target="../media/image1784.png"/><Relationship Id="rId225" Type="http://schemas.openxmlformats.org/officeDocument/2006/relationships/customXml" Target="../ink/ink1825.xml"/><Relationship Id="rId241" Type="http://schemas.openxmlformats.org/officeDocument/2006/relationships/customXml" Target="../ink/ink1833.xml"/><Relationship Id="rId246" Type="http://schemas.openxmlformats.org/officeDocument/2006/relationships/image" Target="../media/image1797.png"/><Relationship Id="rId15" Type="http://schemas.openxmlformats.org/officeDocument/2006/relationships/image" Target="../media/image1685.png"/><Relationship Id="rId36" Type="http://schemas.openxmlformats.org/officeDocument/2006/relationships/customXml" Target="../ink/ink1730.xml"/><Relationship Id="rId57" Type="http://schemas.openxmlformats.org/officeDocument/2006/relationships/image" Target="../media/image1704.png"/><Relationship Id="rId106" Type="http://schemas.openxmlformats.org/officeDocument/2006/relationships/customXml" Target="../ink/ink1765.xml"/><Relationship Id="rId127" Type="http://schemas.openxmlformats.org/officeDocument/2006/relationships/image" Target="../media/image1738.png"/><Relationship Id="rId262" Type="http://schemas.openxmlformats.org/officeDocument/2006/relationships/image" Target="../media/image1805.png"/><Relationship Id="rId10" Type="http://schemas.openxmlformats.org/officeDocument/2006/relationships/customXml" Target="../ink/ink1717.xml"/><Relationship Id="rId31" Type="http://schemas.openxmlformats.org/officeDocument/2006/relationships/image" Target="../media/image1693.png"/><Relationship Id="rId52" Type="http://schemas.openxmlformats.org/officeDocument/2006/relationships/customXml" Target="../ink/ink1738.xml"/><Relationship Id="rId73" Type="http://schemas.openxmlformats.org/officeDocument/2006/relationships/image" Target="../media/image1711.png"/><Relationship Id="rId78" Type="http://schemas.openxmlformats.org/officeDocument/2006/relationships/customXml" Target="../ink/ink1751.xml"/><Relationship Id="rId94" Type="http://schemas.openxmlformats.org/officeDocument/2006/relationships/customXml" Target="../ink/ink1759.xml"/><Relationship Id="rId99" Type="http://schemas.openxmlformats.org/officeDocument/2006/relationships/image" Target="../media/image1724.png"/><Relationship Id="rId101" Type="http://schemas.openxmlformats.org/officeDocument/2006/relationships/image" Target="../media/image1725.png"/><Relationship Id="rId122" Type="http://schemas.openxmlformats.org/officeDocument/2006/relationships/customXml" Target="../ink/ink1773.xml"/><Relationship Id="rId143" Type="http://schemas.openxmlformats.org/officeDocument/2006/relationships/customXml" Target="../ink/ink1784.xml"/><Relationship Id="rId148" Type="http://schemas.openxmlformats.org/officeDocument/2006/relationships/image" Target="../media/image1748.png"/><Relationship Id="rId164" Type="http://schemas.openxmlformats.org/officeDocument/2006/relationships/image" Target="../media/image1756.png"/><Relationship Id="rId169" Type="http://schemas.openxmlformats.org/officeDocument/2006/relationships/customXml" Target="../ink/ink1797.xml"/><Relationship Id="rId185" Type="http://schemas.openxmlformats.org/officeDocument/2006/relationships/customXml" Target="../ink/ink1805.xml"/><Relationship Id="rId4" Type="http://schemas.openxmlformats.org/officeDocument/2006/relationships/customXml" Target="../ink/ink1714.xml"/><Relationship Id="rId9" Type="http://schemas.openxmlformats.org/officeDocument/2006/relationships/image" Target="../media/image1682.png"/><Relationship Id="rId180" Type="http://schemas.openxmlformats.org/officeDocument/2006/relationships/image" Target="../media/image1764.png"/><Relationship Id="rId210" Type="http://schemas.openxmlformats.org/officeDocument/2006/relationships/image" Target="../media/image1779.png"/><Relationship Id="rId215" Type="http://schemas.openxmlformats.org/officeDocument/2006/relationships/customXml" Target="../ink/ink1820.xml"/><Relationship Id="rId236" Type="http://schemas.openxmlformats.org/officeDocument/2006/relationships/image" Target="../media/image1792.png"/><Relationship Id="rId257" Type="http://schemas.openxmlformats.org/officeDocument/2006/relationships/customXml" Target="../ink/ink1841.xml"/><Relationship Id="rId26" Type="http://schemas.openxmlformats.org/officeDocument/2006/relationships/customXml" Target="../ink/ink1725.xml"/><Relationship Id="rId231" Type="http://schemas.openxmlformats.org/officeDocument/2006/relationships/customXml" Target="../ink/ink1828.xml"/><Relationship Id="rId252" Type="http://schemas.openxmlformats.org/officeDocument/2006/relationships/image" Target="../media/image1800.png"/><Relationship Id="rId47" Type="http://schemas.openxmlformats.org/officeDocument/2006/relationships/image" Target="../media/image1699.png"/><Relationship Id="rId68" Type="http://schemas.openxmlformats.org/officeDocument/2006/relationships/customXml" Target="../ink/ink1746.xml"/><Relationship Id="rId89" Type="http://schemas.openxmlformats.org/officeDocument/2006/relationships/image" Target="../media/image1719.png"/><Relationship Id="rId112" Type="http://schemas.openxmlformats.org/officeDocument/2006/relationships/customXml" Target="../ink/ink1768.xml"/><Relationship Id="rId133" Type="http://schemas.openxmlformats.org/officeDocument/2006/relationships/image" Target="../media/image1741.png"/><Relationship Id="rId154" Type="http://schemas.openxmlformats.org/officeDocument/2006/relationships/image" Target="../media/image1751.png"/><Relationship Id="rId175" Type="http://schemas.openxmlformats.org/officeDocument/2006/relationships/customXml" Target="../ink/ink1800.xml"/><Relationship Id="rId196" Type="http://schemas.openxmlformats.org/officeDocument/2006/relationships/image" Target="../media/image1772.png"/><Relationship Id="rId200" Type="http://schemas.openxmlformats.org/officeDocument/2006/relationships/image" Target="../media/image1774.png"/><Relationship Id="rId16" Type="http://schemas.openxmlformats.org/officeDocument/2006/relationships/customXml" Target="../ink/ink1720.xml"/><Relationship Id="rId221" Type="http://schemas.openxmlformats.org/officeDocument/2006/relationships/customXml" Target="../ink/ink1823.xml"/><Relationship Id="rId242" Type="http://schemas.openxmlformats.org/officeDocument/2006/relationships/image" Target="../media/image1795.png"/><Relationship Id="rId37" Type="http://schemas.openxmlformats.org/officeDocument/2006/relationships/image" Target="../media/image1696.png"/><Relationship Id="rId58" Type="http://schemas.openxmlformats.org/officeDocument/2006/relationships/customXml" Target="../ink/ink1741.xml"/><Relationship Id="rId79" Type="http://schemas.openxmlformats.org/officeDocument/2006/relationships/image" Target="../media/image1714.png"/><Relationship Id="rId102" Type="http://schemas.openxmlformats.org/officeDocument/2006/relationships/customXml" Target="../ink/ink1763.xml"/><Relationship Id="rId123" Type="http://schemas.openxmlformats.org/officeDocument/2006/relationships/image" Target="../media/image1736.png"/><Relationship Id="rId144" Type="http://schemas.openxmlformats.org/officeDocument/2006/relationships/image" Target="../media/image1746.png"/><Relationship Id="rId90" Type="http://schemas.openxmlformats.org/officeDocument/2006/relationships/customXml" Target="../ink/ink1757.xml"/><Relationship Id="rId165" Type="http://schemas.openxmlformats.org/officeDocument/2006/relationships/customXml" Target="../ink/ink1795.xml"/><Relationship Id="rId186" Type="http://schemas.openxmlformats.org/officeDocument/2006/relationships/image" Target="../media/image1767.png"/><Relationship Id="rId211" Type="http://schemas.openxmlformats.org/officeDocument/2006/relationships/customXml" Target="../ink/ink1818.xml"/><Relationship Id="rId232" Type="http://schemas.openxmlformats.org/officeDocument/2006/relationships/image" Target="../media/image1790.png"/><Relationship Id="rId253" Type="http://schemas.openxmlformats.org/officeDocument/2006/relationships/customXml" Target="../ink/ink1839.xml"/><Relationship Id="rId27" Type="http://schemas.openxmlformats.org/officeDocument/2006/relationships/image" Target="../media/image1691.png"/><Relationship Id="rId48" Type="http://schemas.openxmlformats.org/officeDocument/2006/relationships/customXml" Target="../ink/ink1736.xml"/><Relationship Id="rId69" Type="http://schemas.openxmlformats.org/officeDocument/2006/relationships/image" Target="../media/image922.png"/><Relationship Id="rId113" Type="http://schemas.openxmlformats.org/officeDocument/2006/relationships/image" Target="../media/image1731.png"/><Relationship Id="rId134" Type="http://schemas.openxmlformats.org/officeDocument/2006/relationships/customXml" Target="../ink/ink1779.xml"/><Relationship Id="rId80" Type="http://schemas.openxmlformats.org/officeDocument/2006/relationships/customXml" Target="../ink/ink1752.xml"/><Relationship Id="rId155" Type="http://schemas.openxmlformats.org/officeDocument/2006/relationships/customXml" Target="../ink/ink1790.xml"/><Relationship Id="rId176" Type="http://schemas.openxmlformats.org/officeDocument/2006/relationships/image" Target="../media/image1762.png"/><Relationship Id="rId197" Type="http://schemas.openxmlformats.org/officeDocument/2006/relationships/customXml" Target="../ink/ink1811.xml"/><Relationship Id="rId201" Type="http://schemas.openxmlformats.org/officeDocument/2006/relationships/customXml" Target="../ink/ink1813.xml"/><Relationship Id="rId222" Type="http://schemas.openxmlformats.org/officeDocument/2006/relationships/image" Target="../media/image1785.png"/><Relationship Id="rId243" Type="http://schemas.openxmlformats.org/officeDocument/2006/relationships/customXml" Target="../ink/ink1834.xml"/><Relationship Id="rId17" Type="http://schemas.openxmlformats.org/officeDocument/2006/relationships/image" Target="../media/image1686.png"/><Relationship Id="rId38" Type="http://schemas.openxmlformats.org/officeDocument/2006/relationships/customXml" Target="../ink/ink1731.xml"/><Relationship Id="rId59" Type="http://schemas.openxmlformats.org/officeDocument/2006/relationships/image" Target="../media/image1705.png"/><Relationship Id="rId103" Type="http://schemas.openxmlformats.org/officeDocument/2006/relationships/image" Target="../media/image1726.png"/><Relationship Id="rId124" Type="http://schemas.openxmlformats.org/officeDocument/2006/relationships/customXml" Target="../ink/ink1774.xml"/><Relationship Id="rId70" Type="http://schemas.openxmlformats.org/officeDocument/2006/relationships/customXml" Target="../ink/ink1747.xml"/><Relationship Id="rId91" Type="http://schemas.openxmlformats.org/officeDocument/2006/relationships/image" Target="../media/image1720.png"/><Relationship Id="rId145" Type="http://schemas.openxmlformats.org/officeDocument/2006/relationships/customXml" Target="../ink/ink1785.xml"/><Relationship Id="rId166" Type="http://schemas.openxmlformats.org/officeDocument/2006/relationships/image" Target="../media/image1757.png"/><Relationship Id="rId187" Type="http://schemas.openxmlformats.org/officeDocument/2006/relationships/customXml" Target="../ink/ink18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4DF6F4-108B-4BB2-BA08-52CC8B3CA300}"/>
              </a:ext>
            </a:extLst>
          </p:cNvPr>
          <p:cNvSpPr txBox="1"/>
          <p:nvPr/>
        </p:nvSpPr>
        <p:spPr>
          <a:xfrm>
            <a:off x="270825" y="255763"/>
            <a:ext cx="54601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MR10"/>
              </a:rPr>
              <a:t>Scalar and Vector Potentials for Time-Harmonic Fields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Scalar and Vector Potentials for Statics, A Review 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Scalar and Vector Potentials for Electrodynamics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More on Scalar and Vector Potentials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When is Static Electromagnetic Theory Valid? 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Quasi-Static Electromagnetic Theory</a:t>
            </a:r>
          </a:p>
        </p:txBody>
      </p:sp>
      <p:pic>
        <p:nvPicPr>
          <p:cNvPr id="4" name="Picture 6" descr="http://inspirehep.net/record/873889/files/fig1a.png">
            <a:extLst>
              <a:ext uri="{FF2B5EF4-FFF2-40B4-BE49-F238E27FC236}">
                <a16:creationId xmlns:a16="http://schemas.microsoft.com/office/drawing/2014/main" id="{4732795B-EA96-4D80-8ECB-E3E1B5DE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2" y="3145582"/>
            <a:ext cx="2590800" cy="27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CE450_dipole.mpeg">
            <a:hlinkClick r:id="" action="ppaction://media"/>
            <a:extLst>
              <a:ext uri="{FF2B5EF4-FFF2-40B4-BE49-F238E27FC236}">
                <a16:creationId xmlns:a16="http://schemas.microsoft.com/office/drawing/2014/main" id="{DBE38C93-B94E-4DB2-AD84-13DBD495D5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24328" y="3429000"/>
            <a:ext cx="3056554" cy="23874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81C8A7-CACF-44B3-A159-223A16558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58" y="1260242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98" y="959169"/>
            <a:ext cx="7750437" cy="54758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B6CE30-CC48-4082-A89B-54BEBD79F080}"/>
              </a:ext>
            </a:extLst>
          </p:cNvPr>
          <p:cNvGrpSpPr/>
          <p:nvPr/>
        </p:nvGrpSpPr>
        <p:grpSpPr>
          <a:xfrm>
            <a:off x="6689213" y="4424439"/>
            <a:ext cx="1927440" cy="295560"/>
            <a:chOff x="6689213" y="4424439"/>
            <a:chExt cx="192744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DD88E69-718F-46B7-BB73-D1A40E41283A}"/>
                    </a:ext>
                  </a:extLst>
                </p14:cNvPr>
                <p14:cNvContentPartPr/>
                <p14:nvPr/>
              </p14:nvContentPartPr>
              <p14:xfrm>
                <a:off x="6689213" y="4589679"/>
                <a:ext cx="178200" cy="130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DD88E69-718F-46B7-BB73-D1A40E41283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80573" y="4580679"/>
                  <a:ext cx="1958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2E001BE-5A93-427B-B1F5-B01B7A8D7725}"/>
                    </a:ext>
                  </a:extLst>
                </p14:cNvPr>
                <p14:cNvContentPartPr/>
                <p14:nvPr/>
              </p14:nvContentPartPr>
              <p14:xfrm>
                <a:off x="6989453" y="4559439"/>
                <a:ext cx="86400" cy="147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2E001BE-5A93-427B-B1F5-B01B7A8D77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80813" y="4550799"/>
                  <a:ext cx="1040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99F2CCC-7EBB-47DA-B2C0-34B5C5775C2C}"/>
                    </a:ext>
                  </a:extLst>
                </p14:cNvPr>
                <p14:cNvContentPartPr/>
                <p14:nvPr/>
              </p14:nvContentPartPr>
              <p14:xfrm>
                <a:off x="7157573" y="4528839"/>
                <a:ext cx="200880" cy="154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99F2CCC-7EBB-47DA-B2C0-34B5C5775C2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48573" y="4520199"/>
                  <a:ext cx="2185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1B50F9A-5FB0-43BC-B67E-0AF33DA49C6F}"/>
                    </a:ext>
                  </a:extLst>
                </p14:cNvPr>
                <p14:cNvContentPartPr/>
                <p14:nvPr/>
              </p14:nvContentPartPr>
              <p14:xfrm>
                <a:off x="7394813" y="4473759"/>
                <a:ext cx="30960" cy="178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1B50F9A-5FB0-43BC-B67E-0AF33DA49C6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85813" y="4464759"/>
                  <a:ext cx="486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EBD001F-16A6-44E9-BF83-0F331F2431F0}"/>
                    </a:ext>
                  </a:extLst>
                </p14:cNvPr>
                <p14:cNvContentPartPr/>
                <p14:nvPr/>
              </p14:nvContentPartPr>
              <p14:xfrm>
                <a:off x="7345853" y="4534959"/>
                <a:ext cx="252360" cy="141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EBD001F-16A6-44E9-BF83-0F331F2431F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36853" y="4526319"/>
                  <a:ext cx="2700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C406DD4-7C1B-47C6-866E-B77E1DE09EB1}"/>
                    </a:ext>
                  </a:extLst>
                </p14:cNvPr>
                <p14:cNvContentPartPr/>
                <p14:nvPr/>
              </p14:nvContentPartPr>
              <p14:xfrm>
                <a:off x="7725653" y="4541079"/>
                <a:ext cx="197280" cy="129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C406DD4-7C1B-47C6-866E-B77E1DE09EB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717013" y="4532079"/>
                  <a:ext cx="2149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5ABA4D6-F77F-4BE9-8351-D94ADBE98666}"/>
                    </a:ext>
                  </a:extLst>
                </p14:cNvPr>
                <p14:cNvContentPartPr/>
                <p14:nvPr/>
              </p14:nvContentPartPr>
              <p14:xfrm>
                <a:off x="7854893" y="4467639"/>
                <a:ext cx="31320" cy="190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5ABA4D6-F77F-4BE9-8351-D94ADBE9866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846253" y="4458639"/>
                  <a:ext cx="489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E32623F-7637-4D57-BBAA-4EB7EFD1B5E9}"/>
                    </a:ext>
                  </a:extLst>
                </p14:cNvPr>
                <p14:cNvContentPartPr/>
                <p14:nvPr/>
              </p14:nvContentPartPr>
              <p14:xfrm>
                <a:off x="7996373" y="4455399"/>
                <a:ext cx="30960" cy="196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E32623F-7637-4D57-BBAA-4EB7EFD1B5E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987373" y="4446399"/>
                  <a:ext cx="486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8185454-3AB1-4D8B-AE5D-42EDFC890F42}"/>
                    </a:ext>
                  </a:extLst>
                </p14:cNvPr>
                <p14:cNvContentPartPr/>
                <p14:nvPr/>
              </p14:nvContentPartPr>
              <p14:xfrm>
                <a:off x="8081693" y="4534959"/>
                <a:ext cx="178920" cy="133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8185454-3AB1-4D8B-AE5D-42EDFC890F4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072693" y="4526319"/>
                  <a:ext cx="1965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CA35539-BC57-4F25-A7A0-23E5D276EA75}"/>
                    </a:ext>
                  </a:extLst>
                </p14:cNvPr>
                <p14:cNvContentPartPr/>
                <p14:nvPr/>
              </p14:nvContentPartPr>
              <p14:xfrm>
                <a:off x="8333693" y="4485999"/>
                <a:ext cx="18720" cy="153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CA35539-BC57-4F25-A7A0-23E5D276EA7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325053" y="4476999"/>
                  <a:ext cx="363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3EA7098-BB1F-4A4C-AE68-B89E80CF7027}"/>
                    </a:ext>
                  </a:extLst>
                </p14:cNvPr>
                <p14:cNvContentPartPr/>
                <p14:nvPr/>
              </p14:nvContentPartPr>
              <p14:xfrm>
                <a:off x="8389133" y="4528839"/>
                <a:ext cx="67680" cy="158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3EA7098-BB1F-4A4C-AE68-B89E80CF702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380133" y="4519839"/>
                  <a:ext cx="853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26D7C24-FC77-4237-A599-A8329EE78A49}"/>
                    </a:ext>
                  </a:extLst>
                </p14:cNvPr>
                <p14:cNvContentPartPr/>
                <p14:nvPr/>
              </p14:nvContentPartPr>
              <p14:xfrm>
                <a:off x="8548613" y="4424439"/>
                <a:ext cx="68040" cy="203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26D7C24-FC77-4237-A599-A8329EE78A4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539613" y="4415799"/>
                  <a:ext cx="85680" cy="22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E0FF51A-F9FD-4C2E-90E2-EBACE42DC51D}"/>
                  </a:ext>
                </a:extLst>
              </p14:cNvPr>
              <p14:cNvContentPartPr/>
              <p14:nvPr/>
            </p14:nvContentPartPr>
            <p14:xfrm>
              <a:off x="6713333" y="4811079"/>
              <a:ext cx="2191320" cy="85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E0FF51A-F9FD-4C2E-90E2-EBACE42DC51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04693" y="4802439"/>
                <a:ext cx="22089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D7131BB-DA84-4023-9AC1-496211D5AB70}"/>
                  </a:ext>
                </a:extLst>
              </p14:cNvPr>
              <p14:cNvContentPartPr/>
              <p14:nvPr/>
            </p14:nvContentPartPr>
            <p14:xfrm>
              <a:off x="2479013" y="6253239"/>
              <a:ext cx="104760" cy="55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D7131BB-DA84-4023-9AC1-496211D5AB7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70373" y="6244599"/>
                <a:ext cx="1224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CDACB2E-5015-40CE-8EB0-7A5E88689D9E}"/>
                  </a:ext>
                </a:extLst>
              </p14:cNvPr>
              <p14:cNvContentPartPr/>
              <p14:nvPr/>
            </p14:nvContentPartPr>
            <p14:xfrm>
              <a:off x="5240573" y="6204279"/>
              <a:ext cx="110880" cy="49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CDACB2E-5015-40CE-8EB0-7A5E88689D9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231933" y="6195279"/>
                <a:ext cx="128520" cy="6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AD1FCE1D-1D34-49AB-A36B-29437990AD7F}"/>
              </a:ext>
            </a:extLst>
          </p:cNvPr>
          <p:cNvGrpSpPr/>
          <p:nvPr/>
        </p:nvGrpSpPr>
        <p:grpSpPr>
          <a:xfrm>
            <a:off x="1552373" y="1687359"/>
            <a:ext cx="300960" cy="2841840"/>
            <a:chOff x="1552373" y="1687359"/>
            <a:chExt cx="300960" cy="28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708EA29-5A8E-44FD-8C26-B739F645AE83}"/>
                    </a:ext>
                  </a:extLst>
                </p14:cNvPr>
                <p14:cNvContentPartPr/>
                <p14:nvPr/>
              </p14:nvContentPartPr>
              <p14:xfrm>
                <a:off x="1576853" y="1687359"/>
                <a:ext cx="276480" cy="2841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708EA29-5A8E-44FD-8C26-B739F645AE8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568213" y="1678719"/>
                  <a:ext cx="294120" cy="28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23801D5-D7A6-464A-840C-91384EA6604A}"/>
                    </a:ext>
                  </a:extLst>
                </p14:cNvPr>
                <p14:cNvContentPartPr/>
                <p14:nvPr/>
              </p14:nvContentPartPr>
              <p14:xfrm>
                <a:off x="1552373" y="4442799"/>
                <a:ext cx="18720" cy="6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23801D5-D7A6-464A-840C-91384EA6604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543733" y="4434159"/>
                  <a:ext cx="36360" cy="2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85AC1D4-69D4-439D-A09A-D28CC8D06C8D}"/>
                  </a:ext>
                </a:extLst>
              </p14:cNvPr>
              <p14:cNvContentPartPr/>
              <p14:nvPr/>
            </p14:nvContentPartPr>
            <p14:xfrm>
              <a:off x="379853" y="3062199"/>
              <a:ext cx="326160" cy="264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85AC1D4-69D4-439D-A09A-D28CC8D06C8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70853" y="3053199"/>
                <a:ext cx="34380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C87B1FB-2289-47EF-98C3-C73B6E096AAD}"/>
                  </a:ext>
                </a:extLst>
              </p14:cNvPr>
              <p14:cNvContentPartPr/>
              <p14:nvPr/>
            </p14:nvContentPartPr>
            <p14:xfrm>
              <a:off x="6621533" y="5155239"/>
              <a:ext cx="194400" cy="1296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C87B1FB-2289-47EF-98C3-C73B6E096AA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612893" y="5146599"/>
                <a:ext cx="212040" cy="14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324A283E-6D7E-434D-B933-37CD1651FC6D}"/>
              </a:ext>
            </a:extLst>
          </p:cNvPr>
          <p:cNvGrpSpPr/>
          <p:nvPr/>
        </p:nvGrpSpPr>
        <p:grpSpPr>
          <a:xfrm>
            <a:off x="6572573" y="5384199"/>
            <a:ext cx="736560" cy="274320"/>
            <a:chOff x="6572573" y="5384199"/>
            <a:chExt cx="736560" cy="27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4C3200E-4DB2-4BDF-847A-6AB1D1617D57}"/>
                    </a:ext>
                  </a:extLst>
                </p14:cNvPr>
                <p14:cNvContentPartPr/>
                <p14:nvPr/>
              </p14:nvContentPartPr>
              <p14:xfrm>
                <a:off x="6572573" y="5384199"/>
                <a:ext cx="417600" cy="23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4C3200E-4DB2-4BDF-847A-6AB1D1617D5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563573" y="5375199"/>
                  <a:ext cx="43524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5D3CAAD-619D-4D8A-8BA3-86ECC5751D48}"/>
                    </a:ext>
                  </a:extLst>
                </p14:cNvPr>
                <p14:cNvContentPartPr/>
                <p14:nvPr/>
              </p14:nvContentPartPr>
              <p14:xfrm>
                <a:off x="6584813" y="5467719"/>
                <a:ext cx="319320" cy="185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5D3CAAD-619D-4D8A-8BA3-86ECC5751D4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576173" y="5458719"/>
                  <a:ext cx="3369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FE35102-5F76-40B9-9F45-0FC45F2AD585}"/>
                    </a:ext>
                  </a:extLst>
                </p14:cNvPr>
                <p14:cNvContentPartPr/>
                <p14:nvPr/>
              </p14:nvContentPartPr>
              <p14:xfrm>
                <a:off x="6811613" y="5504799"/>
                <a:ext cx="117000" cy="153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FE35102-5F76-40B9-9F45-0FC45F2AD58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02973" y="5495799"/>
                  <a:ext cx="1346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FC42502-397D-4F84-8F0C-F43406053B1D}"/>
                    </a:ext>
                  </a:extLst>
                </p14:cNvPr>
                <p14:cNvContentPartPr/>
                <p14:nvPr/>
              </p14:nvContentPartPr>
              <p14:xfrm>
                <a:off x="7133093" y="5387799"/>
                <a:ext cx="176040" cy="68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FC42502-397D-4F84-8F0C-F43406053B1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124453" y="5379159"/>
                  <a:ext cx="19368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8C770A6-724A-4C60-891B-197F4D144BE6}"/>
              </a:ext>
            </a:extLst>
          </p:cNvPr>
          <p:cNvGrpSpPr/>
          <p:nvPr/>
        </p:nvGrpSpPr>
        <p:grpSpPr>
          <a:xfrm>
            <a:off x="6400493" y="5792439"/>
            <a:ext cx="1442520" cy="1112400"/>
            <a:chOff x="6400493" y="5792439"/>
            <a:chExt cx="1442520" cy="111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892589A-FB3B-476C-B3E5-86B8AE5E4A89}"/>
                    </a:ext>
                  </a:extLst>
                </p14:cNvPr>
                <p14:cNvContentPartPr/>
                <p14:nvPr/>
              </p14:nvContentPartPr>
              <p14:xfrm>
                <a:off x="6449813" y="5792439"/>
                <a:ext cx="196920" cy="178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892589A-FB3B-476C-B3E5-86B8AE5E4A8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440813" y="5783439"/>
                  <a:ext cx="2145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D097B3E-B68F-473B-BE3C-EA3DD685A2C4}"/>
                    </a:ext>
                  </a:extLst>
                </p14:cNvPr>
                <p14:cNvContentPartPr/>
                <p14:nvPr/>
              </p14:nvContentPartPr>
              <p14:xfrm>
                <a:off x="6425333" y="5983239"/>
                <a:ext cx="576360" cy="30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D097B3E-B68F-473B-BE3C-EA3DD685A2C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16333" y="5974599"/>
                  <a:ext cx="5940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CBBF66C-CB13-4551-9DDC-C31C7D95DBA7}"/>
                    </a:ext>
                  </a:extLst>
                </p14:cNvPr>
                <p14:cNvContentPartPr/>
                <p14:nvPr/>
              </p14:nvContentPartPr>
              <p14:xfrm>
                <a:off x="6555653" y="6045159"/>
                <a:ext cx="397440" cy="301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CBBF66C-CB13-4551-9DDC-C31C7D95DBA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547013" y="6036159"/>
                  <a:ext cx="4150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1AC6C0A-980A-4221-97FA-884E3771EFAC}"/>
                    </a:ext>
                  </a:extLst>
                </p14:cNvPr>
                <p14:cNvContentPartPr/>
                <p14:nvPr/>
              </p14:nvContentPartPr>
              <p14:xfrm>
                <a:off x="7143173" y="5983239"/>
                <a:ext cx="203040" cy="68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1AC6C0A-980A-4221-97FA-884E3771EFA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134533" y="5974599"/>
                  <a:ext cx="2206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3A8795B-7B29-4F00-9C04-F9A41FE71320}"/>
                    </a:ext>
                  </a:extLst>
                </p14:cNvPr>
                <p14:cNvContentPartPr/>
                <p14:nvPr/>
              </p14:nvContentPartPr>
              <p14:xfrm>
                <a:off x="7670933" y="5897559"/>
                <a:ext cx="37080" cy="49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3A8795B-7B29-4F00-9C04-F9A41FE7132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662293" y="5888559"/>
                  <a:ext cx="547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92A3A3F-1334-4FC8-8DEC-49F3CB95CB3C}"/>
                    </a:ext>
                  </a:extLst>
                </p14:cNvPr>
                <p14:cNvContentPartPr/>
                <p14:nvPr/>
              </p14:nvContentPartPr>
              <p14:xfrm>
                <a:off x="7529813" y="6001599"/>
                <a:ext cx="227520" cy="6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92A3A3F-1334-4FC8-8DEC-49F3CB95CB3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520813" y="5992959"/>
                  <a:ext cx="2451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9C7DA96-4D91-4D97-8303-F47062AC04DF}"/>
                    </a:ext>
                  </a:extLst>
                </p14:cNvPr>
                <p14:cNvContentPartPr/>
                <p14:nvPr/>
              </p14:nvContentPartPr>
              <p14:xfrm>
                <a:off x="7572653" y="6044799"/>
                <a:ext cx="178200" cy="129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9C7DA96-4D91-4D97-8303-F47062AC04D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564013" y="6035799"/>
                  <a:ext cx="1958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10C4406-0D4F-4762-8A8F-0B66ECA5B402}"/>
                    </a:ext>
                  </a:extLst>
                </p14:cNvPr>
                <p14:cNvContentPartPr/>
                <p14:nvPr/>
              </p14:nvContentPartPr>
              <p14:xfrm>
                <a:off x="6517133" y="6327039"/>
                <a:ext cx="215280" cy="153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10C4406-0D4F-4762-8A8F-0B66ECA5B40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508493" y="6318039"/>
                  <a:ext cx="2329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C39F40E-190D-43AB-93A5-3B9A2C61B451}"/>
                    </a:ext>
                  </a:extLst>
                </p14:cNvPr>
                <p14:cNvContentPartPr/>
                <p14:nvPr/>
              </p14:nvContentPartPr>
              <p14:xfrm>
                <a:off x="6400493" y="6498759"/>
                <a:ext cx="608040" cy="37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C39F40E-190D-43AB-93A5-3B9A2C61B45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391853" y="6490119"/>
                  <a:ext cx="6256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82B38BF-937B-4650-A18B-135401D609F5}"/>
                    </a:ext>
                  </a:extLst>
                </p14:cNvPr>
                <p14:cNvContentPartPr/>
                <p14:nvPr/>
              </p14:nvContentPartPr>
              <p14:xfrm>
                <a:off x="6474293" y="6621159"/>
                <a:ext cx="350280" cy="283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82B38BF-937B-4650-A18B-135401D609F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465293" y="6612159"/>
                  <a:ext cx="3679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F64951A-F95B-41DB-8201-D27F8D6739B1}"/>
                    </a:ext>
                  </a:extLst>
                </p14:cNvPr>
                <p14:cNvContentPartPr/>
                <p14:nvPr/>
              </p14:nvContentPartPr>
              <p14:xfrm>
                <a:off x="7198253" y="6553940"/>
                <a:ext cx="165960" cy="110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F64951A-F95B-41DB-8201-D27F8D6739B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189613" y="6545300"/>
                  <a:ext cx="1836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44526B3-85E6-48E5-B488-62976D0C65C5}"/>
                    </a:ext>
                  </a:extLst>
                </p14:cNvPr>
                <p14:cNvContentPartPr/>
                <p14:nvPr/>
              </p14:nvContentPartPr>
              <p14:xfrm>
                <a:off x="7658693" y="6456020"/>
                <a:ext cx="43200" cy="86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44526B3-85E6-48E5-B488-62976D0C65C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649693" y="6447020"/>
                  <a:ext cx="608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C10810D-B564-4778-B321-9F69BB996EB8}"/>
                    </a:ext>
                  </a:extLst>
                </p14:cNvPr>
                <p14:cNvContentPartPr/>
                <p14:nvPr/>
              </p14:nvContentPartPr>
              <p14:xfrm>
                <a:off x="7517573" y="6553940"/>
                <a:ext cx="325440" cy="6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C10810D-B564-4778-B321-9F69BB996EB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508573" y="6545300"/>
                  <a:ext cx="343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2D6D78D-3311-483D-B371-B7BE4246C20C}"/>
                    </a:ext>
                  </a:extLst>
                </p14:cNvPr>
                <p14:cNvContentPartPr/>
                <p14:nvPr/>
              </p14:nvContentPartPr>
              <p14:xfrm>
                <a:off x="7572653" y="6652220"/>
                <a:ext cx="165960" cy="142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2D6D78D-3311-483D-B371-B7BE4246C20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564013" y="6643580"/>
                  <a:ext cx="183600" cy="15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40288D-979C-457E-AAE4-66CBE973E564}"/>
              </a:ext>
            </a:extLst>
          </p:cNvPr>
          <p:cNvGrpSpPr/>
          <p:nvPr/>
        </p:nvGrpSpPr>
        <p:grpSpPr>
          <a:xfrm>
            <a:off x="7562213" y="5203940"/>
            <a:ext cx="1269000" cy="380779"/>
            <a:chOff x="7562213" y="5203940"/>
            <a:chExt cx="1269000" cy="38077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C6F59A0-6F7D-48E4-9F93-9D3DD56F4AFE}"/>
                    </a:ext>
                  </a:extLst>
                </p14:cNvPr>
                <p14:cNvContentPartPr/>
                <p14:nvPr/>
              </p14:nvContentPartPr>
              <p14:xfrm>
                <a:off x="7683173" y="5216079"/>
                <a:ext cx="37080" cy="110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C6F59A0-6F7D-48E4-9F93-9D3DD56F4AF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674533" y="5207439"/>
                  <a:ext cx="547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91C3128-2EE1-43E4-A41B-66B5EC75FE8E}"/>
                    </a:ext>
                  </a:extLst>
                </p14:cNvPr>
                <p14:cNvContentPartPr/>
                <p14:nvPr/>
              </p14:nvContentPartPr>
              <p14:xfrm>
                <a:off x="7562213" y="5357199"/>
                <a:ext cx="267120" cy="25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91C3128-2EE1-43E4-A41B-66B5EC75FE8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553213" y="5348559"/>
                  <a:ext cx="2847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0BD95AE-4F73-480D-84E0-EDFD54A31F7E}"/>
                    </a:ext>
                  </a:extLst>
                </p14:cNvPr>
                <p14:cNvContentPartPr/>
                <p14:nvPr/>
              </p14:nvContentPartPr>
              <p14:xfrm>
                <a:off x="7634213" y="5449359"/>
                <a:ext cx="184320" cy="135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0BD95AE-4F73-480D-84E0-EDFD54A31F7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625213" y="5440719"/>
                  <a:ext cx="2019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F58AA5A-1A5B-441D-AB13-A74C7EAD0520}"/>
                    </a:ext>
                  </a:extLst>
                </p14:cNvPr>
                <p14:cNvContentPartPr/>
                <p14:nvPr/>
              </p14:nvContentPartPr>
              <p14:xfrm>
                <a:off x="7996013" y="5363420"/>
                <a:ext cx="147600" cy="73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F58AA5A-1A5B-441D-AB13-A74C7EAD0520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987373" y="5354780"/>
                  <a:ext cx="1652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A20CE92-E785-42EC-B508-5016D03C21A8}"/>
                    </a:ext>
                  </a:extLst>
                </p14:cNvPr>
                <p14:cNvContentPartPr/>
                <p14:nvPr/>
              </p14:nvContentPartPr>
              <p14:xfrm>
                <a:off x="8255933" y="5283500"/>
                <a:ext cx="102600" cy="190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A20CE92-E785-42EC-B508-5016D03C21A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247293" y="5274500"/>
                  <a:ext cx="1202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6380275-F99C-4B92-B2A7-30C4F03F090D}"/>
                    </a:ext>
                  </a:extLst>
                </p14:cNvPr>
                <p14:cNvContentPartPr/>
                <p14:nvPr/>
              </p14:nvContentPartPr>
              <p14:xfrm>
                <a:off x="8457173" y="5221940"/>
                <a:ext cx="114840" cy="270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6380275-F99C-4B92-B2A7-30C4F03F090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448173" y="5213300"/>
                  <a:ext cx="1324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5117E2C-7C12-4C3C-A660-A82FA0B116D0}"/>
                    </a:ext>
                  </a:extLst>
                </p14:cNvPr>
                <p14:cNvContentPartPr/>
                <p14:nvPr/>
              </p14:nvContentPartPr>
              <p14:xfrm>
                <a:off x="8530253" y="5203940"/>
                <a:ext cx="147600" cy="147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5117E2C-7C12-4C3C-A660-A82FA0B116D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521253" y="5194940"/>
                  <a:ext cx="1652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13B5D52-79A9-44EA-89BD-0857FCFCEECA}"/>
                    </a:ext>
                  </a:extLst>
                </p14:cNvPr>
                <p14:cNvContentPartPr/>
                <p14:nvPr/>
              </p14:nvContentPartPr>
              <p14:xfrm>
                <a:off x="8569493" y="5381780"/>
                <a:ext cx="108360" cy="104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13B5D52-79A9-44EA-89BD-0857FCFCEEC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560493" y="5372780"/>
                  <a:ext cx="1260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7442796-E3A2-4DA9-B6E2-02AC7E7DE2D0}"/>
                    </a:ext>
                  </a:extLst>
                </p14:cNvPr>
                <p14:cNvContentPartPr/>
                <p14:nvPr/>
              </p14:nvContentPartPr>
              <p14:xfrm>
                <a:off x="8788013" y="5240660"/>
                <a:ext cx="43200" cy="258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7442796-E3A2-4DA9-B6E2-02AC7E7DE2D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779013" y="5232020"/>
                  <a:ext cx="60840" cy="27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A252035-7D52-4496-9DEE-2B3878670179}"/>
              </a:ext>
            </a:extLst>
          </p:cNvPr>
          <p:cNvGrpSpPr/>
          <p:nvPr/>
        </p:nvGrpSpPr>
        <p:grpSpPr>
          <a:xfrm>
            <a:off x="7983773" y="5763380"/>
            <a:ext cx="896400" cy="306360"/>
            <a:chOff x="7983773" y="5763380"/>
            <a:chExt cx="896400" cy="30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1D74A75-1E8D-4320-A6A8-78450970A872}"/>
                    </a:ext>
                  </a:extLst>
                </p14:cNvPr>
                <p14:cNvContentPartPr/>
                <p14:nvPr/>
              </p14:nvContentPartPr>
              <p14:xfrm>
                <a:off x="7983773" y="5971100"/>
                <a:ext cx="172080" cy="493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1D74A75-1E8D-4320-A6A8-78450970A87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975133" y="5962100"/>
                  <a:ext cx="1897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BCF10F9-D486-47C6-ABD7-4E36E1B803F8}"/>
                    </a:ext>
                  </a:extLst>
                </p14:cNvPr>
                <p14:cNvContentPartPr/>
                <p14:nvPr/>
              </p14:nvContentPartPr>
              <p14:xfrm>
                <a:off x="8291213" y="5897300"/>
                <a:ext cx="92520" cy="123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BCF10F9-D486-47C6-ABD7-4E36E1B803F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282213" y="5888660"/>
                  <a:ext cx="1101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D7CCB9D-4A36-407F-8057-D4BDBFDE1C5A}"/>
                    </a:ext>
                  </a:extLst>
                </p14:cNvPr>
                <p14:cNvContentPartPr/>
                <p14:nvPr/>
              </p14:nvContentPartPr>
              <p14:xfrm>
                <a:off x="8475173" y="5763380"/>
                <a:ext cx="104400" cy="306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D7CCB9D-4A36-407F-8057-D4BDBFDE1C5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466173" y="5754740"/>
                  <a:ext cx="12204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C9953B7-12B5-4476-96EB-BB34DFD74E13}"/>
                    </a:ext>
                  </a:extLst>
                </p14:cNvPr>
                <p14:cNvContentPartPr/>
                <p14:nvPr/>
              </p14:nvContentPartPr>
              <p14:xfrm>
                <a:off x="8530253" y="5786780"/>
                <a:ext cx="159840" cy="141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C9953B7-12B5-4476-96EB-BB34DFD74E1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521253" y="5778140"/>
                  <a:ext cx="1774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ACB7B0C-794B-4A38-B289-6518409C7959}"/>
                    </a:ext>
                  </a:extLst>
                </p14:cNvPr>
                <p14:cNvContentPartPr/>
                <p14:nvPr/>
              </p14:nvContentPartPr>
              <p14:xfrm>
                <a:off x="8585333" y="5952740"/>
                <a:ext cx="80280" cy="73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ACB7B0C-794B-4A38-B289-6518409C795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576333" y="5943740"/>
                  <a:ext cx="979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42445CE-8C52-4402-AF7A-38949587BFC6}"/>
                    </a:ext>
                  </a:extLst>
                </p14:cNvPr>
                <p14:cNvContentPartPr/>
                <p14:nvPr/>
              </p14:nvContentPartPr>
              <p14:xfrm>
                <a:off x="8824733" y="5792900"/>
                <a:ext cx="55440" cy="2764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42445CE-8C52-4402-AF7A-38949587BFC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815733" y="5784260"/>
                  <a:ext cx="73080" cy="29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D7D639-4660-4D21-BC1E-E89FF4C19E7A}"/>
              </a:ext>
            </a:extLst>
          </p:cNvPr>
          <p:cNvGrpSpPr/>
          <p:nvPr/>
        </p:nvGrpSpPr>
        <p:grpSpPr>
          <a:xfrm>
            <a:off x="7961093" y="6283940"/>
            <a:ext cx="986760" cy="344520"/>
            <a:chOff x="7961093" y="6283940"/>
            <a:chExt cx="986760" cy="34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764F17E-0D82-4090-AD32-D8B4B59198C1}"/>
                    </a:ext>
                  </a:extLst>
                </p14:cNvPr>
                <p14:cNvContentPartPr/>
                <p14:nvPr/>
              </p14:nvContentPartPr>
              <p14:xfrm>
                <a:off x="7961093" y="6511460"/>
                <a:ext cx="201240" cy="86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764F17E-0D82-4090-AD32-D8B4B59198C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952093" y="6502460"/>
                  <a:ext cx="2188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B45AEFB-5CFB-4D21-95A4-94C1C7C81B95}"/>
                    </a:ext>
                  </a:extLst>
                </p14:cNvPr>
                <p14:cNvContentPartPr/>
                <p14:nvPr/>
              </p14:nvContentPartPr>
              <p14:xfrm>
                <a:off x="8299133" y="6394460"/>
                <a:ext cx="119880" cy="172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B45AEFB-5CFB-4D21-95A4-94C1C7C81B9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290133" y="6385820"/>
                  <a:ext cx="1375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C56C177-9517-4D41-8263-235522ED5973}"/>
                    </a:ext>
                  </a:extLst>
                </p14:cNvPr>
                <p14:cNvContentPartPr/>
                <p14:nvPr/>
              </p14:nvContentPartPr>
              <p14:xfrm>
                <a:off x="8505773" y="6302300"/>
                <a:ext cx="67680" cy="288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C56C177-9517-4D41-8263-235522ED597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496773" y="6293660"/>
                  <a:ext cx="853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4829156-7F36-4013-8C8B-6E9016F6F729}"/>
                    </a:ext>
                  </a:extLst>
                </p14:cNvPr>
                <p14:cNvContentPartPr/>
                <p14:nvPr/>
              </p14:nvContentPartPr>
              <p14:xfrm>
                <a:off x="8560853" y="6339380"/>
                <a:ext cx="153720" cy="123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4829156-7F36-4013-8C8B-6E9016F6F72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551853" y="6330380"/>
                  <a:ext cx="1713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1B31845-C52B-4C6A-B957-A6672A969DDD}"/>
                    </a:ext>
                  </a:extLst>
                </p14:cNvPr>
                <p14:cNvContentPartPr/>
                <p14:nvPr/>
              </p14:nvContentPartPr>
              <p14:xfrm>
                <a:off x="8585333" y="6498860"/>
                <a:ext cx="117000" cy="129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1B31845-C52B-4C6A-B957-A6672A969DD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576693" y="6489860"/>
                  <a:ext cx="1346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8F88415-5EDA-4474-B141-E84540352A39}"/>
                    </a:ext>
                  </a:extLst>
                </p14:cNvPr>
                <p14:cNvContentPartPr/>
                <p14:nvPr/>
              </p14:nvContentPartPr>
              <p14:xfrm>
                <a:off x="8818613" y="6283940"/>
                <a:ext cx="129240" cy="331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8F88415-5EDA-4474-B141-E84540352A3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809613" y="6275300"/>
                  <a:ext cx="146880" cy="349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43990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11550FB-157B-4E60-B221-ADC7DF46DC9B}"/>
              </a:ext>
            </a:extLst>
          </p:cNvPr>
          <p:cNvGrpSpPr/>
          <p:nvPr/>
        </p:nvGrpSpPr>
        <p:grpSpPr>
          <a:xfrm>
            <a:off x="1122893" y="147279"/>
            <a:ext cx="509760" cy="282240"/>
            <a:chOff x="1122893" y="147279"/>
            <a:chExt cx="50976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1BF9122-BA91-470D-9791-6CB9048F59B9}"/>
                    </a:ext>
                  </a:extLst>
                </p14:cNvPr>
                <p14:cNvContentPartPr/>
                <p14:nvPr/>
              </p14:nvContentPartPr>
              <p14:xfrm>
                <a:off x="1122893" y="269679"/>
                <a:ext cx="178200" cy="159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1BF9122-BA91-470D-9791-6CB9048F59B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13893" y="261039"/>
                  <a:ext cx="1958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5764EE5-F47C-43C5-BCA7-3A28FF0F96DA}"/>
                    </a:ext>
                  </a:extLst>
                </p14:cNvPr>
                <p14:cNvContentPartPr/>
                <p14:nvPr/>
              </p14:nvContentPartPr>
              <p14:xfrm>
                <a:off x="1159613" y="269679"/>
                <a:ext cx="159840" cy="135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5764EE5-F47C-43C5-BCA7-3A28FF0F96D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0973" y="261039"/>
                  <a:ext cx="1774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2C01BDC-04A2-43E3-A59E-12C7DDF69829}"/>
                    </a:ext>
                  </a:extLst>
                </p14:cNvPr>
                <p14:cNvContentPartPr/>
                <p14:nvPr/>
              </p14:nvContentPartPr>
              <p14:xfrm>
                <a:off x="1380653" y="147279"/>
                <a:ext cx="24840" cy="86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2C01BDC-04A2-43E3-A59E-12C7DDF6982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71653" y="138279"/>
                  <a:ext cx="424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768FCFA-FA08-481F-B174-42539CF37A9F}"/>
                    </a:ext>
                  </a:extLst>
                </p14:cNvPr>
                <p14:cNvContentPartPr/>
                <p14:nvPr/>
              </p14:nvContentPartPr>
              <p14:xfrm>
                <a:off x="1558493" y="282279"/>
                <a:ext cx="74160" cy="86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768FCFA-FA08-481F-B174-42539CF37A9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49853" y="273279"/>
                  <a:ext cx="91800" cy="10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5632FE-6071-40D7-BFE5-E0DC2FC01860}"/>
              </a:ext>
            </a:extLst>
          </p:cNvPr>
          <p:cNvGrpSpPr/>
          <p:nvPr/>
        </p:nvGrpSpPr>
        <p:grpSpPr>
          <a:xfrm>
            <a:off x="1853333" y="116319"/>
            <a:ext cx="411120" cy="485280"/>
            <a:chOff x="1853333" y="116319"/>
            <a:chExt cx="411120" cy="48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07914EB-0B41-44DB-86E0-D93AD9938D92}"/>
                    </a:ext>
                  </a:extLst>
                </p14:cNvPr>
                <p14:cNvContentPartPr/>
                <p14:nvPr/>
              </p14:nvContentPartPr>
              <p14:xfrm>
                <a:off x="1896173" y="116319"/>
                <a:ext cx="153720" cy="153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07914EB-0B41-44DB-86E0-D93AD9938D9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87173" y="107679"/>
                  <a:ext cx="1713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EF8AED2-FF8A-4AB6-B3A5-7B9731ACC87F}"/>
                    </a:ext>
                  </a:extLst>
                </p14:cNvPr>
                <p14:cNvContentPartPr/>
                <p14:nvPr/>
              </p14:nvContentPartPr>
              <p14:xfrm>
                <a:off x="1853333" y="294519"/>
                <a:ext cx="221400" cy="30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EF8AED2-FF8A-4AB6-B3A5-7B9731ACC87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44333" y="285519"/>
                  <a:ext cx="2390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7538676-4C6E-4A4D-8A1D-0C79EA701DD7}"/>
                    </a:ext>
                  </a:extLst>
                </p14:cNvPr>
                <p14:cNvContentPartPr/>
                <p14:nvPr/>
              </p14:nvContentPartPr>
              <p14:xfrm>
                <a:off x="1939013" y="367959"/>
                <a:ext cx="153720" cy="184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7538676-4C6E-4A4D-8A1D-0C79EA701DD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30373" y="359319"/>
                  <a:ext cx="1713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EC39382-8247-4FF0-AD4E-2EE28F0DDA99}"/>
                    </a:ext>
                  </a:extLst>
                </p14:cNvPr>
                <p14:cNvContentPartPr/>
                <p14:nvPr/>
              </p14:nvContentPartPr>
              <p14:xfrm>
                <a:off x="2221253" y="515199"/>
                <a:ext cx="43200" cy="86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EC39382-8247-4FF0-AD4E-2EE28F0DDA9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12613" y="506559"/>
                  <a:ext cx="60840" cy="10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FBC397-00BF-4B35-B007-8CB0D57D1584}"/>
              </a:ext>
            </a:extLst>
          </p:cNvPr>
          <p:cNvGrpSpPr/>
          <p:nvPr/>
        </p:nvGrpSpPr>
        <p:grpSpPr>
          <a:xfrm>
            <a:off x="2927213" y="110199"/>
            <a:ext cx="564840" cy="515520"/>
            <a:chOff x="2927213" y="110199"/>
            <a:chExt cx="564840" cy="51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42F03AB-2AB6-4C04-B8E7-71D5ADD7DC03}"/>
                    </a:ext>
                  </a:extLst>
                </p14:cNvPr>
                <p14:cNvContentPartPr/>
                <p14:nvPr/>
              </p14:nvContentPartPr>
              <p14:xfrm>
                <a:off x="2927213" y="263559"/>
                <a:ext cx="135360" cy="36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42F03AB-2AB6-4C04-B8E7-71D5ADD7DC0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18213" y="254919"/>
                  <a:ext cx="153000" cy="37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268D04B-1AFA-4C14-A8F2-95D6A8E74FC5}"/>
                    </a:ext>
                  </a:extLst>
                </p14:cNvPr>
                <p14:cNvContentPartPr/>
                <p14:nvPr/>
              </p14:nvContentPartPr>
              <p14:xfrm>
                <a:off x="3191093" y="110199"/>
                <a:ext cx="6480" cy="110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268D04B-1AFA-4C14-A8F2-95D6A8E74FC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82093" y="101559"/>
                  <a:ext cx="241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7C0639B-E94E-4BB4-8E90-65063DDA3D83}"/>
                    </a:ext>
                  </a:extLst>
                </p14:cNvPr>
                <p14:cNvContentPartPr/>
                <p14:nvPr/>
              </p14:nvContentPartPr>
              <p14:xfrm>
                <a:off x="3375053" y="276159"/>
                <a:ext cx="117000" cy="74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7C0639B-E94E-4BB4-8E90-65063DDA3D8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66413" y="267159"/>
                  <a:ext cx="134640" cy="9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152CE5-353C-48D6-84D2-175B6BE3D9CA}"/>
              </a:ext>
            </a:extLst>
          </p:cNvPr>
          <p:cNvGrpSpPr/>
          <p:nvPr/>
        </p:nvGrpSpPr>
        <p:grpSpPr>
          <a:xfrm>
            <a:off x="3718853" y="104079"/>
            <a:ext cx="460440" cy="479160"/>
            <a:chOff x="3718853" y="104079"/>
            <a:chExt cx="46044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F147FE7-7B5C-49F0-B644-B1F673185D45}"/>
                    </a:ext>
                  </a:extLst>
                </p14:cNvPr>
                <p14:cNvContentPartPr/>
                <p14:nvPr/>
              </p14:nvContentPartPr>
              <p14:xfrm>
                <a:off x="3823253" y="104079"/>
                <a:ext cx="172080" cy="234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F147FE7-7B5C-49F0-B644-B1F673185D4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14253" y="95439"/>
                  <a:ext cx="1897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455475E-FE21-4286-AE6B-19B8168A5DC7}"/>
                    </a:ext>
                  </a:extLst>
                </p14:cNvPr>
                <p14:cNvContentPartPr/>
                <p14:nvPr/>
              </p14:nvContentPartPr>
              <p14:xfrm>
                <a:off x="3718853" y="325119"/>
                <a:ext cx="350280" cy="12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455475E-FE21-4286-AE6B-19B8168A5DC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709853" y="316119"/>
                  <a:ext cx="3679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9A0EE91-9C19-4CC7-AEEC-97B9334B2E4D}"/>
                    </a:ext>
                  </a:extLst>
                </p14:cNvPr>
                <p14:cNvContentPartPr/>
                <p14:nvPr/>
              </p14:nvContentPartPr>
              <p14:xfrm>
                <a:off x="3865373" y="361839"/>
                <a:ext cx="313920" cy="221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9A0EE91-9C19-4CC7-AEEC-97B9334B2E4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56733" y="353199"/>
                  <a:ext cx="331560" cy="23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7C5620-74B8-4502-AB2F-B983A9A16F71}"/>
              </a:ext>
            </a:extLst>
          </p:cNvPr>
          <p:cNvGrpSpPr/>
          <p:nvPr/>
        </p:nvGrpSpPr>
        <p:grpSpPr>
          <a:xfrm>
            <a:off x="4823333" y="134679"/>
            <a:ext cx="430200" cy="240120"/>
            <a:chOff x="4823333" y="134679"/>
            <a:chExt cx="430200" cy="24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704DB60-E1FB-477E-81FD-84B0ADB0F41F}"/>
                    </a:ext>
                  </a:extLst>
                </p14:cNvPr>
                <p14:cNvContentPartPr/>
                <p14:nvPr/>
              </p14:nvContentPartPr>
              <p14:xfrm>
                <a:off x="4823333" y="250959"/>
                <a:ext cx="110880" cy="123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704DB60-E1FB-477E-81FD-84B0ADB0F41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14693" y="241959"/>
                  <a:ext cx="1285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F2E0577-9C8A-466B-AC50-486CE8E229CB}"/>
                    </a:ext>
                  </a:extLst>
                </p14:cNvPr>
                <p14:cNvContentPartPr/>
                <p14:nvPr/>
              </p14:nvContentPartPr>
              <p14:xfrm>
                <a:off x="4841693" y="318999"/>
                <a:ext cx="43200" cy="6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F2E0577-9C8A-466B-AC50-486CE8E229C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833053" y="309999"/>
                  <a:ext cx="60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AF86BC1-CD2D-43D4-898B-8160F5D0181C}"/>
                    </a:ext>
                  </a:extLst>
                </p14:cNvPr>
                <p14:cNvContentPartPr/>
                <p14:nvPr/>
              </p14:nvContentPartPr>
              <p14:xfrm>
                <a:off x="5062733" y="134679"/>
                <a:ext cx="190440" cy="153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AF86BC1-CD2D-43D4-898B-8160F5D0181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54093" y="126039"/>
                  <a:ext cx="2080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7D0BEEE-4570-451F-9E34-C6ED05E10C9E}"/>
                    </a:ext>
                  </a:extLst>
                </p14:cNvPr>
                <p14:cNvContentPartPr/>
                <p14:nvPr/>
              </p14:nvContentPartPr>
              <p14:xfrm>
                <a:off x="5173253" y="325119"/>
                <a:ext cx="80280" cy="12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7D0BEEE-4570-451F-9E34-C6ED05E10C9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164253" y="316119"/>
                  <a:ext cx="9792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7A0754-E050-4C46-8725-5FF15B259DBC}"/>
              </a:ext>
            </a:extLst>
          </p:cNvPr>
          <p:cNvGrpSpPr/>
          <p:nvPr/>
        </p:nvGrpSpPr>
        <p:grpSpPr>
          <a:xfrm>
            <a:off x="5566013" y="73119"/>
            <a:ext cx="67680" cy="129600"/>
            <a:chOff x="5566013" y="73119"/>
            <a:chExt cx="67680" cy="12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48A6F4C-2936-4132-8A19-9366D9E784E6}"/>
                    </a:ext>
                  </a:extLst>
                </p14:cNvPr>
                <p14:cNvContentPartPr/>
                <p14:nvPr/>
              </p14:nvContentPartPr>
              <p14:xfrm>
                <a:off x="5572133" y="73119"/>
                <a:ext cx="61560" cy="129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48A6F4C-2936-4132-8A19-9366D9E784E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563493" y="64479"/>
                  <a:ext cx="792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90A4559-0CDC-4D09-8034-D55F3CCE7165}"/>
                    </a:ext>
                  </a:extLst>
                </p14:cNvPr>
                <p14:cNvContentPartPr/>
                <p14:nvPr/>
              </p14:nvContentPartPr>
              <p14:xfrm>
                <a:off x="5566013" y="134679"/>
                <a:ext cx="61560" cy="12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90A4559-0CDC-4D09-8034-D55F3CCE716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557013" y="126039"/>
                  <a:ext cx="7920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6D6734-BC0E-465C-B175-BCD789C49397}"/>
              </a:ext>
            </a:extLst>
          </p:cNvPr>
          <p:cNvGrpSpPr/>
          <p:nvPr/>
        </p:nvGrpSpPr>
        <p:grpSpPr>
          <a:xfrm>
            <a:off x="5437493" y="288399"/>
            <a:ext cx="380520" cy="221400"/>
            <a:chOff x="5437493" y="288399"/>
            <a:chExt cx="380520" cy="22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4BA6525-3CAD-465B-9A6F-4AACBF5CAA5A}"/>
                    </a:ext>
                  </a:extLst>
                </p14:cNvPr>
                <p14:cNvContentPartPr/>
                <p14:nvPr/>
              </p14:nvContentPartPr>
              <p14:xfrm>
                <a:off x="5437493" y="288399"/>
                <a:ext cx="380520" cy="12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4BA6525-3CAD-465B-9A6F-4AACBF5CAA5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428853" y="279399"/>
                  <a:ext cx="3981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292906E-B459-43EB-933D-34AF4A52B7D3}"/>
                    </a:ext>
                  </a:extLst>
                </p14:cNvPr>
                <p14:cNvContentPartPr/>
                <p14:nvPr/>
              </p14:nvContentPartPr>
              <p14:xfrm>
                <a:off x="5568173" y="318999"/>
                <a:ext cx="157680" cy="190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292906E-B459-43EB-933D-34AF4A52B7D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559533" y="309999"/>
                  <a:ext cx="175320" cy="20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4931B9F-0577-4899-ACC4-C0ADCA115E72}"/>
                  </a:ext>
                </a:extLst>
              </p14:cNvPr>
              <p14:cNvContentPartPr/>
              <p14:nvPr/>
            </p14:nvContentPartPr>
            <p14:xfrm>
              <a:off x="3079853" y="1092279"/>
              <a:ext cx="688680" cy="5036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4931B9F-0577-4899-ACC4-C0ADCA115E7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070853" y="1083279"/>
                <a:ext cx="706320" cy="52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845B18C1-0FC3-4504-87A0-9A7001C82C55}"/>
              </a:ext>
            </a:extLst>
          </p:cNvPr>
          <p:cNvGrpSpPr/>
          <p:nvPr/>
        </p:nvGrpSpPr>
        <p:grpSpPr>
          <a:xfrm>
            <a:off x="3043133" y="1822359"/>
            <a:ext cx="799200" cy="442080"/>
            <a:chOff x="3043133" y="1822359"/>
            <a:chExt cx="799200" cy="44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CF4A923-92C5-4881-BBF6-CEC8BCD160E0}"/>
                    </a:ext>
                  </a:extLst>
                </p14:cNvPr>
                <p14:cNvContentPartPr/>
                <p14:nvPr/>
              </p14:nvContentPartPr>
              <p14:xfrm>
                <a:off x="3043133" y="1834599"/>
                <a:ext cx="66240" cy="163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CF4A923-92C5-4881-BBF6-CEC8BCD160E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34133" y="1825959"/>
                  <a:ext cx="838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D009A12-B93C-468C-AC5D-7DB0F9ECABC3}"/>
                    </a:ext>
                  </a:extLst>
                </p14:cNvPr>
                <p14:cNvContentPartPr/>
                <p14:nvPr/>
              </p14:nvContentPartPr>
              <p14:xfrm>
                <a:off x="3094613" y="1866639"/>
                <a:ext cx="710640" cy="24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D009A12-B93C-468C-AC5D-7DB0F9ECABC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085613" y="1857639"/>
                  <a:ext cx="7282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5DFEC84-6CBC-47C7-870E-2167D83A94D0}"/>
                    </a:ext>
                  </a:extLst>
                </p14:cNvPr>
                <p14:cNvContentPartPr/>
                <p14:nvPr/>
              </p14:nvContentPartPr>
              <p14:xfrm>
                <a:off x="3792293" y="1822359"/>
                <a:ext cx="50040" cy="123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5DFEC84-6CBC-47C7-870E-2167D83A94D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783653" y="1813719"/>
                  <a:ext cx="676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9111C34-1D26-4DB7-A8DE-27AAB83C1588}"/>
                    </a:ext>
                  </a:extLst>
                </p14:cNvPr>
                <p14:cNvContentPartPr/>
                <p14:nvPr/>
              </p14:nvContentPartPr>
              <p14:xfrm>
                <a:off x="3199733" y="2086239"/>
                <a:ext cx="145800" cy="172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9111C34-1D26-4DB7-A8DE-27AAB83C158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191093" y="2077599"/>
                  <a:ext cx="1634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99A3808-E512-4E02-8731-9CA917713581}"/>
                    </a:ext>
                  </a:extLst>
                </p14:cNvPr>
                <p14:cNvContentPartPr/>
                <p14:nvPr/>
              </p14:nvContentPartPr>
              <p14:xfrm>
                <a:off x="3406013" y="2043039"/>
                <a:ext cx="95760" cy="184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99A3808-E512-4E02-8731-9CA91771358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97373" y="2034399"/>
                  <a:ext cx="1134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D2F3141-2FC7-420D-BAAD-1244DA951D2A}"/>
                    </a:ext>
                  </a:extLst>
                </p14:cNvPr>
                <p14:cNvContentPartPr/>
                <p14:nvPr/>
              </p14:nvContentPartPr>
              <p14:xfrm>
                <a:off x="3516173" y="2080119"/>
                <a:ext cx="117000" cy="184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D2F3141-2FC7-420D-BAAD-1244DA951D2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507533" y="2071479"/>
                  <a:ext cx="13464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CF5ADE1-30C2-46AB-9DDF-3259ED0FA25F}"/>
              </a:ext>
            </a:extLst>
          </p:cNvPr>
          <p:cNvGrpSpPr/>
          <p:nvPr/>
        </p:nvGrpSpPr>
        <p:grpSpPr>
          <a:xfrm>
            <a:off x="2097773" y="1002279"/>
            <a:ext cx="749520" cy="753120"/>
            <a:chOff x="2097773" y="1002279"/>
            <a:chExt cx="749520" cy="75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BFCE3CE-D7EB-4630-BC38-CB4EF5F3D69E}"/>
                    </a:ext>
                  </a:extLst>
                </p14:cNvPr>
                <p14:cNvContentPartPr/>
                <p14:nvPr/>
              </p14:nvContentPartPr>
              <p14:xfrm>
                <a:off x="2725613" y="1002279"/>
                <a:ext cx="121680" cy="753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BFCE3CE-D7EB-4630-BC38-CB4EF5F3D69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716973" y="993639"/>
                  <a:ext cx="139320" cy="77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1F7ED3A-B4C6-434A-96C4-E612AFE244A7}"/>
                    </a:ext>
                  </a:extLst>
                </p14:cNvPr>
                <p14:cNvContentPartPr/>
                <p14:nvPr/>
              </p14:nvContentPartPr>
              <p14:xfrm>
                <a:off x="2097773" y="1343559"/>
                <a:ext cx="200520" cy="182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1F7ED3A-B4C6-434A-96C4-E612AFE244A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088773" y="1334919"/>
                  <a:ext cx="2181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D784824-E5F4-4254-AAA1-D15F8ED33CED}"/>
                    </a:ext>
                  </a:extLst>
                </p14:cNvPr>
                <p14:cNvContentPartPr/>
                <p14:nvPr/>
              </p14:nvContentPartPr>
              <p14:xfrm>
                <a:off x="2325653" y="1300719"/>
                <a:ext cx="104760" cy="215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D784824-E5F4-4254-AAA1-D15F8ED33CE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317013" y="1292079"/>
                  <a:ext cx="1224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D19857A-3CDE-493D-87E6-F5189F303EF4}"/>
                    </a:ext>
                  </a:extLst>
                </p14:cNvPr>
                <p14:cNvContentPartPr/>
                <p14:nvPr/>
              </p14:nvContentPartPr>
              <p14:xfrm>
                <a:off x="2472893" y="1343919"/>
                <a:ext cx="135360" cy="215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D19857A-3CDE-493D-87E6-F5189F303EF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464253" y="1334919"/>
                  <a:ext cx="15300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939969F-E711-4BB2-B711-FECE1F107F14}"/>
              </a:ext>
            </a:extLst>
          </p:cNvPr>
          <p:cNvGrpSpPr/>
          <p:nvPr/>
        </p:nvGrpSpPr>
        <p:grpSpPr>
          <a:xfrm>
            <a:off x="4663853" y="1564599"/>
            <a:ext cx="1344240" cy="478440"/>
            <a:chOff x="4663853" y="1564599"/>
            <a:chExt cx="1344240" cy="47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2AF22C6-64BB-4153-89BB-399FF01C2292}"/>
                    </a:ext>
                  </a:extLst>
                </p14:cNvPr>
                <p14:cNvContentPartPr/>
                <p14:nvPr/>
              </p14:nvContentPartPr>
              <p14:xfrm>
                <a:off x="4663853" y="1681239"/>
                <a:ext cx="159840" cy="147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2AF22C6-64BB-4153-89BB-399FF01C229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655213" y="1672599"/>
                  <a:ext cx="1774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D803771-9D7B-4C23-8A16-3EE07FE0FABD}"/>
                    </a:ext>
                  </a:extLst>
                </p14:cNvPr>
                <p14:cNvContentPartPr/>
                <p14:nvPr/>
              </p14:nvContentPartPr>
              <p14:xfrm>
                <a:off x="4676093" y="1589439"/>
                <a:ext cx="276480" cy="227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D803771-9D7B-4C23-8A16-3EE07FE0FAB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667453" y="1580439"/>
                  <a:ext cx="2941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C67527A-E92A-4CD0-B245-E60D378E9529}"/>
                    </a:ext>
                  </a:extLst>
                </p14:cNvPr>
                <p14:cNvContentPartPr/>
                <p14:nvPr/>
              </p14:nvContentPartPr>
              <p14:xfrm>
                <a:off x="5013773" y="1797879"/>
                <a:ext cx="104760" cy="153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C67527A-E92A-4CD0-B245-E60D378E952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004773" y="1789239"/>
                  <a:ext cx="1224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C26CDB7-1DCF-444D-8B4B-0F3DFF431CFC}"/>
                    </a:ext>
                  </a:extLst>
                </p14:cNvPr>
                <p14:cNvContentPartPr/>
                <p14:nvPr/>
              </p14:nvContentPartPr>
              <p14:xfrm>
                <a:off x="5216093" y="1748559"/>
                <a:ext cx="117000" cy="294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C26CDB7-1DCF-444D-8B4B-0F3DFF431CF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207453" y="1739919"/>
                  <a:ext cx="13464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F15B208-3F66-4DDF-B3D4-36E472289DBA}"/>
                    </a:ext>
                  </a:extLst>
                </p14:cNvPr>
                <p14:cNvContentPartPr/>
                <p14:nvPr/>
              </p14:nvContentPartPr>
              <p14:xfrm>
                <a:off x="5388173" y="1595559"/>
                <a:ext cx="153720" cy="356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F15B208-3F66-4DDF-B3D4-36E472289DB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79173" y="1586559"/>
                  <a:ext cx="17136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6A967F9-059A-48CC-B6FF-B27DF64B1EBB}"/>
                    </a:ext>
                  </a:extLst>
                </p14:cNvPr>
                <p14:cNvContentPartPr/>
                <p14:nvPr/>
              </p14:nvContentPartPr>
              <p14:xfrm>
                <a:off x="5701013" y="1717959"/>
                <a:ext cx="135360" cy="105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6A967F9-059A-48CC-B6FF-B27DF64B1EB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692013" y="1708959"/>
                  <a:ext cx="153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E304215-4896-4D25-8863-DA29FD28282A}"/>
                    </a:ext>
                  </a:extLst>
                </p14:cNvPr>
                <p14:cNvContentPartPr/>
                <p14:nvPr/>
              </p14:nvContentPartPr>
              <p14:xfrm>
                <a:off x="5983253" y="1564599"/>
                <a:ext cx="24840" cy="43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E304215-4896-4D25-8863-DA29FD2828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974613" y="1555959"/>
                  <a:ext cx="42480" cy="6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A69C015-9A71-4D38-AB54-0664D9A8E953}"/>
              </a:ext>
            </a:extLst>
          </p:cNvPr>
          <p:cNvGrpSpPr/>
          <p:nvPr/>
        </p:nvGrpSpPr>
        <p:grpSpPr>
          <a:xfrm>
            <a:off x="1466693" y="2257599"/>
            <a:ext cx="429840" cy="577800"/>
            <a:chOff x="1466693" y="2257599"/>
            <a:chExt cx="429840" cy="57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C5D1293-B4B1-4CBD-AB8A-A53ED199E808}"/>
                    </a:ext>
                  </a:extLst>
                </p14:cNvPr>
                <p14:cNvContentPartPr/>
                <p14:nvPr/>
              </p14:nvContentPartPr>
              <p14:xfrm>
                <a:off x="1589093" y="2257599"/>
                <a:ext cx="165600" cy="216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C5D1293-B4B1-4CBD-AB8A-A53ED199E80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580093" y="2248959"/>
                  <a:ext cx="18324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203180D-280A-4E47-B97A-A4458E25C62A}"/>
                    </a:ext>
                  </a:extLst>
                </p14:cNvPr>
                <p14:cNvContentPartPr/>
                <p14:nvPr/>
              </p14:nvContentPartPr>
              <p14:xfrm>
                <a:off x="1466693" y="2534079"/>
                <a:ext cx="429840" cy="280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203180D-280A-4E47-B97A-A4458E25C62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457693" y="2525439"/>
                  <a:ext cx="4474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4A38C5E-35A8-405F-A910-A31A59899B2C}"/>
                    </a:ext>
                  </a:extLst>
                </p14:cNvPr>
                <p14:cNvContentPartPr/>
                <p14:nvPr/>
              </p14:nvContentPartPr>
              <p14:xfrm>
                <a:off x="1705733" y="2669439"/>
                <a:ext cx="123120" cy="165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4A38C5E-35A8-405F-A910-A31A59899B2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697093" y="2660439"/>
                  <a:ext cx="14076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48F09DD-8046-4DC2-92F6-33243AE5FF99}"/>
              </a:ext>
            </a:extLst>
          </p:cNvPr>
          <p:cNvGrpSpPr/>
          <p:nvPr/>
        </p:nvGrpSpPr>
        <p:grpSpPr>
          <a:xfrm>
            <a:off x="2595653" y="2369199"/>
            <a:ext cx="835200" cy="448560"/>
            <a:chOff x="2595653" y="2369199"/>
            <a:chExt cx="83520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17927BC-C1DB-48B7-8CA6-9106223B9F8C}"/>
                    </a:ext>
                  </a:extLst>
                </p14:cNvPr>
                <p14:cNvContentPartPr/>
                <p14:nvPr/>
              </p14:nvContentPartPr>
              <p14:xfrm>
                <a:off x="2755133" y="2405559"/>
                <a:ext cx="18720" cy="135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17927BC-C1DB-48B7-8CA6-9106223B9F8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746493" y="2396559"/>
                  <a:ext cx="363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A055340-F042-49AA-80A0-6908314B31E4}"/>
                    </a:ext>
                  </a:extLst>
                </p14:cNvPr>
                <p14:cNvContentPartPr/>
                <p14:nvPr/>
              </p14:nvContentPartPr>
              <p14:xfrm>
                <a:off x="2595653" y="2571159"/>
                <a:ext cx="233640" cy="6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A055340-F042-49AA-80A0-6908314B31E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587013" y="2562519"/>
                  <a:ext cx="2512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7CBEEF3-19E9-4CCB-8AF0-CFC0D8DD8C19}"/>
                    </a:ext>
                  </a:extLst>
                </p14:cNvPr>
                <p14:cNvContentPartPr/>
                <p14:nvPr/>
              </p14:nvContentPartPr>
              <p14:xfrm>
                <a:off x="2693213" y="2638839"/>
                <a:ext cx="154800" cy="178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7CBEEF3-19E9-4CCB-8AF0-CFC0D8DD8C1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684213" y="2629839"/>
                  <a:ext cx="1724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BE565AE-C342-4CBA-AC52-9F1404D91063}"/>
                    </a:ext>
                  </a:extLst>
                </p14:cNvPr>
                <p14:cNvContentPartPr/>
                <p14:nvPr/>
              </p14:nvContentPartPr>
              <p14:xfrm>
                <a:off x="3043493" y="2369199"/>
                <a:ext cx="104400" cy="163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BE565AE-C342-4CBA-AC52-9F1404D9106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034853" y="2360199"/>
                  <a:ext cx="1220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463051E-E162-4C24-9618-C4AAFEFEEFC4}"/>
                    </a:ext>
                  </a:extLst>
                </p14:cNvPr>
                <p14:cNvContentPartPr/>
                <p14:nvPr/>
              </p14:nvContentPartPr>
              <p14:xfrm>
                <a:off x="2977253" y="2571159"/>
                <a:ext cx="422640" cy="248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463051E-E162-4C24-9618-C4AAFEFEEFC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968253" y="2562519"/>
                  <a:ext cx="4402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5EE0D77-F745-4118-900F-69D02742278B}"/>
                    </a:ext>
                  </a:extLst>
                </p14:cNvPr>
                <p14:cNvContentPartPr/>
                <p14:nvPr/>
              </p14:nvContentPartPr>
              <p14:xfrm>
                <a:off x="3080213" y="2657199"/>
                <a:ext cx="263520" cy="1526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5EE0D77-F745-4118-900F-69D02742278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071573" y="2648199"/>
                  <a:ext cx="2811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76A622B-3934-4538-B4A7-189B2043F779}"/>
                    </a:ext>
                  </a:extLst>
                </p14:cNvPr>
                <p14:cNvContentPartPr/>
                <p14:nvPr/>
              </p14:nvContentPartPr>
              <p14:xfrm>
                <a:off x="3264533" y="2718399"/>
                <a:ext cx="61560" cy="98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76A622B-3934-4538-B4A7-189B2043F77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255893" y="2709759"/>
                  <a:ext cx="792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43F16CF-19DE-4A03-ACFE-AB69E7D1CC5A}"/>
                    </a:ext>
                  </a:extLst>
                </p14:cNvPr>
                <p14:cNvContentPartPr/>
                <p14:nvPr/>
              </p14:nvContentPartPr>
              <p14:xfrm>
                <a:off x="3418253" y="2663319"/>
                <a:ext cx="12600" cy="74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43F16CF-19DE-4A03-ACFE-AB69E7D1CC5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409253" y="2654319"/>
                  <a:ext cx="30240" cy="9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0C255233-BDE0-4740-B1D2-97EEF79035A7}"/>
                  </a:ext>
                </a:extLst>
              </p14:cNvPr>
              <p14:cNvContentPartPr/>
              <p14:nvPr/>
            </p14:nvContentPartPr>
            <p14:xfrm>
              <a:off x="1141253" y="656319"/>
              <a:ext cx="1307520" cy="680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0C255233-BDE0-4740-B1D2-97EEF79035A7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32613" y="647679"/>
                <a:ext cx="1325160" cy="8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17ECA0DE-3FFD-4FF2-B461-C69E83FAC20A}"/>
              </a:ext>
            </a:extLst>
          </p:cNvPr>
          <p:cNvGrpSpPr/>
          <p:nvPr/>
        </p:nvGrpSpPr>
        <p:grpSpPr>
          <a:xfrm>
            <a:off x="2166173" y="2478999"/>
            <a:ext cx="252000" cy="117000"/>
            <a:chOff x="2166173" y="2478999"/>
            <a:chExt cx="252000" cy="11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5A856B5-7F0B-4D99-A0D2-789879C6B61D}"/>
                    </a:ext>
                  </a:extLst>
                </p14:cNvPr>
                <p14:cNvContentPartPr/>
                <p14:nvPr/>
              </p14:nvContentPartPr>
              <p14:xfrm>
                <a:off x="2166173" y="2478999"/>
                <a:ext cx="206640" cy="25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5A856B5-7F0B-4D99-A0D2-789879C6B61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157173" y="2470359"/>
                  <a:ext cx="2242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3D343F7-8FE7-4830-8CD0-B50F6F482952}"/>
                    </a:ext>
                  </a:extLst>
                </p14:cNvPr>
                <p14:cNvContentPartPr/>
                <p14:nvPr/>
              </p14:nvContentPartPr>
              <p14:xfrm>
                <a:off x="2166173" y="2571159"/>
                <a:ext cx="252000" cy="24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3D343F7-8FE7-4830-8CD0-B50F6F48295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157173" y="2562519"/>
                  <a:ext cx="26964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87F57C2-6031-4EEE-AA52-33134E32A680}"/>
                  </a:ext>
                </a:extLst>
              </p14:cNvPr>
              <p14:cNvContentPartPr/>
              <p14:nvPr/>
            </p14:nvContentPartPr>
            <p14:xfrm>
              <a:off x="3847733" y="2755119"/>
              <a:ext cx="360" cy="1260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87F57C2-6031-4EEE-AA52-33134E32A680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838733" y="2746479"/>
                <a:ext cx="18000" cy="3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74B10966-030D-417C-86D9-107449526BF4}"/>
              </a:ext>
            </a:extLst>
          </p:cNvPr>
          <p:cNvGrpSpPr/>
          <p:nvPr/>
        </p:nvGrpSpPr>
        <p:grpSpPr>
          <a:xfrm>
            <a:off x="4334453" y="2295039"/>
            <a:ext cx="728640" cy="687600"/>
            <a:chOff x="4334453" y="2295039"/>
            <a:chExt cx="728640" cy="68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AF8A8CF-8BD8-4981-8714-BAAD53DB6328}"/>
                    </a:ext>
                  </a:extLst>
                </p14:cNvPr>
                <p14:cNvContentPartPr/>
                <p14:nvPr/>
              </p14:nvContentPartPr>
              <p14:xfrm>
                <a:off x="4448933" y="2295039"/>
                <a:ext cx="140400" cy="209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AF8A8CF-8BD8-4981-8714-BAAD53DB632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440293" y="2286039"/>
                  <a:ext cx="1580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956001A-DF4A-44B4-AD26-933F821AC34D}"/>
                    </a:ext>
                  </a:extLst>
                </p14:cNvPr>
                <p14:cNvContentPartPr/>
                <p14:nvPr/>
              </p14:nvContentPartPr>
              <p14:xfrm>
                <a:off x="4339493" y="2546679"/>
                <a:ext cx="465840" cy="24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956001A-DF4A-44B4-AD26-933F821AC34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330853" y="2537679"/>
                  <a:ext cx="483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178C404-A5AF-4FF5-A08E-5D5FF0EC96A8}"/>
                    </a:ext>
                  </a:extLst>
                </p14:cNvPr>
                <p14:cNvContentPartPr/>
                <p14:nvPr/>
              </p14:nvContentPartPr>
              <p14:xfrm>
                <a:off x="4334453" y="2644599"/>
                <a:ext cx="323640" cy="3380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178C404-A5AF-4FF5-A08E-5D5FF0EC96A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325813" y="2635599"/>
                  <a:ext cx="3412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03CC9E7-6EB3-4F71-B863-69A43F5EB368}"/>
                    </a:ext>
                  </a:extLst>
                </p14:cNvPr>
                <p14:cNvContentPartPr/>
                <p14:nvPr/>
              </p14:nvContentPartPr>
              <p14:xfrm>
                <a:off x="4958333" y="2534439"/>
                <a:ext cx="104760" cy="61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03CC9E7-6EB3-4F71-B863-69A43F5EB36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949693" y="2525439"/>
                  <a:ext cx="122400" cy="7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92538FE-D025-44A0-B716-8F9797F097AE}"/>
              </a:ext>
            </a:extLst>
          </p:cNvPr>
          <p:cNvGrpSpPr/>
          <p:nvPr/>
        </p:nvGrpSpPr>
        <p:grpSpPr>
          <a:xfrm>
            <a:off x="5492213" y="2264439"/>
            <a:ext cx="829080" cy="515880"/>
            <a:chOff x="5492213" y="2264439"/>
            <a:chExt cx="829080" cy="51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2E983A3-2F8D-4E31-930E-C2D12D3D4039}"/>
                    </a:ext>
                  </a:extLst>
                </p14:cNvPr>
                <p14:cNvContentPartPr/>
                <p14:nvPr/>
              </p14:nvContentPartPr>
              <p14:xfrm>
                <a:off x="5602733" y="2307279"/>
                <a:ext cx="6480" cy="104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2E983A3-2F8D-4E31-930E-C2D12D3D403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594093" y="2298639"/>
                  <a:ext cx="241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5D5B2D8-E52C-4A57-BBC1-5D3AC50A2EAB}"/>
                    </a:ext>
                  </a:extLst>
                </p14:cNvPr>
                <p14:cNvContentPartPr/>
                <p14:nvPr/>
              </p14:nvContentPartPr>
              <p14:xfrm>
                <a:off x="5492213" y="2516079"/>
                <a:ext cx="221400" cy="12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5D5B2D8-E52C-4A57-BBC1-5D3AC50A2EA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483573" y="2507079"/>
                  <a:ext cx="239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024A3CF-B60C-4EF9-AFAA-BB02474C90AD}"/>
                    </a:ext>
                  </a:extLst>
                </p14:cNvPr>
                <p14:cNvContentPartPr/>
                <p14:nvPr/>
              </p14:nvContentPartPr>
              <p14:xfrm>
                <a:off x="5566013" y="2565039"/>
                <a:ext cx="74160" cy="209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024A3CF-B60C-4EF9-AFAA-BB02474C90A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557013" y="2556399"/>
                  <a:ext cx="918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B560FB4-0E46-4D8D-8D86-74B8A9A9E8C7}"/>
                    </a:ext>
                  </a:extLst>
                </p14:cNvPr>
                <p14:cNvContentPartPr/>
                <p14:nvPr/>
              </p14:nvContentPartPr>
              <p14:xfrm>
                <a:off x="5909813" y="2264439"/>
                <a:ext cx="117000" cy="1915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B560FB4-0E46-4D8D-8D86-74B8A9A9E8C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900813" y="2255439"/>
                  <a:ext cx="1346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BCFDDB1-462D-414F-9983-D36D0185D84C}"/>
                    </a:ext>
                  </a:extLst>
                </p14:cNvPr>
                <p14:cNvContentPartPr/>
                <p14:nvPr/>
              </p14:nvContentPartPr>
              <p14:xfrm>
                <a:off x="5860493" y="2503839"/>
                <a:ext cx="460800" cy="12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BCFDDB1-462D-414F-9983-D36D0185D84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851493" y="2494839"/>
                  <a:ext cx="4784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E0BA477-B794-4E1E-A412-C9E615D7882A}"/>
                    </a:ext>
                  </a:extLst>
                </p14:cNvPr>
                <p14:cNvContentPartPr/>
                <p14:nvPr/>
              </p14:nvContentPartPr>
              <p14:xfrm>
                <a:off x="5948693" y="2577279"/>
                <a:ext cx="109440" cy="2030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E0BA477-B794-4E1E-A412-C9E615D7882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939693" y="2568279"/>
                  <a:ext cx="12708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3861037-B77D-4FBB-ACC7-EEBF5D716433}"/>
              </a:ext>
            </a:extLst>
          </p:cNvPr>
          <p:cNvGrpSpPr/>
          <p:nvPr/>
        </p:nvGrpSpPr>
        <p:grpSpPr>
          <a:xfrm>
            <a:off x="6154973" y="2651079"/>
            <a:ext cx="252000" cy="319680"/>
            <a:chOff x="6154973" y="2651079"/>
            <a:chExt cx="252000" cy="31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4E082E1-81FB-4A46-8076-D78347D6DE09}"/>
                    </a:ext>
                  </a:extLst>
                </p14:cNvPr>
                <p14:cNvContentPartPr/>
                <p14:nvPr/>
              </p14:nvContentPartPr>
              <p14:xfrm>
                <a:off x="6154973" y="2651079"/>
                <a:ext cx="141480" cy="3196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4E082E1-81FB-4A46-8076-D78347D6DE0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146333" y="2642079"/>
                  <a:ext cx="15912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BD26EA4-59A2-47FB-AE56-5760E8EEE48E}"/>
                    </a:ext>
                  </a:extLst>
                </p14:cNvPr>
                <p14:cNvContentPartPr/>
                <p14:nvPr/>
              </p14:nvContentPartPr>
              <p14:xfrm>
                <a:off x="6388253" y="2651079"/>
                <a:ext cx="18720" cy="68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BD26EA4-59A2-47FB-AE56-5760E8EEE48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379613" y="2642079"/>
                  <a:ext cx="36360" cy="8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957BE66-C029-4623-BA5A-CC8BCA53B74B}"/>
              </a:ext>
            </a:extLst>
          </p:cNvPr>
          <p:cNvGrpSpPr/>
          <p:nvPr/>
        </p:nvGrpSpPr>
        <p:grpSpPr>
          <a:xfrm>
            <a:off x="6781013" y="2245719"/>
            <a:ext cx="810720" cy="697680"/>
            <a:chOff x="6781013" y="2245719"/>
            <a:chExt cx="810720" cy="69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9674836-08B0-4472-8C46-3EAFB67FFF26}"/>
                    </a:ext>
                  </a:extLst>
                </p14:cNvPr>
                <p14:cNvContentPartPr/>
                <p14:nvPr/>
              </p14:nvContentPartPr>
              <p14:xfrm>
                <a:off x="6781013" y="2736759"/>
                <a:ext cx="12600" cy="61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9674836-08B0-4472-8C46-3EAFB67FFF2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772373" y="2728119"/>
                  <a:ext cx="302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25A9276-E046-4942-A4BE-AD785E711593}"/>
                    </a:ext>
                  </a:extLst>
                </p14:cNvPr>
                <p14:cNvContentPartPr/>
                <p14:nvPr/>
              </p14:nvContentPartPr>
              <p14:xfrm>
                <a:off x="7099973" y="2245719"/>
                <a:ext cx="135000" cy="1414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25A9276-E046-4942-A4BE-AD785E71159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091333" y="2236719"/>
                  <a:ext cx="1526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6AE2A89-8925-483D-AFBF-2E617DD22CAA}"/>
                    </a:ext>
                  </a:extLst>
                </p14:cNvPr>
                <p14:cNvContentPartPr/>
                <p14:nvPr/>
              </p14:nvContentPartPr>
              <p14:xfrm>
                <a:off x="7051013" y="2478999"/>
                <a:ext cx="319320" cy="126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6AE2A89-8925-483D-AFBF-2E617DD22CA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042373" y="2470359"/>
                  <a:ext cx="3369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5867DDC-34EF-416C-8DDB-E4488E8889CE}"/>
                    </a:ext>
                  </a:extLst>
                </p14:cNvPr>
                <p14:cNvContentPartPr/>
                <p14:nvPr/>
              </p14:nvContentPartPr>
              <p14:xfrm>
                <a:off x="6891533" y="2571159"/>
                <a:ext cx="356400" cy="372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5867DDC-34EF-416C-8DDB-E4488E8889C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882893" y="2562519"/>
                  <a:ext cx="37404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DC364DB-DE5C-47C8-88F9-476F47442C8A}"/>
                    </a:ext>
                  </a:extLst>
                </p14:cNvPr>
                <p14:cNvContentPartPr/>
                <p14:nvPr/>
              </p14:nvContentPartPr>
              <p14:xfrm>
                <a:off x="7499213" y="2454519"/>
                <a:ext cx="92520" cy="61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DC364DB-DE5C-47C8-88F9-476F47442C8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490213" y="2445879"/>
                  <a:ext cx="110160" cy="7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79FDFCA-DAAE-4D50-AD74-FD5C2881BBBC}"/>
              </a:ext>
            </a:extLst>
          </p:cNvPr>
          <p:cNvGrpSpPr/>
          <p:nvPr/>
        </p:nvGrpSpPr>
        <p:grpSpPr>
          <a:xfrm>
            <a:off x="7799813" y="2160039"/>
            <a:ext cx="840960" cy="749160"/>
            <a:chOff x="7799813" y="2160039"/>
            <a:chExt cx="840960" cy="74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92AFA05-655F-418B-B5CD-CF55B806ECFD}"/>
                    </a:ext>
                  </a:extLst>
                </p14:cNvPr>
                <p14:cNvContentPartPr/>
                <p14:nvPr/>
              </p14:nvContentPartPr>
              <p14:xfrm>
                <a:off x="7873613" y="2246079"/>
                <a:ext cx="24840" cy="141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92AFA05-655F-418B-B5CD-CF55B806ECF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864613" y="2237079"/>
                  <a:ext cx="4248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AA05275-0B75-40F9-A040-D8F46A863D10}"/>
                    </a:ext>
                  </a:extLst>
                </p14:cNvPr>
                <p14:cNvContentPartPr/>
                <p14:nvPr/>
              </p14:nvContentPartPr>
              <p14:xfrm>
                <a:off x="7818173" y="2454519"/>
                <a:ext cx="135360" cy="18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AA05275-0B75-40F9-A040-D8F46A863D1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809533" y="2445879"/>
                  <a:ext cx="153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D1F20B5-ECCB-4883-A6E4-04C0338164A6}"/>
                    </a:ext>
                  </a:extLst>
                </p14:cNvPr>
                <p14:cNvContentPartPr/>
                <p14:nvPr/>
              </p14:nvContentPartPr>
              <p14:xfrm>
                <a:off x="7799813" y="2558919"/>
                <a:ext cx="30960" cy="1537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D1F20B5-ECCB-4883-A6E4-04C0338164A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790813" y="2549919"/>
                  <a:ext cx="48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9FCE0F3-AA33-4CFB-A38B-830168279483}"/>
                    </a:ext>
                  </a:extLst>
                </p14:cNvPr>
                <p14:cNvContentPartPr/>
                <p14:nvPr/>
              </p14:nvContentPartPr>
              <p14:xfrm>
                <a:off x="8138573" y="2160039"/>
                <a:ext cx="97200" cy="206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9FCE0F3-AA33-4CFB-A38B-83016827948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129933" y="2151039"/>
                  <a:ext cx="1148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4443EE9-2054-459E-8EC0-9EB6DCD48C95}"/>
                    </a:ext>
                  </a:extLst>
                </p14:cNvPr>
                <p14:cNvContentPartPr/>
                <p14:nvPr/>
              </p14:nvContentPartPr>
              <p14:xfrm>
                <a:off x="8057573" y="2478999"/>
                <a:ext cx="368640" cy="126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4443EE9-2054-459E-8EC0-9EB6DCD48C9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048933" y="2470359"/>
                  <a:ext cx="3862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30648CB-D0D0-4AF6-998B-4AAB5588CFD1}"/>
                    </a:ext>
                  </a:extLst>
                </p14:cNvPr>
                <p14:cNvContentPartPr/>
                <p14:nvPr/>
              </p14:nvContentPartPr>
              <p14:xfrm>
                <a:off x="8032733" y="2601399"/>
                <a:ext cx="237240" cy="117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30648CB-D0D0-4AF6-998B-4AAB5588CFD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024093" y="2592759"/>
                  <a:ext cx="25488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48857E8-09F0-4253-9C99-2965FCB38593}"/>
                    </a:ext>
                  </a:extLst>
                </p14:cNvPr>
                <p14:cNvContentPartPr/>
                <p14:nvPr/>
              </p14:nvContentPartPr>
              <p14:xfrm>
                <a:off x="8124893" y="2706159"/>
                <a:ext cx="117000" cy="61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48857E8-09F0-4253-9C99-2965FCB3859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116253" y="2697519"/>
                  <a:ext cx="1346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9A2948C-28EF-450B-8E90-FAA118898C23}"/>
                    </a:ext>
                  </a:extLst>
                </p14:cNvPr>
                <p14:cNvContentPartPr/>
                <p14:nvPr/>
              </p14:nvContentPartPr>
              <p14:xfrm>
                <a:off x="8329733" y="2607879"/>
                <a:ext cx="133200" cy="3013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9A2948C-28EF-450B-8E90-FAA118898C2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320733" y="2599239"/>
                  <a:ext cx="1508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96DAC37-618F-4B5D-A2BB-4249F653F5ED}"/>
                    </a:ext>
                  </a:extLst>
                </p14:cNvPr>
                <p14:cNvContentPartPr/>
                <p14:nvPr/>
              </p14:nvContentPartPr>
              <p14:xfrm>
                <a:off x="8628173" y="2516079"/>
                <a:ext cx="12600" cy="370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96DAC37-618F-4B5D-A2BB-4249F653F5E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619533" y="2507079"/>
                  <a:ext cx="302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1FCF817-74D0-46BB-8EF3-FE6267550F33}"/>
                    </a:ext>
                  </a:extLst>
                </p14:cNvPr>
                <p14:cNvContentPartPr/>
                <p14:nvPr/>
              </p14:nvContentPartPr>
              <p14:xfrm>
                <a:off x="7818173" y="2755119"/>
                <a:ext cx="55440" cy="64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1FCF817-74D0-46BB-8EF3-FE6267550F3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809533" y="2746479"/>
                  <a:ext cx="730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A3631F5-65F0-4B39-954C-DE2A73A8F75A}"/>
              </a:ext>
            </a:extLst>
          </p:cNvPr>
          <p:cNvGrpSpPr/>
          <p:nvPr/>
        </p:nvGrpSpPr>
        <p:grpSpPr>
          <a:xfrm>
            <a:off x="1399013" y="3356679"/>
            <a:ext cx="429840" cy="356400"/>
            <a:chOff x="1399013" y="3356679"/>
            <a:chExt cx="42984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D82DF10-6A4B-4290-875B-249D37D4FD98}"/>
                    </a:ext>
                  </a:extLst>
                </p14:cNvPr>
                <p14:cNvContentPartPr/>
                <p14:nvPr/>
              </p14:nvContentPartPr>
              <p14:xfrm>
                <a:off x="1399013" y="3375039"/>
                <a:ext cx="313200" cy="3380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D82DF10-6A4B-4290-875B-249D37D4FD9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390373" y="3366399"/>
                  <a:ext cx="33084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C1C6DE89-EC51-42A0-A9F4-27026D508B36}"/>
                    </a:ext>
                  </a:extLst>
                </p14:cNvPr>
                <p14:cNvContentPartPr/>
                <p14:nvPr/>
              </p14:nvContentPartPr>
              <p14:xfrm>
                <a:off x="1822373" y="3356679"/>
                <a:ext cx="6480" cy="1170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C1C6DE89-EC51-42A0-A9F4-27026D508B3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813733" y="3348039"/>
                  <a:ext cx="24120" cy="13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A3AEFB-1408-410A-AED6-2F3AA938D65D}"/>
              </a:ext>
            </a:extLst>
          </p:cNvPr>
          <p:cNvGrpSpPr/>
          <p:nvPr/>
        </p:nvGrpSpPr>
        <p:grpSpPr>
          <a:xfrm>
            <a:off x="2043413" y="3516159"/>
            <a:ext cx="80280" cy="74160"/>
            <a:chOff x="2043413" y="3516159"/>
            <a:chExt cx="80280" cy="7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5524B94-572F-4731-8852-DE6B4FD9CBCF}"/>
                    </a:ext>
                  </a:extLst>
                </p14:cNvPr>
                <p14:cNvContentPartPr/>
                <p14:nvPr/>
              </p14:nvContentPartPr>
              <p14:xfrm>
                <a:off x="2043413" y="3516159"/>
                <a:ext cx="80280" cy="6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5524B94-572F-4731-8852-DE6B4FD9CBC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034413" y="3507519"/>
                  <a:ext cx="979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F50CA45-FF97-4B1A-AD5D-0DAF5BFE924C}"/>
                    </a:ext>
                  </a:extLst>
                </p14:cNvPr>
                <p14:cNvContentPartPr/>
                <p14:nvPr/>
              </p14:nvContentPartPr>
              <p14:xfrm>
                <a:off x="2061773" y="3565479"/>
                <a:ext cx="61560" cy="24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F50CA45-FF97-4B1A-AD5D-0DAF5BFE924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053133" y="3556479"/>
                  <a:ext cx="7920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7A8E9C4D-C785-4049-BFD5-A80DB4878320}"/>
                  </a:ext>
                </a:extLst>
              </p14:cNvPr>
              <p14:cNvContentPartPr/>
              <p14:nvPr/>
            </p14:nvContentPartPr>
            <p14:xfrm>
              <a:off x="2571173" y="3442359"/>
              <a:ext cx="166320" cy="2649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7A8E9C4D-C785-4049-BFD5-A80DB487832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562173" y="3433719"/>
                <a:ext cx="183960" cy="28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667E9B8-59B2-4A49-B134-6485D6F1D3A2}"/>
              </a:ext>
            </a:extLst>
          </p:cNvPr>
          <p:cNvGrpSpPr/>
          <p:nvPr/>
        </p:nvGrpSpPr>
        <p:grpSpPr>
          <a:xfrm>
            <a:off x="2988413" y="3448479"/>
            <a:ext cx="442440" cy="356760"/>
            <a:chOff x="2988413" y="3448479"/>
            <a:chExt cx="44244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0C43B34-036C-470A-B02A-D1D31BAFB681}"/>
                    </a:ext>
                  </a:extLst>
                </p14:cNvPr>
                <p14:cNvContentPartPr/>
                <p14:nvPr/>
              </p14:nvContentPartPr>
              <p14:xfrm>
                <a:off x="2988413" y="3448479"/>
                <a:ext cx="233640" cy="2340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0C43B34-036C-470A-B02A-D1D31BAFB68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979773" y="3439479"/>
                  <a:ext cx="2512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A676A4F-6B3E-4AA3-9A65-A015E447C04C}"/>
                    </a:ext>
                  </a:extLst>
                </p14:cNvPr>
                <p14:cNvContentPartPr/>
                <p14:nvPr/>
              </p14:nvContentPartPr>
              <p14:xfrm>
                <a:off x="3307733" y="3694359"/>
                <a:ext cx="123120" cy="1108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A676A4F-6B3E-4AA3-9A65-A015E447C04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298733" y="3685359"/>
                  <a:ext cx="140760" cy="12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82EAAACF-6D2D-4F27-9434-E87E4C3F8A6A}"/>
                  </a:ext>
                </a:extLst>
              </p14:cNvPr>
              <p14:cNvContentPartPr/>
              <p14:nvPr/>
            </p14:nvContentPartPr>
            <p14:xfrm>
              <a:off x="3927293" y="3460719"/>
              <a:ext cx="239760" cy="20268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82EAAACF-6D2D-4F27-9434-E87E4C3F8A6A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3918653" y="3452079"/>
                <a:ext cx="257400" cy="22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79348AD-D83B-4562-8DE1-9A4FD49D9B0D}"/>
              </a:ext>
            </a:extLst>
          </p:cNvPr>
          <p:cNvGrpSpPr/>
          <p:nvPr/>
        </p:nvGrpSpPr>
        <p:grpSpPr>
          <a:xfrm>
            <a:off x="4498253" y="3516159"/>
            <a:ext cx="92520" cy="104760"/>
            <a:chOff x="4498253" y="3516159"/>
            <a:chExt cx="92520" cy="10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725B4B4-F26A-4EBF-B236-D30D2CB041AE}"/>
                    </a:ext>
                  </a:extLst>
                </p14:cNvPr>
                <p14:cNvContentPartPr/>
                <p14:nvPr/>
              </p14:nvContentPartPr>
              <p14:xfrm>
                <a:off x="4498253" y="3516159"/>
                <a:ext cx="92520" cy="64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725B4B4-F26A-4EBF-B236-D30D2CB041A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489253" y="3507519"/>
                  <a:ext cx="1101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C84F554-92BF-44A0-87F5-65F74F577895}"/>
                    </a:ext>
                  </a:extLst>
                </p14:cNvPr>
                <p14:cNvContentPartPr/>
                <p14:nvPr/>
              </p14:nvContentPartPr>
              <p14:xfrm>
                <a:off x="4516613" y="3602199"/>
                <a:ext cx="68040" cy="18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C84F554-92BF-44A0-87F5-65F74F57789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507613" y="3593199"/>
                  <a:ext cx="8568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411CBB3-D1AD-4641-B811-B0F9C29E0331}"/>
              </a:ext>
            </a:extLst>
          </p:cNvPr>
          <p:cNvGrpSpPr/>
          <p:nvPr/>
        </p:nvGrpSpPr>
        <p:grpSpPr>
          <a:xfrm>
            <a:off x="4903253" y="3264519"/>
            <a:ext cx="810360" cy="480240"/>
            <a:chOff x="4903253" y="3264519"/>
            <a:chExt cx="810360" cy="48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1B8FC151-4DE5-4EEB-B434-E55E4305E1EE}"/>
                    </a:ext>
                  </a:extLst>
                </p14:cNvPr>
                <p14:cNvContentPartPr/>
                <p14:nvPr/>
              </p14:nvContentPartPr>
              <p14:xfrm>
                <a:off x="5074973" y="3313839"/>
                <a:ext cx="18720" cy="153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1B8FC151-4DE5-4EEB-B434-E55E4305E1E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066333" y="3304839"/>
                  <a:ext cx="363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751984E-8749-4176-B08D-DA224349CAA0}"/>
                    </a:ext>
                  </a:extLst>
                </p14:cNvPr>
                <p14:cNvContentPartPr/>
                <p14:nvPr/>
              </p14:nvContentPartPr>
              <p14:xfrm>
                <a:off x="4903253" y="3510039"/>
                <a:ext cx="26424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751984E-8749-4176-B08D-DA224349CAA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894253" y="3501399"/>
                  <a:ext cx="281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28DD197-E9B1-4908-8FDA-D6F0A3916EC7}"/>
                    </a:ext>
                  </a:extLst>
                </p14:cNvPr>
                <p14:cNvContentPartPr/>
                <p14:nvPr/>
              </p14:nvContentPartPr>
              <p14:xfrm>
                <a:off x="5013773" y="3424359"/>
                <a:ext cx="556200" cy="3204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28DD197-E9B1-4908-8FDA-D6F0A3916EC7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004773" y="3415359"/>
                  <a:ext cx="57384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39B0E49-CE47-4B92-81FF-788EB0EEB17F}"/>
                    </a:ext>
                  </a:extLst>
                </p14:cNvPr>
                <p14:cNvContentPartPr/>
                <p14:nvPr/>
              </p14:nvContentPartPr>
              <p14:xfrm>
                <a:off x="5701013" y="3264519"/>
                <a:ext cx="12600" cy="554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39B0E49-CE47-4B92-81FF-788EB0EEB17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692013" y="3255879"/>
                  <a:ext cx="3024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9502111-8267-4BE4-96FF-D38A56E3B7FD}"/>
              </a:ext>
            </a:extLst>
          </p:cNvPr>
          <p:cNvGrpSpPr/>
          <p:nvPr/>
        </p:nvGrpSpPr>
        <p:grpSpPr>
          <a:xfrm>
            <a:off x="1374533" y="4013319"/>
            <a:ext cx="1041120" cy="405360"/>
            <a:chOff x="1374533" y="4013319"/>
            <a:chExt cx="1041120" cy="40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8B45075-EA1D-4EAF-BA4D-0C247E748E4D}"/>
                    </a:ext>
                  </a:extLst>
                </p14:cNvPr>
                <p14:cNvContentPartPr/>
                <p14:nvPr/>
              </p14:nvContentPartPr>
              <p14:xfrm>
                <a:off x="1374533" y="4172799"/>
                <a:ext cx="293040" cy="1936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8B45075-EA1D-4EAF-BA4D-0C247E748E4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365533" y="4164159"/>
                  <a:ext cx="31068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5FA3E3B-5AB3-41C5-BFF6-A6C732A27923}"/>
                    </a:ext>
                  </a:extLst>
                </p14:cNvPr>
                <p14:cNvContentPartPr/>
                <p14:nvPr/>
              </p14:nvContentPartPr>
              <p14:xfrm>
                <a:off x="1810133" y="4013319"/>
                <a:ext cx="18720" cy="925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5FA3E3B-5AB3-41C5-BFF6-A6C732A2792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801493" y="4004679"/>
                  <a:ext cx="363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F73F70F-115D-4838-8626-7431D5DC99DD}"/>
                    </a:ext>
                  </a:extLst>
                </p14:cNvPr>
                <p14:cNvContentPartPr/>
                <p14:nvPr/>
              </p14:nvContentPartPr>
              <p14:xfrm>
                <a:off x="1883933" y="4203399"/>
                <a:ext cx="178200" cy="1540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F73F70F-115D-4838-8626-7431D5DC99D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875293" y="4194399"/>
                  <a:ext cx="1958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459771C-0B4C-431A-9B58-6D7ADA573842}"/>
                    </a:ext>
                  </a:extLst>
                </p14:cNvPr>
                <p14:cNvContentPartPr/>
                <p14:nvPr/>
              </p14:nvContentPartPr>
              <p14:xfrm>
                <a:off x="1890053" y="4228239"/>
                <a:ext cx="184320" cy="135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459771C-0B4C-431A-9B58-6D7ADA573842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881053" y="4219239"/>
                  <a:ext cx="2019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14C13B6-07DC-4293-83A4-4C71E2D55393}"/>
                    </a:ext>
                  </a:extLst>
                </p14:cNvPr>
                <p14:cNvContentPartPr/>
                <p14:nvPr/>
              </p14:nvContentPartPr>
              <p14:xfrm>
                <a:off x="2184173" y="4129599"/>
                <a:ext cx="231480" cy="2890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14C13B6-07DC-4293-83A4-4C71E2D5539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175173" y="4120959"/>
                  <a:ext cx="2491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E01D6DE-DCA1-4E1E-A7E2-C3AFBED50CB2}"/>
                    </a:ext>
                  </a:extLst>
                </p14:cNvPr>
                <p14:cNvContentPartPr/>
                <p14:nvPr/>
              </p14:nvContentPartPr>
              <p14:xfrm>
                <a:off x="2172293" y="4301679"/>
                <a:ext cx="129240" cy="18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E01D6DE-DCA1-4E1E-A7E2-C3AFBED50CB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163293" y="4293039"/>
                  <a:ext cx="1468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B3F8AB3-45A3-448A-BB6F-31ADEF60A10F}"/>
                    </a:ext>
                  </a:extLst>
                </p14:cNvPr>
                <p14:cNvContentPartPr/>
                <p14:nvPr/>
              </p14:nvContentPartPr>
              <p14:xfrm>
                <a:off x="2246093" y="4056159"/>
                <a:ext cx="123120" cy="248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B3F8AB3-45A3-448A-BB6F-31ADEF60A10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237093" y="4047519"/>
                  <a:ext cx="14076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FE1EFDAD-3113-4D48-873D-A3008C981776}"/>
                  </a:ext>
                </a:extLst>
              </p14:cNvPr>
              <p14:cNvContentPartPr/>
              <p14:nvPr/>
            </p14:nvContentPartPr>
            <p14:xfrm>
              <a:off x="4516613" y="4430559"/>
              <a:ext cx="43200" cy="4320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FE1EFDAD-3113-4D48-873D-A3008C981776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4507613" y="4421919"/>
                <a:ext cx="60840" cy="6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F3ED994-89DC-4E07-8D19-F3F5449ACDA6}"/>
              </a:ext>
            </a:extLst>
          </p:cNvPr>
          <p:cNvGrpSpPr/>
          <p:nvPr/>
        </p:nvGrpSpPr>
        <p:grpSpPr>
          <a:xfrm>
            <a:off x="5013773" y="4007199"/>
            <a:ext cx="822600" cy="341640"/>
            <a:chOff x="5013773" y="4007199"/>
            <a:chExt cx="822600" cy="34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E21A662-30A6-4D94-8A80-DEF7D1355DA1}"/>
                    </a:ext>
                  </a:extLst>
                </p14:cNvPr>
                <p14:cNvContentPartPr/>
                <p14:nvPr/>
              </p14:nvContentPartPr>
              <p14:xfrm>
                <a:off x="5013773" y="4160559"/>
                <a:ext cx="250920" cy="1882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E21A662-30A6-4D94-8A80-DEF7D1355DA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004773" y="4151559"/>
                  <a:ext cx="2685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A6753F1-A415-43AE-87E0-CAAAA36F7A22}"/>
                    </a:ext>
                  </a:extLst>
                </p14:cNvPr>
                <p14:cNvContentPartPr/>
                <p14:nvPr/>
              </p14:nvContentPartPr>
              <p14:xfrm>
                <a:off x="5344973" y="4007199"/>
                <a:ext cx="6480" cy="493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A6753F1-A415-43AE-87E0-CAAAA36F7A2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336333" y="3998559"/>
                  <a:ext cx="241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A701F5C-06C9-48F5-A2FE-BF72B5462B8B}"/>
                    </a:ext>
                  </a:extLst>
                </p14:cNvPr>
                <p14:cNvContentPartPr/>
                <p14:nvPr/>
              </p14:nvContentPartPr>
              <p14:xfrm>
                <a:off x="5375933" y="4185039"/>
                <a:ext cx="153720" cy="98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A701F5C-06C9-48F5-A2FE-BF72B5462B8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366933" y="4176399"/>
                  <a:ext cx="1713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47D52B1-BB37-4878-9C14-33788E4DC278}"/>
                    </a:ext>
                  </a:extLst>
                </p14:cNvPr>
                <p14:cNvContentPartPr/>
                <p14:nvPr/>
              </p14:nvContentPartPr>
              <p14:xfrm>
                <a:off x="5682653" y="4105479"/>
                <a:ext cx="30960" cy="2030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47D52B1-BB37-4878-9C14-33788E4DC27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673653" y="4096479"/>
                  <a:ext cx="486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2CD34C2-DC5D-4507-8CC2-CA9AD11B76DF}"/>
                    </a:ext>
                  </a:extLst>
                </p14:cNvPr>
                <p14:cNvContentPartPr/>
                <p14:nvPr/>
              </p14:nvContentPartPr>
              <p14:xfrm>
                <a:off x="5645933" y="4117719"/>
                <a:ext cx="190440" cy="227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2CD34C2-DC5D-4507-8CC2-CA9AD11B76D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636933" y="4108719"/>
                  <a:ext cx="2080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1331ADE-F6BD-479B-849D-38016D4D1F73}"/>
                    </a:ext>
                  </a:extLst>
                </p14:cNvPr>
                <p14:cNvContentPartPr/>
                <p14:nvPr/>
              </p14:nvContentPartPr>
              <p14:xfrm>
                <a:off x="5713253" y="4013319"/>
                <a:ext cx="98640" cy="64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1331ADE-F6BD-479B-849D-38016D4D1F7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704613" y="4004679"/>
                  <a:ext cx="1162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6D06965-720D-40D5-B42D-2AE02385B6F8}"/>
              </a:ext>
            </a:extLst>
          </p:cNvPr>
          <p:cNvGrpSpPr/>
          <p:nvPr/>
        </p:nvGrpSpPr>
        <p:grpSpPr>
          <a:xfrm>
            <a:off x="6026093" y="4234359"/>
            <a:ext cx="80280" cy="73800"/>
            <a:chOff x="6026093" y="4234359"/>
            <a:chExt cx="80280" cy="7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06B63C5-AB35-413D-BD64-3F672E3B790C}"/>
                    </a:ext>
                  </a:extLst>
                </p14:cNvPr>
                <p14:cNvContentPartPr/>
                <p14:nvPr/>
              </p14:nvContentPartPr>
              <p14:xfrm>
                <a:off x="6063173" y="4234359"/>
                <a:ext cx="43200" cy="6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06B63C5-AB35-413D-BD64-3F672E3B790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054173" y="4225359"/>
                  <a:ext cx="60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B9513AB-6380-4148-A15A-F9FBF8B11BC3}"/>
                    </a:ext>
                  </a:extLst>
                </p14:cNvPr>
                <p14:cNvContentPartPr/>
                <p14:nvPr/>
              </p14:nvContentPartPr>
              <p14:xfrm>
                <a:off x="6026093" y="4289439"/>
                <a:ext cx="55440" cy="18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B9513AB-6380-4148-A15A-F9FBF8B11BC3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017453" y="4280799"/>
                  <a:ext cx="73080" cy="3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8F8E1A55-DB1F-48F2-ABA1-9B5140EBE327}"/>
                  </a:ext>
                </a:extLst>
              </p14:cNvPr>
              <p14:cNvContentPartPr/>
              <p14:nvPr/>
            </p14:nvContentPartPr>
            <p14:xfrm>
              <a:off x="7474733" y="4013319"/>
              <a:ext cx="98640" cy="1872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8F8E1A55-DB1F-48F2-ABA1-9B5140EBE327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7465733" y="4004679"/>
                <a:ext cx="116280" cy="3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78DDC061-A3D7-434C-AACB-CB15EF2A9045}"/>
              </a:ext>
            </a:extLst>
          </p:cNvPr>
          <p:cNvGrpSpPr/>
          <p:nvPr/>
        </p:nvGrpSpPr>
        <p:grpSpPr>
          <a:xfrm>
            <a:off x="7769213" y="4215999"/>
            <a:ext cx="141480" cy="117000"/>
            <a:chOff x="7769213" y="4215999"/>
            <a:chExt cx="141480" cy="11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BE3CECD4-E367-450A-98C0-AD4D9254BA22}"/>
                    </a:ext>
                  </a:extLst>
                </p14:cNvPr>
                <p14:cNvContentPartPr/>
                <p14:nvPr/>
              </p14:nvContentPartPr>
              <p14:xfrm>
                <a:off x="7769213" y="4252719"/>
                <a:ext cx="141480" cy="12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E3CECD4-E367-450A-98C0-AD4D9254BA22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760213" y="4243719"/>
                  <a:ext cx="1591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2364573-0710-4522-89C7-FFCC6A4007C6}"/>
                    </a:ext>
                  </a:extLst>
                </p14:cNvPr>
                <p14:cNvContentPartPr/>
                <p14:nvPr/>
              </p14:nvContentPartPr>
              <p14:xfrm>
                <a:off x="7830413" y="4215999"/>
                <a:ext cx="12600" cy="11700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2364573-0710-4522-89C7-FFCC6A4007C6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821773" y="4206999"/>
                  <a:ext cx="30240" cy="13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A21ADDA3-933B-4DD5-AC2C-110B2E8C2424}"/>
                  </a:ext>
                </a:extLst>
              </p14:cNvPr>
              <p14:cNvContentPartPr/>
              <p14:nvPr/>
            </p14:nvContentPartPr>
            <p14:xfrm>
              <a:off x="8168093" y="4136079"/>
              <a:ext cx="160200" cy="24624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A21ADDA3-933B-4DD5-AC2C-110B2E8C2424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8159093" y="4127079"/>
                <a:ext cx="177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B195E6CE-2F43-4044-A868-1293262542E9}"/>
                  </a:ext>
                </a:extLst>
              </p14:cNvPr>
              <p14:cNvContentPartPr/>
              <p14:nvPr/>
            </p14:nvContentPartPr>
            <p14:xfrm>
              <a:off x="8518013" y="4129599"/>
              <a:ext cx="214920" cy="32004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B195E6CE-2F43-4044-A868-1293262542E9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8509013" y="4120599"/>
                <a:ext cx="23256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8A133346-1463-433B-B07A-3BF087A6D2DF}"/>
                  </a:ext>
                </a:extLst>
              </p14:cNvPr>
              <p14:cNvContentPartPr/>
              <p14:nvPr/>
            </p14:nvContentPartPr>
            <p14:xfrm>
              <a:off x="8597573" y="4013319"/>
              <a:ext cx="164160" cy="1260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8A133346-1463-433B-B07A-3BF087A6D2DF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8588933" y="4004679"/>
                <a:ext cx="181800" cy="3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44DCE0B-EEBF-4D93-8152-9212BB0149D9}"/>
              </a:ext>
            </a:extLst>
          </p:cNvPr>
          <p:cNvGrpSpPr/>
          <p:nvPr/>
        </p:nvGrpSpPr>
        <p:grpSpPr>
          <a:xfrm>
            <a:off x="2675573" y="4025559"/>
            <a:ext cx="1699920" cy="565200"/>
            <a:chOff x="2675573" y="4025559"/>
            <a:chExt cx="1699920" cy="5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2636915-EDD7-4B50-B944-125DF3DF6946}"/>
                    </a:ext>
                  </a:extLst>
                </p14:cNvPr>
                <p14:cNvContentPartPr/>
                <p14:nvPr/>
              </p14:nvContentPartPr>
              <p14:xfrm>
                <a:off x="2675573" y="4222119"/>
                <a:ext cx="110880" cy="864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2636915-EDD7-4B50-B944-125DF3DF6946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666573" y="4213119"/>
                  <a:ext cx="1285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4DA87AE-44FA-4B37-9EC5-DC365ACFFFDD}"/>
                    </a:ext>
                  </a:extLst>
                </p14:cNvPr>
                <p14:cNvContentPartPr/>
                <p14:nvPr/>
              </p14:nvContentPartPr>
              <p14:xfrm>
                <a:off x="3031253" y="4246959"/>
                <a:ext cx="72000" cy="2329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4DA87AE-44FA-4B37-9EC5-DC365ACFFFD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022613" y="4237959"/>
                  <a:ext cx="896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F6552B2E-AF80-434A-AB9D-43E138CEA57F}"/>
                    </a:ext>
                  </a:extLst>
                </p14:cNvPr>
                <p14:cNvContentPartPr/>
                <p14:nvPr/>
              </p14:nvContentPartPr>
              <p14:xfrm>
                <a:off x="3117293" y="4142199"/>
                <a:ext cx="12600" cy="126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F6552B2E-AF80-434A-AB9D-43E138CEA57F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108653" y="4133559"/>
                  <a:ext cx="30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C521C62-5436-459A-9205-48A2964456B3}"/>
                    </a:ext>
                  </a:extLst>
                </p14:cNvPr>
                <p14:cNvContentPartPr/>
                <p14:nvPr/>
              </p14:nvContentPartPr>
              <p14:xfrm>
                <a:off x="3292253" y="4222119"/>
                <a:ext cx="230040" cy="806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C521C62-5436-459A-9205-48A2964456B3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283253" y="4213119"/>
                  <a:ext cx="2476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D560348-66C6-4BD6-A162-92B8C1B197DE}"/>
                    </a:ext>
                  </a:extLst>
                </p14:cNvPr>
                <p14:cNvContentPartPr/>
                <p14:nvPr/>
              </p14:nvContentPartPr>
              <p14:xfrm>
                <a:off x="3493493" y="4199439"/>
                <a:ext cx="274680" cy="2624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D560348-66C6-4BD6-A162-92B8C1B197DE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3484493" y="4190799"/>
                  <a:ext cx="29232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0A28430-9D9D-4CC9-9D14-88FCF7681FD1}"/>
                    </a:ext>
                  </a:extLst>
                </p14:cNvPr>
                <p14:cNvContentPartPr/>
                <p14:nvPr/>
              </p14:nvContentPartPr>
              <p14:xfrm>
                <a:off x="3884453" y="4105479"/>
                <a:ext cx="153720" cy="2455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0A28430-9D9D-4CC9-9D14-88FCF7681FD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3875813" y="4096479"/>
                  <a:ext cx="17136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362CA87-7FD9-433F-83FD-242DA286A745}"/>
                    </a:ext>
                  </a:extLst>
                </p14:cNvPr>
                <p14:cNvContentPartPr/>
                <p14:nvPr/>
              </p14:nvContentPartPr>
              <p14:xfrm>
                <a:off x="4185053" y="4111599"/>
                <a:ext cx="25200" cy="252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362CA87-7FD9-433F-83FD-242DA286A745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176413" y="4102599"/>
                  <a:ext cx="4284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786EA84-9C85-4C30-A609-3B9439A95A56}"/>
                    </a:ext>
                  </a:extLst>
                </p14:cNvPr>
                <p14:cNvContentPartPr/>
                <p14:nvPr/>
              </p14:nvContentPartPr>
              <p14:xfrm>
                <a:off x="4185053" y="4111599"/>
                <a:ext cx="190440" cy="270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786EA84-9C85-4C30-A609-3B9439A95A5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176413" y="4102599"/>
                  <a:ext cx="20808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2F9C146-A1BE-407B-AC91-1E2562791A70}"/>
                    </a:ext>
                  </a:extLst>
                </p14:cNvPr>
                <p14:cNvContentPartPr/>
                <p14:nvPr/>
              </p14:nvContentPartPr>
              <p14:xfrm>
                <a:off x="4271093" y="4025559"/>
                <a:ext cx="92520" cy="187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2F9C146-A1BE-407B-AC91-1E2562791A70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262453" y="4016919"/>
                  <a:ext cx="110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6F2E17F3-3575-4FEC-97C9-FA30FDB2C420}"/>
                    </a:ext>
                  </a:extLst>
                </p14:cNvPr>
                <p14:cNvContentPartPr/>
                <p14:nvPr/>
              </p14:nvContentPartPr>
              <p14:xfrm>
                <a:off x="2853413" y="4271079"/>
                <a:ext cx="92520" cy="6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6F2E17F3-3575-4FEC-97C9-FA30FDB2C420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2844773" y="4262079"/>
                  <a:ext cx="1101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2AE302F-1B6C-4176-A864-7F070150CF42}"/>
                    </a:ext>
                  </a:extLst>
                </p14:cNvPr>
                <p14:cNvContentPartPr/>
                <p14:nvPr/>
              </p14:nvContentPartPr>
              <p14:xfrm>
                <a:off x="3792293" y="4473399"/>
                <a:ext cx="184320" cy="19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2AE302F-1B6C-4176-A864-7F070150CF42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3783653" y="4464759"/>
                  <a:ext cx="2019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417E59F-FF35-4AB2-A9DD-FA7B2AB66FD1}"/>
                    </a:ext>
                  </a:extLst>
                </p14:cNvPr>
                <p14:cNvContentPartPr/>
                <p14:nvPr/>
              </p14:nvContentPartPr>
              <p14:xfrm>
                <a:off x="2896613" y="4516599"/>
                <a:ext cx="1362600" cy="741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417E59F-FF35-4AB2-A9DD-FA7B2AB66FD1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887613" y="4507599"/>
                  <a:ext cx="1380240" cy="9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8232CB6A-732E-46CE-9683-0A6EF5A5E47C}"/>
                  </a:ext>
                </a:extLst>
              </p14:cNvPr>
              <p14:cNvContentPartPr/>
              <p14:nvPr/>
            </p14:nvContentPartPr>
            <p14:xfrm>
              <a:off x="6572573" y="4485999"/>
              <a:ext cx="1071000" cy="435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8232CB6A-732E-46CE-9683-0A6EF5A5E47C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6563573" y="4476999"/>
                <a:ext cx="10886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FC2BC68C-DD74-4CC3-9E2F-82B4F9C94527}"/>
                  </a:ext>
                </a:extLst>
              </p14:cNvPr>
              <p14:cNvContentPartPr/>
              <p14:nvPr/>
            </p14:nvContentPartPr>
            <p14:xfrm>
              <a:off x="2138453" y="4534959"/>
              <a:ext cx="242640" cy="3708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FC2BC68C-DD74-4CC3-9E2F-82B4F9C94527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2129813" y="4526319"/>
                <a:ext cx="26028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C4286D75-1495-4577-BEA7-E710B69341E5}"/>
                  </a:ext>
                </a:extLst>
              </p14:cNvPr>
              <p14:cNvContentPartPr/>
              <p14:nvPr/>
            </p14:nvContentPartPr>
            <p14:xfrm>
              <a:off x="4087133" y="4474119"/>
              <a:ext cx="245880" cy="3132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C4286D75-1495-4577-BEA7-E710B69341E5}"/>
                  </a:ext>
                </a:extLst>
              </p:cNvPr>
              <p:cNvPicPr/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4078133" y="4465479"/>
                <a:ext cx="263520" cy="4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8" name="Group 177">
            <a:extLst>
              <a:ext uri="{FF2B5EF4-FFF2-40B4-BE49-F238E27FC236}">
                <a16:creationId xmlns:a16="http://schemas.microsoft.com/office/drawing/2014/main" id="{5084C9E5-3C9E-40D6-BB49-66A32CE42357}"/>
              </a:ext>
            </a:extLst>
          </p:cNvPr>
          <p:cNvGrpSpPr/>
          <p:nvPr/>
        </p:nvGrpSpPr>
        <p:grpSpPr>
          <a:xfrm>
            <a:off x="6578693" y="4136079"/>
            <a:ext cx="1006560" cy="356400"/>
            <a:chOff x="6578693" y="4136079"/>
            <a:chExt cx="100656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2725FE4-118B-46BC-8B48-1437D61EF9DB}"/>
                    </a:ext>
                  </a:extLst>
                </p14:cNvPr>
                <p14:cNvContentPartPr/>
                <p14:nvPr/>
              </p14:nvContentPartPr>
              <p14:xfrm>
                <a:off x="6578693" y="4246599"/>
                <a:ext cx="80280" cy="215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2725FE4-118B-46BC-8B48-1437D61EF9DB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569693" y="4237599"/>
                  <a:ext cx="979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2FBE0ED-6E81-44C0-BC1D-3B60EB26DE0A}"/>
                    </a:ext>
                  </a:extLst>
                </p14:cNvPr>
                <p14:cNvContentPartPr/>
                <p14:nvPr/>
              </p14:nvContentPartPr>
              <p14:xfrm>
                <a:off x="6646013" y="4166679"/>
                <a:ext cx="18720" cy="64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2FBE0ED-6E81-44C0-BC1D-3B60EB26DE0A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637373" y="4158039"/>
                  <a:ext cx="363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695755BF-3C98-4CDF-9716-7715CEBC89DB}"/>
                    </a:ext>
                  </a:extLst>
                </p14:cNvPr>
                <p14:cNvContentPartPr/>
                <p14:nvPr/>
              </p14:nvContentPartPr>
              <p14:xfrm>
                <a:off x="6774893" y="4235439"/>
                <a:ext cx="173160" cy="101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695755BF-3C98-4CDF-9716-7715CEBC89DB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765893" y="4226439"/>
                  <a:ext cx="1908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83AA5D69-331D-4197-9E4F-E92A1F4E4FAB}"/>
                    </a:ext>
                  </a:extLst>
                </p14:cNvPr>
                <p14:cNvContentPartPr/>
                <p14:nvPr/>
              </p14:nvContentPartPr>
              <p14:xfrm>
                <a:off x="7051013" y="4178919"/>
                <a:ext cx="59400" cy="1598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83AA5D69-331D-4197-9E4F-E92A1F4E4FAB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042373" y="4170279"/>
                  <a:ext cx="770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36C1FB93-6F15-4FEF-B2EF-56DD2171840C}"/>
                    </a:ext>
                  </a:extLst>
                </p14:cNvPr>
                <p14:cNvContentPartPr/>
                <p14:nvPr/>
              </p14:nvContentPartPr>
              <p14:xfrm>
                <a:off x="7186013" y="4191159"/>
                <a:ext cx="129240" cy="2091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36C1FB93-6F15-4FEF-B2EF-56DD2171840C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177373" y="4182519"/>
                  <a:ext cx="1468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70E4676-BF30-4D7F-97FB-B3444C647087}"/>
                    </a:ext>
                  </a:extLst>
                </p14:cNvPr>
                <p14:cNvContentPartPr/>
                <p14:nvPr/>
              </p14:nvContentPartPr>
              <p14:xfrm>
                <a:off x="7456013" y="4136079"/>
                <a:ext cx="129240" cy="2678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70E4676-BF30-4D7F-97FB-B3444C647087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447373" y="4127439"/>
                  <a:ext cx="1468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D8F00E0F-413E-446D-802E-8CCF6DF816BF}"/>
                    </a:ext>
                  </a:extLst>
                </p14:cNvPr>
                <p14:cNvContentPartPr/>
                <p14:nvPr/>
              </p14:nvContentPartPr>
              <p14:xfrm>
                <a:off x="7449893" y="4271079"/>
                <a:ext cx="98640" cy="3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D8F00E0F-413E-446D-802E-8CCF6DF816BF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441253" y="4262439"/>
                  <a:ext cx="11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B6190A09-CFC2-47F9-AFA0-45158488D120}"/>
                    </a:ext>
                  </a:extLst>
                </p14:cNvPr>
                <p14:cNvContentPartPr/>
                <p14:nvPr/>
              </p14:nvContentPartPr>
              <p14:xfrm>
                <a:off x="7486973" y="4479519"/>
                <a:ext cx="92520" cy="129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B6190A09-CFC2-47F9-AFA0-45158488D120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477973" y="4470519"/>
                  <a:ext cx="110160" cy="3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F363F422-383D-4180-887A-644D1FF4DCD7}"/>
                  </a:ext>
                </a:extLst>
              </p14:cNvPr>
              <p14:cNvContentPartPr/>
              <p14:nvPr/>
            </p14:nvContentPartPr>
            <p14:xfrm>
              <a:off x="5627213" y="4473759"/>
              <a:ext cx="178200" cy="1872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F363F422-383D-4180-887A-644D1FF4DCD7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5618573" y="4464759"/>
                <a:ext cx="195840" cy="3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DCC3E8C-5EEA-411B-9DC6-F37AFB0C249F}"/>
              </a:ext>
            </a:extLst>
          </p:cNvPr>
          <p:cNvGrpSpPr/>
          <p:nvPr/>
        </p:nvGrpSpPr>
        <p:grpSpPr>
          <a:xfrm>
            <a:off x="1744613" y="4854279"/>
            <a:ext cx="342000" cy="331920"/>
            <a:chOff x="1744613" y="4854279"/>
            <a:chExt cx="34200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6A5CB14-B488-43F9-A6E9-2CE891D25380}"/>
                    </a:ext>
                  </a:extLst>
                </p14:cNvPr>
                <p14:cNvContentPartPr/>
                <p14:nvPr/>
              </p14:nvContentPartPr>
              <p14:xfrm>
                <a:off x="1744613" y="4909359"/>
                <a:ext cx="249840" cy="2768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6A5CB14-B488-43F9-A6E9-2CE891D25380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735973" y="4900359"/>
                  <a:ext cx="2674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A1ED55B6-0AC6-47E9-BD3F-A6E58FF0B79F}"/>
                    </a:ext>
                  </a:extLst>
                </p14:cNvPr>
                <p14:cNvContentPartPr/>
                <p14:nvPr/>
              </p14:nvContentPartPr>
              <p14:xfrm>
                <a:off x="1773773" y="5032119"/>
                <a:ext cx="147240" cy="496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A1ED55B6-0AC6-47E9-BD3F-A6E58FF0B79F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765133" y="5023119"/>
                  <a:ext cx="1648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C0BD16E7-4C1C-48F3-AD8D-C54CEE76E2D1}"/>
                    </a:ext>
                  </a:extLst>
                </p14:cNvPr>
                <p14:cNvContentPartPr/>
                <p14:nvPr/>
              </p14:nvContentPartPr>
              <p14:xfrm>
                <a:off x="1865573" y="4860399"/>
                <a:ext cx="104760" cy="370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C0BD16E7-4C1C-48F3-AD8D-C54CEE76E2D1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1856573" y="4851399"/>
                  <a:ext cx="1224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FF916AE1-87F4-49D9-905C-474768EF6235}"/>
                    </a:ext>
                  </a:extLst>
                </p14:cNvPr>
                <p14:cNvContentPartPr/>
                <p14:nvPr/>
              </p14:nvContentPartPr>
              <p14:xfrm>
                <a:off x="2080133" y="4854279"/>
                <a:ext cx="6480" cy="615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FF916AE1-87F4-49D9-905C-474768EF6235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2071493" y="4845279"/>
                  <a:ext cx="24120" cy="7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4965AF8A-9CE9-4457-BCD2-21A09176E8B7}"/>
              </a:ext>
            </a:extLst>
          </p:cNvPr>
          <p:cNvGrpSpPr/>
          <p:nvPr/>
        </p:nvGrpSpPr>
        <p:grpSpPr>
          <a:xfrm>
            <a:off x="2313413" y="5007279"/>
            <a:ext cx="147600" cy="98640"/>
            <a:chOff x="2313413" y="5007279"/>
            <a:chExt cx="147600" cy="9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40AA70C2-30C1-4013-9E32-FB8B13D05A62}"/>
                    </a:ext>
                  </a:extLst>
                </p14:cNvPr>
                <p14:cNvContentPartPr/>
                <p14:nvPr/>
              </p14:nvContentPartPr>
              <p14:xfrm>
                <a:off x="2345093" y="5007279"/>
                <a:ext cx="115920" cy="252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40AA70C2-30C1-4013-9E32-FB8B13D05A62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2336453" y="4998639"/>
                  <a:ext cx="1335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8DAEE7F-5B4D-4FEC-AB4F-9599E79A343D}"/>
                    </a:ext>
                  </a:extLst>
                </p14:cNvPr>
                <p14:cNvContentPartPr/>
                <p14:nvPr/>
              </p14:nvContentPartPr>
              <p14:xfrm>
                <a:off x="2313413" y="5068839"/>
                <a:ext cx="141480" cy="370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8DAEE7F-5B4D-4FEC-AB4F-9599E79A343D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2304773" y="5060199"/>
                  <a:ext cx="159120" cy="5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B247968F-E352-48E1-BEAD-CF2E449BA394}"/>
              </a:ext>
            </a:extLst>
          </p:cNvPr>
          <p:cNvGrpSpPr/>
          <p:nvPr/>
        </p:nvGrpSpPr>
        <p:grpSpPr>
          <a:xfrm>
            <a:off x="2658293" y="4835559"/>
            <a:ext cx="821520" cy="516240"/>
            <a:chOff x="2658293" y="4835559"/>
            <a:chExt cx="821520" cy="51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F397C37-BF12-4462-95A6-DADAD7517B81}"/>
                    </a:ext>
                  </a:extLst>
                </p14:cNvPr>
                <p14:cNvContentPartPr/>
                <p14:nvPr/>
              </p14:nvContentPartPr>
              <p14:xfrm>
                <a:off x="2804453" y="4835559"/>
                <a:ext cx="18720" cy="153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F397C37-BF12-4462-95A6-DADAD7517B81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2795453" y="4826919"/>
                  <a:ext cx="363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C2D67F1-3728-4819-A1F8-A7A67EC3EE3C}"/>
                    </a:ext>
                  </a:extLst>
                </p14:cNvPr>
                <p14:cNvContentPartPr/>
                <p14:nvPr/>
              </p14:nvContentPartPr>
              <p14:xfrm>
                <a:off x="2658293" y="4995039"/>
                <a:ext cx="355320" cy="64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C2D67F1-3728-4819-A1F8-A7A67EC3EE3C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2649293" y="4986399"/>
                  <a:ext cx="372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D7DD171-0E8A-481F-8307-83AE22737ED8}"/>
                    </a:ext>
                  </a:extLst>
                </p14:cNvPr>
                <p14:cNvContentPartPr/>
                <p14:nvPr/>
              </p14:nvContentPartPr>
              <p14:xfrm>
                <a:off x="2742893" y="5044359"/>
                <a:ext cx="159840" cy="3074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D7DD171-0E8A-481F-8307-83AE22737ED8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2734253" y="5035719"/>
                  <a:ext cx="17748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D1E52685-19C7-4664-B17F-697897813FF5}"/>
                    </a:ext>
                  </a:extLst>
                </p14:cNvPr>
                <p14:cNvContentPartPr/>
                <p14:nvPr/>
              </p14:nvContentPartPr>
              <p14:xfrm>
                <a:off x="3037733" y="4946079"/>
                <a:ext cx="264240" cy="2401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D1E52685-19C7-4664-B17F-697897813FF5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028733" y="4937079"/>
                  <a:ext cx="2818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78C0F4C-D600-4C61-A5E6-8EFA08B2DB1A}"/>
                    </a:ext>
                  </a:extLst>
                </p14:cNvPr>
                <p14:cNvContentPartPr/>
                <p14:nvPr/>
              </p14:nvContentPartPr>
              <p14:xfrm>
                <a:off x="3025493" y="5050479"/>
                <a:ext cx="153720" cy="248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78C0F4C-D600-4C61-A5E6-8EFA08B2DB1A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016493" y="5041839"/>
                  <a:ext cx="1713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9BF35F8-7226-4B82-A865-A35D9396109C}"/>
                    </a:ext>
                  </a:extLst>
                </p14:cNvPr>
                <p14:cNvContentPartPr/>
                <p14:nvPr/>
              </p14:nvContentPartPr>
              <p14:xfrm>
                <a:off x="3080573" y="4842039"/>
                <a:ext cx="172080" cy="367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9BF35F8-7226-4B82-A865-A35D9396109C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071573" y="4833399"/>
                  <a:ext cx="189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B1B8526-BB70-4B8C-84F7-6D366288F6BB}"/>
                    </a:ext>
                  </a:extLst>
                </p14:cNvPr>
                <p14:cNvContentPartPr/>
                <p14:nvPr/>
              </p14:nvContentPartPr>
              <p14:xfrm>
                <a:off x="3362813" y="5234439"/>
                <a:ext cx="117000" cy="615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B1B8526-BB70-4B8C-84F7-6D366288F6BB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354173" y="5225799"/>
                  <a:ext cx="134640" cy="7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41AC9DA-3EDF-42BB-B143-70C0C6EAA9FD}"/>
              </a:ext>
            </a:extLst>
          </p:cNvPr>
          <p:cNvGrpSpPr/>
          <p:nvPr/>
        </p:nvGrpSpPr>
        <p:grpSpPr>
          <a:xfrm>
            <a:off x="4074533" y="4774359"/>
            <a:ext cx="743040" cy="466560"/>
            <a:chOff x="4074533" y="4774359"/>
            <a:chExt cx="743040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B8C269D-E5D9-4CD3-A939-ECA4D37650BA}"/>
                    </a:ext>
                  </a:extLst>
                </p14:cNvPr>
                <p14:cNvContentPartPr/>
                <p14:nvPr/>
              </p14:nvContentPartPr>
              <p14:xfrm>
                <a:off x="4074533" y="4914759"/>
                <a:ext cx="61920" cy="1908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B8C269D-E5D9-4CD3-A939-ECA4D37650BA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065893" y="4906119"/>
                  <a:ext cx="795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144B753-3836-43B7-9647-61E6B8CEA315}"/>
                    </a:ext>
                  </a:extLst>
                </p14:cNvPr>
                <p14:cNvContentPartPr/>
                <p14:nvPr/>
              </p14:nvContentPartPr>
              <p14:xfrm>
                <a:off x="4246613" y="4835559"/>
                <a:ext cx="86400" cy="3380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144B753-3836-43B7-9647-61E6B8CEA315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237613" y="4826919"/>
                  <a:ext cx="10404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CD95A48-E0EA-4FED-8CE8-3E599D7B533D}"/>
                    </a:ext>
                  </a:extLst>
                </p14:cNvPr>
                <p14:cNvContentPartPr/>
                <p14:nvPr/>
              </p14:nvContentPartPr>
              <p14:xfrm>
                <a:off x="4087133" y="5007639"/>
                <a:ext cx="104760" cy="126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CD95A48-E0EA-4FED-8CE8-3E599D7B533D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078133" y="4998639"/>
                  <a:ext cx="1224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D09665D-23FD-47A4-9A0E-F3451ACDB9AC}"/>
                    </a:ext>
                  </a:extLst>
                </p14:cNvPr>
                <p14:cNvContentPartPr/>
                <p14:nvPr/>
              </p14:nvContentPartPr>
              <p14:xfrm>
                <a:off x="4320053" y="4841679"/>
                <a:ext cx="252000" cy="3992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D09665D-23FD-47A4-9A0E-F3451ACDB9AC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311413" y="4833039"/>
                  <a:ext cx="26964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E0B4D89-9D48-43C1-9BC3-1D038AD89530}"/>
                    </a:ext>
                  </a:extLst>
                </p14:cNvPr>
                <p14:cNvContentPartPr/>
                <p14:nvPr/>
              </p14:nvContentPartPr>
              <p14:xfrm>
                <a:off x="4571693" y="4979919"/>
                <a:ext cx="245880" cy="2307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E0B4D89-9D48-43C1-9BC3-1D038AD89530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4563053" y="4970919"/>
                  <a:ext cx="2635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B4D49662-DEF6-43FB-A0AE-D5D8D7DDCF3E}"/>
                    </a:ext>
                  </a:extLst>
                </p14:cNvPr>
                <p14:cNvContentPartPr/>
                <p14:nvPr/>
              </p14:nvContentPartPr>
              <p14:xfrm>
                <a:off x="4571693" y="5081079"/>
                <a:ext cx="68040" cy="126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B4D49662-DEF6-43FB-A0AE-D5D8D7DDCF3E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563053" y="5072439"/>
                  <a:ext cx="856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D63624C2-3745-4696-8C19-6FCD3A671383}"/>
                    </a:ext>
                  </a:extLst>
                </p14:cNvPr>
                <p14:cNvContentPartPr/>
                <p14:nvPr/>
              </p14:nvContentPartPr>
              <p14:xfrm>
                <a:off x="4608773" y="4921599"/>
                <a:ext cx="147600" cy="126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63624C2-3745-4696-8C19-6FCD3A671383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4599773" y="4912599"/>
                  <a:ext cx="165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5793E7F1-203E-475B-8E5D-1CEE09134B76}"/>
                    </a:ext>
                  </a:extLst>
                </p14:cNvPr>
                <p14:cNvContentPartPr/>
                <p14:nvPr/>
              </p14:nvContentPartPr>
              <p14:xfrm>
                <a:off x="4148333" y="4774359"/>
                <a:ext cx="68040" cy="309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5793E7F1-203E-475B-8E5D-1CEE09134B76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4139693" y="4765359"/>
                  <a:ext cx="85680" cy="4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DF1E890A-6258-4A19-9CA7-E696FFCA18FC}"/>
                  </a:ext>
                </a:extLst>
              </p14:cNvPr>
              <p14:cNvContentPartPr/>
              <p14:nvPr/>
            </p14:nvContentPartPr>
            <p14:xfrm>
              <a:off x="5104853" y="4995399"/>
              <a:ext cx="166680" cy="8964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DF1E890A-6258-4A19-9CA7-E696FFCA18FC}"/>
                  </a:ext>
                </a:extLst>
              </p:cNvPr>
              <p:cNvPicPr/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5096213" y="4986399"/>
                <a:ext cx="184320" cy="10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9" name="Group 218">
            <a:extLst>
              <a:ext uri="{FF2B5EF4-FFF2-40B4-BE49-F238E27FC236}">
                <a16:creationId xmlns:a16="http://schemas.microsoft.com/office/drawing/2014/main" id="{92D29014-94C0-4986-B99B-8613FA5F9390}"/>
              </a:ext>
            </a:extLst>
          </p:cNvPr>
          <p:cNvGrpSpPr/>
          <p:nvPr/>
        </p:nvGrpSpPr>
        <p:grpSpPr>
          <a:xfrm>
            <a:off x="5523173" y="4792719"/>
            <a:ext cx="387000" cy="362520"/>
            <a:chOff x="5523173" y="4792719"/>
            <a:chExt cx="38700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C946E61-C358-416C-9D10-2643F3486961}"/>
                    </a:ext>
                  </a:extLst>
                </p14:cNvPr>
                <p14:cNvContentPartPr/>
                <p14:nvPr/>
              </p14:nvContentPartPr>
              <p14:xfrm>
                <a:off x="5523173" y="4792719"/>
                <a:ext cx="120600" cy="1846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C946E61-C358-416C-9D10-2643F3486961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5514533" y="4783719"/>
                  <a:ext cx="13824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2CEC329-04E3-4651-AB92-83CFB308D00A}"/>
                    </a:ext>
                  </a:extLst>
                </p14:cNvPr>
                <p14:cNvContentPartPr/>
                <p14:nvPr/>
              </p14:nvContentPartPr>
              <p14:xfrm>
                <a:off x="5547653" y="4828719"/>
                <a:ext cx="313200" cy="2653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2CEC329-04E3-4651-AB92-83CFB308D00A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5538653" y="4819719"/>
                  <a:ext cx="3308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D693E854-294C-4E1E-B6CF-38397A8030A2}"/>
                    </a:ext>
                  </a:extLst>
                </p14:cNvPr>
                <p14:cNvContentPartPr/>
                <p14:nvPr/>
              </p14:nvContentPartPr>
              <p14:xfrm>
                <a:off x="5792453" y="4976679"/>
                <a:ext cx="117720" cy="1785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D693E854-294C-4E1E-B6CF-38397A8030A2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5783813" y="4968039"/>
                  <a:ext cx="135360" cy="19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19F2D3AB-7F2B-4EA0-98AD-9882ED7953C5}"/>
              </a:ext>
            </a:extLst>
          </p:cNvPr>
          <p:cNvGrpSpPr/>
          <p:nvPr/>
        </p:nvGrpSpPr>
        <p:grpSpPr>
          <a:xfrm>
            <a:off x="6148853" y="4933839"/>
            <a:ext cx="74160" cy="43200"/>
            <a:chOff x="6148853" y="4933839"/>
            <a:chExt cx="74160" cy="4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F07B2BA-9794-4727-84DC-6F8A5CE2197F}"/>
                    </a:ext>
                  </a:extLst>
                </p14:cNvPr>
                <p14:cNvContentPartPr/>
                <p14:nvPr/>
              </p14:nvContentPartPr>
              <p14:xfrm>
                <a:off x="6167573" y="4933839"/>
                <a:ext cx="55440" cy="248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F07B2BA-9794-4727-84DC-6F8A5CE2197F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6158573" y="4925199"/>
                  <a:ext cx="730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0630993-B1A9-43CB-9681-59CFCE44A32E}"/>
                    </a:ext>
                  </a:extLst>
                </p14:cNvPr>
                <p14:cNvContentPartPr/>
                <p14:nvPr/>
              </p14:nvContentPartPr>
              <p14:xfrm>
                <a:off x="6148853" y="4976679"/>
                <a:ext cx="61560" cy="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0630993-B1A9-43CB-9681-59CFCE44A32E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6140213" y="4968039"/>
                  <a:ext cx="79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FEF14892-21B1-473C-8692-ADBCCEE537C6}"/>
              </a:ext>
            </a:extLst>
          </p:cNvPr>
          <p:cNvGrpSpPr/>
          <p:nvPr/>
        </p:nvGrpSpPr>
        <p:grpSpPr>
          <a:xfrm>
            <a:off x="6492653" y="4749879"/>
            <a:ext cx="233640" cy="371880"/>
            <a:chOff x="6492653" y="4749879"/>
            <a:chExt cx="23364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2EA94B7-A401-41DA-B052-3470A0337B5A}"/>
                    </a:ext>
                  </a:extLst>
                </p14:cNvPr>
                <p14:cNvContentPartPr/>
                <p14:nvPr/>
              </p14:nvContentPartPr>
              <p14:xfrm>
                <a:off x="6603173" y="4749879"/>
                <a:ext cx="18720" cy="1108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2EA94B7-A401-41DA-B052-3470A0337B5A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6594173" y="4740879"/>
                  <a:ext cx="363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E3C1F483-7CB4-41FE-AA1C-500E52BD86EA}"/>
                    </a:ext>
                  </a:extLst>
                </p14:cNvPr>
                <p14:cNvContentPartPr/>
                <p14:nvPr/>
              </p14:nvContentPartPr>
              <p14:xfrm>
                <a:off x="6492653" y="4890999"/>
                <a:ext cx="233640" cy="194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E3C1F483-7CB4-41FE-AA1C-500E52BD86EA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6484013" y="4881999"/>
                  <a:ext cx="2512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A228D6F6-5A01-4823-8EE0-3B37F483F1B0}"/>
                    </a:ext>
                  </a:extLst>
                </p14:cNvPr>
                <p14:cNvContentPartPr/>
                <p14:nvPr/>
              </p14:nvContentPartPr>
              <p14:xfrm>
                <a:off x="6516773" y="4946079"/>
                <a:ext cx="148320" cy="1756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A228D6F6-5A01-4823-8EE0-3B37F483F1B0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6508133" y="4937439"/>
                  <a:ext cx="165960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E392A8A9-87C1-43CA-AEFE-BD624295256B}"/>
              </a:ext>
            </a:extLst>
          </p:cNvPr>
          <p:cNvGrpSpPr/>
          <p:nvPr/>
        </p:nvGrpSpPr>
        <p:grpSpPr>
          <a:xfrm>
            <a:off x="6922133" y="4927719"/>
            <a:ext cx="92520" cy="43200"/>
            <a:chOff x="6922133" y="4927719"/>
            <a:chExt cx="92520" cy="4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058ADCE7-F11B-4B1B-A871-ECF6574A3275}"/>
                    </a:ext>
                  </a:extLst>
                </p14:cNvPr>
                <p14:cNvContentPartPr/>
                <p14:nvPr/>
              </p14:nvContentPartPr>
              <p14:xfrm>
                <a:off x="6922133" y="4927719"/>
                <a:ext cx="61560" cy="64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058ADCE7-F11B-4B1B-A871-ECF6574A3275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6913493" y="4919079"/>
                  <a:ext cx="79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0D9B3DD2-4C1D-40C6-B8F0-50817B24AFA8}"/>
                    </a:ext>
                  </a:extLst>
                </p14:cNvPr>
                <p14:cNvContentPartPr/>
                <p14:nvPr/>
              </p14:nvContentPartPr>
              <p14:xfrm>
                <a:off x="6922133" y="4964439"/>
                <a:ext cx="92520" cy="64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0D9B3DD2-4C1D-40C6-B8F0-50817B24AFA8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913493" y="4955799"/>
                  <a:ext cx="110160" cy="2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C5190222-26EA-4FC6-89C7-BC6E1CFF9DDB}"/>
                  </a:ext>
                </a:extLst>
              </p14:cNvPr>
              <p14:cNvContentPartPr/>
              <p14:nvPr/>
            </p14:nvContentPartPr>
            <p14:xfrm>
              <a:off x="7358093" y="4737639"/>
              <a:ext cx="24840" cy="9252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C5190222-26EA-4FC6-89C7-BC6E1CFF9DDB}"/>
                  </a:ext>
                </a:extLst>
              </p:cNvPr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7349093" y="4728639"/>
                <a:ext cx="42480" cy="11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6" name="Group 225">
            <a:extLst>
              <a:ext uri="{FF2B5EF4-FFF2-40B4-BE49-F238E27FC236}">
                <a16:creationId xmlns:a16="http://schemas.microsoft.com/office/drawing/2014/main" id="{4D46F959-0889-4898-A01F-F6B8FB8F3C0E}"/>
              </a:ext>
            </a:extLst>
          </p:cNvPr>
          <p:cNvGrpSpPr/>
          <p:nvPr/>
        </p:nvGrpSpPr>
        <p:grpSpPr>
          <a:xfrm>
            <a:off x="7259813" y="4915479"/>
            <a:ext cx="239760" cy="313200"/>
            <a:chOff x="7259813" y="4915479"/>
            <a:chExt cx="23976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8278833-9DF6-4EB2-8B4D-B7574A538823}"/>
                    </a:ext>
                  </a:extLst>
                </p14:cNvPr>
                <p14:cNvContentPartPr/>
                <p14:nvPr/>
              </p14:nvContentPartPr>
              <p14:xfrm>
                <a:off x="7259813" y="4915479"/>
                <a:ext cx="215280" cy="12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8278833-9DF6-4EB2-8B4D-B7574A538823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7250813" y="4906839"/>
                  <a:ext cx="2329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CF58A680-CEC1-4C15-86D3-24FE0D6A28D1}"/>
                    </a:ext>
                  </a:extLst>
                </p14:cNvPr>
                <p14:cNvContentPartPr/>
                <p14:nvPr/>
              </p14:nvContentPartPr>
              <p14:xfrm>
                <a:off x="7308413" y="4970559"/>
                <a:ext cx="191160" cy="2581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CF58A680-CEC1-4C15-86D3-24FE0D6A28D1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7299413" y="4961919"/>
                  <a:ext cx="208800" cy="275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F957DE57-BC47-4A58-8B8C-D6E5BD03A7E6}"/>
                  </a:ext>
                </a:extLst>
              </p14:cNvPr>
              <p14:cNvContentPartPr/>
              <p14:nvPr/>
            </p14:nvContentPartPr>
            <p14:xfrm>
              <a:off x="1597733" y="5394279"/>
              <a:ext cx="1612080" cy="4428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F957DE57-BC47-4A58-8B8C-D6E5BD03A7E6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1588733" y="5385279"/>
                <a:ext cx="1629720" cy="6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5" name="Group 234">
            <a:extLst>
              <a:ext uri="{FF2B5EF4-FFF2-40B4-BE49-F238E27FC236}">
                <a16:creationId xmlns:a16="http://schemas.microsoft.com/office/drawing/2014/main" id="{22D4F650-B9D6-4B02-B896-7069B8015543}"/>
              </a:ext>
            </a:extLst>
          </p:cNvPr>
          <p:cNvGrpSpPr/>
          <p:nvPr/>
        </p:nvGrpSpPr>
        <p:grpSpPr>
          <a:xfrm>
            <a:off x="428813" y="4872639"/>
            <a:ext cx="467280" cy="350280"/>
            <a:chOff x="428813" y="4872639"/>
            <a:chExt cx="467280" cy="3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B17F82CE-E62A-476A-86E6-1A91E3E3DD3B}"/>
                    </a:ext>
                  </a:extLst>
                </p14:cNvPr>
                <p14:cNvContentPartPr/>
                <p14:nvPr/>
              </p14:nvContentPartPr>
              <p14:xfrm>
                <a:off x="428813" y="5025279"/>
                <a:ext cx="209520" cy="867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B17F82CE-E62A-476A-86E6-1A91E3E3DD3B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420173" y="5016639"/>
                  <a:ext cx="2271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BD935B9F-2A11-4BAC-8152-C615D1F324D6}"/>
                    </a:ext>
                  </a:extLst>
                </p14:cNvPr>
                <p14:cNvContentPartPr/>
                <p14:nvPr/>
              </p14:nvContentPartPr>
              <p14:xfrm>
                <a:off x="705293" y="4970559"/>
                <a:ext cx="56160" cy="166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BD935B9F-2A11-4BAC-8152-C615D1F324D6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696293" y="4961919"/>
                  <a:ext cx="738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195C2378-7087-4745-845D-E385A83FCADB}"/>
                    </a:ext>
                  </a:extLst>
                </p14:cNvPr>
                <p14:cNvContentPartPr/>
                <p14:nvPr/>
              </p14:nvContentPartPr>
              <p14:xfrm>
                <a:off x="742373" y="4921599"/>
                <a:ext cx="153720" cy="3013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195C2378-7087-4745-845D-E385A83FCADB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733733" y="4912959"/>
                  <a:ext cx="17136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063AB28D-C24F-4E8F-8D18-5FD6469A5DB3}"/>
                    </a:ext>
                  </a:extLst>
                </p14:cNvPr>
                <p14:cNvContentPartPr/>
                <p14:nvPr/>
              </p14:nvContentPartPr>
              <p14:xfrm>
                <a:off x="797453" y="4872639"/>
                <a:ext cx="98640" cy="64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063AB28D-C24F-4E8F-8D18-5FD6469A5DB3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88813" y="4863639"/>
                  <a:ext cx="1162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C0633E29-234E-49BE-9A7F-31FAC5155BE6}"/>
              </a:ext>
            </a:extLst>
          </p:cNvPr>
          <p:cNvGrpSpPr/>
          <p:nvPr/>
        </p:nvGrpSpPr>
        <p:grpSpPr>
          <a:xfrm>
            <a:off x="1184093" y="5001519"/>
            <a:ext cx="68040" cy="73800"/>
            <a:chOff x="1184093" y="5001519"/>
            <a:chExt cx="68040" cy="7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2181D0C-614E-4254-92E6-776A442EEE17}"/>
                    </a:ext>
                  </a:extLst>
                </p14:cNvPr>
                <p14:cNvContentPartPr/>
                <p14:nvPr/>
              </p14:nvContentPartPr>
              <p14:xfrm>
                <a:off x="1184093" y="5001519"/>
                <a:ext cx="68040" cy="648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2181D0C-614E-4254-92E6-776A442EEE17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175453" y="4992519"/>
                  <a:ext cx="856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FFC5AA5D-AC2E-49EF-8E0A-723A30A403CF}"/>
                    </a:ext>
                  </a:extLst>
                </p14:cNvPr>
                <p14:cNvContentPartPr/>
                <p14:nvPr/>
              </p14:nvContentPartPr>
              <p14:xfrm>
                <a:off x="1196693" y="5062719"/>
                <a:ext cx="49320" cy="126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FFC5AA5D-AC2E-49EF-8E0A-723A30A403CF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187693" y="5054079"/>
                  <a:ext cx="6696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BD947A76-C171-4AA5-B710-261206D0DBAD}"/>
                  </a:ext>
                </a:extLst>
              </p14:cNvPr>
              <p14:cNvContentPartPr/>
              <p14:nvPr/>
            </p14:nvContentPartPr>
            <p14:xfrm>
              <a:off x="4669973" y="5799279"/>
              <a:ext cx="74160" cy="11088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BD947A76-C171-4AA5-B710-261206D0DBAD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4661333" y="5790279"/>
                <a:ext cx="91800" cy="12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267" name="Group 266">
            <a:extLst>
              <a:ext uri="{FF2B5EF4-FFF2-40B4-BE49-F238E27FC236}">
                <a16:creationId xmlns:a16="http://schemas.microsoft.com/office/drawing/2014/main" id="{E2CF15BF-EB93-4A4F-828E-A6B7286991F2}"/>
              </a:ext>
            </a:extLst>
          </p:cNvPr>
          <p:cNvGrpSpPr/>
          <p:nvPr/>
        </p:nvGrpSpPr>
        <p:grpSpPr>
          <a:xfrm>
            <a:off x="5320493" y="5473839"/>
            <a:ext cx="1000800" cy="332640"/>
            <a:chOff x="5320493" y="5473839"/>
            <a:chExt cx="10008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006D06FA-8794-41DC-A3D9-9B88B75A0A22}"/>
                    </a:ext>
                  </a:extLst>
                </p14:cNvPr>
                <p14:cNvContentPartPr/>
                <p14:nvPr/>
              </p14:nvContentPartPr>
              <p14:xfrm>
                <a:off x="5320493" y="5658159"/>
                <a:ext cx="221400" cy="1483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006D06FA-8794-41DC-A3D9-9B88B75A0A22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311853" y="5649159"/>
                  <a:ext cx="2390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8EC1CAB-CE8B-469D-B4E1-23CD66E63F2F}"/>
                    </a:ext>
                  </a:extLst>
                </p14:cNvPr>
                <p14:cNvContentPartPr/>
                <p14:nvPr/>
              </p14:nvContentPartPr>
              <p14:xfrm>
                <a:off x="5627213" y="5473839"/>
                <a:ext cx="12600" cy="925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8EC1CAB-CE8B-469D-B4E1-23CD66E63F2F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5618573" y="5465199"/>
                  <a:ext cx="302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7B0D75A9-2157-417F-92DB-62A827D476B4}"/>
                    </a:ext>
                  </a:extLst>
                </p14:cNvPr>
                <p14:cNvContentPartPr/>
                <p14:nvPr/>
              </p14:nvContentPartPr>
              <p14:xfrm>
                <a:off x="5682653" y="5645919"/>
                <a:ext cx="123120" cy="925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7B0D75A9-2157-417F-92DB-62A827D476B4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673653" y="5636919"/>
                  <a:ext cx="1407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9D34D558-D1AC-4982-8E79-9E000783A43E}"/>
                    </a:ext>
                  </a:extLst>
                </p14:cNvPr>
                <p14:cNvContentPartPr/>
                <p14:nvPr/>
              </p14:nvContentPartPr>
              <p14:xfrm>
                <a:off x="5854373" y="5584359"/>
                <a:ext cx="215280" cy="2152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9D34D558-D1AC-4982-8E79-9E000783A43E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845733" y="5575719"/>
                  <a:ext cx="2329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ABF21930-08E9-447E-9D66-BB404DBA36A0}"/>
                    </a:ext>
                  </a:extLst>
                </p14:cNvPr>
                <p14:cNvContentPartPr/>
                <p14:nvPr/>
              </p14:nvContentPartPr>
              <p14:xfrm>
                <a:off x="5878853" y="5523159"/>
                <a:ext cx="215280" cy="19692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ABF21930-08E9-447E-9D66-BB404DBA36A0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870213" y="5514159"/>
                  <a:ext cx="2329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59663DAB-A9AC-4076-AC76-A9F0DAE15C7C}"/>
                    </a:ext>
                  </a:extLst>
                </p14:cNvPr>
                <p14:cNvContentPartPr/>
                <p14:nvPr/>
              </p14:nvContentPartPr>
              <p14:xfrm>
                <a:off x="6198173" y="5670399"/>
                <a:ext cx="123120" cy="554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59663DAB-A9AC-4076-AC76-A9F0DAE15C7C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189173" y="5661399"/>
                  <a:ext cx="14076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155A7777-99E8-4CED-9106-87BD3ABFB9F2}"/>
              </a:ext>
            </a:extLst>
          </p:cNvPr>
          <p:cNvGrpSpPr/>
          <p:nvPr/>
        </p:nvGrpSpPr>
        <p:grpSpPr>
          <a:xfrm>
            <a:off x="6554213" y="5302119"/>
            <a:ext cx="2252520" cy="626400"/>
            <a:chOff x="6554213" y="5302119"/>
            <a:chExt cx="2252520" cy="62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FFA62834-D903-473A-A52D-20DA7D5C2D6F}"/>
                    </a:ext>
                  </a:extLst>
                </p14:cNvPr>
                <p14:cNvContentPartPr/>
                <p14:nvPr/>
              </p14:nvContentPartPr>
              <p14:xfrm>
                <a:off x="6554213" y="5787039"/>
                <a:ext cx="49320" cy="14148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FFA62834-D903-473A-A52D-20DA7D5C2D6F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545213" y="5778039"/>
                  <a:ext cx="669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CF6D4F20-BF0B-4661-9525-3E4D58D1BD00}"/>
                    </a:ext>
                  </a:extLst>
                </p14:cNvPr>
                <p14:cNvContentPartPr/>
                <p14:nvPr/>
              </p14:nvContentPartPr>
              <p14:xfrm>
                <a:off x="6701453" y="5621079"/>
                <a:ext cx="6480" cy="187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CF6D4F20-BF0B-4661-9525-3E4D58D1BD00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692453" y="5612439"/>
                  <a:ext cx="241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2B2EFE54-6072-453B-9B20-A90DF746430F}"/>
                    </a:ext>
                  </a:extLst>
                </p14:cNvPr>
                <p14:cNvContentPartPr/>
                <p14:nvPr/>
              </p14:nvContentPartPr>
              <p14:xfrm>
                <a:off x="6738173" y="5708199"/>
                <a:ext cx="153720" cy="7308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2B2EFE54-6072-453B-9B20-A90DF746430F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729173" y="5699199"/>
                  <a:ext cx="1713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D30899A4-CCB9-4A0C-9929-2851BA5AFB12}"/>
                    </a:ext>
                  </a:extLst>
                </p14:cNvPr>
                <p14:cNvContentPartPr/>
                <p14:nvPr/>
              </p14:nvContentPartPr>
              <p14:xfrm>
                <a:off x="7026533" y="5676159"/>
                <a:ext cx="74160" cy="1112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D30899A4-CCB9-4A0C-9929-2851BA5AFB12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017893" y="5667159"/>
                  <a:ext cx="9180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BA571A2B-AE6D-4F0A-BB2E-9E120D6C95E9}"/>
                    </a:ext>
                  </a:extLst>
                </p14:cNvPr>
                <p14:cNvContentPartPr/>
                <p14:nvPr/>
              </p14:nvContentPartPr>
              <p14:xfrm>
                <a:off x="7044893" y="5719359"/>
                <a:ext cx="86400" cy="187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BA571A2B-AE6D-4F0A-BB2E-9E120D6C95E9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036253" y="5710719"/>
                  <a:ext cx="1040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62C3AE7F-2FF7-41E6-8CEE-0629865B5127}"/>
                    </a:ext>
                  </a:extLst>
                </p14:cNvPr>
                <p14:cNvContentPartPr/>
                <p14:nvPr/>
              </p14:nvContentPartPr>
              <p14:xfrm>
                <a:off x="7210853" y="5688759"/>
                <a:ext cx="135360" cy="2278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62C3AE7F-2FF7-41E6-8CEE-0629865B5127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201853" y="5679759"/>
                  <a:ext cx="1530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88F46595-F6EB-4979-8952-83DB249C1E52}"/>
                    </a:ext>
                  </a:extLst>
                </p14:cNvPr>
                <p14:cNvContentPartPr/>
                <p14:nvPr/>
              </p14:nvContentPartPr>
              <p14:xfrm>
                <a:off x="7474733" y="5633679"/>
                <a:ext cx="110880" cy="12312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88F46595-F6EB-4979-8952-83DB249C1E52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465733" y="5624679"/>
                  <a:ext cx="1285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319A6009-559A-4A86-B109-DEAA39BC950F}"/>
                    </a:ext>
                  </a:extLst>
                </p14:cNvPr>
                <p14:cNvContentPartPr/>
                <p14:nvPr/>
              </p14:nvContentPartPr>
              <p14:xfrm>
                <a:off x="7750493" y="5515959"/>
                <a:ext cx="215280" cy="2221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319A6009-559A-4A86-B109-DEAA39BC950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741853" y="5506959"/>
                  <a:ext cx="2329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DC62BB41-4E51-4E86-9C5B-830FD81DCD94}"/>
                    </a:ext>
                  </a:extLst>
                </p14:cNvPr>
                <p14:cNvContentPartPr/>
                <p14:nvPr/>
              </p14:nvContentPartPr>
              <p14:xfrm>
                <a:off x="7763093" y="5621079"/>
                <a:ext cx="74160" cy="126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DC62BB41-4E51-4E86-9C5B-830FD81DCD94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754093" y="5612439"/>
                  <a:ext cx="918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87D1DB9E-4E42-4A9D-9665-9AAF4AD09BC0}"/>
                    </a:ext>
                  </a:extLst>
                </p14:cNvPr>
                <p14:cNvContentPartPr/>
                <p14:nvPr/>
              </p14:nvContentPartPr>
              <p14:xfrm>
                <a:off x="7799813" y="5424879"/>
                <a:ext cx="374760" cy="2152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87D1DB9E-4E42-4A9D-9665-9AAF4AD09BC0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791173" y="5415879"/>
                  <a:ext cx="3924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83039749-DBD2-4712-AF9B-82D844580D23}"/>
                    </a:ext>
                  </a:extLst>
                </p14:cNvPr>
                <p14:cNvContentPartPr/>
                <p14:nvPr/>
              </p14:nvContentPartPr>
              <p14:xfrm>
                <a:off x="8112653" y="5510919"/>
                <a:ext cx="49320" cy="1969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83039749-DBD2-4712-AF9B-82D844580D23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8104013" y="5501919"/>
                  <a:ext cx="669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EB8721EC-46C0-421E-B483-5240B2B216E7}"/>
                    </a:ext>
                  </a:extLst>
                </p14:cNvPr>
                <p14:cNvContentPartPr/>
                <p14:nvPr/>
              </p14:nvContentPartPr>
              <p14:xfrm>
                <a:off x="8284733" y="5479959"/>
                <a:ext cx="522000" cy="2379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EB8721EC-46C0-421E-B483-5240B2B216E7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8275733" y="5471319"/>
                  <a:ext cx="5396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F229AB53-07DB-4904-8233-EAC594E5C688}"/>
                    </a:ext>
                  </a:extLst>
                </p14:cNvPr>
                <p14:cNvContentPartPr/>
                <p14:nvPr/>
              </p14:nvContentPartPr>
              <p14:xfrm>
                <a:off x="8604053" y="5504799"/>
                <a:ext cx="147240" cy="2574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F229AB53-07DB-4904-8233-EAC594E5C688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8595053" y="5495799"/>
                  <a:ext cx="1648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5FDDC8AA-CAB5-4FED-AF88-779C5039537B}"/>
                    </a:ext>
                  </a:extLst>
                </p14:cNvPr>
                <p14:cNvContentPartPr/>
                <p14:nvPr/>
              </p14:nvContentPartPr>
              <p14:xfrm>
                <a:off x="8634293" y="5418759"/>
                <a:ext cx="135360" cy="126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5FDDC8AA-CAB5-4FED-AF88-779C5039537B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8625653" y="5409759"/>
                  <a:ext cx="153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136E5272-B616-4082-A60E-3DC94FB3C8D7}"/>
                    </a:ext>
                  </a:extLst>
                </p14:cNvPr>
                <p14:cNvContentPartPr/>
                <p14:nvPr/>
              </p14:nvContentPartPr>
              <p14:xfrm>
                <a:off x="7947053" y="5302119"/>
                <a:ext cx="110880" cy="12924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136E5272-B616-4082-A60E-3DC94FB3C8D7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7938413" y="5293119"/>
                  <a:ext cx="128520" cy="14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C154CDE8-F91D-44FC-9140-5215AE5E29B1}"/>
              </a:ext>
            </a:extLst>
          </p:cNvPr>
          <p:cNvGrpSpPr/>
          <p:nvPr/>
        </p:nvGrpSpPr>
        <p:grpSpPr>
          <a:xfrm>
            <a:off x="1558133" y="5473839"/>
            <a:ext cx="2909880" cy="615240"/>
            <a:chOff x="1558133" y="5473839"/>
            <a:chExt cx="2909880" cy="61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EBA7821B-5771-4456-84B4-046A3D7CEEB7}"/>
                    </a:ext>
                  </a:extLst>
                </p14:cNvPr>
                <p14:cNvContentPartPr/>
                <p14:nvPr/>
              </p14:nvContentPartPr>
              <p14:xfrm>
                <a:off x="1558133" y="5743839"/>
                <a:ext cx="228240" cy="2030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EBA7821B-5771-4456-84B4-046A3D7CEEB7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549493" y="5735199"/>
                  <a:ext cx="2458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91035030-23D9-4B14-BF46-3682462FEB07}"/>
                    </a:ext>
                  </a:extLst>
                </p14:cNvPr>
                <p14:cNvContentPartPr/>
                <p14:nvPr/>
              </p14:nvContentPartPr>
              <p14:xfrm>
                <a:off x="1853333" y="5553759"/>
                <a:ext cx="37080" cy="986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91035030-23D9-4B14-BF46-3682462FEB07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844333" y="5544759"/>
                  <a:ext cx="547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11DEE097-5103-4D4E-B4C4-A340FA48918A}"/>
                    </a:ext>
                  </a:extLst>
                </p14:cNvPr>
                <p14:cNvContentPartPr/>
                <p14:nvPr/>
              </p14:nvContentPartPr>
              <p14:xfrm>
                <a:off x="1920653" y="5756079"/>
                <a:ext cx="147600" cy="1414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11DEE097-5103-4D4E-B4C4-A340FA48918A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912013" y="5747439"/>
                  <a:ext cx="1652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F9371192-9BE9-43BB-81EC-C57AEDA7B1DF}"/>
                    </a:ext>
                  </a:extLst>
                </p14:cNvPr>
                <p14:cNvContentPartPr/>
                <p14:nvPr/>
              </p14:nvContentPartPr>
              <p14:xfrm>
                <a:off x="2202893" y="5707119"/>
                <a:ext cx="159840" cy="2581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F9371192-9BE9-43BB-81EC-C57AEDA7B1DF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2194253" y="5698479"/>
                  <a:ext cx="1774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64ED652F-17DA-43EC-96EC-55EB41CD3B8D}"/>
                    </a:ext>
                  </a:extLst>
                </p14:cNvPr>
                <p14:cNvContentPartPr/>
                <p14:nvPr/>
              </p14:nvContentPartPr>
              <p14:xfrm>
                <a:off x="2166173" y="5823759"/>
                <a:ext cx="117000" cy="370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64ED652F-17DA-43EC-96EC-55EB41CD3B8D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2157173" y="5814759"/>
                  <a:ext cx="1346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429E82AC-70A9-45AC-9424-0E611DDB975E}"/>
                    </a:ext>
                  </a:extLst>
                </p14:cNvPr>
                <p14:cNvContentPartPr/>
                <p14:nvPr/>
              </p14:nvContentPartPr>
              <p14:xfrm>
                <a:off x="2270573" y="5627199"/>
                <a:ext cx="215280" cy="741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429E82AC-70A9-45AC-9424-0E611DDB975E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2261573" y="5618559"/>
                  <a:ext cx="2329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D5A655B6-2E6F-4009-9500-A309DD8C1FE6}"/>
                    </a:ext>
                  </a:extLst>
                </p14:cNvPr>
                <p14:cNvContentPartPr/>
                <p14:nvPr/>
              </p14:nvContentPartPr>
              <p14:xfrm>
                <a:off x="2657213" y="5725479"/>
                <a:ext cx="74160" cy="64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D5A655B6-2E6F-4009-9500-A309DD8C1FE6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2648213" y="5716839"/>
                  <a:ext cx="91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14FC0A35-A2AE-4A4C-919E-47911E263BA0}"/>
                    </a:ext>
                  </a:extLst>
                </p14:cNvPr>
                <p14:cNvContentPartPr/>
                <p14:nvPr/>
              </p14:nvContentPartPr>
              <p14:xfrm>
                <a:off x="2644973" y="5793159"/>
                <a:ext cx="110880" cy="64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14FC0A35-A2AE-4A4C-919E-47911E263BA0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2635973" y="5784159"/>
                  <a:ext cx="1285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23709809-7E47-46E5-8973-189552B00A38}"/>
                    </a:ext>
                  </a:extLst>
                </p14:cNvPr>
                <p14:cNvContentPartPr/>
                <p14:nvPr/>
              </p14:nvContentPartPr>
              <p14:xfrm>
                <a:off x="2921093" y="5749959"/>
                <a:ext cx="325440" cy="221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23709809-7E47-46E5-8973-189552B00A38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2912093" y="5741319"/>
                  <a:ext cx="3430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96949EDE-33C6-4ABD-A09B-BAA5B57EE304}"/>
                    </a:ext>
                  </a:extLst>
                </p14:cNvPr>
                <p14:cNvContentPartPr/>
                <p14:nvPr/>
              </p14:nvContentPartPr>
              <p14:xfrm>
                <a:off x="3264533" y="5645919"/>
                <a:ext cx="6480" cy="309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96949EDE-33C6-4ABD-A09B-BAA5B57EE304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3255893" y="5636919"/>
                  <a:ext cx="241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7C5CEF9E-2125-4708-A2D7-3CE49C2B9691}"/>
                    </a:ext>
                  </a:extLst>
                </p14:cNvPr>
                <p14:cNvContentPartPr/>
                <p14:nvPr/>
              </p14:nvContentPartPr>
              <p14:xfrm>
                <a:off x="3313133" y="5719359"/>
                <a:ext cx="222120" cy="12312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7C5CEF9E-2125-4708-A2D7-3CE49C2B9691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3304133" y="5710719"/>
                  <a:ext cx="2397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8CD72EB2-F440-45FF-9150-816EC8D73807}"/>
                    </a:ext>
                  </a:extLst>
                </p14:cNvPr>
                <p14:cNvContentPartPr/>
                <p14:nvPr/>
              </p14:nvContentPartPr>
              <p14:xfrm>
                <a:off x="3486653" y="5756079"/>
                <a:ext cx="238680" cy="2152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8CD72EB2-F440-45FF-9150-816EC8D73807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3477653" y="5747439"/>
                  <a:ext cx="2563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470B8F34-86D9-489B-BB2E-D644A54C71B7}"/>
                    </a:ext>
                  </a:extLst>
                </p14:cNvPr>
                <p14:cNvContentPartPr/>
                <p14:nvPr/>
              </p14:nvContentPartPr>
              <p14:xfrm>
                <a:off x="3884453" y="5559879"/>
                <a:ext cx="6480" cy="147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470B8F34-86D9-489B-BB2E-D644A54C71B7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3875813" y="5550879"/>
                  <a:ext cx="241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D8C4B70-C84B-4E66-8862-70DB089AED6B}"/>
                    </a:ext>
                  </a:extLst>
                </p14:cNvPr>
                <p14:cNvContentPartPr/>
                <p14:nvPr/>
              </p14:nvContentPartPr>
              <p14:xfrm>
                <a:off x="3794093" y="5725119"/>
                <a:ext cx="102960" cy="129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D8C4B70-C84B-4E66-8862-70DB089AED6B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3785453" y="5716119"/>
                  <a:ext cx="1206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4C8E3F3D-0396-44A1-A08E-7BF270738BA0}"/>
                    </a:ext>
                  </a:extLst>
                </p14:cNvPr>
                <p14:cNvContentPartPr/>
                <p14:nvPr/>
              </p14:nvContentPartPr>
              <p14:xfrm>
                <a:off x="3811013" y="5774799"/>
                <a:ext cx="68040" cy="2584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4C8E3F3D-0396-44A1-A08E-7BF270738BA0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3802013" y="5765799"/>
                  <a:ext cx="8568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0904CEC8-0DDD-424F-BE4C-CCA4696C83DC}"/>
                    </a:ext>
                  </a:extLst>
                </p14:cNvPr>
                <p14:cNvContentPartPr/>
                <p14:nvPr/>
              </p14:nvContentPartPr>
              <p14:xfrm>
                <a:off x="4025573" y="5574279"/>
                <a:ext cx="117000" cy="1767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0904CEC8-0DDD-424F-BE4C-CCA4696C83DC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4016933" y="5565279"/>
                  <a:ext cx="1346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2E34ADBE-6AC9-4701-A268-5717A0DFF995}"/>
                    </a:ext>
                  </a:extLst>
                </p14:cNvPr>
                <p14:cNvContentPartPr/>
                <p14:nvPr/>
              </p14:nvContentPartPr>
              <p14:xfrm>
                <a:off x="4267493" y="5563119"/>
                <a:ext cx="34560" cy="1872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2E34ADBE-6AC9-4701-A268-5717A0DFF995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4258853" y="5554479"/>
                  <a:ext cx="5220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9D0C4D19-BAD4-47DA-8A7C-5FB19A999CB5}"/>
                    </a:ext>
                  </a:extLst>
                </p14:cNvPr>
                <p14:cNvContentPartPr/>
                <p14:nvPr/>
              </p14:nvContentPartPr>
              <p14:xfrm>
                <a:off x="4271093" y="5565999"/>
                <a:ext cx="147600" cy="1904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9D0C4D19-BAD4-47DA-8A7C-5FB19A999CB5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4262453" y="5557359"/>
                  <a:ext cx="1652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3D3BFDBA-F6AB-453D-97DD-0536D53E0D29}"/>
                    </a:ext>
                  </a:extLst>
                </p14:cNvPr>
                <p14:cNvContentPartPr/>
                <p14:nvPr/>
              </p14:nvContentPartPr>
              <p14:xfrm>
                <a:off x="4308173" y="5473839"/>
                <a:ext cx="159840" cy="248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3D3BFDBA-F6AB-453D-97DD-0536D53E0D29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4299533" y="5465199"/>
                  <a:ext cx="177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730F863C-8949-4E49-8DCF-2CD0BF50EA84}"/>
                    </a:ext>
                  </a:extLst>
                </p14:cNvPr>
                <p14:cNvContentPartPr/>
                <p14:nvPr/>
              </p14:nvContentPartPr>
              <p14:xfrm>
                <a:off x="3521573" y="5485359"/>
                <a:ext cx="639360" cy="6037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730F863C-8949-4E49-8DCF-2CD0BF50EA84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3512573" y="5476359"/>
                  <a:ext cx="657000" cy="62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C887656A-8F74-4A38-A950-3773CC1F3987}"/>
              </a:ext>
            </a:extLst>
          </p:cNvPr>
          <p:cNvGrpSpPr/>
          <p:nvPr/>
        </p:nvGrpSpPr>
        <p:grpSpPr>
          <a:xfrm>
            <a:off x="852893" y="6228399"/>
            <a:ext cx="773640" cy="522360"/>
            <a:chOff x="852893" y="6228399"/>
            <a:chExt cx="773640" cy="52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7C0F366C-87C9-47F0-B908-1EA834701136}"/>
                    </a:ext>
                  </a:extLst>
                </p14:cNvPr>
                <p14:cNvContentPartPr/>
                <p14:nvPr/>
              </p14:nvContentPartPr>
              <p14:xfrm>
                <a:off x="852893" y="6303279"/>
                <a:ext cx="145440" cy="4042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7C0F366C-87C9-47F0-B908-1EA834701136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843893" y="6294639"/>
                  <a:ext cx="16308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BC0FAB01-B31E-4D17-9EAD-F0D518850A10}"/>
                    </a:ext>
                  </a:extLst>
                </p14:cNvPr>
                <p14:cNvContentPartPr/>
                <p14:nvPr/>
              </p14:nvContentPartPr>
              <p14:xfrm>
                <a:off x="1042973" y="6406599"/>
                <a:ext cx="117000" cy="615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BC0FAB01-B31E-4D17-9EAD-F0D518850A10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1034333" y="6397959"/>
                  <a:ext cx="1346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ADB69A3B-8419-4875-894C-00FBC515F5AE}"/>
                    </a:ext>
                  </a:extLst>
                </p14:cNvPr>
                <p14:cNvContentPartPr/>
                <p14:nvPr/>
              </p14:nvContentPartPr>
              <p14:xfrm>
                <a:off x="1153133" y="6228399"/>
                <a:ext cx="422640" cy="49500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ADB69A3B-8419-4875-894C-00FBC515F5AE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1144133" y="6219759"/>
                  <a:ext cx="44028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D2B5551A-65E8-48CA-9A43-FDEAEB6455B7}"/>
                    </a:ext>
                  </a:extLst>
                </p14:cNvPr>
                <p14:cNvContentPartPr/>
                <p14:nvPr/>
              </p14:nvContentPartPr>
              <p14:xfrm>
                <a:off x="1319093" y="6302559"/>
                <a:ext cx="190800" cy="15408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D2B5551A-65E8-48CA-9A43-FDEAEB6455B7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1310093" y="6293559"/>
                  <a:ext cx="208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99867B2C-8FC4-417D-93D3-F28D671B26E4}"/>
                    </a:ext>
                  </a:extLst>
                </p14:cNvPr>
                <p14:cNvContentPartPr/>
                <p14:nvPr/>
              </p14:nvContentPartPr>
              <p14:xfrm>
                <a:off x="1319093" y="6449799"/>
                <a:ext cx="227520" cy="187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99867B2C-8FC4-417D-93D3-F28D671B26E4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1310453" y="6440799"/>
                  <a:ext cx="245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EC20FDB5-631F-4425-90F4-4D8009FCDFB5}"/>
                    </a:ext>
                  </a:extLst>
                </p14:cNvPr>
                <p14:cNvContentPartPr/>
                <p14:nvPr/>
              </p14:nvContentPartPr>
              <p14:xfrm>
                <a:off x="1356173" y="6523239"/>
                <a:ext cx="129240" cy="16596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EC20FDB5-631F-4425-90F4-4D8009FCDFB5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1347173" y="6514599"/>
                  <a:ext cx="1468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BE2B34E7-ECA9-4457-92BC-911DD98F6CC7}"/>
                    </a:ext>
                  </a:extLst>
                </p14:cNvPr>
                <p14:cNvContentPartPr/>
                <p14:nvPr/>
              </p14:nvContentPartPr>
              <p14:xfrm>
                <a:off x="1343933" y="6615399"/>
                <a:ext cx="147600" cy="126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BE2B34E7-ECA9-4457-92BC-911DD98F6CC7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1334933" y="6606759"/>
                  <a:ext cx="165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6EC391D0-07B9-40E1-BB48-AEDF01751AE1}"/>
                    </a:ext>
                  </a:extLst>
                </p14:cNvPr>
                <p14:cNvContentPartPr/>
                <p14:nvPr/>
              </p14:nvContentPartPr>
              <p14:xfrm>
                <a:off x="1601693" y="6713679"/>
                <a:ext cx="24840" cy="370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6EC391D0-07B9-40E1-BB48-AEDF01751AE1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592693" y="6704679"/>
                  <a:ext cx="42480" cy="5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27ACBFBD-F150-49CF-97B5-A0848FAC18F8}"/>
              </a:ext>
            </a:extLst>
          </p:cNvPr>
          <p:cNvGrpSpPr/>
          <p:nvPr/>
        </p:nvGrpSpPr>
        <p:grpSpPr>
          <a:xfrm>
            <a:off x="1945493" y="6382119"/>
            <a:ext cx="417240" cy="470520"/>
            <a:chOff x="1945493" y="6382119"/>
            <a:chExt cx="417240" cy="47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F66C93B7-869A-48E7-BE2F-D318A79067B6}"/>
                    </a:ext>
                  </a:extLst>
                </p14:cNvPr>
                <p14:cNvContentPartPr/>
                <p14:nvPr/>
              </p14:nvContentPartPr>
              <p14:xfrm>
                <a:off x="1945493" y="6455919"/>
                <a:ext cx="166680" cy="17820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F66C93B7-869A-48E7-BE2F-D318A79067B6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936493" y="6446919"/>
                  <a:ext cx="18432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A206CA92-DE93-4D33-8788-80C7637D563D}"/>
                    </a:ext>
                  </a:extLst>
                </p14:cNvPr>
                <p14:cNvContentPartPr/>
                <p14:nvPr/>
              </p14:nvContentPartPr>
              <p14:xfrm>
                <a:off x="2049533" y="6382119"/>
                <a:ext cx="313200" cy="33804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A206CA92-DE93-4D33-8788-80C7637D563D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2040893" y="6373479"/>
                  <a:ext cx="33084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D841F7D3-00E2-4708-A9CB-BE82D8A79D0B}"/>
                    </a:ext>
                  </a:extLst>
                </p14:cNvPr>
                <p14:cNvContentPartPr/>
                <p14:nvPr/>
              </p14:nvContentPartPr>
              <p14:xfrm>
                <a:off x="2282813" y="6560319"/>
                <a:ext cx="61920" cy="29232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D841F7D3-00E2-4708-A9CB-BE82D8A79D0B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2273813" y="6551319"/>
                  <a:ext cx="79560" cy="30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523BE9D1-29DF-4899-BAFF-BEB14D23C917}"/>
              </a:ext>
            </a:extLst>
          </p:cNvPr>
          <p:cNvGrpSpPr/>
          <p:nvPr/>
        </p:nvGrpSpPr>
        <p:grpSpPr>
          <a:xfrm>
            <a:off x="2577293" y="6124871"/>
            <a:ext cx="2485800" cy="804088"/>
            <a:chOff x="2577293" y="6124871"/>
            <a:chExt cx="2485800" cy="80408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3DE48315-390D-45B1-974C-D8B8400928F9}"/>
                    </a:ext>
                  </a:extLst>
                </p14:cNvPr>
                <p14:cNvContentPartPr/>
                <p14:nvPr/>
              </p14:nvContentPartPr>
              <p14:xfrm>
                <a:off x="2577293" y="6480399"/>
                <a:ext cx="123120" cy="6156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3DE48315-390D-45B1-974C-D8B8400928F9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2568653" y="6471759"/>
                  <a:ext cx="1407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7A44E792-336F-4B91-99B2-6BB3E9D88D83}"/>
                    </a:ext>
                  </a:extLst>
                </p14:cNvPr>
                <p14:cNvContentPartPr/>
                <p14:nvPr/>
              </p14:nvContentPartPr>
              <p14:xfrm>
                <a:off x="2755133" y="6437199"/>
                <a:ext cx="245880" cy="2397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A44E792-336F-4B91-99B2-6BB3E9D88D83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2746493" y="6428559"/>
                  <a:ext cx="2635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581A2510-290A-4D3F-8C1E-D2268F94534A}"/>
                    </a:ext>
                  </a:extLst>
                </p14:cNvPr>
                <p14:cNvContentPartPr/>
                <p14:nvPr/>
              </p14:nvContentPartPr>
              <p14:xfrm>
                <a:off x="3030893" y="6332439"/>
                <a:ext cx="386640" cy="47880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581A2510-290A-4D3F-8C1E-D2268F94534A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3021893" y="6323439"/>
                  <a:ext cx="40428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2C3CBDBE-FA26-4369-88D2-C424A47B7480}"/>
                    </a:ext>
                  </a:extLst>
                </p14:cNvPr>
                <p14:cNvContentPartPr/>
                <p14:nvPr/>
              </p14:nvContentPartPr>
              <p14:xfrm>
                <a:off x="3254813" y="6431439"/>
                <a:ext cx="71640" cy="13536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2C3CBDBE-FA26-4369-88D2-C424A47B7480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3246173" y="6422799"/>
                  <a:ext cx="892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44A4D75E-FDDA-494E-88F8-934E492BCD73}"/>
                    </a:ext>
                  </a:extLst>
                </p14:cNvPr>
                <p14:cNvContentPartPr/>
                <p14:nvPr/>
              </p14:nvContentPartPr>
              <p14:xfrm>
                <a:off x="3147893" y="6474279"/>
                <a:ext cx="270360" cy="19044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44A4D75E-FDDA-494E-88F8-934E492BCD73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3139253" y="6465279"/>
                  <a:ext cx="2880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CB07D281-D3F4-4644-9BD2-87AFBCD15B64}"/>
                    </a:ext>
                  </a:extLst>
                </p14:cNvPr>
                <p14:cNvContentPartPr/>
                <p14:nvPr/>
              </p14:nvContentPartPr>
              <p14:xfrm>
                <a:off x="3076613" y="6732039"/>
                <a:ext cx="249840" cy="1969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CB07D281-D3F4-4644-9BD2-87AFBCD15B64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3067613" y="6723039"/>
                  <a:ext cx="2674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8A6F9C22-D091-4098-B89D-8D2D224ACC9F}"/>
                    </a:ext>
                  </a:extLst>
                </p14:cNvPr>
                <p14:cNvContentPartPr/>
                <p14:nvPr/>
              </p14:nvContentPartPr>
              <p14:xfrm>
                <a:off x="3596093" y="6682511"/>
                <a:ext cx="37080" cy="133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8A6F9C22-D091-4098-B89D-8D2D224ACC9F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3587093" y="6673511"/>
                  <a:ext cx="547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0E0ED974-B20B-45BF-AC20-20F8808874A7}"/>
                    </a:ext>
                  </a:extLst>
                </p14:cNvPr>
                <p14:cNvContentPartPr/>
                <p14:nvPr/>
              </p14:nvContentPartPr>
              <p14:xfrm>
                <a:off x="3577733" y="6710951"/>
                <a:ext cx="92520" cy="75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0E0ED974-B20B-45BF-AC20-20F8808874A7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3568733" y="6702311"/>
                  <a:ext cx="110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1D895002-7B17-43A9-A56C-5BD88F15F34F}"/>
                    </a:ext>
                  </a:extLst>
                </p14:cNvPr>
                <p14:cNvContentPartPr/>
                <p14:nvPr/>
              </p14:nvContentPartPr>
              <p14:xfrm>
                <a:off x="3822893" y="6480911"/>
                <a:ext cx="416880" cy="30672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1D895002-7B17-43A9-A56C-5BD88F15F34F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3814253" y="6471911"/>
                  <a:ext cx="43452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0E70B0BA-2428-480A-B889-9EFFC4BE928E}"/>
                    </a:ext>
                  </a:extLst>
                </p14:cNvPr>
                <p14:cNvContentPartPr/>
                <p14:nvPr/>
              </p14:nvContentPartPr>
              <p14:xfrm>
                <a:off x="3884453" y="6628871"/>
                <a:ext cx="195840" cy="18360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0E70B0BA-2428-480A-B889-9EFFC4BE928E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3875453" y="6619871"/>
                  <a:ext cx="2134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586F86DC-5D08-4595-8E66-58AFD3A2C658}"/>
                    </a:ext>
                  </a:extLst>
                </p14:cNvPr>
                <p14:cNvContentPartPr/>
                <p14:nvPr/>
              </p14:nvContentPartPr>
              <p14:xfrm>
                <a:off x="4203053" y="6602951"/>
                <a:ext cx="62280" cy="1540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586F86DC-5D08-4595-8E66-58AFD3A2C658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4194053" y="6594311"/>
                  <a:ext cx="799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54695417-C3DD-4E70-90D0-FD5D567ADDCD}"/>
                    </a:ext>
                  </a:extLst>
                </p14:cNvPr>
                <p14:cNvContentPartPr/>
                <p14:nvPr/>
              </p14:nvContentPartPr>
              <p14:xfrm>
                <a:off x="4172813" y="6725711"/>
                <a:ext cx="92520" cy="648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54695417-C3DD-4E70-90D0-FD5D567ADDCD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4164173" y="6717071"/>
                  <a:ext cx="1101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4589FAF0-D272-4E94-934A-9430CAD4F89A}"/>
                    </a:ext>
                  </a:extLst>
                </p14:cNvPr>
                <p14:cNvContentPartPr/>
                <p14:nvPr/>
              </p14:nvContentPartPr>
              <p14:xfrm>
                <a:off x="4307813" y="6143231"/>
                <a:ext cx="755280" cy="28836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4589FAF0-D272-4E94-934A-9430CAD4F89A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4299173" y="6134231"/>
                  <a:ext cx="7729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860C082A-764F-448A-B8BF-214D944BECA4}"/>
                    </a:ext>
                  </a:extLst>
                </p14:cNvPr>
                <p14:cNvContentPartPr/>
                <p14:nvPr/>
              </p14:nvContentPartPr>
              <p14:xfrm>
                <a:off x="4289453" y="6124871"/>
                <a:ext cx="141840" cy="1594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860C082A-764F-448A-B8BF-214D944BECA4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4280453" y="6116231"/>
                  <a:ext cx="15948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316" name="Ink 315">
                <a:extLst>
                  <a:ext uri="{FF2B5EF4-FFF2-40B4-BE49-F238E27FC236}">
                    <a16:creationId xmlns:a16="http://schemas.microsoft.com/office/drawing/2014/main" id="{F29ABB10-5838-4465-A038-520304E82811}"/>
                  </a:ext>
                </a:extLst>
              </p14:cNvPr>
              <p14:cNvContentPartPr/>
              <p14:nvPr/>
            </p14:nvContentPartPr>
            <p14:xfrm>
              <a:off x="5271173" y="6295511"/>
              <a:ext cx="226440" cy="225000"/>
            </p14:xfrm>
          </p:contentPart>
        </mc:Choice>
        <mc:Fallback xmlns="">
          <p:pic>
            <p:nvPicPr>
              <p:cNvPr id="316" name="Ink 315">
                <a:extLst>
                  <a:ext uri="{FF2B5EF4-FFF2-40B4-BE49-F238E27FC236}">
                    <a16:creationId xmlns:a16="http://schemas.microsoft.com/office/drawing/2014/main" id="{F29ABB10-5838-4465-A038-520304E82811}"/>
                  </a:ext>
                </a:extLst>
              </p:cNvPr>
              <p:cNvPicPr/>
              <p:nvPr/>
            </p:nvPicPr>
            <p:blipFill>
              <a:blip r:embed="rId503"/>
              <a:stretch>
                <a:fillRect/>
              </a:stretch>
            </p:blipFill>
            <p:spPr>
              <a:xfrm>
                <a:off x="5262533" y="6286871"/>
                <a:ext cx="2440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317" name="Ink 316">
                <a:extLst>
                  <a:ext uri="{FF2B5EF4-FFF2-40B4-BE49-F238E27FC236}">
                    <a16:creationId xmlns:a16="http://schemas.microsoft.com/office/drawing/2014/main" id="{0ADB9305-F76D-4F17-8406-ECA4E3337CA7}"/>
                  </a:ext>
                </a:extLst>
              </p14:cNvPr>
              <p14:cNvContentPartPr/>
              <p14:nvPr/>
            </p14:nvContentPartPr>
            <p14:xfrm>
              <a:off x="5572133" y="6235031"/>
              <a:ext cx="30960" cy="98640"/>
            </p14:xfrm>
          </p:contentPart>
        </mc:Choice>
        <mc:Fallback xmlns="">
          <p:pic>
            <p:nvPicPr>
              <p:cNvPr id="317" name="Ink 316">
                <a:extLst>
                  <a:ext uri="{FF2B5EF4-FFF2-40B4-BE49-F238E27FC236}">
                    <a16:creationId xmlns:a16="http://schemas.microsoft.com/office/drawing/2014/main" id="{0ADB9305-F76D-4F17-8406-ECA4E3337CA7}"/>
                  </a:ext>
                </a:extLst>
              </p:cNvPr>
              <p:cNvPicPr/>
              <p:nvPr/>
            </p:nvPicPr>
            <p:blipFill>
              <a:blip r:embed="rId505"/>
              <a:stretch>
                <a:fillRect/>
              </a:stretch>
            </p:blipFill>
            <p:spPr>
              <a:xfrm>
                <a:off x="5563493" y="6226031"/>
                <a:ext cx="4860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7E872996-95F2-4987-90DE-3A254F6D5DEF}"/>
                  </a:ext>
                </a:extLst>
              </p14:cNvPr>
              <p14:cNvContentPartPr/>
              <p14:nvPr/>
            </p14:nvContentPartPr>
            <p14:xfrm>
              <a:off x="5652053" y="6339071"/>
              <a:ext cx="129240" cy="15984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7E872996-95F2-4987-90DE-3A254F6D5DEF}"/>
                  </a:ext>
                </a:extLst>
              </p:cNvPr>
              <p:cNvPicPr/>
              <p:nvPr/>
            </p:nvPicPr>
            <p:blipFill>
              <a:blip r:embed="rId507"/>
              <a:stretch>
                <a:fillRect/>
              </a:stretch>
            </p:blipFill>
            <p:spPr>
              <a:xfrm>
                <a:off x="5643053" y="6330431"/>
                <a:ext cx="14688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A7DEEFEF-2132-4F8F-AB40-1F0FC9A07FF8}"/>
                  </a:ext>
                </a:extLst>
              </p14:cNvPr>
              <p14:cNvContentPartPr/>
              <p14:nvPr/>
            </p14:nvContentPartPr>
            <p14:xfrm>
              <a:off x="5590493" y="6351671"/>
              <a:ext cx="221400" cy="15984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A7DEEFEF-2132-4F8F-AB40-1F0FC9A07FF8}"/>
                  </a:ext>
                </a:extLst>
              </p:cNvPr>
              <p:cNvPicPr/>
              <p:nvPr/>
            </p:nvPicPr>
            <p:blipFill>
              <a:blip r:embed="rId509"/>
              <a:stretch>
                <a:fillRect/>
              </a:stretch>
            </p:blipFill>
            <p:spPr>
              <a:xfrm>
                <a:off x="5581853" y="6342671"/>
                <a:ext cx="2390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320" name="Ink 319">
                <a:extLst>
                  <a:ext uri="{FF2B5EF4-FFF2-40B4-BE49-F238E27FC236}">
                    <a16:creationId xmlns:a16="http://schemas.microsoft.com/office/drawing/2014/main" id="{1B8959C0-4218-4E88-AAB0-6080196E800F}"/>
                  </a:ext>
                </a:extLst>
              </p14:cNvPr>
              <p14:cNvContentPartPr/>
              <p14:nvPr/>
            </p14:nvContentPartPr>
            <p14:xfrm>
              <a:off x="5909453" y="6283991"/>
              <a:ext cx="159840" cy="245880"/>
            </p14:xfrm>
          </p:contentPart>
        </mc:Choice>
        <mc:Fallback xmlns="">
          <p:pic>
            <p:nvPicPr>
              <p:cNvPr id="320" name="Ink 319">
                <a:extLst>
                  <a:ext uri="{FF2B5EF4-FFF2-40B4-BE49-F238E27FC236}">
                    <a16:creationId xmlns:a16="http://schemas.microsoft.com/office/drawing/2014/main" id="{1B8959C0-4218-4E88-AAB0-6080196E800F}"/>
                  </a:ext>
                </a:extLst>
              </p:cNvPr>
              <p:cNvPicPr/>
              <p:nvPr/>
            </p:nvPicPr>
            <p:blipFill>
              <a:blip r:embed="rId511"/>
              <a:stretch>
                <a:fillRect/>
              </a:stretch>
            </p:blipFill>
            <p:spPr>
              <a:xfrm>
                <a:off x="5900813" y="6275351"/>
                <a:ext cx="17748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321" name="Ink 320">
                <a:extLst>
                  <a:ext uri="{FF2B5EF4-FFF2-40B4-BE49-F238E27FC236}">
                    <a16:creationId xmlns:a16="http://schemas.microsoft.com/office/drawing/2014/main" id="{35D4ADBE-E4BC-45F8-8B84-75AFE19B61FA}"/>
                  </a:ext>
                </a:extLst>
              </p14:cNvPr>
              <p14:cNvContentPartPr/>
              <p14:nvPr/>
            </p14:nvContentPartPr>
            <p14:xfrm>
              <a:off x="5903693" y="6235031"/>
              <a:ext cx="153720" cy="203040"/>
            </p14:xfrm>
          </p:contentPart>
        </mc:Choice>
        <mc:Fallback xmlns="">
          <p:pic>
            <p:nvPicPr>
              <p:cNvPr id="321" name="Ink 320">
                <a:extLst>
                  <a:ext uri="{FF2B5EF4-FFF2-40B4-BE49-F238E27FC236}">
                    <a16:creationId xmlns:a16="http://schemas.microsoft.com/office/drawing/2014/main" id="{35D4ADBE-E4BC-45F8-8B84-75AFE19B61FA}"/>
                  </a:ext>
                </a:extLst>
              </p:cNvPr>
              <p:cNvPicPr/>
              <p:nvPr/>
            </p:nvPicPr>
            <p:blipFill>
              <a:blip r:embed="rId513"/>
              <a:stretch>
                <a:fillRect/>
              </a:stretch>
            </p:blipFill>
            <p:spPr>
              <a:xfrm>
                <a:off x="5894693" y="6226031"/>
                <a:ext cx="17136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231CBD6E-2A6B-44F9-89FD-7DE99E96E55A}"/>
                  </a:ext>
                </a:extLst>
              </p14:cNvPr>
              <p14:cNvContentPartPr/>
              <p14:nvPr/>
            </p14:nvContentPartPr>
            <p14:xfrm>
              <a:off x="6142733" y="6204071"/>
              <a:ext cx="6480" cy="8028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231CBD6E-2A6B-44F9-89FD-7DE99E96E55A}"/>
                  </a:ext>
                </a:extLst>
              </p:cNvPr>
              <p:cNvPicPr/>
              <p:nvPr/>
            </p:nvPicPr>
            <p:blipFill>
              <a:blip r:embed="rId515"/>
              <a:stretch>
                <a:fillRect/>
              </a:stretch>
            </p:blipFill>
            <p:spPr>
              <a:xfrm>
                <a:off x="6134093" y="6195431"/>
                <a:ext cx="241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323" name="Ink 322">
                <a:extLst>
                  <a:ext uri="{FF2B5EF4-FFF2-40B4-BE49-F238E27FC236}">
                    <a16:creationId xmlns:a16="http://schemas.microsoft.com/office/drawing/2014/main" id="{536FFC89-CAA0-4F79-98DF-9675EDB3B023}"/>
                  </a:ext>
                </a:extLst>
              </p14:cNvPr>
              <p14:cNvContentPartPr/>
              <p14:nvPr/>
            </p14:nvContentPartPr>
            <p14:xfrm>
              <a:off x="6247133" y="6376151"/>
              <a:ext cx="80280" cy="86400"/>
            </p14:xfrm>
          </p:contentPart>
        </mc:Choice>
        <mc:Fallback xmlns="">
          <p:pic>
            <p:nvPicPr>
              <p:cNvPr id="323" name="Ink 322">
                <a:extLst>
                  <a:ext uri="{FF2B5EF4-FFF2-40B4-BE49-F238E27FC236}">
                    <a16:creationId xmlns:a16="http://schemas.microsoft.com/office/drawing/2014/main" id="{536FFC89-CAA0-4F79-98DF-9675EDB3B023}"/>
                  </a:ext>
                </a:extLst>
              </p:cNvPr>
              <p:cNvPicPr/>
              <p:nvPr/>
            </p:nvPicPr>
            <p:blipFill>
              <a:blip r:embed="rId517"/>
              <a:stretch>
                <a:fillRect/>
              </a:stretch>
            </p:blipFill>
            <p:spPr>
              <a:xfrm>
                <a:off x="6238493" y="6367151"/>
                <a:ext cx="97920" cy="10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9" name="Group 338">
            <a:extLst>
              <a:ext uri="{FF2B5EF4-FFF2-40B4-BE49-F238E27FC236}">
                <a16:creationId xmlns:a16="http://schemas.microsoft.com/office/drawing/2014/main" id="{AE1C31B8-0191-4DD5-A309-05E28E96D54D}"/>
              </a:ext>
            </a:extLst>
          </p:cNvPr>
          <p:cNvGrpSpPr/>
          <p:nvPr/>
        </p:nvGrpSpPr>
        <p:grpSpPr>
          <a:xfrm>
            <a:off x="6511013" y="6241151"/>
            <a:ext cx="1375200" cy="368640"/>
            <a:chOff x="6511013" y="6241151"/>
            <a:chExt cx="1375200" cy="36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3FD560F1-C5AD-49D9-B2BC-46D1C8939ED5}"/>
                    </a:ext>
                  </a:extLst>
                </p14:cNvPr>
                <p14:cNvContentPartPr/>
                <p14:nvPr/>
              </p14:nvContentPartPr>
              <p14:xfrm>
                <a:off x="6511013" y="6376151"/>
                <a:ext cx="80280" cy="309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3FD560F1-C5AD-49D9-B2BC-46D1C8939ED5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6502373" y="6367151"/>
                  <a:ext cx="979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6D589627-89DE-4620-A193-2550C47E28DD}"/>
                    </a:ext>
                  </a:extLst>
                </p14:cNvPr>
                <p14:cNvContentPartPr/>
                <p14:nvPr/>
              </p14:nvContentPartPr>
              <p14:xfrm>
                <a:off x="6670493" y="6345551"/>
                <a:ext cx="110160" cy="18540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6D589627-89DE-4620-A193-2550C47E28DD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6661853" y="6336551"/>
                  <a:ext cx="1278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79BF2E3A-67AB-4D88-86E4-4F499CCFDF6F}"/>
                    </a:ext>
                  </a:extLst>
                </p14:cNvPr>
                <p14:cNvContentPartPr/>
                <p14:nvPr/>
              </p14:nvContentPartPr>
              <p14:xfrm>
                <a:off x="6781013" y="6241151"/>
                <a:ext cx="12600" cy="248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79BF2E3A-67AB-4D88-86E4-4F499CCFDF6F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6772373" y="6232151"/>
                  <a:ext cx="302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B9C5165E-3007-4E20-A111-FD9E7E1D73D8}"/>
                    </a:ext>
                  </a:extLst>
                </p14:cNvPr>
                <p14:cNvContentPartPr/>
                <p14:nvPr/>
              </p14:nvContentPartPr>
              <p14:xfrm>
                <a:off x="6838253" y="6283991"/>
                <a:ext cx="262080" cy="19692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B9C5165E-3007-4E20-A111-FD9E7E1D73D8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6829613" y="6275351"/>
                  <a:ext cx="2797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13B1398B-505B-4F5F-877A-AD2DD8F56B9E}"/>
                    </a:ext>
                  </a:extLst>
                </p14:cNvPr>
                <p14:cNvContentPartPr/>
                <p14:nvPr/>
              </p14:nvContentPartPr>
              <p14:xfrm>
                <a:off x="7130933" y="6271751"/>
                <a:ext cx="417600" cy="26388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13B1398B-505B-4F5F-877A-AD2DD8F56B9E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7121933" y="6262751"/>
                  <a:ext cx="43524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81D648CB-D636-4EBE-ABEC-DDB856E42888}"/>
                    </a:ext>
                  </a:extLst>
                </p14:cNvPr>
                <p14:cNvContentPartPr/>
                <p14:nvPr/>
              </p14:nvContentPartPr>
              <p14:xfrm>
                <a:off x="7204733" y="6382271"/>
                <a:ext cx="136080" cy="22752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81D648CB-D636-4EBE-ABEC-DDB856E42888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7195733" y="6373271"/>
                  <a:ext cx="1537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C4DCD839-9B2E-417A-B14F-7CEBC3A3BBE9}"/>
                    </a:ext>
                  </a:extLst>
                </p14:cNvPr>
                <p14:cNvContentPartPr/>
                <p14:nvPr/>
              </p14:nvContentPartPr>
              <p14:xfrm>
                <a:off x="7376453" y="6394511"/>
                <a:ext cx="110880" cy="1231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C4DCD839-9B2E-417A-B14F-7CEBC3A3BBE9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7367453" y="6385511"/>
                  <a:ext cx="1285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AD351CC0-9251-4DDD-AE99-994F96A65D34}"/>
                    </a:ext>
                  </a:extLst>
                </p14:cNvPr>
                <p14:cNvContentPartPr/>
                <p14:nvPr/>
              </p14:nvContentPartPr>
              <p14:xfrm>
                <a:off x="7394813" y="6492791"/>
                <a:ext cx="135360" cy="64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AD351CC0-9251-4DDD-AE99-994F96A65D34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7385813" y="6483791"/>
                  <a:ext cx="153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C5AE77ED-34E9-4185-865A-F216D481A2BF}"/>
                    </a:ext>
                  </a:extLst>
                </p14:cNvPr>
                <p14:cNvContentPartPr/>
                <p14:nvPr/>
              </p14:nvContentPartPr>
              <p14:xfrm>
                <a:off x="7726373" y="6259511"/>
                <a:ext cx="159840" cy="21528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C5AE77ED-34E9-4185-865A-F216D481A2BF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7717373" y="6250511"/>
                  <a:ext cx="17748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66A93686-1175-47BC-A93F-00965B837052}"/>
              </a:ext>
            </a:extLst>
          </p:cNvPr>
          <p:cNvGrpSpPr/>
          <p:nvPr/>
        </p:nvGrpSpPr>
        <p:grpSpPr>
          <a:xfrm>
            <a:off x="8069813" y="6081671"/>
            <a:ext cx="227520" cy="411480"/>
            <a:chOff x="8069813" y="6081671"/>
            <a:chExt cx="22752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365D9D20-CABF-46C1-9674-0C6B1DBE0F1E}"/>
                    </a:ext>
                  </a:extLst>
                </p14:cNvPr>
                <p14:cNvContentPartPr/>
                <p14:nvPr/>
              </p14:nvContentPartPr>
              <p14:xfrm>
                <a:off x="8069813" y="6223511"/>
                <a:ext cx="25200" cy="2448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365D9D20-CABF-46C1-9674-0C6B1DBE0F1E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8060813" y="6214871"/>
                  <a:ext cx="428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70D5FE0A-F853-43D1-AAAA-5230F97AA1EF}"/>
                    </a:ext>
                  </a:extLst>
                </p14:cNvPr>
                <p14:cNvContentPartPr/>
                <p14:nvPr/>
              </p14:nvContentPartPr>
              <p14:xfrm>
                <a:off x="8266373" y="6241151"/>
                <a:ext cx="18720" cy="25200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70D5FE0A-F853-43D1-AAAA-5230F97AA1EF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8257373" y="6232151"/>
                  <a:ext cx="363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B48B20B5-5681-42E4-8533-C21E4B0AD510}"/>
                    </a:ext>
                  </a:extLst>
                </p14:cNvPr>
                <p14:cNvContentPartPr/>
                <p14:nvPr/>
              </p14:nvContentPartPr>
              <p14:xfrm>
                <a:off x="8082053" y="6081671"/>
                <a:ext cx="215280" cy="2703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B48B20B5-5681-42E4-8533-C21E4B0AD510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8073413" y="6072671"/>
                  <a:ext cx="232920" cy="28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58375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192E5D3-2389-4314-868C-6F5AE8E83BF5}"/>
              </a:ext>
            </a:extLst>
          </p:cNvPr>
          <p:cNvGrpSpPr/>
          <p:nvPr/>
        </p:nvGrpSpPr>
        <p:grpSpPr>
          <a:xfrm>
            <a:off x="840653" y="251319"/>
            <a:ext cx="1074240" cy="350640"/>
            <a:chOff x="840653" y="251319"/>
            <a:chExt cx="1074240" cy="35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A9C5E6A-4218-4B44-B58F-A8E6EA2ABF56}"/>
                    </a:ext>
                  </a:extLst>
                </p14:cNvPr>
                <p14:cNvContentPartPr/>
                <p14:nvPr/>
              </p14:nvContentPartPr>
              <p14:xfrm>
                <a:off x="840653" y="380199"/>
                <a:ext cx="237240" cy="221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A9C5E6A-4218-4B44-B58F-A8E6EA2ABF5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1653" y="371199"/>
                  <a:ext cx="2548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F0D4383-79E6-467E-9640-02549A580F0E}"/>
                    </a:ext>
                  </a:extLst>
                </p14:cNvPr>
                <p14:cNvContentPartPr/>
                <p14:nvPr/>
              </p14:nvContentPartPr>
              <p14:xfrm>
                <a:off x="1165733" y="312879"/>
                <a:ext cx="37080" cy="615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F0D4383-79E6-467E-9640-02549A580F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7093" y="303879"/>
                  <a:ext cx="547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853E093-E487-43D5-9F88-FAC632512EEF}"/>
                    </a:ext>
                  </a:extLst>
                </p14:cNvPr>
                <p14:cNvContentPartPr/>
                <p14:nvPr/>
              </p14:nvContentPartPr>
              <p14:xfrm>
                <a:off x="1282373" y="404679"/>
                <a:ext cx="123120" cy="147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853E093-E487-43D5-9F88-FAC632512E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73733" y="396039"/>
                  <a:ext cx="1407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506FDF7-C3B9-43CB-A815-2A0E4A1B3F3E}"/>
                    </a:ext>
                  </a:extLst>
                </p14:cNvPr>
                <p14:cNvContentPartPr/>
                <p14:nvPr/>
              </p14:nvContentPartPr>
              <p14:xfrm>
                <a:off x="1570733" y="343839"/>
                <a:ext cx="209160" cy="240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506FDF7-C3B9-43CB-A815-2A0E4A1B3F3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62093" y="334839"/>
                  <a:ext cx="2268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2D6954C-18CE-4D39-BE8F-F0D1DD1D3CE1}"/>
                    </a:ext>
                  </a:extLst>
                </p14:cNvPr>
                <p14:cNvContentPartPr/>
                <p14:nvPr/>
              </p14:nvContentPartPr>
              <p14:xfrm>
                <a:off x="1534013" y="282279"/>
                <a:ext cx="172080" cy="245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2D6954C-18CE-4D39-BE8F-F0D1DD1D3CE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25373" y="273279"/>
                  <a:ext cx="18972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1FADD67-2665-4173-9E5F-EE4DDEC12916}"/>
                    </a:ext>
                  </a:extLst>
                </p14:cNvPr>
                <p14:cNvContentPartPr/>
                <p14:nvPr/>
              </p14:nvContentPartPr>
              <p14:xfrm>
                <a:off x="1890053" y="251319"/>
                <a:ext cx="24840" cy="86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1FADD67-2665-4173-9E5F-EE4DDEC1291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81053" y="242679"/>
                  <a:ext cx="42480" cy="10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3749DF9-9B9B-42DC-9FA1-CC0F497389D6}"/>
                  </a:ext>
                </a:extLst>
              </p14:cNvPr>
              <p14:cNvContentPartPr/>
              <p14:nvPr/>
            </p14:nvContentPartPr>
            <p14:xfrm>
              <a:off x="2117213" y="404679"/>
              <a:ext cx="110880" cy="117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3749DF9-9B9B-42DC-9FA1-CC0F497389D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08213" y="396039"/>
                <a:ext cx="128520" cy="13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B574026F-10FC-43B9-A756-605D03CC8FAF}"/>
              </a:ext>
            </a:extLst>
          </p:cNvPr>
          <p:cNvGrpSpPr/>
          <p:nvPr/>
        </p:nvGrpSpPr>
        <p:grpSpPr>
          <a:xfrm>
            <a:off x="2061773" y="1073919"/>
            <a:ext cx="86400" cy="104400"/>
            <a:chOff x="2061773" y="1073919"/>
            <a:chExt cx="86400" cy="10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0331BF4-7C81-4DDE-A178-0A0A42DEF707}"/>
                    </a:ext>
                  </a:extLst>
                </p14:cNvPr>
                <p14:cNvContentPartPr/>
                <p14:nvPr/>
              </p14:nvContentPartPr>
              <p14:xfrm>
                <a:off x="2061773" y="1073919"/>
                <a:ext cx="86400" cy="12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0331BF4-7C81-4DDE-A178-0A0A42DEF70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53133" y="1064919"/>
                  <a:ext cx="104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CF2BED2-B850-40EB-89C8-54AC8427D2BA}"/>
                    </a:ext>
                  </a:extLst>
                </p14:cNvPr>
                <p14:cNvContentPartPr/>
                <p14:nvPr/>
              </p14:nvContentPartPr>
              <p14:xfrm>
                <a:off x="2098493" y="1147359"/>
                <a:ext cx="43200" cy="30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CF2BED2-B850-40EB-89C8-54AC8427D2B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89853" y="1138719"/>
                  <a:ext cx="60840" cy="4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36FBE4-D30E-455E-A51A-1EC942C83A2D}"/>
              </a:ext>
            </a:extLst>
          </p:cNvPr>
          <p:cNvGrpSpPr/>
          <p:nvPr/>
        </p:nvGrpSpPr>
        <p:grpSpPr>
          <a:xfrm>
            <a:off x="2417813" y="1000119"/>
            <a:ext cx="608040" cy="337680"/>
            <a:chOff x="2417813" y="1000119"/>
            <a:chExt cx="608040" cy="33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4F26F9B-BB3A-4EE2-8263-ABD3EB012E9F}"/>
                    </a:ext>
                  </a:extLst>
                </p14:cNvPr>
                <p14:cNvContentPartPr/>
                <p14:nvPr/>
              </p14:nvContentPartPr>
              <p14:xfrm>
                <a:off x="2417813" y="1080039"/>
                <a:ext cx="61560" cy="24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4F26F9B-BB3A-4EE2-8263-ABD3EB012E9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408813" y="1071039"/>
                  <a:ext cx="792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C9B5AEE-0252-497C-A89B-21787994ABC1}"/>
                    </a:ext>
                  </a:extLst>
                </p14:cNvPr>
                <p14:cNvContentPartPr/>
                <p14:nvPr/>
              </p14:nvContentPartPr>
              <p14:xfrm>
                <a:off x="2546693" y="1000119"/>
                <a:ext cx="153720" cy="337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C9B5AEE-0252-497C-A89B-21787994ABC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537693" y="991479"/>
                  <a:ext cx="17136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2A43B2C-F516-476C-B58E-8CE975D81DAE}"/>
                    </a:ext>
                  </a:extLst>
                </p14:cNvPr>
                <p14:cNvContentPartPr/>
                <p14:nvPr/>
              </p14:nvContentPartPr>
              <p14:xfrm>
                <a:off x="2822813" y="1061679"/>
                <a:ext cx="203040" cy="127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2A43B2C-F516-476C-B58E-8CE975D81DA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13813" y="1052679"/>
                  <a:ext cx="220680" cy="14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85F43-819D-4801-8C67-8ACCAF25B853}"/>
              </a:ext>
            </a:extLst>
          </p:cNvPr>
          <p:cNvGrpSpPr/>
          <p:nvPr/>
        </p:nvGrpSpPr>
        <p:grpSpPr>
          <a:xfrm>
            <a:off x="3068333" y="1032879"/>
            <a:ext cx="270360" cy="281160"/>
            <a:chOff x="3068333" y="1032879"/>
            <a:chExt cx="270360" cy="28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A29470E-0C9B-4021-A36B-92DBFF551234}"/>
                    </a:ext>
                  </a:extLst>
                </p14:cNvPr>
                <p14:cNvContentPartPr/>
                <p14:nvPr/>
              </p14:nvContentPartPr>
              <p14:xfrm>
                <a:off x="3068333" y="1032879"/>
                <a:ext cx="153720" cy="213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A29470E-0C9B-4021-A36B-92DBFF55123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59333" y="1024239"/>
                  <a:ext cx="17136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4CE595C-2BCB-4B82-AF70-A60F472462C9}"/>
                    </a:ext>
                  </a:extLst>
                </p14:cNvPr>
                <p14:cNvContentPartPr/>
                <p14:nvPr/>
              </p14:nvContentPartPr>
              <p14:xfrm>
                <a:off x="3203333" y="1184079"/>
                <a:ext cx="135360" cy="129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4CE595C-2BCB-4B82-AF70-A60F472462C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94333" y="1175439"/>
                  <a:ext cx="153000" cy="14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67432E9-10B5-4CCB-AA77-D79E022201FF}"/>
                  </a:ext>
                </a:extLst>
              </p14:cNvPr>
              <p14:cNvContentPartPr/>
              <p14:nvPr/>
            </p14:nvContentPartPr>
            <p14:xfrm>
              <a:off x="3614453" y="1024599"/>
              <a:ext cx="209160" cy="1908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67432E9-10B5-4CCB-AA77-D79E022201F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605813" y="1015959"/>
                <a:ext cx="226800" cy="20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0F8AB4F4-CB29-43F2-9AAA-EE1EE0238561}"/>
              </a:ext>
            </a:extLst>
          </p:cNvPr>
          <p:cNvGrpSpPr/>
          <p:nvPr/>
        </p:nvGrpSpPr>
        <p:grpSpPr>
          <a:xfrm>
            <a:off x="4050053" y="834519"/>
            <a:ext cx="240120" cy="374760"/>
            <a:chOff x="4050053" y="834519"/>
            <a:chExt cx="240120" cy="37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D8EEEE2-37B2-4A5C-AB80-51F5770E64BD}"/>
                    </a:ext>
                  </a:extLst>
                </p14:cNvPr>
                <p14:cNvContentPartPr/>
                <p14:nvPr/>
              </p14:nvContentPartPr>
              <p14:xfrm>
                <a:off x="4050053" y="975639"/>
                <a:ext cx="55440" cy="233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D8EEEE2-37B2-4A5C-AB80-51F5770E64B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041413" y="966639"/>
                  <a:ext cx="730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7D76E97-58A5-4B1C-B02F-D7CE2A0A5DC0}"/>
                    </a:ext>
                  </a:extLst>
                </p14:cNvPr>
                <p14:cNvContentPartPr/>
                <p14:nvPr/>
              </p14:nvContentPartPr>
              <p14:xfrm>
                <a:off x="4178933" y="987879"/>
                <a:ext cx="74160" cy="221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7D76E97-58A5-4B1C-B02F-D7CE2A0A5DC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70293" y="978879"/>
                  <a:ext cx="918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AC214F1-1DD8-4E36-AD8D-CF8B9AE312C5}"/>
                    </a:ext>
                  </a:extLst>
                </p14:cNvPr>
                <p14:cNvContentPartPr/>
                <p14:nvPr/>
              </p14:nvContentPartPr>
              <p14:xfrm>
                <a:off x="4087133" y="834519"/>
                <a:ext cx="203040" cy="239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AC214F1-1DD8-4E36-AD8D-CF8B9AE312C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78133" y="825519"/>
                  <a:ext cx="220680" cy="25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532B9-4925-418E-9A8E-1E8C31287D70}"/>
              </a:ext>
            </a:extLst>
          </p:cNvPr>
          <p:cNvGrpSpPr/>
          <p:nvPr/>
        </p:nvGrpSpPr>
        <p:grpSpPr>
          <a:xfrm>
            <a:off x="2841173" y="1381719"/>
            <a:ext cx="477000" cy="98280"/>
            <a:chOff x="2841173" y="1381719"/>
            <a:chExt cx="477000" cy="9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1D97040-BF78-41CE-AF0B-D316090B59B3}"/>
                    </a:ext>
                  </a:extLst>
                </p14:cNvPr>
                <p14:cNvContentPartPr/>
                <p14:nvPr/>
              </p14:nvContentPartPr>
              <p14:xfrm>
                <a:off x="2841173" y="1381719"/>
                <a:ext cx="460800" cy="24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1D97040-BF78-41CE-AF0B-D316090B59B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32533" y="1372719"/>
                  <a:ext cx="478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3B9AB7E-17D0-4B60-8E65-55F691D7C1B7}"/>
                    </a:ext>
                  </a:extLst>
                </p14:cNvPr>
                <p14:cNvContentPartPr/>
                <p14:nvPr/>
              </p14:nvContentPartPr>
              <p14:xfrm>
                <a:off x="2849453" y="1472799"/>
                <a:ext cx="468720" cy="7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3B9AB7E-17D0-4B60-8E65-55F691D7C1B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840453" y="1463799"/>
                  <a:ext cx="486360" cy="2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D21BE3-7255-4646-A207-147D469A4E89}"/>
              </a:ext>
            </a:extLst>
          </p:cNvPr>
          <p:cNvGrpSpPr/>
          <p:nvPr/>
        </p:nvGrpSpPr>
        <p:grpSpPr>
          <a:xfrm>
            <a:off x="4559453" y="742359"/>
            <a:ext cx="1761480" cy="678600"/>
            <a:chOff x="4559453" y="742359"/>
            <a:chExt cx="1761480" cy="67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7DA6D7A-ADF8-4760-B6E1-B5854CAA5AC7}"/>
                    </a:ext>
                  </a:extLst>
                </p14:cNvPr>
                <p14:cNvContentPartPr/>
                <p14:nvPr/>
              </p14:nvContentPartPr>
              <p14:xfrm>
                <a:off x="4559453" y="1036839"/>
                <a:ext cx="147600" cy="37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7DA6D7A-ADF8-4760-B6E1-B5854CAA5AC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50813" y="1028199"/>
                  <a:ext cx="1652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8CE8A96-0600-40FD-B643-C2B2AC5A5211}"/>
                    </a:ext>
                  </a:extLst>
                </p14:cNvPr>
                <p14:cNvContentPartPr/>
                <p14:nvPr/>
              </p14:nvContentPartPr>
              <p14:xfrm>
                <a:off x="4854293" y="1061679"/>
                <a:ext cx="98640" cy="6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8CE8A96-0600-40FD-B643-C2B2AC5A521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45293" y="1052679"/>
                  <a:ext cx="1162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B9FFA6B-E533-474D-B3AB-C91B3C3A7285}"/>
                    </a:ext>
                  </a:extLst>
                </p14:cNvPr>
                <p14:cNvContentPartPr/>
                <p14:nvPr/>
              </p14:nvContentPartPr>
              <p14:xfrm>
                <a:off x="5068853" y="1006239"/>
                <a:ext cx="141480" cy="239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B9FFA6B-E533-474D-B3AB-C91B3C3A728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60213" y="997599"/>
                  <a:ext cx="1591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5BE1257-6C44-4CD8-82E9-AE825BD6D54B}"/>
                    </a:ext>
                  </a:extLst>
                </p14:cNvPr>
                <p14:cNvContentPartPr/>
                <p14:nvPr/>
              </p14:nvContentPartPr>
              <p14:xfrm>
                <a:off x="5265413" y="901839"/>
                <a:ext cx="6480" cy="126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5BE1257-6C44-4CD8-82E9-AE825BD6D54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256413" y="893199"/>
                  <a:ext cx="241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BC9F042-FF8B-4572-8982-C40EC4CDE8FF}"/>
                    </a:ext>
                  </a:extLst>
                </p14:cNvPr>
                <p14:cNvContentPartPr/>
                <p14:nvPr/>
              </p14:nvContentPartPr>
              <p14:xfrm>
                <a:off x="5357213" y="865119"/>
                <a:ext cx="203400" cy="460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BC9F042-FF8B-4572-8982-C40EC4CDE8F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348573" y="856119"/>
                  <a:ext cx="22104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45ABD6C-909F-4C18-A8B9-426B5BEFE480}"/>
                    </a:ext>
                  </a:extLst>
                </p14:cNvPr>
                <p14:cNvContentPartPr/>
                <p14:nvPr/>
              </p14:nvContentPartPr>
              <p14:xfrm>
                <a:off x="5719373" y="889599"/>
                <a:ext cx="153720" cy="2124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45ABD6C-909F-4C18-A8B9-426B5BEFE48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10373" y="880959"/>
                  <a:ext cx="17136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6F2CCB3-4762-410A-AB6E-29047F2B80B9}"/>
                    </a:ext>
                  </a:extLst>
                </p14:cNvPr>
                <p14:cNvContentPartPr/>
                <p14:nvPr/>
              </p14:nvContentPartPr>
              <p14:xfrm>
                <a:off x="6028973" y="834519"/>
                <a:ext cx="59040" cy="227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6F2CCB3-4762-410A-AB6E-29047F2B80B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019973" y="825519"/>
                  <a:ext cx="766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3538F92-0AEE-4220-BA25-393DDDA10EA7}"/>
                    </a:ext>
                  </a:extLst>
                </p14:cNvPr>
                <p14:cNvContentPartPr/>
                <p14:nvPr/>
              </p14:nvContentPartPr>
              <p14:xfrm>
                <a:off x="6198173" y="846759"/>
                <a:ext cx="86400" cy="215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3538F92-0AEE-4220-BA25-393DDDA10EA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189173" y="837759"/>
                  <a:ext cx="1040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180FB18-6227-43BD-9F8B-3D9E25962B0A}"/>
                    </a:ext>
                  </a:extLst>
                </p14:cNvPr>
                <p14:cNvContentPartPr/>
                <p14:nvPr/>
              </p14:nvContentPartPr>
              <p14:xfrm>
                <a:off x="6075413" y="963399"/>
                <a:ext cx="98640" cy="18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180FB18-6227-43BD-9F8B-3D9E25962B0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066413" y="954399"/>
                  <a:ext cx="1162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8D61339-32BF-4CFC-93B8-DF3397E71C40}"/>
                    </a:ext>
                  </a:extLst>
                </p14:cNvPr>
                <p14:cNvContentPartPr/>
                <p14:nvPr/>
              </p14:nvContentPartPr>
              <p14:xfrm>
                <a:off x="6136613" y="742359"/>
                <a:ext cx="184320" cy="12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8D61339-32BF-4CFC-93B8-DF3397E71C4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27973" y="733719"/>
                  <a:ext cx="2019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FBD6BF8-544B-43BD-9BF5-026FF8523294}"/>
                    </a:ext>
                  </a:extLst>
                </p14:cNvPr>
                <p14:cNvContentPartPr/>
                <p14:nvPr/>
              </p14:nvContentPartPr>
              <p14:xfrm>
                <a:off x="5251733" y="1294239"/>
                <a:ext cx="744480" cy="126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FBD6BF8-544B-43BD-9BF5-026FF852329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243093" y="1285599"/>
                  <a:ext cx="762120" cy="14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14C0B64-8B90-4710-89A4-25E24AB88B67}"/>
              </a:ext>
            </a:extLst>
          </p:cNvPr>
          <p:cNvGrpSpPr/>
          <p:nvPr/>
        </p:nvGrpSpPr>
        <p:grpSpPr>
          <a:xfrm>
            <a:off x="6829973" y="1233039"/>
            <a:ext cx="933840" cy="534600"/>
            <a:chOff x="6829973" y="1233039"/>
            <a:chExt cx="933840" cy="53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7AE395E-51F3-41F0-A751-65CD4F8088DA}"/>
                    </a:ext>
                  </a:extLst>
                </p14:cNvPr>
                <p14:cNvContentPartPr/>
                <p14:nvPr/>
              </p14:nvContentPartPr>
              <p14:xfrm>
                <a:off x="6829973" y="1258239"/>
                <a:ext cx="239400" cy="509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7AE395E-51F3-41F0-A751-65CD4F8088D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21333" y="1249599"/>
                  <a:ext cx="25704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66E2699-50AC-45F0-9FAB-AFCD7049D10E}"/>
                    </a:ext>
                  </a:extLst>
                </p14:cNvPr>
                <p14:cNvContentPartPr/>
                <p14:nvPr/>
              </p14:nvContentPartPr>
              <p14:xfrm>
                <a:off x="7118333" y="1251759"/>
                <a:ext cx="196920" cy="233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66E2699-50AC-45F0-9FAB-AFCD7049D10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09693" y="1242759"/>
                  <a:ext cx="2145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5DE1B08-1350-42D9-825F-150CAA741F04}"/>
                    </a:ext>
                  </a:extLst>
                </p14:cNvPr>
                <p14:cNvContentPartPr/>
                <p14:nvPr/>
              </p14:nvContentPartPr>
              <p14:xfrm>
                <a:off x="7382933" y="1233039"/>
                <a:ext cx="202680" cy="197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5DE1B08-1350-42D9-825F-150CAA741F0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373933" y="1224039"/>
                  <a:ext cx="2203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47BBFDB-A455-4BC6-925A-4C65959FA8FB}"/>
                    </a:ext>
                  </a:extLst>
                </p14:cNvPr>
                <p14:cNvContentPartPr/>
                <p14:nvPr/>
              </p14:nvContentPartPr>
              <p14:xfrm>
                <a:off x="7584893" y="1257879"/>
                <a:ext cx="178920" cy="163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47BBFDB-A455-4BC6-925A-4C65959FA8F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575893" y="1249239"/>
                  <a:ext cx="19656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1CE75C7-BA1E-431F-A848-DE70CEBB0638}"/>
              </a:ext>
            </a:extLst>
          </p:cNvPr>
          <p:cNvGrpSpPr/>
          <p:nvPr/>
        </p:nvGrpSpPr>
        <p:grpSpPr>
          <a:xfrm>
            <a:off x="8020853" y="1202799"/>
            <a:ext cx="221040" cy="203040"/>
            <a:chOff x="8020853" y="1202799"/>
            <a:chExt cx="221040" cy="20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C7E777B-4E9F-44CD-8875-C0212DBB4470}"/>
                    </a:ext>
                  </a:extLst>
                </p14:cNvPr>
                <p14:cNvContentPartPr/>
                <p14:nvPr/>
              </p14:nvContentPartPr>
              <p14:xfrm>
                <a:off x="8020853" y="1202799"/>
                <a:ext cx="25560" cy="203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C7E777B-4E9F-44CD-8875-C0212DBB447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11853" y="1193799"/>
                  <a:ext cx="432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7CC196E-640A-42D8-9C05-60B6BA99F278}"/>
                    </a:ext>
                  </a:extLst>
                </p14:cNvPr>
                <p14:cNvContentPartPr/>
                <p14:nvPr/>
              </p14:nvContentPartPr>
              <p14:xfrm>
                <a:off x="8229293" y="1337799"/>
                <a:ext cx="12600" cy="12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7CC196E-640A-42D8-9C05-60B6BA99F27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20653" y="1328799"/>
                  <a:ext cx="3024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2FE3D40-F04E-4BA1-9FD9-0A7E62B99CDA}"/>
              </a:ext>
            </a:extLst>
          </p:cNvPr>
          <p:cNvGrpSpPr/>
          <p:nvPr/>
        </p:nvGrpSpPr>
        <p:grpSpPr>
          <a:xfrm>
            <a:off x="2033333" y="1730199"/>
            <a:ext cx="1243800" cy="440280"/>
            <a:chOff x="2033333" y="1730199"/>
            <a:chExt cx="1243800" cy="44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ADE966B-72F5-484E-9A1C-AFD5758D701D}"/>
                    </a:ext>
                  </a:extLst>
                </p14:cNvPr>
                <p14:cNvContentPartPr/>
                <p14:nvPr/>
              </p14:nvContentPartPr>
              <p14:xfrm>
                <a:off x="2068253" y="1730199"/>
                <a:ext cx="273600" cy="123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ADE966B-72F5-484E-9A1C-AFD5758D701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059613" y="1721559"/>
                  <a:ext cx="2912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7D7176B-3737-427B-854E-B4C4E54FF9CA}"/>
                    </a:ext>
                  </a:extLst>
                </p14:cNvPr>
                <p14:cNvContentPartPr/>
                <p14:nvPr/>
              </p14:nvContentPartPr>
              <p14:xfrm>
                <a:off x="2033333" y="1945119"/>
                <a:ext cx="280440" cy="19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7D7176B-3737-427B-854E-B4C4E54FF9C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024333" y="1936119"/>
                  <a:ext cx="298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CE7B751-C7D8-4666-B0FA-4F3A57843317}"/>
                    </a:ext>
                  </a:extLst>
                </p14:cNvPr>
                <p14:cNvContentPartPr/>
                <p14:nvPr/>
              </p14:nvContentPartPr>
              <p14:xfrm>
                <a:off x="2105333" y="1828479"/>
                <a:ext cx="668880" cy="342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CE7B751-C7D8-4666-B0FA-4F3A5784331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096693" y="1819839"/>
                  <a:ext cx="6865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BB103E8-D758-4CB9-ACCF-D601306BAB33}"/>
                    </a:ext>
                  </a:extLst>
                </p14:cNvPr>
                <p14:cNvContentPartPr/>
                <p14:nvPr/>
              </p14:nvContentPartPr>
              <p14:xfrm>
                <a:off x="2859533" y="1804359"/>
                <a:ext cx="184320" cy="199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BB103E8-D758-4CB9-ACCF-D601306BAB3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850893" y="1795359"/>
                  <a:ext cx="2019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DF04DD7-F355-4CBA-A545-C2FD449578FB}"/>
                    </a:ext>
                  </a:extLst>
                </p14:cNvPr>
                <p14:cNvContentPartPr/>
                <p14:nvPr/>
              </p14:nvContentPartPr>
              <p14:xfrm>
                <a:off x="3092813" y="1822359"/>
                <a:ext cx="184320" cy="147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DF04DD7-F355-4CBA-A545-C2FD449578F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084173" y="1813719"/>
                  <a:ext cx="201960" cy="16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F20DF88-3696-4FAA-87B9-0E2D71129600}"/>
              </a:ext>
            </a:extLst>
          </p:cNvPr>
          <p:cNvGrpSpPr/>
          <p:nvPr/>
        </p:nvGrpSpPr>
        <p:grpSpPr>
          <a:xfrm>
            <a:off x="3559373" y="1773399"/>
            <a:ext cx="288720" cy="356400"/>
            <a:chOff x="3559373" y="1773399"/>
            <a:chExt cx="28872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53B044B-0A03-433B-B743-866C637CDE30}"/>
                    </a:ext>
                  </a:extLst>
                </p14:cNvPr>
                <p14:cNvContentPartPr/>
                <p14:nvPr/>
              </p14:nvContentPartPr>
              <p14:xfrm>
                <a:off x="3559373" y="1773399"/>
                <a:ext cx="178200" cy="1969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53B044B-0A03-433B-B743-866C637CDE3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550373" y="1764399"/>
                  <a:ext cx="1958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9EA3140-F150-4145-A1AD-D3D153D63E84}"/>
                    </a:ext>
                  </a:extLst>
                </p14:cNvPr>
                <p14:cNvContentPartPr/>
                <p14:nvPr/>
              </p14:nvContentPartPr>
              <p14:xfrm>
                <a:off x="3761693" y="2031159"/>
                <a:ext cx="86400" cy="98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9EA3140-F150-4145-A1AD-D3D153D63E8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753053" y="2022159"/>
                  <a:ext cx="104040" cy="11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48B3785-BEE6-4619-A4A4-B9330EADDD61}"/>
              </a:ext>
            </a:extLst>
          </p:cNvPr>
          <p:cNvGrpSpPr/>
          <p:nvPr/>
        </p:nvGrpSpPr>
        <p:grpSpPr>
          <a:xfrm>
            <a:off x="4322213" y="1699599"/>
            <a:ext cx="1557000" cy="540720"/>
            <a:chOff x="4322213" y="1699599"/>
            <a:chExt cx="1557000" cy="54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31A9A9F-C850-4DC2-ABAC-B27BB42EA5D5}"/>
                    </a:ext>
                  </a:extLst>
                </p14:cNvPr>
                <p14:cNvContentPartPr/>
                <p14:nvPr/>
              </p14:nvContentPartPr>
              <p14:xfrm>
                <a:off x="4375133" y="1699599"/>
                <a:ext cx="173520" cy="190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31A9A9F-C850-4DC2-ABAC-B27BB42EA5D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66133" y="1690959"/>
                  <a:ext cx="1911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3F20472-F452-4DD3-9E57-FA7FC101A7BA}"/>
                    </a:ext>
                  </a:extLst>
                </p14:cNvPr>
                <p14:cNvContentPartPr/>
                <p14:nvPr/>
              </p14:nvContentPartPr>
              <p14:xfrm>
                <a:off x="4577813" y="1724439"/>
                <a:ext cx="182160" cy="135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3F20472-F452-4DD3-9E57-FA7FC101A7B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569173" y="1715439"/>
                  <a:ext cx="1998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B6151DF-8012-41FF-A796-C2A83B00734F}"/>
                    </a:ext>
                  </a:extLst>
                </p14:cNvPr>
                <p14:cNvContentPartPr/>
                <p14:nvPr/>
              </p14:nvContentPartPr>
              <p14:xfrm>
                <a:off x="4657733" y="1755039"/>
                <a:ext cx="37080" cy="1782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B6151DF-8012-41FF-A796-C2A83B00734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49093" y="1746039"/>
                  <a:ext cx="5472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EE23FB7-4BC3-4295-AC4E-F1EFE4F0B553}"/>
                    </a:ext>
                  </a:extLst>
                </p14:cNvPr>
                <p14:cNvContentPartPr/>
                <p14:nvPr/>
              </p14:nvContentPartPr>
              <p14:xfrm>
                <a:off x="4322213" y="1951239"/>
                <a:ext cx="408600" cy="289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EE23FB7-4BC3-4295-AC4E-F1EFE4F0B55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313573" y="1942599"/>
                  <a:ext cx="4262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E0748D1-8EBF-4D14-8683-35C84ECCCA21}"/>
                    </a:ext>
                  </a:extLst>
                </p14:cNvPr>
                <p14:cNvContentPartPr/>
                <p14:nvPr/>
              </p14:nvContentPartPr>
              <p14:xfrm>
                <a:off x="4498253" y="1987959"/>
                <a:ext cx="153360" cy="221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E0748D1-8EBF-4D14-8683-35C84ECCCA2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489253" y="1978959"/>
                  <a:ext cx="1710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544D949-FC45-4AD5-8FB8-96A51E383486}"/>
                    </a:ext>
                  </a:extLst>
                </p14:cNvPr>
                <p14:cNvContentPartPr/>
                <p14:nvPr/>
              </p14:nvContentPartPr>
              <p14:xfrm>
                <a:off x="4860413" y="1842879"/>
                <a:ext cx="209160" cy="249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544D949-FC45-4AD5-8FB8-96A51E38348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851413" y="1834239"/>
                  <a:ext cx="2268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7031E17-F993-49C6-BAF5-2F43B915C6F9}"/>
                    </a:ext>
                  </a:extLst>
                </p14:cNvPr>
                <p14:cNvContentPartPr/>
                <p14:nvPr/>
              </p14:nvContentPartPr>
              <p14:xfrm>
                <a:off x="5167133" y="1822359"/>
                <a:ext cx="141480" cy="172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7031E17-F993-49C6-BAF5-2F43B915C6F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158133" y="1813719"/>
                  <a:ext cx="1591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30B77CE-DD98-4735-9B46-FA0D53649687}"/>
                    </a:ext>
                  </a:extLst>
                </p14:cNvPr>
                <p14:cNvContentPartPr/>
                <p14:nvPr/>
              </p14:nvContentPartPr>
              <p14:xfrm>
                <a:off x="5350733" y="1811199"/>
                <a:ext cx="166320" cy="165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30B77CE-DD98-4735-9B46-FA0D5364968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342093" y="1802559"/>
                  <a:ext cx="1839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DF8BAF9-86D5-4E17-97BC-C8C6D0FC3A98}"/>
                    </a:ext>
                  </a:extLst>
                </p14:cNvPr>
                <p14:cNvContentPartPr/>
                <p14:nvPr/>
              </p14:nvContentPartPr>
              <p14:xfrm>
                <a:off x="5670413" y="1791759"/>
                <a:ext cx="24840" cy="2214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DF8BAF9-86D5-4E17-97BC-C8C6D0FC3A9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661413" y="1783119"/>
                  <a:ext cx="424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7694092-17ED-4B7E-98A1-1238A1C85F08}"/>
                    </a:ext>
                  </a:extLst>
                </p14:cNvPr>
                <p14:cNvContentPartPr/>
                <p14:nvPr/>
              </p14:nvContentPartPr>
              <p14:xfrm>
                <a:off x="5848253" y="1988319"/>
                <a:ext cx="30960" cy="68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7694092-17ED-4B7E-98A1-1238A1C85F0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839613" y="1979319"/>
                  <a:ext cx="48600" cy="8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AED42AB-0C7C-4AEF-9DFC-410258089115}"/>
              </a:ext>
            </a:extLst>
          </p:cNvPr>
          <p:cNvGrpSpPr/>
          <p:nvPr/>
        </p:nvGrpSpPr>
        <p:grpSpPr>
          <a:xfrm>
            <a:off x="6327053" y="1805079"/>
            <a:ext cx="330840" cy="459720"/>
            <a:chOff x="6327053" y="1805079"/>
            <a:chExt cx="330840" cy="45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CAA63C6-CED2-4037-9462-7655849BB78B}"/>
                    </a:ext>
                  </a:extLst>
                </p14:cNvPr>
                <p14:cNvContentPartPr/>
                <p14:nvPr/>
              </p14:nvContentPartPr>
              <p14:xfrm>
                <a:off x="6498773" y="1805079"/>
                <a:ext cx="91440" cy="159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CAA63C6-CED2-4037-9462-7655849BB78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489773" y="1796439"/>
                  <a:ext cx="1090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67F989A-FC83-4BF9-B645-332BF7E00B30}"/>
                    </a:ext>
                  </a:extLst>
                </p14:cNvPr>
                <p14:cNvContentPartPr/>
                <p14:nvPr/>
              </p14:nvContentPartPr>
              <p14:xfrm>
                <a:off x="6327053" y="2031159"/>
                <a:ext cx="330840" cy="129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67F989A-FC83-4BF9-B645-332BF7E00B3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318053" y="2022159"/>
                  <a:ext cx="3484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7530313-F315-44B4-8C54-E1904F252385}"/>
                    </a:ext>
                  </a:extLst>
                </p14:cNvPr>
                <p14:cNvContentPartPr/>
                <p14:nvPr/>
              </p14:nvContentPartPr>
              <p14:xfrm>
                <a:off x="6364133" y="2117199"/>
                <a:ext cx="172440" cy="147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7530313-F315-44B4-8C54-E1904F25238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355133" y="2108199"/>
                  <a:ext cx="1900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6678277-3ACD-4072-B304-408742F49EE4}"/>
                    </a:ext>
                  </a:extLst>
                </p14:cNvPr>
                <p14:cNvContentPartPr/>
                <p14:nvPr/>
              </p14:nvContentPartPr>
              <p14:xfrm>
                <a:off x="6474293" y="2067879"/>
                <a:ext cx="123480" cy="190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6678277-3ACD-4072-B304-408742F49EE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65293" y="2059239"/>
                  <a:ext cx="14112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2B6C226-44E6-4D5B-9224-F938F6C0ACB8}"/>
              </a:ext>
            </a:extLst>
          </p:cNvPr>
          <p:cNvGrpSpPr/>
          <p:nvPr/>
        </p:nvGrpSpPr>
        <p:grpSpPr>
          <a:xfrm>
            <a:off x="6898013" y="1773399"/>
            <a:ext cx="844560" cy="442440"/>
            <a:chOff x="6898013" y="1773399"/>
            <a:chExt cx="844560" cy="44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BB03F35-F2F9-417D-93B5-E47EFDBFFFE4}"/>
                    </a:ext>
                  </a:extLst>
                </p14:cNvPr>
                <p14:cNvContentPartPr/>
                <p14:nvPr/>
              </p14:nvContentPartPr>
              <p14:xfrm>
                <a:off x="6898013" y="1927119"/>
                <a:ext cx="147240" cy="147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BB03F35-F2F9-417D-93B5-E47EFDBFFFE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889373" y="1918119"/>
                  <a:ext cx="1648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CBAF5BD-366D-41BF-881D-80335B4753EF}"/>
                    </a:ext>
                  </a:extLst>
                </p14:cNvPr>
                <p14:cNvContentPartPr/>
                <p14:nvPr/>
              </p14:nvContentPartPr>
              <p14:xfrm>
                <a:off x="7094213" y="1938999"/>
                <a:ext cx="141480" cy="1170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CBAF5BD-366D-41BF-881D-80335B4753E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085213" y="1930359"/>
                  <a:ext cx="1591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EE8956A-A93F-4B5C-B6C1-0677A77A6871}"/>
                    </a:ext>
                  </a:extLst>
                </p14:cNvPr>
                <p14:cNvContentPartPr/>
                <p14:nvPr/>
              </p14:nvContentPartPr>
              <p14:xfrm>
                <a:off x="7584893" y="1773399"/>
                <a:ext cx="6480" cy="1047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EE8956A-A93F-4B5C-B6C1-0677A77A687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576253" y="1764399"/>
                  <a:ext cx="241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5B2476E-A953-4ABD-974E-8DC85AE7A719}"/>
                    </a:ext>
                  </a:extLst>
                </p14:cNvPr>
                <p14:cNvContentPartPr/>
                <p14:nvPr/>
              </p14:nvContentPartPr>
              <p14:xfrm>
                <a:off x="7474733" y="1920639"/>
                <a:ext cx="221400" cy="12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5B2476E-A953-4ABD-974E-8DC85AE7A71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65733" y="1911999"/>
                  <a:ext cx="239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2AFA367-2377-46C7-9AA6-0F48BD126CA2}"/>
                    </a:ext>
                  </a:extLst>
                </p14:cNvPr>
                <p14:cNvContentPartPr/>
                <p14:nvPr/>
              </p14:nvContentPartPr>
              <p14:xfrm>
                <a:off x="7394813" y="2000559"/>
                <a:ext cx="166320" cy="158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2AFA367-2377-46C7-9AA6-0F48BD126CA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385813" y="1991559"/>
                  <a:ext cx="18396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19CB186-67E6-4AE7-9F75-A75CEFB18B77}"/>
                    </a:ext>
                  </a:extLst>
                </p14:cNvPr>
                <p14:cNvContentPartPr/>
                <p14:nvPr/>
              </p14:nvContentPartPr>
              <p14:xfrm>
                <a:off x="7573733" y="2025039"/>
                <a:ext cx="168840" cy="190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19CB186-67E6-4AE7-9F75-A75CEFB18B7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565093" y="2016039"/>
                  <a:ext cx="186480" cy="20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C20DFCE8-C443-45D2-BBBE-EDB2AE8FF65D}"/>
              </a:ext>
            </a:extLst>
          </p:cNvPr>
          <p:cNvGrpSpPr/>
          <p:nvPr/>
        </p:nvGrpSpPr>
        <p:grpSpPr>
          <a:xfrm>
            <a:off x="2442293" y="245199"/>
            <a:ext cx="2080800" cy="608040"/>
            <a:chOff x="2442293" y="245199"/>
            <a:chExt cx="2080800" cy="60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084BB61-4488-4339-9F0F-2171C6962EC9}"/>
                    </a:ext>
                  </a:extLst>
                </p14:cNvPr>
                <p14:cNvContentPartPr/>
                <p14:nvPr/>
              </p14:nvContentPartPr>
              <p14:xfrm>
                <a:off x="2442293" y="502959"/>
                <a:ext cx="68040" cy="18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084BB61-4488-4339-9F0F-2171C6962EC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433653" y="494319"/>
                  <a:ext cx="856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8123287-4BF7-4B96-837D-1592F06A5574}"/>
                    </a:ext>
                  </a:extLst>
                </p14:cNvPr>
                <p14:cNvContentPartPr/>
                <p14:nvPr/>
              </p14:nvContentPartPr>
              <p14:xfrm>
                <a:off x="2669453" y="343479"/>
                <a:ext cx="117000" cy="323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8123287-4BF7-4B96-837D-1592F06A557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660453" y="334839"/>
                  <a:ext cx="13464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C5E93EF-F816-4A31-A589-FD26CE803509}"/>
                    </a:ext>
                  </a:extLst>
                </p14:cNvPr>
                <p14:cNvContentPartPr/>
                <p14:nvPr/>
              </p14:nvContentPartPr>
              <p14:xfrm>
                <a:off x="2871773" y="374079"/>
                <a:ext cx="209880" cy="142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C5E93EF-F816-4A31-A589-FD26CE80350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863133" y="365439"/>
                  <a:ext cx="2275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95E9A1F-F1C2-4C74-8919-CC4B43E561F4}"/>
                    </a:ext>
                  </a:extLst>
                </p14:cNvPr>
                <p14:cNvContentPartPr/>
                <p14:nvPr/>
              </p14:nvContentPartPr>
              <p14:xfrm>
                <a:off x="3119093" y="342759"/>
                <a:ext cx="471240" cy="274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95E9A1F-F1C2-4C74-8919-CC4B43E561F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110453" y="334119"/>
                  <a:ext cx="4888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D6BB70B-6A67-4143-8EE9-41541F5E24C0}"/>
                    </a:ext>
                  </a:extLst>
                </p14:cNvPr>
                <p14:cNvContentPartPr/>
                <p14:nvPr/>
              </p14:nvContentPartPr>
              <p14:xfrm>
                <a:off x="3251933" y="448959"/>
                <a:ext cx="166320" cy="242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D6BB70B-6A67-4143-8EE9-41541F5E24C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243293" y="439959"/>
                  <a:ext cx="1839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5B85FF1-8C8A-41E6-9E30-D00CFBE27452}"/>
                    </a:ext>
                  </a:extLst>
                </p14:cNvPr>
                <p14:cNvContentPartPr/>
                <p14:nvPr/>
              </p14:nvContentPartPr>
              <p14:xfrm>
                <a:off x="3411773" y="447879"/>
                <a:ext cx="172080" cy="129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5B85FF1-8C8A-41E6-9E30-D00CFBE2745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403133" y="438879"/>
                  <a:ext cx="1897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06F2BAB-03D6-4DE9-A4A1-7F671B9DF6F9}"/>
                    </a:ext>
                  </a:extLst>
                </p14:cNvPr>
                <p14:cNvContentPartPr/>
                <p14:nvPr/>
              </p14:nvContentPartPr>
              <p14:xfrm>
                <a:off x="3798413" y="331239"/>
                <a:ext cx="98640" cy="252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06F2BAB-03D6-4DE9-A4A1-7F671B9DF6F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789773" y="322239"/>
                  <a:ext cx="11628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81E1028-B9C3-468B-BA12-B89C8D774A0A}"/>
                    </a:ext>
                  </a:extLst>
                </p14:cNvPr>
                <p14:cNvContentPartPr/>
                <p14:nvPr/>
              </p14:nvContentPartPr>
              <p14:xfrm>
                <a:off x="4154453" y="318639"/>
                <a:ext cx="49680" cy="250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81E1028-B9C3-468B-BA12-B89C8D774A0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145453" y="309999"/>
                  <a:ext cx="673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3A28F74-6A1C-4373-8E05-6721658E38FF}"/>
                    </a:ext>
                  </a:extLst>
                </p14:cNvPr>
                <p14:cNvContentPartPr/>
                <p14:nvPr/>
              </p14:nvContentPartPr>
              <p14:xfrm>
                <a:off x="4166693" y="331239"/>
                <a:ext cx="178200" cy="245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3A28F74-6A1C-4373-8E05-6721658E38F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58053" y="322239"/>
                  <a:ext cx="1958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CCA2A37-A2F2-4CC2-AC40-134250221F2A}"/>
                    </a:ext>
                  </a:extLst>
                </p14:cNvPr>
                <p14:cNvContentPartPr/>
                <p14:nvPr/>
              </p14:nvContentPartPr>
              <p14:xfrm>
                <a:off x="4258853" y="245199"/>
                <a:ext cx="135360" cy="6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CCA2A37-A2F2-4CC2-AC40-134250221F2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249853" y="236199"/>
                  <a:ext cx="153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AF1C2F9-986B-472F-B177-90306C5B6228}"/>
                    </a:ext>
                  </a:extLst>
                </p14:cNvPr>
                <p14:cNvContentPartPr/>
                <p14:nvPr/>
              </p14:nvContentPartPr>
              <p14:xfrm>
                <a:off x="2614013" y="687279"/>
                <a:ext cx="1909080" cy="1659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AF1C2F9-986B-472F-B177-90306C5B622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605373" y="678279"/>
                  <a:ext cx="192672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3F43580-B708-41B3-AD37-7B013E38FE70}"/>
              </a:ext>
            </a:extLst>
          </p:cNvPr>
          <p:cNvGrpSpPr/>
          <p:nvPr/>
        </p:nvGrpSpPr>
        <p:grpSpPr>
          <a:xfrm>
            <a:off x="938933" y="2301159"/>
            <a:ext cx="1307520" cy="464400"/>
            <a:chOff x="938933" y="2301159"/>
            <a:chExt cx="1307520" cy="46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6F9703C-45B5-45C7-A1AA-0B8694993EE3}"/>
                    </a:ext>
                  </a:extLst>
                </p14:cNvPr>
                <p14:cNvContentPartPr/>
                <p14:nvPr/>
              </p14:nvContentPartPr>
              <p14:xfrm>
                <a:off x="938933" y="2491239"/>
                <a:ext cx="289080" cy="221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6F9703C-45B5-45C7-A1AA-0B8694993EE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29933" y="2482599"/>
                  <a:ext cx="3067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4A058FD-82FD-4EBD-BD53-EB730A8073D5}"/>
                    </a:ext>
                  </a:extLst>
                </p14:cNvPr>
                <p14:cNvContentPartPr/>
                <p14:nvPr/>
              </p14:nvContentPartPr>
              <p14:xfrm>
                <a:off x="1306853" y="2485119"/>
                <a:ext cx="123120" cy="153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4A058FD-82FD-4EBD-BD53-EB730A8073D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298213" y="2476479"/>
                  <a:ext cx="1407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8F97483-C633-43D2-B8DE-EEAE9732EA4A}"/>
                    </a:ext>
                  </a:extLst>
                </p14:cNvPr>
                <p14:cNvContentPartPr/>
                <p14:nvPr/>
              </p14:nvContentPartPr>
              <p14:xfrm>
                <a:off x="1325213" y="2301159"/>
                <a:ext cx="184320" cy="4608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8F97483-C633-43D2-B8DE-EEAE9732EA4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316573" y="2292519"/>
                  <a:ext cx="20196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FC30E4D-1A96-4632-BC8C-013684859ADD}"/>
                    </a:ext>
                  </a:extLst>
                </p14:cNvPr>
                <p14:cNvContentPartPr/>
                <p14:nvPr/>
              </p14:nvContentPartPr>
              <p14:xfrm>
                <a:off x="1626173" y="2515719"/>
                <a:ext cx="225360" cy="2498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FC30E4D-1A96-4632-BC8C-013684859AD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617173" y="2507079"/>
                  <a:ext cx="2430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DE23CC8-4A77-4E9A-AD12-836C3BB38D25}"/>
                    </a:ext>
                  </a:extLst>
                </p14:cNvPr>
                <p14:cNvContentPartPr/>
                <p14:nvPr/>
              </p14:nvContentPartPr>
              <p14:xfrm>
                <a:off x="1626173" y="2663319"/>
                <a:ext cx="80280" cy="309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DE23CC8-4A77-4E9A-AD12-836C3BB38D2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617173" y="2654319"/>
                  <a:ext cx="979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D2C76BF-6E80-4C91-B9E0-29A983160AD4}"/>
                    </a:ext>
                  </a:extLst>
                </p14:cNvPr>
                <p14:cNvContentPartPr/>
                <p14:nvPr/>
              </p14:nvContentPartPr>
              <p14:xfrm>
                <a:off x="1693493" y="2405559"/>
                <a:ext cx="331920" cy="802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D2C76BF-6E80-4C91-B9E0-29A983160AD4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684853" y="2396559"/>
                  <a:ext cx="3495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4ACD7EE-A2C4-4B27-827D-85EE6BE62965}"/>
                    </a:ext>
                  </a:extLst>
                </p14:cNvPr>
                <p14:cNvContentPartPr/>
                <p14:nvPr/>
              </p14:nvContentPartPr>
              <p14:xfrm>
                <a:off x="2141693" y="2522199"/>
                <a:ext cx="104760" cy="80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4ACD7EE-A2C4-4B27-827D-85EE6BE6296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132693" y="2513199"/>
                  <a:ext cx="122400" cy="9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A9A4B3C-EE3E-49BF-9E72-78E4533DA410}"/>
                  </a:ext>
                </a:extLst>
              </p14:cNvPr>
              <p14:cNvContentPartPr/>
              <p14:nvPr/>
            </p14:nvContentPartPr>
            <p14:xfrm>
              <a:off x="2469293" y="2540559"/>
              <a:ext cx="366120" cy="2948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A9A4B3C-EE3E-49BF-9E72-78E4533DA410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460653" y="2531919"/>
                <a:ext cx="38376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D68D84BA-171B-4D54-8B8D-CBA72164E37C}"/>
                  </a:ext>
                </a:extLst>
              </p14:cNvPr>
              <p14:cNvContentPartPr/>
              <p14:nvPr/>
            </p14:nvContentPartPr>
            <p14:xfrm>
              <a:off x="4117733" y="2516079"/>
              <a:ext cx="264240" cy="2397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D68D84BA-171B-4D54-8B8D-CBA72164E37C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108733" y="2507079"/>
                <a:ext cx="281880" cy="25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1B90B86-9F23-459F-98A7-02EC070D794A}"/>
              </a:ext>
            </a:extLst>
          </p:cNvPr>
          <p:cNvGrpSpPr/>
          <p:nvPr/>
        </p:nvGrpSpPr>
        <p:grpSpPr>
          <a:xfrm>
            <a:off x="4516613" y="2411679"/>
            <a:ext cx="559080" cy="338040"/>
            <a:chOff x="4516613" y="2411679"/>
            <a:chExt cx="559080" cy="3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D84DB30-C747-4F3C-ADE3-0C86950E7D0B}"/>
                    </a:ext>
                  </a:extLst>
                </p14:cNvPr>
                <p14:cNvContentPartPr/>
                <p14:nvPr/>
              </p14:nvContentPartPr>
              <p14:xfrm>
                <a:off x="4516613" y="2442279"/>
                <a:ext cx="30960" cy="615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D84DB30-C747-4F3C-ADE3-0C86950E7D0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507613" y="2433639"/>
                  <a:ext cx="486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736C4E3-8031-4D2D-AA90-645EC60AAC45}"/>
                    </a:ext>
                  </a:extLst>
                </p14:cNvPr>
                <p14:cNvContentPartPr/>
                <p14:nvPr/>
              </p14:nvContentPartPr>
              <p14:xfrm>
                <a:off x="4657733" y="2546679"/>
                <a:ext cx="110880" cy="1231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736C4E3-8031-4D2D-AA90-645EC60AAC4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649093" y="2537679"/>
                  <a:ext cx="1285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423B0DF-BDF8-43B0-8693-850178AA6071}"/>
                    </a:ext>
                  </a:extLst>
                </p14:cNvPr>
                <p14:cNvContentPartPr/>
                <p14:nvPr/>
              </p14:nvContentPartPr>
              <p14:xfrm>
                <a:off x="4639373" y="2497719"/>
                <a:ext cx="282600" cy="2520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423B0DF-BDF8-43B0-8693-850178AA607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630373" y="2488719"/>
                  <a:ext cx="30024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B29B77C-662A-444D-84D6-967FFFF2BCC6}"/>
                    </a:ext>
                  </a:extLst>
                </p14:cNvPr>
                <p14:cNvContentPartPr/>
                <p14:nvPr/>
              </p14:nvContentPartPr>
              <p14:xfrm>
                <a:off x="4860413" y="2528319"/>
                <a:ext cx="215280" cy="2214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B29B77C-662A-444D-84D6-967FFFF2BCC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851413" y="2519319"/>
                  <a:ext cx="2329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91EF9C0-10C8-4450-8708-B2011DC4B7DC}"/>
                    </a:ext>
                  </a:extLst>
                </p14:cNvPr>
                <p14:cNvContentPartPr/>
                <p14:nvPr/>
              </p14:nvContentPartPr>
              <p14:xfrm>
                <a:off x="4927733" y="2411679"/>
                <a:ext cx="147600" cy="12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91EF9C0-10C8-4450-8708-B2011DC4B7D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919093" y="2402679"/>
                  <a:ext cx="16524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B7B0A3CC-93E1-4391-988F-150CC1FC05B1}"/>
                  </a:ext>
                </a:extLst>
              </p14:cNvPr>
              <p14:cNvContentPartPr/>
              <p14:nvPr/>
            </p14:nvContentPartPr>
            <p14:xfrm>
              <a:off x="5388173" y="2552799"/>
              <a:ext cx="129240" cy="11088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B7B0A3CC-93E1-4391-988F-150CC1FC05B1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379173" y="2543799"/>
                <a:ext cx="146880" cy="12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506E254-8903-4791-B241-335CB2B387BA}"/>
              </a:ext>
            </a:extLst>
          </p:cNvPr>
          <p:cNvGrpSpPr/>
          <p:nvPr/>
        </p:nvGrpSpPr>
        <p:grpSpPr>
          <a:xfrm>
            <a:off x="6019973" y="2417799"/>
            <a:ext cx="577440" cy="331920"/>
            <a:chOff x="6019973" y="2417799"/>
            <a:chExt cx="57744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4860A6B-D108-4EEB-AEA8-E1890B3C53EE}"/>
                    </a:ext>
                  </a:extLst>
                </p14:cNvPr>
                <p14:cNvContentPartPr/>
                <p14:nvPr/>
              </p14:nvContentPartPr>
              <p14:xfrm>
                <a:off x="6019973" y="2536599"/>
                <a:ext cx="172080" cy="207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4860A6B-D108-4EEB-AEA8-E1890B3C53E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011333" y="2527599"/>
                  <a:ext cx="1897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9CF9D5A-53B8-42DF-8A26-72EEDF1D974E}"/>
                    </a:ext>
                  </a:extLst>
                </p14:cNvPr>
                <p14:cNvContentPartPr/>
                <p14:nvPr/>
              </p14:nvContentPartPr>
              <p14:xfrm>
                <a:off x="6363773" y="2509959"/>
                <a:ext cx="218520" cy="2397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9CF9D5A-53B8-42DF-8A26-72EEDF1D974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354773" y="2500959"/>
                  <a:ext cx="2361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C8D1539-E48A-4456-834F-C71CA313A25C}"/>
                    </a:ext>
                  </a:extLst>
                </p14:cNvPr>
                <p14:cNvContentPartPr/>
                <p14:nvPr/>
              </p14:nvContentPartPr>
              <p14:xfrm>
                <a:off x="6400493" y="2417799"/>
                <a:ext cx="196920" cy="187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C8D1539-E48A-4456-834F-C71CA313A25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391853" y="2408799"/>
                  <a:ext cx="214560" cy="36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87997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1109662"/>
            <a:ext cx="6677025" cy="46386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48C412-3067-48DB-8BD7-CD0893F7048E}"/>
              </a:ext>
            </a:extLst>
          </p:cNvPr>
          <p:cNvGrpSpPr/>
          <p:nvPr/>
        </p:nvGrpSpPr>
        <p:grpSpPr>
          <a:xfrm>
            <a:off x="5762213" y="4860039"/>
            <a:ext cx="307440" cy="436320"/>
            <a:chOff x="5762213" y="4860039"/>
            <a:chExt cx="30744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7DB68A6-7521-4A76-AB5C-B6E6F500F316}"/>
                    </a:ext>
                  </a:extLst>
                </p14:cNvPr>
                <p14:cNvContentPartPr/>
                <p14:nvPr/>
              </p14:nvContentPartPr>
              <p14:xfrm>
                <a:off x="5762213" y="4995399"/>
                <a:ext cx="166320" cy="215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7DB68A6-7521-4A76-AB5C-B6E6F500F31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53213" y="4986399"/>
                  <a:ext cx="1839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C1A0716-1EB9-4D51-B543-AF61C4428D71}"/>
                    </a:ext>
                  </a:extLst>
                </p14:cNvPr>
                <p14:cNvContentPartPr/>
                <p14:nvPr/>
              </p14:nvContentPartPr>
              <p14:xfrm>
                <a:off x="5842133" y="4860039"/>
                <a:ext cx="227520" cy="4363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C1A0716-1EB9-4D51-B543-AF61C4428D7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33133" y="4851399"/>
                  <a:ext cx="245160" cy="45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B56EF4-5439-4A8C-8268-7261778EA973}"/>
              </a:ext>
            </a:extLst>
          </p:cNvPr>
          <p:cNvGrpSpPr/>
          <p:nvPr/>
        </p:nvGrpSpPr>
        <p:grpSpPr>
          <a:xfrm>
            <a:off x="6259373" y="5050479"/>
            <a:ext cx="202680" cy="110880"/>
            <a:chOff x="6259373" y="5050479"/>
            <a:chExt cx="20268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F860359-8A91-44A8-AC72-1ED13400CD75}"/>
                    </a:ext>
                  </a:extLst>
                </p14:cNvPr>
                <p14:cNvContentPartPr/>
                <p14:nvPr/>
              </p14:nvContentPartPr>
              <p14:xfrm>
                <a:off x="6277733" y="5050479"/>
                <a:ext cx="184320" cy="19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F860359-8A91-44A8-AC72-1ED13400CD7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69093" y="5041839"/>
                  <a:ext cx="2019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35AE88D-F37A-449F-828F-F030BD12CDDD}"/>
                    </a:ext>
                  </a:extLst>
                </p14:cNvPr>
                <p14:cNvContentPartPr/>
                <p14:nvPr/>
              </p14:nvContentPartPr>
              <p14:xfrm>
                <a:off x="6259373" y="5136519"/>
                <a:ext cx="159840" cy="24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35AE88D-F37A-449F-828F-F030BD12CD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250733" y="5127519"/>
                  <a:ext cx="17748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130BF7-8AFE-436D-91DF-4E1DEC69C0F5}"/>
              </a:ext>
            </a:extLst>
          </p:cNvPr>
          <p:cNvGrpSpPr/>
          <p:nvPr/>
        </p:nvGrpSpPr>
        <p:grpSpPr>
          <a:xfrm>
            <a:off x="6799373" y="4817199"/>
            <a:ext cx="1166400" cy="307440"/>
            <a:chOff x="6799373" y="4817199"/>
            <a:chExt cx="1166400" cy="3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6E754B3-1188-426B-9FDD-493004029A37}"/>
                    </a:ext>
                  </a:extLst>
                </p14:cNvPr>
                <p14:cNvContentPartPr/>
                <p14:nvPr/>
              </p14:nvContentPartPr>
              <p14:xfrm>
                <a:off x="7075493" y="4933839"/>
                <a:ext cx="135720" cy="169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6E754B3-1188-426B-9FDD-493004029A3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66493" y="4925199"/>
                  <a:ext cx="15336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CF4A4FF-56C9-4DC7-B7DB-428FD38A44C7}"/>
                    </a:ext>
                  </a:extLst>
                </p14:cNvPr>
                <p14:cNvContentPartPr/>
                <p14:nvPr/>
              </p14:nvContentPartPr>
              <p14:xfrm>
                <a:off x="7339373" y="4921599"/>
                <a:ext cx="86400" cy="1148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CF4A4FF-56C9-4DC7-B7DB-428FD38A44C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30373" y="4912959"/>
                  <a:ext cx="1040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CFBEBE2-A69C-444D-BE09-243BBAD756A0}"/>
                    </a:ext>
                  </a:extLst>
                </p14:cNvPr>
                <p14:cNvContentPartPr/>
                <p14:nvPr/>
              </p14:nvContentPartPr>
              <p14:xfrm>
                <a:off x="6799373" y="4817199"/>
                <a:ext cx="147600" cy="182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CFBEBE2-A69C-444D-BE09-243BBAD756A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790733" y="4808559"/>
                  <a:ext cx="1652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D8551CF-011E-4F9C-9EC9-F1CDE9A51CD7}"/>
                    </a:ext>
                  </a:extLst>
                </p14:cNvPr>
                <p14:cNvContentPartPr/>
                <p14:nvPr/>
              </p14:nvContentPartPr>
              <p14:xfrm>
                <a:off x="6854813" y="4854279"/>
                <a:ext cx="30960" cy="270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D8551CF-011E-4F9C-9EC9-F1CDE9A51CD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45813" y="4845279"/>
                  <a:ext cx="4860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9721B82-BDB8-40FC-8AB2-B9A3FEE339F0}"/>
                    </a:ext>
                  </a:extLst>
                </p14:cNvPr>
                <p14:cNvContentPartPr/>
                <p14:nvPr/>
              </p14:nvContentPartPr>
              <p14:xfrm>
                <a:off x="7603613" y="4940679"/>
                <a:ext cx="98640" cy="71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9721B82-BDB8-40FC-8AB2-B9A3FEE339F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594613" y="4931679"/>
                  <a:ext cx="1162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4354BD9-90BE-4D94-B701-50C909C946A2}"/>
                    </a:ext>
                  </a:extLst>
                </p14:cNvPr>
                <p14:cNvContentPartPr/>
                <p14:nvPr/>
              </p14:nvContentPartPr>
              <p14:xfrm>
                <a:off x="7805573" y="4915479"/>
                <a:ext cx="160200" cy="80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4354BD9-90BE-4D94-B701-50C909C946A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96933" y="4906839"/>
                  <a:ext cx="177840" cy="9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277BEF-F026-4C4D-880C-5532053AB597}"/>
              </a:ext>
            </a:extLst>
          </p:cNvPr>
          <p:cNvGrpSpPr/>
          <p:nvPr/>
        </p:nvGrpSpPr>
        <p:grpSpPr>
          <a:xfrm>
            <a:off x="5056613" y="5592639"/>
            <a:ext cx="1890360" cy="317520"/>
            <a:chOff x="5056613" y="5592639"/>
            <a:chExt cx="1890360" cy="3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FFCE8DA-407C-4694-955E-3AD0E23C8C46}"/>
                    </a:ext>
                  </a:extLst>
                </p14:cNvPr>
                <p14:cNvContentPartPr/>
                <p14:nvPr/>
              </p14:nvContentPartPr>
              <p14:xfrm>
                <a:off x="5056613" y="5688399"/>
                <a:ext cx="98640" cy="86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FFCE8DA-407C-4694-955E-3AD0E23C8C4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047613" y="5679759"/>
                  <a:ext cx="1162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16BAFF7-D5D9-4989-A502-5BFCEA83680B}"/>
                    </a:ext>
                  </a:extLst>
                </p14:cNvPr>
                <p14:cNvContentPartPr/>
                <p14:nvPr/>
              </p14:nvContentPartPr>
              <p14:xfrm>
                <a:off x="5277293" y="5707119"/>
                <a:ext cx="135720" cy="92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16BAFF7-D5D9-4989-A502-5BFCEA83680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268653" y="5698479"/>
                  <a:ext cx="1533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633DEFE-8DFC-461D-A65B-B05B2FF3D3A7}"/>
                    </a:ext>
                  </a:extLst>
                </p14:cNvPr>
                <p14:cNvContentPartPr/>
                <p14:nvPr/>
              </p14:nvContentPartPr>
              <p14:xfrm>
                <a:off x="5492213" y="5715039"/>
                <a:ext cx="86400" cy="70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633DEFE-8DFC-461D-A65B-B05B2FF3D3A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483573" y="5706399"/>
                  <a:ext cx="1040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057923C-EBAC-49AE-9E6A-ABF5AF1C19D3}"/>
                    </a:ext>
                  </a:extLst>
                </p14:cNvPr>
                <p14:cNvContentPartPr/>
                <p14:nvPr/>
              </p14:nvContentPartPr>
              <p14:xfrm>
                <a:off x="5639453" y="5718999"/>
                <a:ext cx="121320" cy="86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057923C-EBAC-49AE-9E6A-ABF5AF1C19D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30453" y="5710359"/>
                  <a:ext cx="1389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45515C6-694B-451D-B068-1345B9CCCFA2}"/>
                    </a:ext>
                  </a:extLst>
                </p14:cNvPr>
                <p14:cNvContentPartPr/>
                <p14:nvPr/>
              </p14:nvContentPartPr>
              <p14:xfrm>
                <a:off x="5848253" y="5713239"/>
                <a:ext cx="18720" cy="196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45515C6-694B-451D-B068-1345B9CCCFA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839613" y="5704599"/>
                  <a:ext cx="363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21A064A-438A-4A14-BC9B-456AC8D7929D}"/>
                    </a:ext>
                  </a:extLst>
                </p14:cNvPr>
                <p14:cNvContentPartPr/>
                <p14:nvPr/>
              </p14:nvContentPartPr>
              <p14:xfrm>
                <a:off x="5854373" y="5628999"/>
                <a:ext cx="473760" cy="158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21A064A-438A-4A14-BC9B-456AC8D7929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845733" y="5620359"/>
                  <a:ext cx="4914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CFBCC29-699F-41F1-A9BC-CA8AAD18C50E}"/>
                    </a:ext>
                  </a:extLst>
                </p14:cNvPr>
                <p14:cNvContentPartPr/>
                <p14:nvPr/>
              </p14:nvContentPartPr>
              <p14:xfrm>
                <a:off x="6271613" y="5592639"/>
                <a:ext cx="565200" cy="137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CFBCC29-699F-41F1-A9BC-CA8AAD18C50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262973" y="5583999"/>
                  <a:ext cx="5828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C7FA416-A380-4F20-989B-33195EB1E803}"/>
                    </a:ext>
                  </a:extLst>
                </p14:cNvPr>
                <p14:cNvContentPartPr/>
                <p14:nvPr/>
              </p14:nvContentPartPr>
              <p14:xfrm>
                <a:off x="6903773" y="5737719"/>
                <a:ext cx="43200" cy="55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C7FA416-A380-4F20-989B-33195EB1E80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895133" y="5729079"/>
                  <a:ext cx="6084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BE1877-CAB3-4C1C-A3A2-39DA255B31F0}"/>
              </a:ext>
            </a:extLst>
          </p:cNvPr>
          <p:cNvGrpSpPr/>
          <p:nvPr/>
        </p:nvGrpSpPr>
        <p:grpSpPr>
          <a:xfrm>
            <a:off x="7351973" y="5535399"/>
            <a:ext cx="1037520" cy="196560"/>
            <a:chOff x="7351973" y="5535399"/>
            <a:chExt cx="1037520" cy="19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71FFCF-65EC-4937-9C0E-2C536ADCBE2E}"/>
                    </a:ext>
                  </a:extLst>
                </p14:cNvPr>
                <p14:cNvContentPartPr/>
                <p14:nvPr/>
              </p14:nvContentPartPr>
              <p14:xfrm>
                <a:off x="7351973" y="5627559"/>
                <a:ext cx="221400" cy="86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71FFCF-65EC-4937-9C0E-2C536ADCBE2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42973" y="5618919"/>
                  <a:ext cx="2390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45FA9A4-EF05-4831-A0C1-12F452DF1E6E}"/>
                    </a:ext>
                  </a:extLst>
                </p14:cNvPr>
                <p14:cNvContentPartPr/>
                <p14:nvPr/>
              </p14:nvContentPartPr>
              <p14:xfrm>
                <a:off x="7719893" y="5578239"/>
                <a:ext cx="30960" cy="153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45FA9A4-EF05-4831-A0C1-12F452DF1E6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711253" y="5569599"/>
                  <a:ext cx="48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C7C1D96-9E06-4838-BCD6-77757FB7F9E3}"/>
                    </a:ext>
                  </a:extLst>
                </p14:cNvPr>
                <p14:cNvContentPartPr/>
                <p14:nvPr/>
              </p14:nvContentPartPr>
              <p14:xfrm>
                <a:off x="7854533" y="5535399"/>
                <a:ext cx="167040" cy="172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C7C1D96-9E06-4838-BCD6-77757FB7F9E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845893" y="5526399"/>
                  <a:ext cx="1846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9266B17-B12A-4D4C-BE7E-47C3C98548CB}"/>
                    </a:ext>
                  </a:extLst>
                </p14:cNvPr>
                <p14:cNvContentPartPr/>
                <p14:nvPr/>
              </p14:nvContentPartPr>
              <p14:xfrm>
                <a:off x="8143253" y="5633679"/>
                <a:ext cx="123120" cy="73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9266B17-B12A-4D4C-BE7E-47C3C98548C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34613" y="5625039"/>
                  <a:ext cx="1407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9F73B19-B753-46EC-9851-AA80BA91362A}"/>
                    </a:ext>
                  </a:extLst>
                </p14:cNvPr>
                <p14:cNvContentPartPr/>
                <p14:nvPr/>
              </p14:nvContentPartPr>
              <p14:xfrm>
                <a:off x="8296973" y="5628279"/>
                <a:ext cx="92520" cy="88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9F73B19-B753-46EC-9851-AA80BA91362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287973" y="5619639"/>
                  <a:ext cx="110160" cy="106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8764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0" y="427038"/>
            <a:ext cx="5707062" cy="3062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3593609"/>
            <a:ext cx="4478337" cy="1705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49" y="5701341"/>
            <a:ext cx="6816725" cy="7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7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2190750"/>
            <a:ext cx="4676775" cy="2476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220F975-8FBC-4573-996B-2C407BE8B66A}"/>
              </a:ext>
            </a:extLst>
          </p:cNvPr>
          <p:cNvGrpSpPr/>
          <p:nvPr/>
        </p:nvGrpSpPr>
        <p:grpSpPr>
          <a:xfrm>
            <a:off x="3350573" y="4798479"/>
            <a:ext cx="724320" cy="437040"/>
            <a:chOff x="3350573" y="4798479"/>
            <a:chExt cx="724320" cy="43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FE10CDE-DD3C-4853-9F72-13E285120045}"/>
                    </a:ext>
                  </a:extLst>
                </p14:cNvPr>
                <p14:cNvContentPartPr/>
                <p14:nvPr/>
              </p14:nvContentPartPr>
              <p14:xfrm>
                <a:off x="3350573" y="4798479"/>
                <a:ext cx="239760" cy="307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FE10CDE-DD3C-4853-9F72-13E28512004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41573" y="4789479"/>
                  <a:ext cx="2574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1DAC1A7-BBA8-404C-BBA9-D2B84F9CB74E}"/>
                    </a:ext>
                  </a:extLst>
                </p14:cNvPr>
                <p14:cNvContentPartPr/>
                <p14:nvPr/>
              </p14:nvContentPartPr>
              <p14:xfrm>
                <a:off x="3375053" y="4995399"/>
                <a:ext cx="178200" cy="18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1DAC1A7-BBA8-404C-BBA9-D2B84F9CB74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66413" y="4986399"/>
                  <a:ext cx="1958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CCF53D5-D4DA-4E62-BAD3-42279BFCE8C3}"/>
                    </a:ext>
                  </a:extLst>
                </p14:cNvPr>
                <p14:cNvContentPartPr/>
                <p14:nvPr/>
              </p14:nvContentPartPr>
              <p14:xfrm>
                <a:off x="3596093" y="5124279"/>
                <a:ext cx="92520" cy="111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CCF53D5-D4DA-4E62-BAD3-42279BFCE8C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87093" y="5115639"/>
                  <a:ext cx="1101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F8FA11D-EECE-4884-B115-BCC41C7CAB9A}"/>
                    </a:ext>
                  </a:extLst>
                </p14:cNvPr>
                <p14:cNvContentPartPr/>
                <p14:nvPr/>
              </p14:nvContentPartPr>
              <p14:xfrm>
                <a:off x="3859253" y="4909359"/>
                <a:ext cx="215640" cy="209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F8FA11D-EECE-4884-B115-BCC41C7CAB9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50613" y="4900359"/>
                  <a:ext cx="233280" cy="22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CE5CD4-C28F-4AF9-97B1-B4BE7815EE02}"/>
              </a:ext>
            </a:extLst>
          </p:cNvPr>
          <p:cNvGrpSpPr/>
          <p:nvPr/>
        </p:nvGrpSpPr>
        <p:grpSpPr>
          <a:xfrm>
            <a:off x="4412573" y="4927719"/>
            <a:ext cx="349920" cy="227520"/>
            <a:chOff x="4412573" y="4927719"/>
            <a:chExt cx="34992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265095E-7F9F-4649-AD26-0495F8CC5039}"/>
                    </a:ext>
                  </a:extLst>
                </p14:cNvPr>
                <p14:cNvContentPartPr/>
                <p14:nvPr/>
              </p14:nvContentPartPr>
              <p14:xfrm>
                <a:off x="4412573" y="4927719"/>
                <a:ext cx="148320" cy="104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265095E-7F9F-4649-AD26-0495F8CC503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03573" y="4918719"/>
                  <a:ext cx="1659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55C21A5-CAB1-4D38-9E02-1E02E5FE2F07}"/>
                    </a:ext>
                  </a:extLst>
                </p14:cNvPr>
                <p14:cNvContentPartPr/>
                <p14:nvPr/>
              </p14:nvContentPartPr>
              <p14:xfrm>
                <a:off x="4694453" y="5013759"/>
                <a:ext cx="68040" cy="141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55C21A5-CAB1-4D38-9E02-1E02E5FE2F0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85813" y="5004759"/>
                  <a:ext cx="85680" cy="15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A60B143-0591-4968-9F49-0186B363DE1C}"/>
                  </a:ext>
                </a:extLst>
              </p14:cNvPr>
              <p14:cNvContentPartPr/>
              <p14:nvPr/>
            </p14:nvContentPartPr>
            <p14:xfrm>
              <a:off x="5296013" y="4758519"/>
              <a:ext cx="417600" cy="492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A60B143-0591-4968-9F49-0186B363DE1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87013" y="4749519"/>
                <a:ext cx="435240" cy="50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4E1FEB0-1B50-4C70-A293-A2A0DC5802C0}"/>
                  </a:ext>
                </a:extLst>
              </p14:cNvPr>
              <p14:cNvContentPartPr/>
              <p14:nvPr/>
            </p14:nvContentPartPr>
            <p14:xfrm>
              <a:off x="6191693" y="4811079"/>
              <a:ext cx="135720" cy="268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4E1FEB0-1B50-4C70-A293-A2A0DC5802C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183053" y="4802439"/>
                <a:ext cx="153360" cy="28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0F657C24-1EBB-4D19-B9AF-93843F962F2A}"/>
              </a:ext>
            </a:extLst>
          </p:cNvPr>
          <p:cNvGrpSpPr/>
          <p:nvPr/>
        </p:nvGrpSpPr>
        <p:grpSpPr>
          <a:xfrm>
            <a:off x="6376013" y="4700559"/>
            <a:ext cx="1657440" cy="294840"/>
            <a:chOff x="6376013" y="4700559"/>
            <a:chExt cx="1657440" cy="29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DC990FA-EA8A-4085-905A-2A2C70408A54}"/>
                    </a:ext>
                  </a:extLst>
                </p14:cNvPr>
                <p14:cNvContentPartPr/>
                <p14:nvPr/>
              </p14:nvContentPartPr>
              <p14:xfrm>
                <a:off x="6376013" y="4700559"/>
                <a:ext cx="1276920" cy="264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DC990FA-EA8A-4085-905A-2A2C70408A5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367013" y="4691919"/>
                  <a:ext cx="129456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CDF6DE0-EFB7-44C5-814A-012DD2BBCF6D}"/>
                    </a:ext>
                  </a:extLst>
                </p14:cNvPr>
                <p14:cNvContentPartPr/>
                <p14:nvPr/>
              </p14:nvContentPartPr>
              <p14:xfrm>
                <a:off x="7799813" y="4725399"/>
                <a:ext cx="37080" cy="227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CDF6DE0-EFB7-44C5-814A-012DD2BBCF6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91173" y="4716399"/>
                  <a:ext cx="547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5AC4F37-5146-424A-851D-C2CD1AE35788}"/>
                    </a:ext>
                  </a:extLst>
                </p14:cNvPr>
                <p14:cNvContentPartPr/>
                <p14:nvPr/>
              </p14:nvContentPartPr>
              <p14:xfrm>
                <a:off x="7922573" y="4811079"/>
                <a:ext cx="110880" cy="184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5AC4F37-5146-424A-851D-C2CD1AE3578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913933" y="4802439"/>
                  <a:ext cx="12852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A061B1-37B5-44D0-BDED-61B6E13490DE}"/>
              </a:ext>
            </a:extLst>
          </p:cNvPr>
          <p:cNvGrpSpPr/>
          <p:nvPr/>
        </p:nvGrpSpPr>
        <p:grpSpPr>
          <a:xfrm>
            <a:off x="6302933" y="5320479"/>
            <a:ext cx="1528200" cy="325800"/>
            <a:chOff x="6302933" y="5320479"/>
            <a:chExt cx="152820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E203BE5-3808-4A28-BCC3-DA9089683365}"/>
                    </a:ext>
                  </a:extLst>
                </p14:cNvPr>
                <p14:cNvContentPartPr/>
                <p14:nvPr/>
              </p14:nvContentPartPr>
              <p14:xfrm>
                <a:off x="6320933" y="5375919"/>
                <a:ext cx="43200" cy="270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E203BE5-3808-4A28-BCC3-DA908968336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311933" y="5366919"/>
                  <a:ext cx="6084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6E351E3-5F8F-41D7-817D-D6A84B48EFEB}"/>
                    </a:ext>
                  </a:extLst>
                </p14:cNvPr>
                <p14:cNvContentPartPr/>
                <p14:nvPr/>
              </p14:nvContentPartPr>
              <p14:xfrm>
                <a:off x="6302933" y="5424519"/>
                <a:ext cx="127800" cy="74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6E351E3-5F8F-41D7-817D-D6A84B48EFE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293933" y="5415879"/>
                  <a:ext cx="1454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789671-CCE3-4840-81B6-FB0EC3D1BB20}"/>
                    </a:ext>
                  </a:extLst>
                </p14:cNvPr>
                <p14:cNvContentPartPr/>
                <p14:nvPr/>
              </p14:nvContentPartPr>
              <p14:xfrm>
                <a:off x="6492653" y="5320479"/>
                <a:ext cx="1338480" cy="227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789671-CCE3-4840-81B6-FB0EC3D1BB2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483653" y="5311479"/>
                  <a:ext cx="1356120" cy="24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B70233-81D8-40F8-A689-A689E5F6D2BC}"/>
              </a:ext>
            </a:extLst>
          </p:cNvPr>
          <p:cNvGrpSpPr/>
          <p:nvPr/>
        </p:nvGrpSpPr>
        <p:grpSpPr>
          <a:xfrm>
            <a:off x="4087133" y="4442799"/>
            <a:ext cx="1448640" cy="68040"/>
            <a:chOff x="4087133" y="4442799"/>
            <a:chExt cx="1448640" cy="6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D05FE79-584E-4C0B-BB80-417CBEE4E38B}"/>
                    </a:ext>
                  </a:extLst>
                </p14:cNvPr>
                <p14:cNvContentPartPr/>
                <p14:nvPr/>
              </p14:nvContentPartPr>
              <p14:xfrm>
                <a:off x="4154453" y="4442799"/>
                <a:ext cx="1374480" cy="18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D05FE79-584E-4C0B-BB80-417CBEE4E38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45813" y="4434159"/>
                  <a:ext cx="13921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7A37E6D-77CA-4F19-9400-8B8F5EEB968B}"/>
                    </a:ext>
                  </a:extLst>
                </p14:cNvPr>
                <p14:cNvContentPartPr/>
                <p14:nvPr/>
              </p14:nvContentPartPr>
              <p14:xfrm>
                <a:off x="4087133" y="4491759"/>
                <a:ext cx="1448640" cy="19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7A37E6D-77CA-4F19-9400-8B8F5EEB968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078133" y="4483119"/>
                  <a:ext cx="146628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9EE4A89-C58F-4DBE-BB38-796B0E42D995}"/>
              </a:ext>
            </a:extLst>
          </p:cNvPr>
          <p:cNvGrpSpPr/>
          <p:nvPr/>
        </p:nvGrpSpPr>
        <p:grpSpPr>
          <a:xfrm>
            <a:off x="4099373" y="3289359"/>
            <a:ext cx="1352520" cy="135360"/>
            <a:chOff x="4099373" y="3289359"/>
            <a:chExt cx="1352520" cy="13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3C134FE-6A31-459B-9311-F6650BC36491}"/>
                    </a:ext>
                  </a:extLst>
                </p14:cNvPr>
                <p14:cNvContentPartPr/>
                <p14:nvPr/>
              </p14:nvContentPartPr>
              <p14:xfrm>
                <a:off x="4099373" y="3289359"/>
                <a:ext cx="1307160" cy="86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3C134FE-6A31-459B-9311-F6650BC3649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090373" y="3280719"/>
                  <a:ext cx="13248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AE2E5B3-7A79-467D-94FE-561BD297770D}"/>
                    </a:ext>
                  </a:extLst>
                </p14:cNvPr>
                <p14:cNvContentPartPr/>
                <p14:nvPr/>
              </p14:nvContentPartPr>
              <p14:xfrm>
                <a:off x="4160573" y="3337959"/>
                <a:ext cx="1291320" cy="86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AE2E5B3-7A79-467D-94FE-561BD297770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151573" y="3329319"/>
                  <a:ext cx="1308960" cy="104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36567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C73BFE-0070-4C9B-9B6D-D284F1C2E24B}"/>
              </a:ext>
            </a:extLst>
          </p:cNvPr>
          <p:cNvSpPr txBox="1"/>
          <p:nvPr/>
        </p:nvSpPr>
        <p:spPr>
          <a:xfrm>
            <a:off x="160164" y="96761"/>
            <a:ext cx="69337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CMBX10"/>
              </a:rPr>
              <a:t>Circuit Theory Revisited 229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Circuit Theory Revisited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Kirchhoff Current Law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Kirchhoff Voltage Law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Inductor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Capacitance</a:t>
            </a:r>
          </a:p>
          <a:p>
            <a:pPr algn="l"/>
            <a:r>
              <a:rPr lang="en-US" sz="1800" b="0" i="0" u="none" strike="noStrike" baseline="0" dirty="0">
                <a:latin typeface="CMR10"/>
              </a:rPr>
              <a:t>Resistor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DE7C552-B649-4D6E-A9DF-710CFA6D9A45}"/>
                  </a:ext>
                </a:extLst>
              </p14:cNvPr>
              <p14:cNvContentPartPr/>
              <p14:nvPr/>
            </p14:nvContentPartPr>
            <p14:xfrm>
              <a:off x="4185053" y="361839"/>
              <a:ext cx="209160" cy="129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DE7C552-B649-4D6E-A9DF-710CFA6D9A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6413" y="353199"/>
                <a:ext cx="2268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49ACAAB-14EC-46D4-88C8-BA27BA967DD9}"/>
                  </a:ext>
                </a:extLst>
              </p14:cNvPr>
              <p14:cNvContentPartPr/>
              <p14:nvPr/>
            </p14:nvContentPartPr>
            <p14:xfrm>
              <a:off x="4633253" y="276519"/>
              <a:ext cx="166320" cy="263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49ACAAB-14EC-46D4-88C8-BA27BA967D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4253" y="267879"/>
                <a:ext cx="183960" cy="28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826DE94-CE40-4FB0-9B29-F268AE96D859}"/>
              </a:ext>
            </a:extLst>
          </p:cNvPr>
          <p:cNvGrpSpPr/>
          <p:nvPr/>
        </p:nvGrpSpPr>
        <p:grpSpPr>
          <a:xfrm>
            <a:off x="5081093" y="288399"/>
            <a:ext cx="577080" cy="399240"/>
            <a:chOff x="5081093" y="288399"/>
            <a:chExt cx="577080" cy="39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05BFB46-51B8-4FF3-A269-3DFCEA466B82}"/>
                    </a:ext>
                  </a:extLst>
                </p14:cNvPr>
                <p14:cNvContentPartPr/>
                <p14:nvPr/>
              </p14:nvContentPartPr>
              <p14:xfrm>
                <a:off x="5081093" y="295239"/>
                <a:ext cx="190800" cy="239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05BFB46-51B8-4FF3-A269-3DFCEA466B8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72093" y="286239"/>
                  <a:ext cx="20844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C1EEAE8-7955-4AB3-9350-0653386414A1}"/>
                    </a:ext>
                  </a:extLst>
                </p14:cNvPr>
                <p14:cNvContentPartPr/>
                <p14:nvPr/>
              </p14:nvContentPartPr>
              <p14:xfrm>
                <a:off x="5357213" y="318639"/>
                <a:ext cx="25200" cy="215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C1EEAE8-7955-4AB3-9350-0653386414A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48213" y="309639"/>
                  <a:ext cx="428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58DECE5-D9EF-4397-A57F-F00ADF737C3F}"/>
                    </a:ext>
                  </a:extLst>
                </p14:cNvPr>
                <p14:cNvContentPartPr/>
                <p14:nvPr/>
              </p14:nvContentPartPr>
              <p14:xfrm>
                <a:off x="5473853" y="288399"/>
                <a:ext cx="55440" cy="245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58DECE5-D9EF-4397-A57F-F00ADF737C3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65213" y="279399"/>
                  <a:ext cx="7308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7CF8BC1-B0B6-43F3-98DE-9452243C8866}"/>
                    </a:ext>
                  </a:extLst>
                </p14:cNvPr>
                <p14:cNvContentPartPr/>
                <p14:nvPr/>
              </p14:nvContentPartPr>
              <p14:xfrm>
                <a:off x="5332733" y="398559"/>
                <a:ext cx="117000" cy="49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7CF8BC1-B0B6-43F3-98DE-9452243C88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24093" y="389919"/>
                  <a:ext cx="1346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704F5AB-C116-4004-8400-FBFE63692BF1}"/>
                    </a:ext>
                  </a:extLst>
                </p14:cNvPr>
                <p14:cNvContentPartPr/>
                <p14:nvPr/>
              </p14:nvContentPartPr>
              <p14:xfrm>
                <a:off x="5531093" y="349599"/>
                <a:ext cx="127080" cy="338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704F5AB-C116-4004-8400-FBFE63692BF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22453" y="340959"/>
                  <a:ext cx="144720" cy="35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7099877-F166-4991-9EDD-A1B9376CB93E}"/>
                  </a:ext>
                </a:extLst>
              </p14:cNvPr>
              <p14:cNvContentPartPr/>
              <p14:nvPr/>
            </p14:nvContentPartPr>
            <p14:xfrm>
              <a:off x="4344533" y="1002279"/>
              <a:ext cx="6480" cy="206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7099877-F166-4991-9EDD-A1B9376CB93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35893" y="993639"/>
                <a:ext cx="241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518FDC9-D9F5-46BC-8CAB-E6A06DDD2C86}"/>
                  </a:ext>
                </a:extLst>
              </p14:cNvPr>
              <p14:cNvContentPartPr/>
              <p14:nvPr/>
            </p14:nvContentPartPr>
            <p14:xfrm>
              <a:off x="4578533" y="1000119"/>
              <a:ext cx="153000" cy="201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518FDC9-D9F5-46BC-8CAB-E6A06DDD2C8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69893" y="991119"/>
                <a:ext cx="17064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E2B4762-450C-40BA-B31F-DE7A8A1F406D}"/>
                  </a:ext>
                </a:extLst>
              </p14:cNvPr>
              <p14:cNvContentPartPr/>
              <p14:nvPr/>
            </p14:nvContentPartPr>
            <p14:xfrm>
              <a:off x="4964813" y="983199"/>
              <a:ext cx="135360" cy="268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E2B4762-450C-40BA-B31F-DE7A8A1F406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56173" y="974559"/>
                <a:ext cx="153000" cy="28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3E0F0B3-C321-454D-AF6F-D3B7E213A8EF}"/>
              </a:ext>
            </a:extLst>
          </p:cNvPr>
          <p:cNvGrpSpPr/>
          <p:nvPr/>
        </p:nvGrpSpPr>
        <p:grpSpPr>
          <a:xfrm>
            <a:off x="5258933" y="987879"/>
            <a:ext cx="262440" cy="350280"/>
            <a:chOff x="5258933" y="987879"/>
            <a:chExt cx="262440" cy="3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C7F0ECF-65CB-4732-9C9A-7CBD3C153962}"/>
                    </a:ext>
                  </a:extLst>
                </p14:cNvPr>
                <p14:cNvContentPartPr/>
                <p14:nvPr/>
              </p14:nvContentPartPr>
              <p14:xfrm>
                <a:off x="5258933" y="1000119"/>
                <a:ext cx="25560" cy="166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C7F0ECF-65CB-4732-9C9A-7CBD3C15396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49933" y="991119"/>
                  <a:ext cx="432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FECE4F8-C735-45FB-B3F9-DE3DF44FCF4D}"/>
                    </a:ext>
                  </a:extLst>
                </p14:cNvPr>
                <p14:cNvContentPartPr/>
                <p14:nvPr/>
              </p14:nvContentPartPr>
              <p14:xfrm>
                <a:off x="5363333" y="987879"/>
                <a:ext cx="18720" cy="203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FECE4F8-C735-45FB-B3F9-DE3DF44FCF4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54693" y="978879"/>
                  <a:ext cx="363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B78D310-F77C-4EC7-92E2-A89902F73247}"/>
                    </a:ext>
                  </a:extLst>
                </p14:cNvPr>
                <p14:cNvContentPartPr/>
                <p14:nvPr/>
              </p14:nvContentPartPr>
              <p14:xfrm>
                <a:off x="5338853" y="1061319"/>
                <a:ext cx="182520" cy="276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B78D310-F77C-4EC7-92E2-A89902F7324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330213" y="1052679"/>
                  <a:ext cx="200160" cy="29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564BC80-5C17-482B-855E-E6702BF77F71}"/>
              </a:ext>
            </a:extLst>
          </p:cNvPr>
          <p:cNvGrpSpPr/>
          <p:nvPr/>
        </p:nvGrpSpPr>
        <p:grpSpPr>
          <a:xfrm>
            <a:off x="5866613" y="1098399"/>
            <a:ext cx="141480" cy="73800"/>
            <a:chOff x="5866613" y="1098399"/>
            <a:chExt cx="141480" cy="7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C6AFD8C-8690-4127-B9FF-73C3092065EE}"/>
                    </a:ext>
                  </a:extLst>
                </p14:cNvPr>
                <p14:cNvContentPartPr/>
                <p14:nvPr/>
              </p14:nvContentPartPr>
              <p14:xfrm>
                <a:off x="5866613" y="1098399"/>
                <a:ext cx="141480" cy="12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C6AFD8C-8690-4127-B9FF-73C3092065E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857973" y="1089399"/>
                  <a:ext cx="1591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4EF608A-062B-417C-9896-E76A3075A28F}"/>
                    </a:ext>
                  </a:extLst>
                </p14:cNvPr>
                <p14:cNvContentPartPr/>
                <p14:nvPr/>
              </p14:nvContentPartPr>
              <p14:xfrm>
                <a:off x="5903693" y="1159599"/>
                <a:ext cx="92520" cy="12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4EF608A-062B-417C-9896-E76A3075A28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94693" y="1150959"/>
                  <a:ext cx="11016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84AFD2E-2429-4D41-A439-8A77F2B17972}"/>
                  </a:ext>
                </a:extLst>
              </p14:cNvPr>
              <p14:cNvContentPartPr/>
              <p14:nvPr/>
            </p14:nvContentPartPr>
            <p14:xfrm>
              <a:off x="6253613" y="965199"/>
              <a:ext cx="98640" cy="213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84AFD2E-2429-4D41-A439-8A77F2B1797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244613" y="956559"/>
                <a:ext cx="116280" cy="23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5AFD815-94FB-49ED-B9B9-AB4181A56E84}"/>
              </a:ext>
            </a:extLst>
          </p:cNvPr>
          <p:cNvGrpSpPr/>
          <p:nvPr/>
        </p:nvGrpSpPr>
        <p:grpSpPr>
          <a:xfrm>
            <a:off x="6854093" y="975999"/>
            <a:ext cx="313920" cy="110520"/>
            <a:chOff x="6854093" y="975999"/>
            <a:chExt cx="313920" cy="11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782E499-9DE0-4385-98B1-010D53A2C19E}"/>
                    </a:ext>
                  </a:extLst>
                </p14:cNvPr>
                <p14:cNvContentPartPr/>
                <p14:nvPr/>
              </p14:nvContentPartPr>
              <p14:xfrm>
                <a:off x="7008173" y="975999"/>
                <a:ext cx="159840" cy="110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782E499-9DE0-4385-98B1-010D53A2C19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999533" y="966999"/>
                  <a:ext cx="1774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E54AF94-0E11-4616-BE0D-CEAD7D8EF077}"/>
                    </a:ext>
                  </a:extLst>
                </p14:cNvPr>
                <p14:cNvContentPartPr/>
                <p14:nvPr/>
              </p14:nvContentPartPr>
              <p14:xfrm>
                <a:off x="6854093" y="1006239"/>
                <a:ext cx="74520" cy="49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E54AF94-0E11-4616-BE0D-CEAD7D8EF07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5093" y="997599"/>
                  <a:ext cx="92160" cy="6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F6612C-7129-4CE9-AF93-AE6A7B652ED5}"/>
                  </a:ext>
                </a:extLst>
              </p14:cNvPr>
              <p14:cNvContentPartPr/>
              <p14:nvPr/>
            </p14:nvContentPartPr>
            <p14:xfrm>
              <a:off x="4565573" y="1545879"/>
              <a:ext cx="101160" cy="243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F6612C-7129-4CE9-AF93-AE6A7B652ED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56933" y="1536879"/>
                <a:ext cx="118800" cy="26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440FD1AC-2285-4720-AF9B-3C74CC3E5ECE}"/>
              </a:ext>
            </a:extLst>
          </p:cNvPr>
          <p:cNvGrpSpPr/>
          <p:nvPr/>
        </p:nvGrpSpPr>
        <p:grpSpPr>
          <a:xfrm>
            <a:off x="4865453" y="1533639"/>
            <a:ext cx="535680" cy="393480"/>
            <a:chOff x="4865453" y="1533639"/>
            <a:chExt cx="535680" cy="39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75D4D7D-2ECB-4788-BB5F-2C5F7E280179}"/>
                    </a:ext>
                  </a:extLst>
                </p14:cNvPr>
                <p14:cNvContentPartPr/>
                <p14:nvPr/>
              </p14:nvContentPartPr>
              <p14:xfrm>
                <a:off x="4865453" y="1533639"/>
                <a:ext cx="167040" cy="227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75D4D7D-2ECB-4788-BB5F-2C5F7E28017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856813" y="1524639"/>
                  <a:ext cx="1846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39D22E5-FC4A-4F89-B6FD-D2AD112AAE1D}"/>
                    </a:ext>
                  </a:extLst>
                </p14:cNvPr>
                <p14:cNvContentPartPr/>
                <p14:nvPr/>
              </p14:nvContentPartPr>
              <p14:xfrm>
                <a:off x="5130413" y="1558479"/>
                <a:ext cx="43200" cy="215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39D22E5-FC4A-4F89-B6FD-D2AD112AAE1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21413" y="1549839"/>
                  <a:ext cx="608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01EB32F-8BB7-4C38-A143-AEB160B37BB5}"/>
                    </a:ext>
                  </a:extLst>
                </p14:cNvPr>
                <p14:cNvContentPartPr/>
                <p14:nvPr/>
              </p14:nvContentPartPr>
              <p14:xfrm>
                <a:off x="5246333" y="1570719"/>
                <a:ext cx="154800" cy="356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01EB32F-8BB7-4C38-A143-AEB160B37BB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237693" y="1562079"/>
                  <a:ext cx="172440" cy="37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FA161E-798D-4131-A546-18103D388360}"/>
              </a:ext>
            </a:extLst>
          </p:cNvPr>
          <p:cNvGrpSpPr/>
          <p:nvPr/>
        </p:nvGrpSpPr>
        <p:grpSpPr>
          <a:xfrm>
            <a:off x="5829893" y="1578999"/>
            <a:ext cx="104760" cy="133200"/>
            <a:chOff x="5829893" y="1578999"/>
            <a:chExt cx="104760" cy="13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01AB25C-3FFD-4FD6-AEAC-667CD5D0AA57}"/>
                    </a:ext>
                  </a:extLst>
                </p14:cNvPr>
                <p14:cNvContentPartPr/>
                <p14:nvPr/>
              </p14:nvContentPartPr>
              <p14:xfrm>
                <a:off x="5842133" y="1578999"/>
                <a:ext cx="92520" cy="41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01AB25C-3FFD-4FD6-AEAC-667CD5D0AA5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833493" y="1570359"/>
                  <a:ext cx="11016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BA325C3-7AD6-43F7-8B62-61009496AFA3}"/>
                    </a:ext>
                  </a:extLst>
                </p14:cNvPr>
                <p14:cNvContentPartPr/>
                <p14:nvPr/>
              </p14:nvContentPartPr>
              <p14:xfrm>
                <a:off x="5829893" y="1693479"/>
                <a:ext cx="98640" cy="18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BA325C3-7AD6-43F7-8B62-61009496AFA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820893" y="1684839"/>
                  <a:ext cx="116280" cy="3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131122B-51BE-4F8A-9175-174D278CFA10}"/>
                  </a:ext>
                </a:extLst>
              </p14:cNvPr>
              <p14:cNvContentPartPr/>
              <p14:nvPr/>
            </p14:nvContentPartPr>
            <p14:xfrm>
              <a:off x="6297173" y="1509159"/>
              <a:ext cx="140760" cy="2462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131122B-51BE-4F8A-9175-174D278CFA1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288173" y="1500159"/>
                <a:ext cx="1584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320C832-E784-45B0-9000-BBD36BBF422A}"/>
                  </a:ext>
                </a:extLst>
              </p14:cNvPr>
              <p14:cNvContentPartPr/>
              <p14:nvPr/>
            </p14:nvContentPartPr>
            <p14:xfrm>
              <a:off x="6857333" y="1552359"/>
              <a:ext cx="470160" cy="117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320C832-E784-45B0-9000-BBD36BBF422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48693" y="1543719"/>
                <a:ext cx="487800" cy="13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8CB7B09C-DEA5-4475-ABF3-ECB25B67F672}"/>
              </a:ext>
            </a:extLst>
          </p:cNvPr>
          <p:cNvGrpSpPr/>
          <p:nvPr/>
        </p:nvGrpSpPr>
        <p:grpSpPr>
          <a:xfrm>
            <a:off x="2564693" y="729759"/>
            <a:ext cx="356400" cy="92880"/>
            <a:chOff x="2564693" y="729759"/>
            <a:chExt cx="356400" cy="9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2C8581F-0B87-4EE6-9251-58C6A66F896A}"/>
                    </a:ext>
                  </a:extLst>
                </p14:cNvPr>
                <p14:cNvContentPartPr/>
                <p14:nvPr/>
              </p14:nvContentPartPr>
              <p14:xfrm>
                <a:off x="2620133" y="748479"/>
                <a:ext cx="300960" cy="37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2C8581F-0B87-4EE6-9251-58C6A66F896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11493" y="739479"/>
                  <a:ext cx="3186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45D0161-536F-4E24-A2C4-5C5588E0A59C}"/>
                    </a:ext>
                  </a:extLst>
                </p14:cNvPr>
                <p14:cNvContentPartPr/>
                <p14:nvPr/>
              </p14:nvContentPartPr>
              <p14:xfrm>
                <a:off x="2564693" y="729759"/>
                <a:ext cx="123120" cy="92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45D0161-536F-4E24-A2C4-5C5588E0A59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556053" y="721119"/>
                  <a:ext cx="140760" cy="11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2DD23E-2F0B-4F56-AA8B-F3D1E49A59F0}"/>
              </a:ext>
            </a:extLst>
          </p:cNvPr>
          <p:cNvGrpSpPr/>
          <p:nvPr/>
        </p:nvGrpSpPr>
        <p:grpSpPr>
          <a:xfrm>
            <a:off x="987893" y="2319519"/>
            <a:ext cx="1068480" cy="374760"/>
            <a:chOff x="987893" y="2319519"/>
            <a:chExt cx="1068480" cy="37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485E536-307A-4C13-ADD3-2D1C80CB28AC}"/>
                    </a:ext>
                  </a:extLst>
                </p14:cNvPr>
                <p14:cNvContentPartPr/>
                <p14:nvPr/>
              </p14:nvContentPartPr>
              <p14:xfrm>
                <a:off x="987893" y="2325639"/>
                <a:ext cx="31320" cy="221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485E536-307A-4C13-ADD3-2D1C80CB28A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78893" y="2316999"/>
                  <a:ext cx="4896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09544B0-AD1A-434C-B4EF-11C9CDB72196}"/>
                    </a:ext>
                  </a:extLst>
                </p14:cNvPr>
                <p14:cNvContentPartPr/>
                <p14:nvPr/>
              </p14:nvContentPartPr>
              <p14:xfrm>
                <a:off x="1012013" y="2319519"/>
                <a:ext cx="182520" cy="233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09544B0-AD1A-434C-B4EF-11C9CDB7219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03373" y="2310879"/>
                  <a:ext cx="20016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DB248CA-4BEE-4824-879C-387EAA60AF36}"/>
                    </a:ext>
                  </a:extLst>
                </p14:cNvPr>
                <p14:cNvContentPartPr/>
                <p14:nvPr/>
              </p14:nvContentPartPr>
              <p14:xfrm>
                <a:off x="1300373" y="2374599"/>
                <a:ext cx="160200" cy="167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DB248CA-4BEE-4824-879C-387EAA60AF3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291733" y="2365599"/>
                  <a:ext cx="1778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261C9DC-BDEE-4F79-80EA-D7C7EE3B280D}"/>
                    </a:ext>
                  </a:extLst>
                </p14:cNvPr>
                <p14:cNvContentPartPr/>
                <p14:nvPr/>
              </p14:nvContentPartPr>
              <p14:xfrm>
                <a:off x="1588373" y="2319519"/>
                <a:ext cx="258840" cy="221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261C9DC-BDEE-4F79-80EA-D7C7EE3B280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579733" y="2310519"/>
                  <a:ext cx="2764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CC6CD45-6A45-4D7E-86BE-647FFDB07A4C}"/>
                    </a:ext>
                  </a:extLst>
                </p14:cNvPr>
                <p14:cNvContentPartPr/>
                <p14:nvPr/>
              </p14:nvContentPartPr>
              <p14:xfrm>
                <a:off x="1988333" y="2601759"/>
                <a:ext cx="68040" cy="92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CC6CD45-6A45-4D7E-86BE-647FFDB07A4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79333" y="2593119"/>
                  <a:ext cx="85680" cy="11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3ED8631-A285-4F3C-8AB2-95E0E90F423C}"/>
              </a:ext>
            </a:extLst>
          </p:cNvPr>
          <p:cNvGrpSpPr/>
          <p:nvPr/>
        </p:nvGrpSpPr>
        <p:grpSpPr>
          <a:xfrm>
            <a:off x="2509973" y="2270559"/>
            <a:ext cx="558720" cy="227520"/>
            <a:chOff x="2509973" y="2270559"/>
            <a:chExt cx="55872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EA162AB-C3DB-46F4-A975-BEEC1B36CA64}"/>
                    </a:ext>
                  </a:extLst>
                </p14:cNvPr>
                <p14:cNvContentPartPr/>
                <p14:nvPr/>
              </p14:nvContentPartPr>
              <p14:xfrm>
                <a:off x="2509973" y="2282799"/>
                <a:ext cx="30960" cy="19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EA162AB-C3DB-46F4-A975-BEEC1B36CA6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500973" y="2273799"/>
                  <a:ext cx="486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061D2B2-8A2A-4D6D-96E1-8DD1F0B4958C}"/>
                    </a:ext>
                  </a:extLst>
                </p14:cNvPr>
                <p14:cNvContentPartPr/>
                <p14:nvPr/>
              </p14:nvContentPartPr>
              <p14:xfrm>
                <a:off x="2527613" y="2301159"/>
                <a:ext cx="129960" cy="190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061D2B2-8A2A-4D6D-96E1-8DD1F0B4958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518973" y="2292159"/>
                  <a:ext cx="1476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8CC630E-BF1E-418D-9789-49236473F705}"/>
                    </a:ext>
                  </a:extLst>
                </p14:cNvPr>
                <p14:cNvContentPartPr/>
                <p14:nvPr/>
              </p14:nvContentPartPr>
              <p14:xfrm>
                <a:off x="2736413" y="2288919"/>
                <a:ext cx="111240" cy="209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8CC630E-BF1E-418D-9789-49236473F70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727413" y="2279919"/>
                  <a:ext cx="1288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A7D695E-68F7-4A3F-8270-46EBE5B106EB}"/>
                    </a:ext>
                  </a:extLst>
                </p14:cNvPr>
                <p14:cNvContentPartPr/>
                <p14:nvPr/>
              </p14:nvContentPartPr>
              <p14:xfrm>
                <a:off x="2895893" y="2270559"/>
                <a:ext cx="172800" cy="221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A7D695E-68F7-4A3F-8270-46EBE5B106E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886893" y="2261559"/>
                  <a:ext cx="190440" cy="23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C955CA6-5E0A-45DB-A9F1-7F618C96CB14}"/>
                  </a:ext>
                </a:extLst>
              </p14:cNvPr>
              <p14:cNvContentPartPr/>
              <p14:nvPr/>
            </p14:nvContentPartPr>
            <p14:xfrm>
              <a:off x="2331773" y="2613999"/>
              <a:ext cx="1005840" cy="925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C955CA6-5E0A-45DB-A9F1-7F618C96CB1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323133" y="2605359"/>
                <a:ext cx="10234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12BFBDBA-0453-46F3-A4CC-A3CFF634C38A}"/>
                  </a:ext>
                </a:extLst>
              </p14:cNvPr>
              <p14:cNvContentPartPr/>
              <p14:nvPr/>
            </p14:nvContentPartPr>
            <p14:xfrm>
              <a:off x="938933" y="2718039"/>
              <a:ext cx="828720" cy="68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12BFBDBA-0453-46F3-A4CC-A3CFF634C38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29933" y="2709399"/>
                <a:ext cx="84636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FC8807E-8FA9-4F39-924B-BA1297F0DD95}"/>
                  </a:ext>
                </a:extLst>
              </p14:cNvPr>
              <p14:cNvContentPartPr/>
              <p14:nvPr/>
            </p14:nvContentPartPr>
            <p14:xfrm>
              <a:off x="1055213" y="3430119"/>
              <a:ext cx="435960" cy="2829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FC8807E-8FA9-4F39-924B-BA1297F0DD9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046573" y="3421119"/>
                <a:ext cx="45360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7744BB9-EFFC-4E7C-BEC9-4C97D1FBA781}"/>
                  </a:ext>
                </a:extLst>
              </p14:cNvPr>
              <p14:cNvContentPartPr/>
              <p14:nvPr/>
            </p14:nvContentPartPr>
            <p14:xfrm>
              <a:off x="1564613" y="3534519"/>
              <a:ext cx="12600" cy="615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7744BB9-EFFC-4E7C-BEC9-4C97D1FBA78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555973" y="3525879"/>
                <a:ext cx="30240" cy="7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BAAAA472-C47D-4914-8B41-2FB1470CD13F}"/>
              </a:ext>
            </a:extLst>
          </p:cNvPr>
          <p:cNvGrpSpPr/>
          <p:nvPr/>
        </p:nvGrpSpPr>
        <p:grpSpPr>
          <a:xfrm>
            <a:off x="1785653" y="3412119"/>
            <a:ext cx="964080" cy="368640"/>
            <a:chOff x="1785653" y="3412119"/>
            <a:chExt cx="964080" cy="36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2A4A7AA-E314-4CFB-BBF3-EA8737733572}"/>
                    </a:ext>
                  </a:extLst>
                </p14:cNvPr>
                <p14:cNvContentPartPr/>
                <p14:nvPr/>
              </p14:nvContentPartPr>
              <p14:xfrm>
                <a:off x="1785653" y="3412119"/>
                <a:ext cx="577080" cy="368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2A4A7AA-E314-4CFB-BBF3-EA873773357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777013" y="3403119"/>
                  <a:ext cx="59472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ECA8073-5AE2-4448-AC18-621D3EE9CE7B}"/>
                    </a:ext>
                  </a:extLst>
                </p14:cNvPr>
                <p14:cNvContentPartPr/>
                <p14:nvPr/>
              </p14:nvContentPartPr>
              <p14:xfrm>
                <a:off x="2209013" y="3497799"/>
                <a:ext cx="540720" cy="122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ECA8073-5AE2-4448-AC18-621D3EE9CE7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200373" y="3488799"/>
                  <a:ext cx="558360" cy="14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CDCE602-2EF7-4B1A-B719-CD41BA8603A2}"/>
                  </a:ext>
                </a:extLst>
              </p14:cNvPr>
              <p14:cNvContentPartPr/>
              <p14:nvPr/>
            </p14:nvContentPartPr>
            <p14:xfrm>
              <a:off x="2822813" y="3755559"/>
              <a:ext cx="80280" cy="98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CDCE602-2EF7-4B1A-B719-CD41BA8603A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813813" y="3746919"/>
                <a:ext cx="97920" cy="11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A5DC4EFD-9C4B-4AFA-AAC1-7C207D12B64F}"/>
              </a:ext>
            </a:extLst>
          </p:cNvPr>
          <p:cNvGrpSpPr/>
          <p:nvPr/>
        </p:nvGrpSpPr>
        <p:grpSpPr>
          <a:xfrm>
            <a:off x="3313853" y="3357039"/>
            <a:ext cx="546480" cy="368280"/>
            <a:chOff x="3313853" y="3357039"/>
            <a:chExt cx="546480" cy="3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6E98FEF-90C5-4F72-91A4-0A25066AB2EE}"/>
                    </a:ext>
                  </a:extLst>
                </p14:cNvPr>
                <p14:cNvContentPartPr/>
                <p14:nvPr/>
              </p14:nvContentPartPr>
              <p14:xfrm>
                <a:off x="3368933" y="3461079"/>
                <a:ext cx="491400" cy="61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6E98FEF-90C5-4F72-91A4-0A25066AB2E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360293" y="3452079"/>
                  <a:ext cx="5090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F4A237B-4A40-4705-BC40-A4FFF714A2F8}"/>
                    </a:ext>
                  </a:extLst>
                </p14:cNvPr>
                <p14:cNvContentPartPr/>
                <p14:nvPr/>
              </p14:nvContentPartPr>
              <p14:xfrm>
                <a:off x="3338333" y="3608319"/>
                <a:ext cx="442080" cy="68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F4A237B-4A40-4705-BC40-A4FFF714A2F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329333" y="3599319"/>
                  <a:ext cx="4597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7EC6E58-3759-4786-A320-1897936F77B4}"/>
                    </a:ext>
                  </a:extLst>
                </p14:cNvPr>
                <p14:cNvContentPartPr/>
                <p14:nvPr/>
              </p14:nvContentPartPr>
              <p14:xfrm>
                <a:off x="3313853" y="3357039"/>
                <a:ext cx="227520" cy="368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7EC6E58-3759-4786-A320-1897936F77B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304853" y="3348039"/>
                  <a:ext cx="245160" cy="38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120DE6C-5796-4F34-B9EB-56073EE85EA7}"/>
              </a:ext>
            </a:extLst>
          </p:cNvPr>
          <p:cNvGrpSpPr/>
          <p:nvPr/>
        </p:nvGrpSpPr>
        <p:grpSpPr>
          <a:xfrm>
            <a:off x="4154453" y="3221319"/>
            <a:ext cx="2846520" cy="700560"/>
            <a:chOff x="4154453" y="3221319"/>
            <a:chExt cx="2846520" cy="70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0EF6937-8315-4612-905C-BFDFEDACD379}"/>
                    </a:ext>
                  </a:extLst>
                </p14:cNvPr>
                <p14:cNvContentPartPr/>
                <p14:nvPr/>
              </p14:nvContentPartPr>
              <p14:xfrm>
                <a:off x="4154453" y="3442359"/>
                <a:ext cx="244080" cy="243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0EF6937-8315-4612-905C-BFDFEDACD37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145813" y="3433719"/>
                  <a:ext cx="2617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2E34099-346E-4CF2-B309-5D2BF152A200}"/>
                    </a:ext>
                  </a:extLst>
                </p14:cNvPr>
                <p14:cNvContentPartPr/>
                <p14:nvPr/>
              </p14:nvContentPartPr>
              <p14:xfrm>
                <a:off x="4479893" y="3516159"/>
                <a:ext cx="49320" cy="18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2E34099-346E-4CF2-B309-5D2BF152A20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470893" y="3507519"/>
                  <a:ext cx="669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5A7E05C-D73C-4E6A-9CCB-256DFBD6D62A}"/>
                    </a:ext>
                  </a:extLst>
                </p14:cNvPr>
                <p14:cNvContentPartPr/>
                <p14:nvPr/>
              </p14:nvContentPartPr>
              <p14:xfrm>
                <a:off x="4627133" y="3393399"/>
                <a:ext cx="258120" cy="2700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5A7E05C-D73C-4E6A-9CCB-256DFBD6D62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618133" y="3384759"/>
                  <a:ext cx="2757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4A67ADD-6A61-49E0-96F5-1519D6D62E26}"/>
                    </a:ext>
                  </a:extLst>
                </p14:cNvPr>
                <p14:cNvContentPartPr/>
                <p14:nvPr/>
              </p14:nvContentPartPr>
              <p14:xfrm>
                <a:off x="4780493" y="3264519"/>
                <a:ext cx="331920" cy="239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4A67ADD-6A61-49E0-96F5-1519D6D62E2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771493" y="3255879"/>
                  <a:ext cx="3495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06ACD72-DEF3-4BD2-A6EC-839EA6A60DEB}"/>
                    </a:ext>
                  </a:extLst>
                </p14:cNvPr>
                <p14:cNvContentPartPr/>
                <p14:nvPr/>
              </p14:nvContentPartPr>
              <p14:xfrm>
                <a:off x="5081093" y="3553239"/>
                <a:ext cx="80280" cy="18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06ACD72-DEF3-4BD2-A6EC-839EA6A60DE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072453" y="3544239"/>
                  <a:ext cx="979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76D9AB5-C0DB-4774-98B6-1002BF377E3F}"/>
                    </a:ext>
                  </a:extLst>
                </p14:cNvPr>
                <p14:cNvContentPartPr/>
                <p14:nvPr/>
              </p14:nvContentPartPr>
              <p14:xfrm>
                <a:off x="5369453" y="3522279"/>
                <a:ext cx="152640" cy="190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76D9AB5-C0DB-4774-98B6-1002BF377E3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360813" y="3513279"/>
                  <a:ext cx="1702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DD754F6-9C80-40C5-B9AC-84951D1F09C4}"/>
                    </a:ext>
                  </a:extLst>
                </p14:cNvPr>
                <p14:cNvContentPartPr/>
                <p14:nvPr/>
              </p14:nvContentPartPr>
              <p14:xfrm>
                <a:off x="5774813" y="3221319"/>
                <a:ext cx="159480" cy="231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DD754F6-9C80-40C5-B9AC-84951D1F09C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765813" y="3212679"/>
                  <a:ext cx="1771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6CAA290-B387-4372-A681-2AE40D7C2843}"/>
                    </a:ext>
                  </a:extLst>
                </p14:cNvPr>
                <p14:cNvContentPartPr/>
                <p14:nvPr/>
              </p14:nvContentPartPr>
              <p14:xfrm>
                <a:off x="6049853" y="3265239"/>
                <a:ext cx="160200" cy="233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6CAA290-B387-4372-A681-2AE40D7C284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041213" y="3256239"/>
                  <a:ext cx="1778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CFA0AC5-CB2E-4EC4-88BC-00A455B8D54E}"/>
                    </a:ext>
                  </a:extLst>
                </p14:cNvPr>
                <p14:cNvContentPartPr/>
                <p14:nvPr/>
              </p14:nvContentPartPr>
              <p14:xfrm>
                <a:off x="5743853" y="3497799"/>
                <a:ext cx="525960" cy="19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CFA0AC5-CB2E-4EC4-88BC-00A455B8D54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735213" y="3488799"/>
                  <a:ext cx="5436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C0359D1-BC48-4CE3-A3AF-87260BDDF856}"/>
                    </a:ext>
                  </a:extLst>
                </p14:cNvPr>
                <p14:cNvContentPartPr/>
                <p14:nvPr/>
              </p14:nvContentPartPr>
              <p14:xfrm>
                <a:off x="5780573" y="3620559"/>
                <a:ext cx="393480" cy="171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C0359D1-BC48-4CE3-A3AF-87260BDDF85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771933" y="3611919"/>
                  <a:ext cx="4111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D107172-BCBF-4015-9DB1-42B03B33DB6B}"/>
                    </a:ext>
                  </a:extLst>
                </p14:cNvPr>
                <p14:cNvContentPartPr/>
                <p14:nvPr/>
              </p14:nvContentPartPr>
              <p14:xfrm>
                <a:off x="6068933" y="3620559"/>
                <a:ext cx="37440" cy="1846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D107172-BCBF-4015-9DB1-42B03B33DB6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060293" y="3611919"/>
                  <a:ext cx="550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9BCBEDF-B8F5-443C-A80D-9F0F48E732A6}"/>
                    </a:ext>
                  </a:extLst>
                </p14:cNvPr>
                <p14:cNvContentPartPr/>
                <p14:nvPr/>
              </p14:nvContentPartPr>
              <p14:xfrm>
                <a:off x="6603173" y="3491679"/>
                <a:ext cx="397800" cy="24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9BCBEDF-B8F5-443C-A80D-9F0F48E732A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594173" y="3482679"/>
                  <a:ext cx="4154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62D37EA-C484-4E6F-BE15-86F38F663BE3}"/>
                    </a:ext>
                  </a:extLst>
                </p14:cNvPr>
                <p14:cNvContentPartPr/>
                <p14:nvPr/>
              </p14:nvContentPartPr>
              <p14:xfrm>
                <a:off x="6603533" y="3522279"/>
                <a:ext cx="380520" cy="42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62D37EA-C484-4E6F-BE15-86F38F663BE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94533" y="3513639"/>
                  <a:ext cx="3981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AA29F5A-A7E7-4FF6-9E1A-B745476D6B60}"/>
                    </a:ext>
                  </a:extLst>
                </p14:cNvPr>
                <p14:cNvContentPartPr/>
                <p14:nvPr/>
              </p14:nvContentPartPr>
              <p14:xfrm>
                <a:off x="6543773" y="3436599"/>
                <a:ext cx="219240" cy="209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AA29F5A-A7E7-4FF6-9E1A-B745476D6B6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535133" y="3427599"/>
                  <a:ext cx="2368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1F514E7-A3BA-40E1-9B43-F8A87DBFC06C}"/>
                    </a:ext>
                  </a:extLst>
                </p14:cNvPr>
                <p14:cNvContentPartPr/>
                <p14:nvPr/>
              </p14:nvContentPartPr>
              <p14:xfrm>
                <a:off x="4307813" y="3853479"/>
                <a:ext cx="2117520" cy="684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1F514E7-A3BA-40E1-9B43-F8A87DBFC06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299173" y="3844839"/>
                  <a:ext cx="213516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0FB295E-65A4-4211-8E94-7AD41B4C92EA}"/>
              </a:ext>
            </a:extLst>
          </p:cNvPr>
          <p:cNvGrpSpPr/>
          <p:nvPr/>
        </p:nvGrpSpPr>
        <p:grpSpPr>
          <a:xfrm>
            <a:off x="4682573" y="4043919"/>
            <a:ext cx="914760" cy="172440"/>
            <a:chOff x="4682573" y="4043919"/>
            <a:chExt cx="914760" cy="17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4F7852A-055A-4EFD-B112-BF3D6F901A90}"/>
                    </a:ext>
                  </a:extLst>
                </p14:cNvPr>
                <p14:cNvContentPartPr/>
                <p14:nvPr/>
              </p14:nvContentPartPr>
              <p14:xfrm>
                <a:off x="4682573" y="4043919"/>
                <a:ext cx="828360" cy="1724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4F7852A-055A-4EFD-B112-BF3D6F901A9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673933" y="4035279"/>
                  <a:ext cx="846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121CB0B-6F2B-4EE3-B74A-0610B845BD6B}"/>
                    </a:ext>
                  </a:extLst>
                </p14:cNvPr>
                <p14:cNvContentPartPr/>
                <p14:nvPr/>
              </p14:nvContentPartPr>
              <p14:xfrm>
                <a:off x="5394293" y="4074879"/>
                <a:ext cx="203040" cy="554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121CB0B-6F2B-4EE3-B74A-0610B845BD6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385293" y="4065879"/>
                  <a:ext cx="22068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2C13A33-7405-475E-95CC-242BF5A9D359}"/>
              </a:ext>
            </a:extLst>
          </p:cNvPr>
          <p:cNvGrpSpPr/>
          <p:nvPr/>
        </p:nvGrpSpPr>
        <p:grpSpPr>
          <a:xfrm>
            <a:off x="5896853" y="4007199"/>
            <a:ext cx="1829520" cy="368280"/>
            <a:chOff x="5896853" y="4007199"/>
            <a:chExt cx="1829520" cy="3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C6B8FC0-CD3E-4658-8993-A5D685AC589F}"/>
                    </a:ext>
                  </a:extLst>
                </p14:cNvPr>
                <p14:cNvContentPartPr/>
                <p14:nvPr/>
              </p14:nvContentPartPr>
              <p14:xfrm>
                <a:off x="5896853" y="4020519"/>
                <a:ext cx="480240" cy="159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C6B8FC0-CD3E-4658-8993-A5D685AC589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887853" y="4011879"/>
                  <a:ext cx="4978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AF5A00A-C538-4BA9-9694-707B0363F2C7}"/>
                    </a:ext>
                  </a:extLst>
                </p14:cNvPr>
                <p14:cNvContentPartPr/>
                <p14:nvPr/>
              </p14:nvContentPartPr>
              <p14:xfrm>
                <a:off x="6327053" y="4013319"/>
                <a:ext cx="215280" cy="147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AF5A00A-C538-4BA9-9694-707B0363F2C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318053" y="4004319"/>
                  <a:ext cx="2329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59C4D4A-F8CF-49EC-B21C-EE3AE3166D69}"/>
                    </a:ext>
                  </a:extLst>
                </p14:cNvPr>
                <p14:cNvContentPartPr/>
                <p14:nvPr/>
              </p14:nvContentPartPr>
              <p14:xfrm>
                <a:off x="6571493" y="4062279"/>
                <a:ext cx="295920" cy="1112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59C4D4A-F8CF-49EC-B21C-EE3AE3166D6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562853" y="4053639"/>
                  <a:ext cx="3135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1A359E3-2E9F-468C-8B64-B4CFDD8FCF77}"/>
                    </a:ext>
                  </a:extLst>
                </p14:cNvPr>
                <p14:cNvContentPartPr/>
                <p14:nvPr/>
              </p14:nvContentPartPr>
              <p14:xfrm>
                <a:off x="6860933" y="4007199"/>
                <a:ext cx="209160" cy="343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1A359E3-2E9F-468C-8B64-B4CFDD8FCF7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851933" y="3998559"/>
                  <a:ext cx="2268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98B787F-62AC-4E6D-BCCA-EBB5A150B793}"/>
                    </a:ext>
                  </a:extLst>
                </p14:cNvPr>
                <p14:cNvContentPartPr/>
                <p14:nvPr/>
              </p14:nvContentPartPr>
              <p14:xfrm>
                <a:off x="7279613" y="4025559"/>
                <a:ext cx="287280" cy="3499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98B787F-62AC-4E6D-BCCA-EBB5A150B79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270973" y="4016559"/>
                  <a:ext cx="30492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250A42C-2217-4BD6-8A2C-D4ACFB863C87}"/>
                    </a:ext>
                  </a:extLst>
                </p14:cNvPr>
                <p14:cNvContentPartPr/>
                <p14:nvPr/>
              </p14:nvContentPartPr>
              <p14:xfrm>
                <a:off x="7615493" y="4099359"/>
                <a:ext cx="110880" cy="990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250A42C-2217-4BD6-8A2C-D4ACFB863C8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606853" y="4090359"/>
                  <a:ext cx="128520" cy="11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EF9E1CE-76AD-4704-B32A-34FD4B0D78AC}"/>
              </a:ext>
            </a:extLst>
          </p:cNvPr>
          <p:cNvGrpSpPr/>
          <p:nvPr/>
        </p:nvGrpSpPr>
        <p:grpSpPr>
          <a:xfrm>
            <a:off x="61253" y="3976959"/>
            <a:ext cx="3375720" cy="619920"/>
            <a:chOff x="61253" y="3976959"/>
            <a:chExt cx="3375720" cy="61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F2945BD-A1A3-4AA2-A440-2037CA3DFB21}"/>
                    </a:ext>
                  </a:extLst>
                </p14:cNvPr>
                <p14:cNvContentPartPr/>
                <p14:nvPr/>
              </p14:nvContentPartPr>
              <p14:xfrm>
                <a:off x="595133" y="4221759"/>
                <a:ext cx="221400" cy="114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F2945BD-A1A3-4AA2-A440-2037CA3DFB2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86133" y="4213119"/>
                  <a:ext cx="2390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42A3F07-165F-4718-ACF8-62C9DF7489AB}"/>
                    </a:ext>
                  </a:extLst>
                </p14:cNvPr>
                <p14:cNvContentPartPr/>
                <p14:nvPr/>
              </p14:nvContentPartPr>
              <p14:xfrm>
                <a:off x="877373" y="4234359"/>
                <a:ext cx="104760" cy="615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42A3F07-165F-4718-ACF8-62C9DF7489A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68733" y="4225359"/>
                  <a:ext cx="1224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D332EE8-D0F0-4E1E-9704-7AFCE6BA3962}"/>
                    </a:ext>
                  </a:extLst>
                </p14:cNvPr>
                <p14:cNvContentPartPr/>
                <p14:nvPr/>
              </p14:nvContentPartPr>
              <p14:xfrm>
                <a:off x="895733" y="4197639"/>
                <a:ext cx="258120" cy="1969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D332EE8-D0F0-4E1E-9704-7AFCE6BA396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87093" y="4188639"/>
                  <a:ext cx="2757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3BE7A56-ED88-4810-BDF9-430917442F97}"/>
                    </a:ext>
                  </a:extLst>
                </p14:cNvPr>
                <p14:cNvContentPartPr/>
                <p14:nvPr/>
              </p14:nvContentPartPr>
              <p14:xfrm>
                <a:off x="1116773" y="4222119"/>
                <a:ext cx="165960" cy="2030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3BE7A56-ED88-4810-BDF9-430917442F9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107773" y="4213119"/>
                  <a:ext cx="1836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4143591-6BC4-49DE-80AC-EA97168E39D7}"/>
                    </a:ext>
                  </a:extLst>
                </p14:cNvPr>
                <p14:cNvContentPartPr/>
                <p14:nvPr/>
              </p14:nvContentPartPr>
              <p14:xfrm>
                <a:off x="1159613" y="4148319"/>
                <a:ext cx="331920" cy="123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4143591-6BC4-49DE-80AC-EA97168E39D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50973" y="4139679"/>
                  <a:ext cx="3495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512DAA0-11B6-4AB3-BD9E-492B84B5B527}"/>
                    </a:ext>
                  </a:extLst>
                </p14:cNvPr>
                <p14:cNvContentPartPr/>
                <p14:nvPr/>
              </p14:nvContentPartPr>
              <p14:xfrm>
                <a:off x="1527893" y="4313919"/>
                <a:ext cx="68040" cy="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512DAA0-11B6-4AB3-BD9E-492B84B5B52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519253" y="4305279"/>
                  <a:ext cx="85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382FABC-C52F-4C5E-A439-64368B83F3C3}"/>
                    </a:ext>
                  </a:extLst>
                </p14:cNvPr>
                <p14:cNvContentPartPr/>
                <p14:nvPr/>
              </p14:nvContentPartPr>
              <p14:xfrm>
                <a:off x="1762973" y="4326159"/>
                <a:ext cx="90720" cy="255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382FABC-C52F-4C5E-A439-64368B83F3C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753973" y="4317159"/>
                  <a:ext cx="1083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E087E48-FB86-4F9B-B0BE-AF29DB714D62}"/>
                    </a:ext>
                  </a:extLst>
                </p14:cNvPr>
                <p14:cNvContentPartPr/>
                <p14:nvPr/>
              </p14:nvContentPartPr>
              <p14:xfrm>
                <a:off x="2037293" y="4062639"/>
                <a:ext cx="145080" cy="1944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E087E48-FB86-4F9B-B0BE-AF29DB714D6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028293" y="4053999"/>
                  <a:ext cx="1627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9E0BACC-D646-4CE5-BD26-9A6D0CEFD459}"/>
                    </a:ext>
                  </a:extLst>
                </p14:cNvPr>
                <p14:cNvContentPartPr/>
                <p14:nvPr/>
              </p14:nvContentPartPr>
              <p14:xfrm>
                <a:off x="2337893" y="4050039"/>
                <a:ext cx="6480" cy="1843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9E0BACC-D646-4CE5-BD26-9A6D0CEFD45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329253" y="4041399"/>
                  <a:ext cx="241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7B12702-A3CD-4C26-B5A6-017C89C4F061}"/>
                    </a:ext>
                  </a:extLst>
                </p14:cNvPr>
                <p14:cNvContentPartPr/>
                <p14:nvPr/>
              </p14:nvContentPartPr>
              <p14:xfrm>
                <a:off x="2295053" y="4007199"/>
                <a:ext cx="221400" cy="2397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7B12702-A3CD-4C26-B5A6-017C89C4F06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286053" y="3998559"/>
                  <a:ext cx="2390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4A6DB7B-68B7-42BE-BD85-305AC2E878F3}"/>
                    </a:ext>
                  </a:extLst>
                </p14:cNvPr>
                <p14:cNvContentPartPr/>
                <p14:nvPr/>
              </p14:nvContentPartPr>
              <p14:xfrm>
                <a:off x="2001653" y="4282599"/>
                <a:ext cx="463320" cy="442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4A6DB7B-68B7-42BE-BD85-305AC2E878F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992653" y="4273959"/>
                  <a:ext cx="48096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37B3F3B-1E89-415E-B443-AC584EF1E57A}"/>
                    </a:ext>
                  </a:extLst>
                </p14:cNvPr>
                <p14:cNvContentPartPr/>
                <p14:nvPr/>
              </p14:nvContentPartPr>
              <p14:xfrm>
                <a:off x="2067893" y="4393839"/>
                <a:ext cx="288720" cy="123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37B3F3B-1E89-415E-B443-AC584EF1E57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059253" y="4385199"/>
                  <a:ext cx="3063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80BE7AC-C8D8-4AF6-875D-8B0DD8F7F62F}"/>
                    </a:ext>
                  </a:extLst>
                </p14:cNvPr>
                <p14:cNvContentPartPr/>
                <p14:nvPr/>
              </p14:nvContentPartPr>
              <p14:xfrm>
                <a:off x="2288933" y="4283319"/>
                <a:ext cx="509760" cy="2520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80BE7AC-C8D8-4AF6-875D-8B0DD8F7F62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279933" y="4274679"/>
                  <a:ext cx="5274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26677AC-9609-4B80-BE50-8931368A5B5B}"/>
                    </a:ext>
                  </a:extLst>
                </p14:cNvPr>
                <p14:cNvContentPartPr/>
                <p14:nvPr/>
              </p14:nvContentPartPr>
              <p14:xfrm>
                <a:off x="2761253" y="4203759"/>
                <a:ext cx="387000" cy="2030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26677AC-9609-4B80-BE50-8931368A5B5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752613" y="4194759"/>
                  <a:ext cx="4046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7E08D8E-E19D-4FD5-9279-89DBCD186BF8}"/>
                    </a:ext>
                  </a:extLst>
                </p14:cNvPr>
                <p14:cNvContentPartPr/>
                <p14:nvPr/>
              </p14:nvContentPartPr>
              <p14:xfrm>
                <a:off x="2976173" y="4228239"/>
                <a:ext cx="92520" cy="2088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7E08D8E-E19D-4FD5-9279-89DBCD186BF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967533" y="4219239"/>
                  <a:ext cx="1101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E01312F-4519-470C-9E2D-A4D758B271D9}"/>
                    </a:ext>
                  </a:extLst>
                </p14:cNvPr>
                <p14:cNvContentPartPr/>
                <p14:nvPr/>
              </p14:nvContentPartPr>
              <p14:xfrm>
                <a:off x="3019013" y="4148319"/>
                <a:ext cx="141480" cy="30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E01312F-4519-470C-9E2D-A4D758B271D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010373" y="4139679"/>
                  <a:ext cx="1591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7ED7CC8-E0D8-4EF5-831A-A6AF2711B8A4}"/>
                    </a:ext>
                  </a:extLst>
                </p14:cNvPr>
                <p14:cNvContentPartPr/>
                <p14:nvPr/>
              </p14:nvContentPartPr>
              <p14:xfrm>
                <a:off x="1779533" y="4307799"/>
                <a:ext cx="12600" cy="1170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7ED7CC8-E0D8-4EF5-831A-A6AF2711B8A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770533" y="4299159"/>
                  <a:ext cx="302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6C878A5-3AE0-4B54-99A5-1E5229094CE4}"/>
                    </a:ext>
                  </a:extLst>
                </p14:cNvPr>
                <p14:cNvContentPartPr/>
                <p14:nvPr/>
              </p14:nvContentPartPr>
              <p14:xfrm>
                <a:off x="1386773" y="4271079"/>
                <a:ext cx="184320" cy="68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6C878A5-3AE0-4B54-99A5-1E5229094CE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377773" y="4262079"/>
                  <a:ext cx="2019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94C8E08-B29A-4035-80CC-A5F4A2E87143}"/>
                    </a:ext>
                  </a:extLst>
                </p14:cNvPr>
                <p14:cNvContentPartPr/>
                <p14:nvPr/>
              </p14:nvContentPartPr>
              <p14:xfrm>
                <a:off x="1356173" y="4357119"/>
                <a:ext cx="196920" cy="18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94C8E08-B29A-4035-80CC-A5F4A2E8714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347173" y="4348119"/>
                  <a:ext cx="214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12D515E-982F-456B-9FDA-3E8E716D412C}"/>
                    </a:ext>
                  </a:extLst>
                </p14:cNvPr>
                <p14:cNvContentPartPr/>
                <p14:nvPr/>
              </p14:nvContentPartPr>
              <p14:xfrm>
                <a:off x="492893" y="3976959"/>
                <a:ext cx="231480" cy="6199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12D515E-982F-456B-9FDA-3E8E716D412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83893" y="3967959"/>
                  <a:ext cx="249120" cy="63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D785D8C-7A95-44E8-9AD9-5DA6369EFDE0}"/>
                    </a:ext>
                  </a:extLst>
                </p14:cNvPr>
                <p14:cNvContentPartPr/>
                <p14:nvPr/>
              </p14:nvContentPartPr>
              <p14:xfrm>
                <a:off x="3307733" y="4037799"/>
                <a:ext cx="129240" cy="540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D785D8C-7A95-44E8-9AD9-5DA6369EFDE0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298733" y="4029159"/>
                  <a:ext cx="14688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DBC9B78-BE37-4BBA-96BE-28FD530DC3E8}"/>
                    </a:ext>
                  </a:extLst>
                </p14:cNvPr>
                <p14:cNvContentPartPr/>
                <p14:nvPr/>
              </p14:nvContentPartPr>
              <p14:xfrm>
                <a:off x="61253" y="4270719"/>
                <a:ext cx="208080" cy="2156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DBC9B78-BE37-4BBA-96BE-28FD530DC3E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2253" y="4261719"/>
                  <a:ext cx="2257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83A4C0D2-F903-4FD8-8D09-4E5B85AA4FE1}"/>
                    </a:ext>
                  </a:extLst>
                </p14:cNvPr>
                <p14:cNvContentPartPr/>
                <p14:nvPr/>
              </p14:nvContentPartPr>
              <p14:xfrm>
                <a:off x="300653" y="4381599"/>
                <a:ext cx="6480" cy="432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83A4C0D2-F903-4FD8-8D09-4E5B85AA4FE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91653" y="4372599"/>
                  <a:ext cx="24120" cy="6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80E126C-AC0F-4779-B4C3-9E8BE326CE68}"/>
              </a:ext>
            </a:extLst>
          </p:cNvPr>
          <p:cNvGrpSpPr/>
          <p:nvPr/>
        </p:nvGrpSpPr>
        <p:grpSpPr>
          <a:xfrm>
            <a:off x="816173" y="4804959"/>
            <a:ext cx="3191400" cy="605160"/>
            <a:chOff x="816173" y="4804959"/>
            <a:chExt cx="3191400" cy="60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202EFCE-0690-4CE2-B2B8-B60246C837DB}"/>
                    </a:ext>
                  </a:extLst>
                </p14:cNvPr>
                <p14:cNvContentPartPr/>
                <p14:nvPr/>
              </p14:nvContentPartPr>
              <p14:xfrm>
                <a:off x="816173" y="5117439"/>
                <a:ext cx="156960" cy="2091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202EFCE-0690-4CE2-B2B8-B60246C837D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07173" y="5108799"/>
                  <a:ext cx="1746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93A8CB5-1BD9-4E78-8CED-82A24532C6D2}"/>
                    </a:ext>
                  </a:extLst>
                </p14:cNvPr>
                <p14:cNvContentPartPr/>
                <p14:nvPr/>
              </p14:nvContentPartPr>
              <p14:xfrm>
                <a:off x="1165733" y="5173239"/>
                <a:ext cx="98640" cy="248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93A8CB5-1BD9-4E78-8CED-82A24532C6D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57093" y="5164239"/>
                  <a:ext cx="1162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A6640CC-6462-4623-B1F0-54C7D1AA0D80}"/>
                    </a:ext>
                  </a:extLst>
                </p14:cNvPr>
                <p14:cNvContentPartPr/>
                <p14:nvPr/>
              </p14:nvContentPartPr>
              <p14:xfrm>
                <a:off x="1153493" y="5240919"/>
                <a:ext cx="141480" cy="126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A6640CC-6462-4623-B1F0-54C7D1AA0D8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44853" y="5231919"/>
                  <a:ext cx="1591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FA442C1-9799-4648-A984-CFCBBCF36D9F}"/>
                    </a:ext>
                  </a:extLst>
                </p14:cNvPr>
                <p14:cNvContentPartPr/>
                <p14:nvPr/>
              </p14:nvContentPartPr>
              <p14:xfrm>
                <a:off x="1639133" y="4915479"/>
                <a:ext cx="134640" cy="159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FA442C1-9799-4648-A984-CFCBBCF36D9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630493" y="4906839"/>
                  <a:ext cx="1522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0D93F72-9210-4311-8949-F4442A54BBC9}"/>
                    </a:ext>
                  </a:extLst>
                </p14:cNvPr>
                <p14:cNvContentPartPr/>
                <p14:nvPr/>
              </p14:nvContentPartPr>
              <p14:xfrm>
                <a:off x="1503413" y="5160999"/>
                <a:ext cx="522000" cy="309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0D93F72-9210-4311-8949-F4442A54BBC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494413" y="5151999"/>
                  <a:ext cx="5396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25BF6BA-697E-4285-AE44-9B233CFBED00}"/>
                    </a:ext>
                  </a:extLst>
                </p14:cNvPr>
                <p14:cNvContentPartPr/>
                <p14:nvPr/>
              </p14:nvContentPartPr>
              <p14:xfrm>
                <a:off x="1547333" y="5241639"/>
                <a:ext cx="164880" cy="168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25BF6BA-697E-4285-AE44-9B233CFBED0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538693" y="5232999"/>
                  <a:ext cx="1825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3CF8C4B-C79C-4D45-BB26-B04D28BB4014}"/>
                    </a:ext>
                  </a:extLst>
                </p14:cNvPr>
                <p14:cNvContentPartPr/>
                <p14:nvPr/>
              </p14:nvContentPartPr>
              <p14:xfrm>
                <a:off x="1724453" y="5277639"/>
                <a:ext cx="172080" cy="313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3CF8C4B-C79C-4D45-BB26-B04D28BB401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715453" y="5268639"/>
                  <a:ext cx="18972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5606BFB-2DA9-4D81-B46C-4C3953B6A79A}"/>
                    </a:ext>
                  </a:extLst>
                </p14:cNvPr>
                <p14:cNvContentPartPr/>
                <p14:nvPr/>
              </p14:nvContentPartPr>
              <p14:xfrm>
                <a:off x="1791413" y="5247039"/>
                <a:ext cx="68400" cy="136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5606BFB-2DA9-4D81-B46C-4C3953B6A79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782413" y="5238039"/>
                  <a:ext cx="860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CB82A62-5043-4126-9F3D-3D11767C46B9}"/>
                    </a:ext>
                  </a:extLst>
                </p14:cNvPr>
                <p14:cNvContentPartPr/>
                <p14:nvPr/>
              </p14:nvContentPartPr>
              <p14:xfrm>
                <a:off x="2098493" y="5031759"/>
                <a:ext cx="215280" cy="218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CB82A62-5043-4126-9F3D-3D11767C46B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089853" y="5022759"/>
                  <a:ext cx="2329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F855EA3-C5D1-45CD-BCF9-848326167EC5}"/>
                    </a:ext>
                  </a:extLst>
                </p14:cNvPr>
                <p14:cNvContentPartPr/>
                <p14:nvPr/>
              </p14:nvContentPartPr>
              <p14:xfrm>
                <a:off x="2325653" y="5136519"/>
                <a:ext cx="12600" cy="64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F855EA3-C5D1-45CD-BCF9-848326167EC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317013" y="5127519"/>
                  <a:ext cx="30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56DD9DB-722A-4CCD-B2C8-0E826CBC7E6D}"/>
                    </a:ext>
                  </a:extLst>
                </p14:cNvPr>
                <p14:cNvContentPartPr/>
                <p14:nvPr/>
              </p14:nvContentPartPr>
              <p14:xfrm>
                <a:off x="2417813" y="5009439"/>
                <a:ext cx="243000" cy="2196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56DD9DB-722A-4CCD-B2C8-0E826CBC7E6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408813" y="5000439"/>
                  <a:ext cx="2606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49DB878-8FD8-44DA-BFF2-DD8D53DADA8C}"/>
                    </a:ext>
                  </a:extLst>
                </p14:cNvPr>
                <p14:cNvContentPartPr/>
                <p14:nvPr/>
              </p14:nvContentPartPr>
              <p14:xfrm>
                <a:off x="2552813" y="4958319"/>
                <a:ext cx="110880" cy="187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49DB878-8FD8-44DA-BFF2-DD8D53DADA8C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543813" y="4949679"/>
                  <a:ext cx="1285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60DA161-A6CB-47A5-92C9-30DFD76FC890}"/>
                    </a:ext>
                  </a:extLst>
                </p14:cNvPr>
                <p14:cNvContentPartPr/>
                <p14:nvPr/>
              </p14:nvContentPartPr>
              <p14:xfrm>
                <a:off x="2012453" y="4921599"/>
                <a:ext cx="117360" cy="4608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60DA161-A6CB-47A5-92C9-30DFD76FC89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003813" y="4912599"/>
                  <a:ext cx="13500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6AD9FDC-853B-4ED7-A57A-FC6E9129F556}"/>
                    </a:ext>
                  </a:extLst>
                </p14:cNvPr>
                <p14:cNvContentPartPr/>
                <p14:nvPr/>
              </p14:nvContentPartPr>
              <p14:xfrm>
                <a:off x="2804453" y="4842039"/>
                <a:ext cx="138600" cy="4050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6AD9FDC-853B-4ED7-A57A-FC6E9129F55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795453" y="4833399"/>
                  <a:ext cx="15624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2213E0B-3E09-477F-B1B0-5BF0386029E9}"/>
                    </a:ext>
                  </a:extLst>
                </p14:cNvPr>
                <p14:cNvContentPartPr/>
                <p14:nvPr/>
              </p14:nvContentPartPr>
              <p14:xfrm>
                <a:off x="3056093" y="5038239"/>
                <a:ext cx="190440" cy="6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2213E0B-3E09-477F-B1B0-5BF0386029E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047093" y="5029239"/>
                  <a:ext cx="208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5AB27F6-874F-4A0F-8CA0-E70BAD46E50B}"/>
                    </a:ext>
                  </a:extLst>
                </p14:cNvPr>
                <p14:cNvContentPartPr/>
                <p14:nvPr/>
              </p14:nvContentPartPr>
              <p14:xfrm>
                <a:off x="3117293" y="4983159"/>
                <a:ext cx="43200" cy="1047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5AB27F6-874F-4A0F-8CA0-E70BAD46E50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108653" y="4974159"/>
                  <a:ext cx="608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D5A1697-841C-4F7E-921B-2B5C0CEC63E6}"/>
                    </a:ext>
                  </a:extLst>
                </p14:cNvPr>
                <p14:cNvContentPartPr/>
                <p14:nvPr/>
              </p14:nvContentPartPr>
              <p14:xfrm>
                <a:off x="3436253" y="4905399"/>
                <a:ext cx="185040" cy="243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D5A1697-841C-4F7E-921B-2B5C0CEC63E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427613" y="4896399"/>
                  <a:ext cx="2026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CA89BA1-EF28-4454-8633-5357D6D185AD}"/>
                    </a:ext>
                  </a:extLst>
                </p14:cNvPr>
                <p14:cNvContentPartPr/>
                <p14:nvPr/>
              </p14:nvContentPartPr>
              <p14:xfrm>
                <a:off x="3651173" y="5019879"/>
                <a:ext cx="12600" cy="64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CA89BA1-EF28-4454-8633-5357D6D185A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642533" y="5010879"/>
                  <a:ext cx="30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72BF4A1-DA14-46CD-9BDA-E8DDAD3EE583}"/>
                    </a:ext>
                  </a:extLst>
                </p14:cNvPr>
                <p14:cNvContentPartPr/>
                <p14:nvPr/>
              </p14:nvContentPartPr>
              <p14:xfrm>
                <a:off x="3780053" y="4911519"/>
                <a:ext cx="208800" cy="2739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72BF4A1-DA14-46CD-9BDA-E8DDAD3EE583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3771413" y="4902519"/>
                  <a:ext cx="2264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D5826A1-E0A9-495D-ADD1-BCC341B1553B}"/>
                    </a:ext>
                  </a:extLst>
                </p14:cNvPr>
                <p14:cNvContentPartPr/>
                <p14:nvPr/>
              </p14:nvContentPartPr>
              <p14:xfrm>
                <a:off x="3847733" y="4804959"/>
                <a:ext cx="159840" cy="126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D5826A1-E0A9-495D-ADD1-BCC341B1553B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838733" y="4796319"/>
                  <a:ext cx="17748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BAC80557-1DC9-4F62-B427-7CC918B0C6EE}"/>
                  </a:ext>
                </a:extLst>
              </p14:cNvPr>
              <p14:cNvContentPartPr/>
              <p14:nvPr/>
            </p14:nvContentPartPr>
            <p14:xfrm>
              <a:off x="748493" y="5175399"/>
              <a:ext cx="68040" cy="10224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BAC80557-1DC9-4F62-B427-7CC918B0C6EE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739493" y="5166759"/>
                <a:ext cx="85680" cy="11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D3FD52-56BE-482F-81D3-03FF8013A2BC}"/>
              </a:ext>
            </a:extLst>
          </p:cNvPr>
          <p:cNvGrpSpPr/>
          <p:nvPr/>
        </p:nvGrpSpPr>
        <p:grpSpPr>
          <a:xfrm>
            <a:off x="687293" y="5737719"/>
            <a:ext cx="1326240" cy="497520"/>
            <a:chOff x="687293" y="5737719"/>
            <a:chExt cx="1326240" cy="49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DA3B4D2-6E5A-419C-9805-2C37FE83E78B}"/>
                    </a:ext>
                  </a:extLst>
                </p14:cNvPr>
                <p14:cNvContentPartPr/>
                <p14:nvPr/>
              </p14:nvContentPartPr>
              <p14:xfrm>
                <a:off x="687293" y="5829879"/>
                <a:ext cx="276480" cy="2091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DA3B4D2-6E5A-419C-9805-2C37FE83E78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78293" y="5821239"/>
                  <a:ext cx="2941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DDF738D-7C75-45F8-A6D8-0F02A54B132A}"/>
                    </a:ext>
                  </a:extLst>
                </p14:cNvPr>
                <p14:cNvContentPartPr/>
                <p14:nvPr/>
              </p14:nvContentPartPr>
              <p14:xfrm>
                <a:off x="1024613" y="5952639"/>
                <a:ext cx="12600" cy="24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DDF738D-7C75-45F8-A6D8-0F02A54B132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15973" y="5943639"/>
                  <a:ext cx="302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AFB9BA5-22FA-4CA0-AF29-F54A27A3C3DA}"/>
                    </a:ext>
                  </a:extLst>
                </p14:cNvPr>
                <p14:cNvContentPartPr/>
                <p14:nvPr/>
              </p14:nvContentPartPr>
              <p14:xfrm>
                <a:off x="1239533" y="5884959"/>
                <a:ext cx="61560" cy="1170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AFB9BA5-22FA-4CA0-AF29-F54A27A3C3DA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230533" y="5876319"/>
                  <a:ext cx="792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F1EBB76-B1A0-4F16-AC2C-74D277DE8508}"/>
                    </a:ext>
                  </a:extLst>
                </p14:cNvPr>
                <p14:cNvContentPartPr/>
                <p14:nvPr/>
              </p14:nvContentPartPr>
              <p14:xfrm>
                <a:off x="1129013" y="5737719"/>
                <a:ext cx="300960" cy="3319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F1EBB76-B1A0-4F16-AC2C-74D277DE8508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120013" y="5729079"/>
                  <a:ext cx="3186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341527F-8393-4D78-B63B-4426FFBC9931}"/>
                    </a:ext>
                  </a:extLst>
                </p14:cNvPr>
                <p14:cNvContentPartPr/>
                <p14:nvPr/>
              </p14:nvContentPartPr>
              <p14:xfrm>
                <a:off x="1601693" y="5952639"/>
                <a:ext cx="74160" cy="370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341527F-8393-4D78-B63B-4426FFBC9931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592693" y="5943639"/>
                  <a:ext cx="918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5C1C4EA-2712-466C-94B3-DE8EACB79D15}"/>
                    </a:ext>
                  </a:extLst>
                </p14:cNvPr>
                <p14:cNvContentPartPr/>
                <p14:nvPr/>
              </p14:nvContentPartPr>
              <p14:xfrm>
                <a:off x="1662893" y="5893239"/>
                <a:ext cx="350640" cy="3420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5C1C4EA-2712-466C-94B3-DE8EACB79D15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654253" y="5884599"/>
                  <a:ext cx="368280" cy="35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0331FB6-A43D-4AFB-AEE8-3F660686AF48}"/>
              </a:ext>
            </a:extLst>
          </p:cNvPr>
          <p:cNvGrpSpPr/>
          <p:nvPr/>
        </p:nvGrpSpPr>
        <p:grpSpPr>
          <a:xfrm>
            <a:off x="4412213" y="4946079"/>
            <a:ext cx="313920" cy="215280"/>
            <a:chOff x="4412213" y="4946079"/>
            <a:chExt cx="313920" cy="21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094A23F-7B17-44DA-A63B-D505347BA695}"/>
                    </a:ext>
                  </a:extLst>
                </p14:cNvPr>
                <p14:cNvContentPartPr/>
                <p14:nvPr/>
              </p14:nvContentPartPr>
              <p14:xfrm>
                <a:off x="4534973" y="4989279"/>
                <a:ext cx="172080" cy="30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094A23F-7B17-44DA-A63B-D505347BA695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526333" y="4980279"/>
                  <a:ext cx="1897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53CDD994-692A-4CFB-9A2B-A354F25B0B05}"/>
                    </a:ext>
                  </a:extLst>
                </p14:cNvPr>
                <p14:cNvContentPartPr/>
                <p14:nvPr/>
              </p14:nvContentPartPr>
              <p14:xfrm>
                <a:off x="4412213" y="5087199"/>
                <a:ext cx="135360" cy="126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53CDD994-692A-4CFB-9A2B-A354F25B0B05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403573" y="5078559"/>
                  <a:ext cx="153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63981E1-E6CC-4815-8BC2-147D9047BD32}"/>
                    </a:ext>
                  </a:extLst>
                </p14:cNvPr>
                <p14:cNvContentPartPr/>
                <p14:nvPr/>
              </p14:nvContentPartPr>
              <p14:xfrm>
                <a:off x="4541093" y="4946079"/>
                <a:ext cx="185040" cy="2152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63981E1-E6CC-4815-8BC2-147D9047BD32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532453" y="4937439"/>
                  <a:ext cx="20268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A2B0018-D653-48F3-BE5C-7F01CE1BA9EA}"/>
              </a:ext>
            </a:extLst>
          </p:cNvPr>
          <p:cNvGrpSpPr/>
          <p:nvPr/>
        </p:nvGrpSpPr>
        <p:grpSpPr>
          <a:xfrm>
            <a:off x="5136533" y="4727199"/>
            <a:ext cx="2385360" cy="563040"/>
            <a:chOff x="5136533" y="4727199"/>
            <a:chExt cx="2385360" cy="56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9270D9B-12C8-43B0-8FB9-C7AD73710636}"/>
                    </a:ext>
                  </a:extLst>
                </p14:cNvPr>
                <p14:cNvContentPartPr/>
                <p14:nvPr/>
              </p14:nvContentPartPr>
              <p14:xfrm>
                <a:off x="5290253" y="4727199"/>
                <a:ext cx="168480" cy="234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9270D9B-12C8-43B0-8FB9-C7AD73710636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281613" y="4718559"/>
                  <a:ext cx="1861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B900D7D-769D-4A4C-92A9-98A5E4F49EF9}"/>
                    </a:ext>
                  </a:extLst>
                </p14:cNvPr>
                <p14:cNvContentPartPr/>
                <p14:nvPr/>
              </p14:nvContentPartPr>
              <p14:xfrm>
                <a:off x="5136533" y="5007639"/>
                <a:ext cx="387000" cy="126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B900D7D-769D-4A4C-92A9-98A5E4F49EF9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127533" y="4998639"/>
                  <a:ext cx="4046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C28281E-DEE2-4045-B07A-8284E4D6191C}"/>
                    </a:ext>
                  </a:extLst>
                </p14:cNvPr>
                <p14:cNvContentPartPr/>
                <p14:nvPr/>
              </p14:nvContentPartPr>
              <p14:xfrm>
                <a:off x="5148773" y="5105919"/>
                <a:ext cx="367560" cy="1843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C28281E-DEE2-4045-B07A-8284E4D6191C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139773" y="5097279"/>
                  <a:ext cx="3852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2C69FB2-0C0D-4269-83F1-2DE3C36F1314}"/>
                    </a:ext>
                  </a:extLst>
                </p14:cNvPr>
                <p14:cNvContentPartPr/>
                <p14:nvPr/>
              </p14:nvContentPartPr>
              <p14:xfrm>
                <a:off x="5596253" y="4933839"/>
                <a:ext cx="258480" cy="3420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2C69FB2-0C0D-4269-83F1-2DE3C36F1314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587613" y="4924839"/>
                  <a:ext cx="2761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7A7C065-A924-44A6-8E73-56FD6E57CAE6}"/>
                    </a:ext>
                  </a:extLst>
                </p14:cNvPr>
                <p14:cNvContentPartPr/>
                <p14:nvPr/>
              </p14:nvContentPartPr>
              <p14:xfrm>
                <a:off x="6007733" y="4989279"/>
                <a:ext cx="171000" cy="248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7A7C065-A924-44A6-8E73-56FD6E57CAE6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999093" y="4980279"/>
                  <a:ext cx="1886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8FE1AD4E-435E-425F-A1FA-D1934CFB4EE1}"/>
                    </a:ext>
                  </a:extLst>
                </p14:cNvPr>
                <p14:cNvContentPartPr/>
                <p14:nvPr/>
              </p14:nvContentPartPr>
              <p14:xfrm>
                <a:off x="6068933" y="4946079"/>
                <a:ext cx="35640" cy="203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8FE1AD4E-435E-425F-A1FA-D1934CFB4EE1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059933" y="4937079"/>
                  <a:ext cx="532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5E1C0B6-4F59-450F-B9CE-E1F2D085D97E}"/>
                    </a:ext>
                  </a:extLst>
                </p14:cNvPr>
                <p14:cNvContentPartPr/>
                <p14:nvPr/>
              </p14:nvContentPartPr>
              <p14:xfrm>
                <a:off x="6339293" y="4860039"/>
                <a:ext cx="225000" cy="2152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5E1C0B6-4F59-450F-B9CE-E1F2D085D97E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330293" y="4851399"/>
                  <a:ext cx="2426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A42DCD9-3F09-4EFC-8964-3C05F72A3227}"/>
                    </a:ext>
                  </a:extLst>
                </p14:cNvPr>
                <p14:cNvContentPartPr/>
                <p14:nvPr/>
              </p14:nvContentPartPr>
              <p14:xfrm>
                <a:off x="6535493" y="4989279"/>
                <a:ext cx="30960" cy="187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A42DCD9-3F09-4EFC-8964-3C05F72A3227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526853" y="4980279"/>
                  <a:ext cx="486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17A620D-9CD4-4A24-ACF5-8262960C9CC7}"/>
                    </a:ext>
                  </a:extLst>
                </p14:cNvPr>
                <p14:cNvContentPartPr/>
                <p14:nvPr/>
              </p14:nvContentPartPr>
              <p14:xfrm>
                <a:off x="6695333" y="4768239"/>
                <a:ext cx="252000" cy="3355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17A620D-9CD4-4A24-ACF5-8262960C9CC7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6686333" y="4759239"/>
                  <a:ext cx="26964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7CF99C8C-0AE2-4F1C-9B2E-D5B11B0FE14D}"/>
                    </a:ext>
                  </a:extLst>
                </p14:cNvPr>
                <p14:cNvContentPartPr/>
                <p14:nvPr/>
              </p14:nvContentPartPr>
              <p14:xfrm>
                <a:off x="7069373" y="4890999"/>
                <a:ext cx="147600" cy="864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7CF99C8C-0AE2-4F1C-9B2E-D5B11B0FE14D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7060733" y="4881999"/>
                  <a:ext cx="1652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855A617-DBC2-42A2-B3BB-DA693E394D5B}"/>
                    </a:ext>
                  </a:extLst>
                </p14:cNvPr>
                <p14:cNvContentPartPr/>
                <p14:nvPr/>
              </p14:nvContentPartPr>
              <p14:xfrm>
                <a:off x="7401293" y="4893159"/>
                <a:ext cx="120600" cy="90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855A617-DBC2-42A2-B3BB-DA693E394D5B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392653" y="4884519"/>
                  <a:ext cx="138240" cy="10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14202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93" y="865305"/>
            <a:ext cx="7538249" cy="53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2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11" y="816827"/>
            <a:ext cx="7168191" cy="57251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118400" y="2832209"/>
              <a:ext cx="3485520" cy="3641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1913" y="2816378"/>
                <a:ext cx="3507505" cy="3670903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4E60C24B-78E2-4C8E-93A7-3492AA239ECA}"/>
              </a:ext>
            </a:extLst>
          </p:cNvPr>
          <p:cNvGrpSpPr/>
          <p:nvPr/>
        </p:nvGrpSpPr>
        <p:grpSpPr>
          <a:xfrm>
            <a:off x="6039053" y="748479"/>
            <a:ext cx="2292840" cy="1411560"/>
            <a:chOff x="6039053" y="748479"/>
            <a:chExt cx="2292840" cy="141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F0592E1-EFF8-4D09-951A-5FE7605D517B}"/>
                    </a:ext>
                  </a:extLst>
                </p14:cNvPr>
                <p14:cNvContentPartPr/>
                <p14:nvPr/>
              </p14:nvContentPartPr>
              <p14:xfrm>
                <a:off x="6298613" y="889599"/>
                <a:ext cx="278280" cy="209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F0592E1-EFF8-4D09-951A-5FE7605D517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89613" y="880959"/>
                  <a:ext cx="2959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2243DB6-E3D6-4BB0-A3A5-4870D27CE8C2}"/>
                    </a:ext>
                  </a:extLst>
                </p14:cNvPr>
                <p14:cNvContentPartPr/>
                <p14:nvPr/>
              </p14:nvContentPartPr>
              <p14:xfrm>
                <a:off x="6615413" y="957279"/>
                <a:ext cx="30960" cy="55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2243DB6-E3D6-4BB0-A3A5-4870D27CE8C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06413" y="948279"/>
                  <a:ext cx="486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3DEF412-B6FE-494C-9095-C8923B4CF457}"/>
                    </a:ext>
                  </a:extLst>
                </p14:cNvPr>
                <p14:cNvContentPartPr/>
                <p14:nvPr/>
              </p14:nvContentPartPr>
              <p14:xfrm>
                <a:off x="6744293" y="748479"/>
                <a:ext cx="239400" cy="393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3DEF412-B6FE-494C-9095-C8923B4CF45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35293" y="739839"/>
                  <a:ext cx="25704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345CD7F-55AC-4D59-8C6D-786EDF08090B}"/>
                    </a:ext>
                  </a:extLst>
                </p14:cNvPr>
                <p14:cNvContentPartPr/>
                <p14:nvPr/>
              </p14:nvContentPartPr>
              <p14:xfrm>
                <a:off x="7106453" y="779079"/>
                <a:ext cx="252000" cy="147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345CD7F-55AC-4D59-8C6D-786EDF08090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97453" y="770439"/>
                  <a:ext cx="2696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9EA267D-3395-43F8-BF4F-26442C6CE635}"/>
                    </a:ext>
                  </a:extLst>
                </p14:cNvPr>
                <p14:cNvContentPartPr/>
                <p14:nvPr/>
              </p14:nvContentPartPr>
              <p14:xfrm>
                <a:off x="7621613" y="810039"/>
                <a:ext cx="147600" cy="142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9EA267D-3395-43F8-BF4F-26442C6CE63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612613" y="801039"/>
                  <a:ext cx="1652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FD22453-28DC-401A-B214-F190722A3F86}"/>
                    </a:ext>
                  </a:extLst>
                </p14:cNvPr>
                <p14:cNvContentPartPr/>
                <p14:nvPr/>
              </p14:nvContentPartPr>
              <p14:xfrm>
                <a:off x="7664813" y="1503399"/>
                <a:ext cx="98640" cy="6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FD22453-28DC-401A-B214-F190722A3F8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56173" y="1494399"/>
                  <a:ext cx="1162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F6D3ED1-E949-4DD5-8146-8F4A35C0C2CF}"/>
                    </a:ext>
                  </a:extLst>
                </p14:cNvPr>
                <p14:cNvContentPartPr/>
                <p14:nvPr/>
              </p14:nvContentPartPr>
              <p14:xfrm>
                <a:off x="7707653" y="1540119"/>
                <a:ext cx="49320" cy="18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F6D3ED1-E949-4DD5-8146-8F4A35C0C2C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99013" y="1531479"/>
                  <a:ext cx="669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4319507-C72D-4A3A-978E-ABACF080C5E2}"/>
                    </a:ext>
                  </a:extLst>
                </p14:cNvPr>
                <p14:cNvContentPartPr/>
                <p14:nvPr/>
              </p14:nvContentPartPr>
              <p14:xfrm>
                <a:off x="7980533" y="1497279"/>
                <a:ext cx="126720" cy="102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4319507-C72D-4A3A-978E-ABACF080C5E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971893" y="1488279"/>
                  <a:ext cx="1443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A3B68DA-19ED-412D-93FD-6E7112072E8E}"/>
                    </a:ext>
                  </a:extLst>
                </p14:cNvPr>
                <p14:cNvContentPartPr/>
                <p14:nvPr/>
              </p14:nvContentPartPr>
              <p14:xfrm>
                <a:off x="6277733" y="1398279"/>
                <a:ext cx="258480" cy="449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A3B68DA-19ED-412D-93FD-6E7112072E8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69093" y="1389279"/>
                  <a:ext cx="27612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7072713-94D2-418A-8DC4-1F962C30B833}"/>
                    </a:ext>
                  </a:extLst>
                </p14:cNvPr>
                <p14:cNvContentPartPr/>
                <p14:nvPr/>
              </p14:nvContentPartPr>
              <p14:xfrm>
                <a:off x="6225533" y="1533639"/>
                <a:ext cx="265320" cy="141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7072713-94D2-418A-8DC4-1F962C30B83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216533" y="1524999"/>
                  <a:ext cx="2829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1552323-7CEE-4E3A-A8F5-0861D575BF9E}"/>
                    </a:ext>
                  </a:extLst>
                </p14:cNvPr>
                <p14:cNvContentPartPr/>
                <p14:nvPr/>
              </p14:nvContentPartPr>
              <p14:xfrm>
                <a:off x="6627293" y="1484679"/>
                <a:ext cx="160200" cy="190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1552323-7CEE-4E3A-A8F5-0861D575BF9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618653" y="1475679"/>
                  <a:ext cx="17784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1262083-B399-4F29-B822-1C5F521980CA}"/>
                    </a:ext>
                  </a:extLst>
                </p14:cNvPr>
                <p14:cNvContentPartPr/>
                <p14:nvPr/>
              </p14:nvContentPartPr>
              <p14:xfrm>
                <a:off x="6836453" y="1497279"/>
                <a:ext cx="117000" cy="221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1262083-B399-4F29-B822-1C5F521980C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827453" y="1488279"/>
                  <a:ext cx="1346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9818BF9-6CFD-4487-9AC5-2131AFDE9ECF}"/>
                    </a:ext>
                  </a:extLst>
                </p14:cNvPr>
                <p14:cNvContentPartPr/>
                <p14:nvPr/>
              </p14:nvContentPartPr>
              <p14:xfrm>
                <a:off x="6873173" y="1386759"/>
                <a:ext cx="141480" cy="7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9818BF9-6CFD-4487-9AC5-2131AFDE9EC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864173" y="1377759"/>
                  <a:ext cx="15912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312F961-73F2-401C-AB3F-251F46CCD909}"/>
                    </a:ext>
                  </a:extLst>
                </p14:cNvPr>
                <p14:cNvContentPartPr/>
                <p14:nvPr/>
              </p14:nvContentPartPr>
              <p14:xfrm>
                <a:off x="7088093" y="1558479"/>
                <a:ext cx="6480" cy="49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312F961-73F2-401C-AB3F-251F46CCD90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79093" y="1549839"/>
                  <a:ext cx="241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555D3AA-1804-4827-BA77-0356F752E800}"/>
                    </a:ext>
                  </a:extLst>
                </p14:cNvPr>
                <p14:cNvContentPartPr/>
                <p14:nvPr/>
              </p14:nvContentPartPr>
              <p14:xfrm>
                <a:off x="7216973" y="1459839"/>
                <a:ext cx="178200" cy="289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555D3AA-1804-4827-BA77-0356F752E80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07973" y="1450839"/>
                  <a:ext cx="1958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C8F1D16-8D3B-414E-BD3B-21A49415857E}"/>
                    </a:ext>
                  </a:extLst>
                </p14:cNvPr>
                <p14:cNvContentPartPr/>
                <p14:nvPr/>
              </p14:nvContentPartPr>
              <p14:xfrm>
                <a:off x="7321013" y="1374519"/>
                <a:ext cx="86400" cy="12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C8F1D16-8D3B-414E-BD3B-21A49415857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312373" y="1365519"/>
                  <a:ext cx="104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F8DC724-79CA-44CB-9305-10BF3ECCD4CA}"/>
                    </a:ext>
                  </a:extLst>
                </p14:cNvPr>
                <p14:cNvContentPartPr/>
                <p14:nvPr/>
              </p14:nvContentPartPr>
              <p14:xfrm>
                <a:off x="6296453" y="1919919"/>
                <a:ext cx="86040" cy="172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F8DC724-79CA-44CB-9305-10BF3ECCD4C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87813" y="1911279"/>
                  <a:ext cx="1036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034099B-8461-4CC7-9F15-ADD700528367}"/>
                    </a:ext>
                  </a:extLst>
                </p14:cNvPr>
                <p14:cNvContentPartPr/>
                <p14:nvPr/>
              </p14:nvContentPartPr>
              <p14:xfrm>
                <a:off x="6039053" y="1208919"/>
                <a:ext cx="2292840" cy="951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034099B-8461-4CC7-9F15-ADD70052836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030413" y="1199919"/>
                  <a:ext cx="2310480" cy="96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F8395D2-83AC-45D0-A1C8-00177B5432ED}"/>
              </a:ext>
            </a:extLst>
          </p:cNvPr>
          <p:cNvGrpSpPr/>
          <p:nvPr/>
        </p:nvGrpSpPr>
        <p:grpSpPr>
          <a:xfrm>
            <a:off x="3094973" y="2497359"/>
            <a:ext cx="4398480" cy="3732120"/>
            <a:chOff x="3094973" y="2497359"/>
            <a:chExt cx="4398480" cy="373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D1F27C3-34EC-40F4-BCCC-523F36D33DFD}"/>
                    </a:ext>
                  </a:extLst>
                </p14:cNvPr>
                <p14:cNvContentPartPr/>
                <p14:nvPr/>
              </p14:nvContentPartPr>
              <p14:xfrm>
                <a:off x="5614613" y="2497359"/>
                <a:ext cx="362880" cy="485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D1F27C3-34EC-40F4-BCCC-523F36D33DF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05973" y="2488719"/>
                  <a:ext cx="38052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8875273-08EC-4567-9F13-C7635FD44ED7}"/>
                    </a:ext>
                  </a:extLst>
                </p14:cNvPr>
                <p14:cNvContentPartPr/>
                <p14:nvPr/>
              </p14:nvContentPartPr>
              <p14:xfrm>
                <a:off x="5964893" y="2742879"/>
                <a:ext cx="111240" cy="191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8875273-08EC-4567-9F13-C7635FD44ED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955893" y="2734239"/>
                  <a:ext cx="1288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C811FAD-24AD-4C95-9A9F-6F08068D7CFB}"/>
                    </a:ext>
                  </a:extLst>
                </p14:cNvPr>
                <p14:cNvContentPartPr/>
                <p14:nvPr/>
              </p14:nvContentPartPr>
              <p14:xfrm>
                <a:off x="3479813" y="2994519"/>
                <a:ext cx="1988640" cy="1676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C811FAD-24AD-4C95-9A9F-6F08068D7CF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470813" y="2985519"/>
                  <a:ext cx="2006280" cy="169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08702EB-6F68-4AB1-8D77-91AE8C89EE49}"/>
                    </a:ext>
                  </a:extLst>
                </p14:cNvPr>
                <p14:cNvContentPartPr/>
                <p14:nvPr/>
              </p14:nvContentPartPr>
              <p14:xfrm>
                <a:off x="3847733" y="3277479"/>
                <a:ext cx="1834560" cy="1902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08702EB-6F68-4AB1-8D77-91AE8C89EE4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838733" y="3268839"/>
                  <a:ext cx="1852200" cy="19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00C0862-A796-4D90-B6DA-C01400B9389A}"/>
                    </a:ext>
                  </a:extLst>
                </p14:cNvPr>
                <p14:cNvContentPartPr/>
                <p14:nvPr/>
              </p14:nvContentPartPr>
              <p14:xfrm>
                <a:off x="4329053" y="4025559"/>
                <a:ext cx="1660680" cy="1681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00C0862-A796-4D90-B6DA-C01400B9389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320413" y="4016919"/>
                  <a:ext cx="1678320" cy="169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2A68891-9882-4715-BA0A-EEE1F2AA94B7}"/>
                    </a:ext>
                  </a:extLst>
                </p14:cNvPr>
                <p14:cNvContentPartPr/>
                <p14:nvPr/>
              </p14:nvContentPartPr>
              <p14:xfrm>
                <a:off x="4872653" y="4774359"/>
                <a:ext cx="1172520" cy="1203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2A68891-9882-4715-BA0A-EEE1F2AA94B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63653" y="4765359"/>
                  <a:ext cx="1190160" cy="12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B1B621D-0D5D-4E08-B11C-3CEB820A5940}"/>
                    </a:ext>
                  </a:extLst>
                </p14:cNvPr>
                <p14:cNvContentPartPr/>
                <p14:nvPr/>
              </p14:nvContentPartPr>
              <p14:xfrm>
                <a:off x="5320853" y="6001599"/>
                <a:ext cx="245520" cy="227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B1B621D-0D5D-4E08-B11C-3CEB820A594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311853" y="5992959"/>
                  <a:ext cx="2631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D806325-BD54-47BF-8169-A7731CB870AE}"/>
                    </a:ext>
                  </a:extLst>
                </p14:cNvPr>
                <p14:cNvContentPartPr/>
                <p14:nvPr/>
              </p14:nvContentPartPr>
              <p14:xfrm>
                <a:off x="6713693" y="4142199"/>
                <a:ext cx="374760" cy="190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D806325-BD54-47BF-8169-A7731CB870A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704693" y="4133559"/>
                  <a:ext cx="3924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396672C-DECC-4F92-AD7A-95EFE096AE46}"/>
                    </a:ext>
                  </a:extLst>
                </p14:cNvPr>
                <p14:cNvContentPartPr/>
                <p14:nvPr/>
              </p14:nvContentPartPr>
              <p14:xfrm>
                <a:off x="6621173" y="4240839"/>
                <a:ext cx="160560" cy="18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396672C-DECC-4F92-AD7A-95EFE096AE4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612173" y="4232199"/>
                  <a:ext cx="1782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9039767-69D3-41D2-AD39-8EF7626E62A4}"/>
                    </a:ext>
                  </a:extLst>
                </p14:cNvPr>
                <p14:cNvContentPartPr/>
                <p14:nvPr/>
              </p14:nvContentPartPr>
              <p14:xfrm>
                <a:off x="7272053" y="4209879"/>
                <a:ext cx="221400" cy="258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9039767-69D3-41D2-AD39-8EF7626E62A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263413" y="4200879"/>
                  <a:ext cx="2390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EEF596-3B3C-4486-86A0-7730BDCF0472}"/>
                    </a:ext>
                  </a:extLst>
                </p14:cNvPr>
                <p14:cNvContentPartPr/>
                <p14:nvPr/>
              </p14:nvContentPartPr>
              <p14:xfrm>
                <a:off x="4283333" y="2822079"/>
                <a:ext cx="502200" cy="185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3EEF596-3B3C-4486-86A0-7730BDCF047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274693" y="2813439"/>
                  <a:ext cx="5198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2D7B702-613A-4A5C-8DD1-C0F9EA77EFF1}"/>
                    </a:ext>
                  </a:extLst>
                </p14:cNvPr>
                <p14:cNvContentPartPr/>
                <p14:nvPr/>
              </p14:nvContentPartPr>
              <p14:xfrm>
                <a:off x="3098933" y="3657639"/>
                <a:ext cx="203040" cy="442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2D7B702-613A-4A5C-8DD1-C0F9EA77EFF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089933" y="3648639"/>
                  <a:ext cx="22068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6F24458-B7FB-4F43-AAC3-78FD679CBDC4}"/>
                    </a:ext>
                  </a:extLst>
                </p14:cNvPr>
                <p14:cNvContentPartPr/>
                <p14:nvPr/>
              </p14:nvContentPartPr>
              <p14:xfrm>
                <a:off x="3094973" y="4958319"/>
                <a:ext cx="90360" cy="239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6F24458-B7FB-4F43-AAC3-78FD679CBDC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085973" y="4949679"/>
                  <a:ext cx="1080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1DFAC22-E7CE-435D-BD2D-BBE3544CFCF1}"/>
                    </a:ext>
                  </a:extLst>
                </p14:cNvPr>
                <p14:cNvContentPartPr/>
                <p14:nvPr/>
              </p14:nvContentPartPr>
              <p14:xfrm>
                <a:off x="5590493" y="4995039"/>
                <a:ext cx="258480" cy="430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1DFAC22-E7CE-435D-BD2D-BBE3544CFCF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581853" y="4986399"/>
                  <a:ext cx="27612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F1C069B-E28A-4F61-A1D5-0FEA33FFC0C5}"/>
                    </a:ext>
                  </a:extLst>
                </p14:cNvPr>
                <p14:cNvContentPartPr/>
                <p14:nvPr/>
              </p14:nvContentPartPr>
              <p14:xfrm>
                <a:off x="5964893" y="3448839"/>
                <a:ext cx="37080" cy="49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F1C069B-E28A-4F61-A1D5-0FEA33FFC0C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956253" y="3439839"/>
                  <a:ext cx="5472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66EC166-54D8-4623-A4FC-726D28C719F6}"/>
              </a:ext>
            </a:extLst>
          </p:cNvPr>
          <p:cNvGrpSpPr/>
          <p:nvPr/>
        </p:nvGrpSpPr>
        <p:grpSpPr>
          <a:xfrm>
            <a:off x="935693" y="306759"/>
            <a:ext cx="586440" cy="319320"/>
            <a:chOff x="935693" y="306759"/>
            <a:chExt cx="58644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27235FA-C16E-4D64-B6D4-13A4F301D8D1}"/>
                    </a:ext>
                  </a:extLst>
                </p14:cNvPr>
                <p14:cNvContentPartPr/>
                <p14:nvPr/>
              </p14:nvContentPartPr>
              <p14:xfrm>
                <a:off x="1006253" y="306759"/>
                <a:ext cx="270360" cy="12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27235FA-C16E-4D64-B6D4-13A4F301D8D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97613" y="297759"/>
                  <a:ext cx="288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FB756ED-9ED1-4D96-92E6-E71DA880E0B9}"/>
                    </a:ext>
                  </a:extLst>
                </p14:cNvPr>
                <p14:cNvContentPartPr/>
                <p14:nvPr/>
              </p14:nvContentPartPr>
              <p14:xfrm>
                <a:off x="935693" y="337359"/>
                <a:ext cx="126360" cy="233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FB756ED-9ED1-4D96-92E6-E71DA880E0B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26693" y="328359"/>
                  <a:ext cx="1440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B01E0A5-4754-4DDA-B793-5B47057F20D9}"/>
                    </a:ext>
                  </a:extLst>
                </p14:cNvPr>
                <p14:cNvContentPartPr/>
                <p14:nvPr/>
              </p14:nvContentPartPr>
              <p14:xfrm>
                <a:off x="1153493" y="367959"/>
                <a:ext cx="368640" cy="258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B01E0A5-4754-4DDA-B793-5B47057F20D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44853" y="359319"/>
                  <a:ext cx="3862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6DC36EB-DE07-49B6-B6E1-C1E452DBDC4C}"/>
                    </a:ext>
                  </a:extLst>
                </p14:cNvPr>
                <p14:cNvContentPartPr/>
                <p14:nvPr/>
              </p14:nvContentPartPr>
              <p14:xfrm>
                <a:off x="1429613" y="337359"/>
                <a:ext cx="68040" cy="117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6DC36EB-DE07-49B6-B6E1-C1E452DBDC4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20973" y="328359"/>
                  <a:ext cx="85680" cy="13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4FDF97-82DA-48A1-87E9-045B026CE247}"/>
              </a:ext>
            </a:extLst>
          </p:cNvPr>
          <p:cNvGrpSpPr/>
          <p:nvPr/>
        </p:nvGrpSpPr>
        <p:grpSpPr>
          <a:xfrm>
            <a:off x="1731293" y="239439"/>
            <a:ext cx="662400" cy="368280"/>
            <a:chOff x="1731293" y="239439"/>
            <a:chExt cx="662400" cy="3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BD3BDE-07C9-4A4B-84B3-BFEC57A88E1A}"/>
                    </a:ext>
                  </a:extLst>
                </p14:cNvPr>
                <p14:cNvContentPartPr/>
                <p14:nvPr/>
              </p14:nvContentPartPr>
              <p14:xfrm>
                <a:off x="1731293" y="239439"/>
                <a:ext cx="186840" cy="304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BD3BDE-07C9-4A4B-84B3-BFEC57A88E1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722653" y="230439"/>
                  <a:ext cx="2044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44C43CE-9CD1-4DD0-92A0-C84761BC49F4}"/>
                    </a:ext>
                  </a:extLst>
                </p14:cNvPr>
                <p14:cNvContentPartPr/>
                <p14:nvPr/>
              </p14:nvContentPartPr>
              <p14:xfrm>
                <a:off x="1896533" y="337359"/>
                <a:ext cx="497160" cy="270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44C43CE-9CD1-4DD0-92A0-C84761BC49F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887533" y="328359"/>
                  <a:ext cx="514800" cy="28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7DABF5A-6B66-45B3-9F21-C653D88B5CBA}"/>
              </a:ext>
            </a:extLst>
          </p:cNvPr>
          <p:cNvGrpSpPr/>
          <p:nvPr/>
        </p:nvGrpSpPr>
        <p:grpSpPr>
          <a:xfrm>
            <a:off x="2572253" y="293799"/>
            <a:ext cx="257040" cy="436680"/>
            <a:chOff x="2572253" y="293799"/>
            <a:chExt cx="257040" cy="43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3F4C4E2-AB01-49A8-B091-1C0CE003C1C4}"/>
                    </a:ext>
                  </a:extLst>
                </p14:cNvPr>
                <p14:cNvContentPartPr/>
                <p14:nvPr/>
              </p14:nvContentPartPr>
              <p14:xfrm>
                <a:off x="2572253" y="293799"/>
                <a:ext cx="206280" cy="277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3F4C4E2-AB01-49A8-B091-1C0CE003C1C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563253" y="285159"/>
                  <a:ext cx="2239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BD1439F-0C26-4D9D-8EA9-989F32A27463}"/>
                    </a:ext>
                  </a:extLst>
                </p14:cNvPr>
                <p14:cNvContentPartPr/>
                <p14:nvPr/>
              </p14:nvContentPartPr>
              <p14:xfrm>
                <a:off x="2773493" y="515199"/>
                <a:ext cx="55800" cy="215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BD1439F-0C26-4D9D-8EA9-989F32A2746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764853" y="506559"/>
                  <a:ext cx="7344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658F88-E53D-42F7-AEFB-3FBFCD617AA6}"/>
              </a:ext>
            </a:extLst>
          </p:cNvPr>
          <p:cNvGrpSpPr/>
          <p:nvPr/>
        </p:nvGrpSpPr>
        <p:grpSpPr>
          <a:xfrm>
            <a:off x="3111173" y="356079"/>
            <a:ext cx="331920" cy="172080"/>
            <a:chOff x="3111173" y="356079"/>
            <a:chExt cx="331920" cy="17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BC3B7D8-C14B-4BE6-972F-87F35A9079F8}"/>
                    </a:ext>
                  </a:extLst>
                </p14:cNvPr>
                <p14:cNvContentPartPr/>
                <p14:nvPr/>
              </p14:nvContentPartPr>
              <p14:xfrm>
                <a:off x="3111173" y="441759"/>
                <a:ext cx="135360" cy="12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BC3B7D8-C14B-4BE6-972F-87F35A9079F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102533" y="432759"/>
                  <a:ext cx="153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34D75C0-EE26-4D19-AFC9-52C83C281154}"/>
                    </a:ext>
                  </a:extLst>
                </p14:cNvPr>
                <p14:cNvContentPartPr/>
                <p14:nvPr/>
              </p14:nvContentPartPr>
              <p14:xfrm>
                <a:off x="3166613" y="356079"/>
                <a:ext cx="276480" cy="1720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34D75C0-EE26-4D19-AFC9-52C83C28115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157613" y="347079"/>
                  <a:ext cx="294120" cy="18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1BC15CD-AA86-4AF3-AF4E-90E69E5807C1}"/>
              </a:ext>
            </a:extLst>
          </p:cNvPr>
          <p:cNvGrpSpPr/>
          <p:nvPr/>
        </p:nvGrpSpPr>
        <p:grpSpPr>
          <a:xfrm>
            <a:off x="3706613" y="251319"/>
            <a:ext cx="847080" cy="387000"/>
            <a:chOff x="3706613" y="251319"/>
            <a:chExt cx="847080" cy="3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CBE32AA-D015-4482-B332-35D07A880A5C}"/>
                    </a:ext>
                  </a:extLst>
                </p14:cNvPr>
                <p14:cNvContentPartPr/>
                <p14:nvPr/>
              </p14:nvContentPartPr>
              <p14:xfrm>
                <a:off x="3706613" y="392439"/>
                <a:ext cx="387000" cy="37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CBE32AA-D015-4482-B332-35D07A880A5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697613" y="383799"/>
                  <a:ext cx="4046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0F150AF-B640-44B3-A6AD-3E7C5368AA09}"/>
                    </a:ext>
                  </a:extLst>
                </p14:cNvPr>
                <p14:cNvContentPartPr/>
                <p14:nvPr/>
              </p14:nvContentPartPr>
              <p14:xfrm>
                <a:off x="4283333" y="251319"/>
                <a:ext cx="203040" cy="309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0F150AF-B640-44B3-A6AD-3E7C5368AA0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274693" y="242679"/>
                  <a:ext cx="2206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01F8D19-6507-4952-BB8B-587E5F229E0C}"/>
                    </a:ext>
                  </a:extLst>
                </p14:cNvPr>
                <p14:cNvContentPartPr/>
                <p14:nvPr/>
              </p14:nvContentPartPr>
              <p14:xfrm>
                <a:off x="4163453" y="276159"/>
                <a:ext cx="181800" cy="294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01F8D19-6507-4952-BB8B-587E5F229E0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154813" y="267159"/>
                  <a:ext cx="1994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E2EC47B-8116-4614-87A0-25A37B4D8364}"/>
                    </a:ext>
                  </a:extLst>
                </p14:cNvPr>
                <p14:cNvContentPartPr/>
                <p14:nvPr/>
              </p14:nvContentPartPr>
              <p14:xfrm>
                <a:off x="4399973" y="539679"/>
                <a:ext cx="153720" cy="98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E2EC47B-8116-4614-87A0-25A37B4D836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390973" y="531039"/>
                  <a:ext cx="171360" cy="11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1A2B88A-9220-4B02-8B58-C111FD6B59F5}"/>
              </a:ext>
            </a:extLst>
          </p:cNvPr>
          <p:cNvGrpSpPr/>
          <p:nvPr/>
        </p:nvGrpSpPr>
        <p:grpSpPr>
          <a:xfrm>
            <a:off x="4823333" y="325119"/>
            <a:ext cx="570960" cy="135360"/>
            <a:chOff x="4823333" y="325119"/>
            <a:chExt cx="570960" cy="13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E00AE25-231F-4B6D-8E8A-7C20878EE023}"/>
                    </a:ext>
                  </a:extLst>
                </p14:cNvPr>
                <p14:cNvContentPartPr/>
                <p14:nvPr/>
              </p14:nvContentPartPr>
              <p14:xfrm>
                <a:off x="4829453" y="325119"/>
                <a:ext cx="104760" cy="6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E00AE25-231F-4B6D-8E8A-7C20878EE02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820813" y="316119"/>
                  <a:ext cx="1224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31A810F-6432-49AF-A128-A157307AF488}"/>
                    </a:ext>
                  </a:extLst>
                </p14:cNvPr>
                <p14:cNvContentPartPr/>
                <p14:nvPr/>
              </p14:nvContentPartPr>
              <p14:xfrm>
                <a:off x="4823333" y="325119"/>
                <a:ext cx="570960" cy="135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31A810F-6432-49AF-A128-A157307AF48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814693" y="316119"/>
                  <a:ext cx="588600" cy="153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03707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C624377-F324-43F6-B5E2-5C8D2BE6837E}"/>
              </a:ext>
            </a:extLst>
          </p:cNvPr>
          <p:cNvGrpSpPr/>
          <p:nvPr/>
        </p:nvGrpSpPr>
        <p:grpSpPr>
          <a:xfrm>
            <a:off x="705293" y="257439"/>
            <a:ext cx="1289160" cy="452520"/>
            <a:chOff x="705293" y="257439"/>
            <a:chExt cx="1289160" cy="45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1060F5A-72FB-4525-A9E7-6788E71BB9D5}"/>
                    </a:ext>
                  </a:extLst>
                </p14:cNvPr>
                <p14:cNvContentPartPr/>
                <p14:nvPr/>
              </p14:nvContentPartPr>
              <p14:xfrm>
                <a:off x="846773" y="281919"/>
                <a:ext cx="227520" cy="356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1060F5A-72FB-4525-A9E7-6788E71BB9D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7773" y="273279"/>
                  <a:ext cx="24516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ACDBA62-7FA6-4570-8C2A-B401F62E6CE7}"/>
                    </a:ext>
                  </a:extLst>
                </p14:cNvPr>
                <p14:cNvContentPartPr/>
                <p14:nvPr/>
              </p14:nvContentPartPr>
              <p14:xfrm>
                <a:off x="938933" y="257439"/>
                <a:ext cx="221040" cy="338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ACDBA62-7FA6-4570-8C2A-B401F62E6CE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0293" y="248799"/>
                  <a:ext cx="2386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C1C3C92-5649-44E9-AF10-C757CAF23801}"/>
                    </a:ext>
                  </a:extLst>
                </p14:cNvPr>
                <p14:cNvContentPartPr/>
                <p14:nvPr/>
              </p14:nvContentPartPr>
              <p14:xfrm>
                <a:off x="1327373" y="288399"/>
                <a:ext cx="231840" cy="281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C1C3C92-5649-44E9-AF10-C757CAF2380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18373" y="279399"/>
                  <a:ext cx="2494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B91765F-04EA-4D06-9089-09EE51BEA0F4}"/>
                    </a:ext>
                  </a:extLst>
                </p14:cNvPr>
                <p14:cNvContentPartPr/>
                <p14:nvPr/>
              </p14:nvContentPartPr>
              <p14:xfrm>
                <a:off x="1576853" y="259239"/>
                <a:ext cx="252000" cy="293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B91765F-04EA-4D06-9089-09EE51BEA0F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68213" y="250599"/>
                  <a:ext cx="2696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9A8CCF-B6C5-4F6A-B8E6-F343C48D1EBF}"/>
                    </a:ext>
                  </a:extLst>
                </p14:cNvPr>
                <p14:cNvContentPartPr/>
                <p14:nvPr/>
              </p14:nvContentPartPr>
              <p14:xfrm>
                <a:off x="705293" y="668559"/>
                <a:ext cx="1289160" cy="41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9A8CCF-B6C5-4F6A-B8E6-F343C48D1E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6653" y="659919"/>
                  <a:ext cx="1306800" cy="5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A395938E-F388-4F52-BEDB-DF2CDDB0FD7A}"/>
              </a:ext>
            </a:extLst>
          </p:cNvPr>
          <p:cNvGrpSpPr/>
          <p:nvPr/>
        </p:nvGrpSpPr>
        <p:grpSpPr>
          <a:xfrm>
            <a:off x="4086773" y="478479"/>
            <a:ext cx="663120" cy="129240"/>
            <a:chOff x="4086773" y="478479"/>
            <a:chExt cx="663120" cy="12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F72FE27-EBE3-488F-BFBE-2322891827CD}"/>
                    </a:ext>
                  </a:extLst>
                </p14:cNvPr>
                <p14:cNvContentPartPr/>
                <p14:nvPr/>
              </p14:nvContentPartPr>
              <p14:xfrm>
                <a:off x="4086773" y="478479"/>
                <a:ext cx="252000" cy="1231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F72FE27-EBE3-488F-BFBE-2322891827C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78133" y="469839"/>
                  <a:ext cx="2696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F645FA0F-D179-4A21-968F-7204C2A21D39}"/>
                    </a:ext>
                  </a:extLst>
                </p14:cNvPr>
                <p14:cNvContentPartPr/>
                <p14:nvPr/>
              </p14:nvContentPartPr>
              <p14:xfrm>
                <a:off x="4369373" y="540039"/>
                <a:ext cx="171360" cy="126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F645FA0F-D179-4A21-968F-7204C2A21D3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60373" y="531399"/>
                  <a:ext cx="189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B5A07C69-840E-434B-952B-9D62596C4432}"/>
                    </a:ext>
                  </a:extLst>
                </p14:cNvPr>
                <p14:cNvContentPartPr/>
                <p14:nvPr/>
              </p14:nvContentPartPr>
              <p14:xfrm>
                <a:off x="4430933" y="509079"/>
                <a:ext cx="86040" cy="986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B5A07C69-840E-434B-952B-9D62596C443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21933" y="500439"/>
                  <a:ext cx="1036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1DCA7F44-1218-4BAC-8406-B53ADADBC2A5}"/>
                    </a:ext>
                  </a:extLst>
                </p14:cNvPr>
                <p14:cNvContentPartPr/>
                <p14:nvPr/>
              </p14:nvContentPartPr>
              <p14:xfrm>
                <a:off x="4653773" y="515559"/>
                <a:ext cx="96120" cy="730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1DCA7F44-1218-4BAC-8406-B53ADADBC2A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44773" y="506919"/>
                  <a:ext cx="11376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5DEA5B51-D753-4CFB-8D45-DFFC96DC68B9}"/>
                  </a:ext>
                </a:extLst>
              </p14:cNvPr>
              <p14:cNvContentPartPr/>
              <p14:nvPr/>
            </p14:nvContentPartPr>
            <p14:xfrm>
              <a:off x="5780573" y="1245639"/>
              <a:ext cx="86400" cy="1260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5DEA5B51-D753-4CFB-8D45-DFFC96DC68B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71933" y="1236639"/>
                <a:ext cx="10404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88F9C923-5EF5-4BA1-94C7-0D1BE706FC97}"/>
                  </a:ext>
                </a:extLst>
              </p14:cNvPr>
              <p14:cNvContentPartPr/>
              <p14:nvPr/>
            </p14:nvContentPartPr>
            <p14:xfrm>
              <a:off x="1239173" y="3282519"/>
              <a:ext cx="270360" cy="209520"/>
            </p14:xfrm>
          </p:contentPart>
        </mc:Choice>
        <mc:Fallback xmlns=""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88F9C923-5EF5-4BA1-94C7-0D1BE706FC9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30533" y="3273879"/>
                <a:ext cx="288000" cy="22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4" name="Group 253">
            <a:extLst>
              <a:ext uri="{FF2B5EF4-FFF2-40B4-BE49-F238E27FC236}">
                <a16:creationId xmlns:a16="http://schemas.microsoft.com/office/drawing/2014/main" id="{A3285AFB-ADD4-42F1-8638-7A02758ADA5D}"/>
              </a:ext>
            </a:extLst>
          </p:cNvPr>
          <p:cNvGrpSpPr/>
          <p:nvPr/>
        </p:nvGrpSpPr>
        <p:grpSpPr>
          <a:xfrm>
            <a:off x="1036493" y="975639"/>
            <a:ext cx="5837400" cy="2099880"/>
            <a:chOff x="1036493" y="975639"/>
            <a:chExt cx="5837400" cy="20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B675092-C5A6-4A5D-B6DF-C127E3316E59}"/>
                    </a:ext>
                  </a:extLst>
                </p14:cNvPr>
                <p14:cNvContentPartPr/>
                <p14:nvPr/>
              </p14:nvContentPartPr>
              <p14:xfrm>
                <a:off x="1036493" y="1159599"/>
                <a:ext cx="267840" cy="353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B675092-C5A6-4A5D-B6DF-C127E3316E5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27853" y="1150599"/>
                  <a:ext cx="2854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49D6B31-7941-4DEC-B3C4-DAB020D2D60F}"/>
                    </a:ext>
                  </a:extLst>
                </p14:cNvPr>
                <p14:cNvContentPartPr/>
                <p14:nvPr/>
              </p14:nvContentPartPr>
              <p14:xfrm>
                <a:off x="1306853" y="1184079"/>
                <a:ext cx="270360" cy="276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49D6B31-7941-4DEC-B3C4-DAB020D2D60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98213" y="1175439"/>
                  <a:ext cx="2880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A401A38-C8CB-440B-B1C1-8C4D2FE74BB5}"/>
                    </a:ext>
                  </a:extLst>
                </p14:cNvPr>
                <p14:cNvContentPartPr/>
                <p14:nvPr/>
              </p14:nvContentPartPr>
              <p14:xfrm>
                <a:off x="1724093" y="1104159"/>
                <a:ext cx="313560" cy="399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A401A38-C8CB-440B-B1C1-8C4D2FE74BB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715093" y="1095519"/>
                  <a:ext cx="33120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A777441-3468-40EB-B73D-95F19DBAA678}"/>
                    </a:ext>
                  </a:extLst>
                </p14:cNvPr>
                <p14:cNvContentPartPr/>
                <p14:nvPr/>
              </p14:nvContentPartPr>
              <p14:xfrm>
                <a:off x="1724453" y="1018479"/>
                <a:ext cx="252000" cy="344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A777441-3468-40EB-B73D-95F19DBAA67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715453" y="1009839"/>
                  <a:ext cx="2696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2581017-F7AF-4B07-879F-E8894E64A32B}"/>
                    </a:ext>
                  </a:extLst>
                </p14:cNvPr>
                <p14:cNvContentPartPr/>
                <p14:nvPr/>
              </p14:nvContentPartPr>
              <p14:xfrm>
                <a:off x="2160053" y="1233399"/>
                <a:ext cx="129240" cy="80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2581017-F7AF-4B07-879F-E8894E64A32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51053" y="1224399"/>
                  <a:ext cx="1468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0145704-9784-47DC-84D7-558D4ECC5000}"/>
                    </a:ext>
                  </a:extLst>
                </p14:cNvPr>
                <p14:cNvContentPartPr/>
                <p14:nvPr/>
              </p14:nvContentPartPr>
              <p14:xfrm>
                <a:off x="2491253" y="1331679"/>
                <a:ext cx="98640" cy="6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0145704-9784-47DC-84D7-558D4ECC500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82613" y="1322679"/>
                  <a:ext cx="1162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70A0144-58E9-4BE9-8D69-4BDA0C4B7074}"/>
                    </a:ext>
                  </a:extLst>
                </p14:cNvPr>
                <p14:cNvContentPartPr/>
                <p14:nvPr/>
              </p14:nvContentPartPr>
              <p14:xfrm>
                <a:off x="4050053" y="1472799"/>
                <a:ext cx="68040" cy="123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70A0144-58E9-4BE9-8D69-4BDA0C4B707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041413" y="1463799"/>
                  <a:ext cx="856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4E89226-D4E7-4BCD-B2BC-D7831C7A5A73}"/>
                    </a:ext>
                  </a:extLst>
                </p14:cNvPr>
                <p14:cNvContentPartPr/>
                <p14:nvPr/>
              </p14:nvContentPartPr>
              <p14:xfrm>
                <a:off x="4694453" y="1122159"/>
                <a:ext cx="227520" cy="209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4E89226-D4E7-4BCD-B2BC-D7831C7A5A7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85813" y="1113519"/>
                  <a:ext cx="2451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260842-08A6-4388-9678-A894F558F52E}"/>
                    </a:ext>
                  </a:extLst>
                </p14:cNvPr>
                <p14:cNvContentPartPr/>
                <p14:nvPr/>
              </p14:nvContentPartPr>
              <p14:xfrm>
                <a:off x="4964453" y="1147359"/>
                <a:ext cx="178200" cy="147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260842-08A6-4388-9678-A894F558F52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955813" y="1138719"/>
                  <a:ext cx="1958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6C15946-2B68-4178-9348-1838D67A1DDB}"/>
                    </a:ext>
                  </a:extLst>
                </p14:cNvPr>
                <p14:cNvContentPartPr/>
                <p14:nvPr/>
              </p14:nvContentPartPr>
              <p14:xfrm>
                <a:off x="5050493" y="1171839"/>
                <a:ext cx="135360" cy="123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6C15946-2B68-4178-9348-1838D67A1DD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041853" y="1163199"/>
                  <a:ext cx="1530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6277492-311C-42C9-BE7E-98296488BADE}"/>
                    </a:ext>
                  </a:extLst>
                </p14:cNvPr>
                <p14:cNvContentPartPr/>
                <p14:nvPr/>
              </p14:nvContentPartPr>
              <p14:xfrm>
                <a:off x="5320493" y="1067079"/>
                <a:ext cx="270360" cy="283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6277492-311C-42C9-BE7E-98296488BAD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311853" y="1058439"/>
                  <a:ext cx="2880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A1AAC4B-3F78-4644-BD1D-D4E54095A1A7}"/>
                    </a:ext>
                  </a:extLst>
                </p14:cNvPr>
                <p14:cNvContentPartPr/>
                <p14:nvPr/>
              </p14:nvContentPartPr>
              <p14:xfrm>
                <a:off x="5375933" y="975639"/>
                <a:ext cx="522000" cy="141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A1AAC4B-3F78-4644-BD1D-D4E54095A1A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366933" y="966639"/>
                  <a:ext cx="5396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6FA7FCF-E57E-48C4-ADA2-329CFE3F3814}"/>
                    </a:ext>
                  </a:extLst>
                </p14:cNvPr>
                <p14:cNvContentPartPr/>
                <p14:nvPr/>
              </p14:nvContentPartPr>
              <p14:xfrm>
                <a:off x="5762213" y="1221159"/>
                <a:ext cx="24840" cy="30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6FA7FCF-E57E-48C4-ADA2-329CFE3F381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753573" y="1212159"/>
                  <a:ext cx="424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436AACE-2CC8-41AC-8FFE-69B5A904DF86}"/>
                    </a:ext>
                  </a:extLst>
                </p14:cNvPr>
                <p14:cNvContentPartPr/>
                <p14:nvPr/>
              </p14:nvContentPartPr>
              <p14:xfrm>
                <a:off x="6149213" y="1141239"/>
                <a:ext cx="205560" cy="123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436AACE-2CC8-41AC-8FFE-69B5A904DF8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40573" y="1132599"/>
                  <a:ext cx="2232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4182619-8A5C-4B3A-B9A7-4FCBBF3EB14F}"/>
                    </a:ext>
                  </a:extLst>
                </p14:cNvPr>
                <p14:cNvContentPartPr/>
                <p14:nvPr/>
              </p14:nvContentPartPr>
              <p14:xfrm>
                <a:off x="2595653" y="1251759"/>
                <a:ext cx="154080" cy="264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4182619-8A5C-4B3A-B9A7-4FCBBF3EB14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587013" y="1242759"/>
                  <a:ext cx="1717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30DE197-F34A-49EE-BBE4-222779B6F43C}"/>
                    </a:ext>
                  </a:extLst>
                </p14:cNvPr>
                <p14:cNvContentPartPr/>
                <p14:nvPr/>
              </p14:nvContentPartPr>
              <p14:xfrm>
                <a:off x="2742893" y="1122879"/>
                <a:ext cx="18720" cy="12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30DE197-F34A-49EE-BBE4-222779B6F43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734253" y="1113879"/>
                  <a:ext cx="363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3402838-D754-43A9-A000-817EAAD6DEBF}"/>
                    </a:ext>
                  </a:extLst>
                </p14:cNvPr>
                <p14:cNvContentPartPr/>
                <p14:nvPr/>
              </p14:nvContentPartPr>
              <p14:xfrm>
                <a:off x="2822813" y="1263999"/>
                <a:ext cx="221040" cy="14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3402838-D754-43A9-A000-817EAAD6DEB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813813" y="1255359"/>
                  <a:ext cx="2386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4524D91-53E6-45BD-9C99-F42D51E0CB1F}"/>
                    </a:ext>
                  </a:extLst>
                </p14:cNvPr>
                <p14:cNvContentPartPr/>
                <p14:nvPr/>
              </p14:nvContentPartPr>
              <p14:xfrm>
                <a:off x="2990213" y="1245639"/>
                <a:ext cx="311760" cy="307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4524D91-53E6-45BD-9C99-F42D51E0CB1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981213" y="1236639"/>
                  <a:ext cx="3294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2027145-E5DE-45E1-B31A-40A17EF6A73E}"/>
                    </a:ext>
                  </a:extLst>
                </p14:cNvPr>
                <p14:cNvContentPartPr/>
                <p14:nvPr/>
              </p14:nvContentPartPr>
              <p14:xfrm>
                <a:off x="3516173" y="1110639"/>
                <a:ext cx="12600" cy="288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2027145-E5DE-45E1-B31A-40A17EF6A73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07533" y="1101639"/>
                  <a:ext cx="3024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E1AEDB6-FB1C-48AD-BB55-09A0528DF632}"/>
                    </a:ext>
                  </a:extLst>
                </p14:cNvPr>
                <p14:cNvContentPartPr/>
                <p14:nvPr/>
              </p14:nvContentPartPr>
              <p14:xfrm>
                <a:off x="3694373" y="1098399"/>
                <a:ext cx="12600" cy="294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E1AEDB6-FB1C-48AD-BB55-09A0528DF63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685373" y="1089399"/>
                  <a:ext cx="302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100C221-2A88-4B25-846D-43ED7AB88816}"/>
                    </a:ext>
                  </a:extLst>
                </p14:cNvPr>
                <p14:cNvContentPartPr/>
                <p14:nvPr/>
              </p14:nvContentPartPr>
              <p14:xfrm>
                <a:off x="3491693" y="975639"/>
                <a:ext cx="239760" cy="300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100C221-2A88-4B25-846D-43ED7AB8881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483053" y="966639"/>
                  <a:ext cx="25740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F821ADC8-2A93-4E7E-829C-AA93C4A53152}"/>
                    </a:ext>
                  </a:extLst>
                </p14:cNvPr>
                <p14:cNvContentPartPr/>
                <p14:nvPr/>
              </p14:nvContentPartPr>
              <p14:xfrm>
                <a:off x="2626253" y="1595559"/>
                <a:ext cx="1104480" cy="1231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F821ADC8-2A93-4E7E-829C-AA93C4A5315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617613" y="1586559"/>
                  <a:ext cx="112212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92317208-BDAB-46E7-B772-F154F22BBEF4}"/>
                    </a:ext>
                  </a:extLst>
                </p14:cNvPr>
                <p14:cNvContentPartPr/>
                <p14:nvPr/>
              </p14:nvContentPartPr>
              <p14:xfrm>
                <a:off x="2656133" y="1558479"/>
                <a:ext cx="964800" cy="190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92317208-BDAB-46E7-B772-F154F22BBEF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647493" y="1549479"/>
                  <a:ext cx="9824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869D4B9C-376E-4FCC-9C00-5FDE733969BA}"/>
                    </a:ext>
                  </a:extLst>
                </p14:cNvPr>
                <p14:cNvContentPartPr/>
                <p14:nvPr/>
              </p14:nvContentPartPr>
              <p14:xfrm>
                <a:off x="4804973" y="1705719"/>
                <a:ext cx="282600" cy="248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869D4B9C-376E-4FCC-9C00-5FDE733969B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796333" y="1697079"/>
                  <a:ext cx="3002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05527EB4-E46A-40BF-BFCC-E45D094ECCCC}"/>
                    </a:ext>
                  </a:extLst>
                </p14:cNvPr>
                <p14:cNvContentPartPr/>
                <p14:nvPr/>
              </p14:nvContentPartPr>
              <p14:xfrm>
                <a:off x="4817213" y="1662879"/>
                <a:ext cx="68040" cy="23976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05527EB4-E46A-40BF-BFCC-E45D094ECCC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08573" y="1654239"/>
                  <a:ext cx="8568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40518743-8EC6-4F05-B59A-6025AEA3BCAF}"/>
                    </a:ext>
                  </a:extLst>
                </p14:cNvPr>
                <p14:cNvContentPartPr/>
                <p14:nvPr/>
              </p14:nvContentPartPr>
              <p14:xfrm>
                <a:off x="4804973" y="1639479"/>
                <a:ext cx="1194840" cy="3931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40518743-8EC6-4F05-B59A-6025AEA3BCA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96333" y="1630479"/>
                  <a:ext cx="121248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F9AB259E-1CD4-422B-A11B-2D9657D52381}"/>
                    </a:ext>
                  </a:extLst>
                </p14:cNvPr>
                <p14:cNvContentPartPr/>
                <p14:nvPr/>
              </p14:nvContentPartPr>
              <p14:xfrm>
                <a:off x="6253253" y="1634799"/>
                <a:ext cx="620640" cy="2739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F9AB259E-1CD4-422B-A11B-2D9657D5238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244613" y="1625799"/>
                  <a:ext cx="63828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664C98DA-1199-4233-949A-925E47A718A2}"/>
                    </a:ext>
                  </a:extLst>
                </p14:cNvPr>
                <p14:cNvContentPartPr/>
                <p14:nvPr/>
              </p14:nvContentPartPr>
              <p14:xfrm>
                <a:off x="2135573" y="2362359"/>
                <a:ext cx="372600" cy="435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664C98DA-1199-4233-949A-925E47A718A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126573" y="2353719"/>
                  <a:ext cx="39024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9B74DFE-D31E-4D8F-98B8-7A88CD4858D5}"/>
                    </a:ext>
                  </a:extLst>
                </p14:cNvPr>
                <p14:cNvContentPartPr/>
                <p14:nvPr/>
              </p14:nvContentPartPr>
              <p14:xfrm>
                <a:off x="2141693" y="2558919"/>
                <a:ext cx="233640" cy="187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9B74DFE-D31E-4D8F-98B8-7A88CD4858D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132693" y="2549919"/>
                  <a:ext cx="2512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67E977A7-900C-40A4-B520-4403B4779D78}"/>
                    </a:ext>
                  </a:extLst>
                </p14:cNvPr>
                <p14:cNvContentPartPr/>
                <p14:nvPr/>
              </p14:nvContentPartPr>
              <p14:xfrm>
                <a:off x="2295053" y="2258319"/>
                <a:ext cx="448200" cy="3564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67E977A7-900C-40A4-B520-4403B4779D7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286053" y="2249319"/>
                  <a:ext cx="46584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6A35E186-76FF-4182-98FA-D1DBC0AA1E1D}"/>
                    </a:ext>
                  </a:extLst>
                </p14:cNvPr>
                <p14:cNvContentPartPr/>
                <p14:nvPr/>
              </p14:nvContentPartPr>
              <p14:xfrm>
                <a:off x="2976533" y="2344359"/>
                <a:ext cx="405000" cy="3686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6A35E186-76FF-4182-98FA-D1DBC0AA1E1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967893" y="2335359"/>
                  <a:ext cx="4226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0A0759F0-42B8-447B-AF15-5BC0EE6C7527}"/>
                    </a:ext>
                  </a:extLst>
                </p14:cNvPr>
                <p14:cNvContentPartPr/>
                <p14:nvPr/>
              </p14:nvContentPartPr>
              <p14:xfrm>
                <a:off x="3326093" y="2233479"/>
                <a:ext cx="221400" cy="64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0A0759F0-42B8-447B-AF15-5BC0EE6C752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317093" y="2224839"/>
                  <a:ext cx="2390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2530EAAB-5A9F-4836-9020-379CC63CD98F}"/>
                    </a:ext>
                  </a:extLst>
                </p14:cNvPr>
                <p14:cNvContentPartPr/>
                <p14:nvPr/>
              </p14:nvContentPartPr>
              <p14:xfrm>
                <a:off x="1331693" y="2080479"/>
                <a:ext cx="546480" cy="995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2530EAAB-5A9F-4836-9020-379CC63CD98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322693" y="2071479"/>
                  <a:ext cx="564120" cy="10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70723015-88F9-458F-9941-65BD4711A77F}"/>
                    </a:ext>
                  </a:extLst>
                </p14:cNvPr>
                <p14:cNvContentPartPr/>
                <p14:nvPr/>
              </p14:nvContentPartPr>
              <p14:xfrm>
                <a:off x="1419533" y="2350479"/>
                <a:ext cx="341280" cy="3384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70723015-88F9-458F-9941-65BD4711A77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410893" y="2341479"/>
                  <a:ext cx="35892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A29BF73-AE25-49D8-922D-E6FBA09AEA51}"/>
                    </a:ext>
                  </a:extLst>
                </p14:cNvPr>
                <p14:cNvContentPartPr/>
                <p14:nvPr/>
              </p14:nvContentPartPr>
              <p14:xfrm>
                <a:off x="3988853" y="2350119"/>
                <a:ext cx="117000" cy="493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A29BF73-AE25-49D8-922D-E6FBA09AEA5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979853" y="2341479"/>
                  <a:ext cx="1346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474F76D1-D6CD-4BA7-8151-264660818E21}"/>
                    </a:ext>
                  </a:extLst>
                </p14:cNvPr>
                <p14:cNvContentPartPr/>
                <p14:nvPr/>
              </p14:nvContentPartPr>
              <p14:xfrm>
                <a:off x="3921173" y="2503839"/>
                <a:ext cx="203040" cy="370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474F76D1-D6CD-4BA7-8151-264660818E2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912533" y="2494839"/>
                  <a:ext cx="2206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B7CCA63E-C203-4176-9FC6-89F1F353C464}"/>
                    </a:ext>
                  </a:extLst>
                </p14:cNvPr>
                <p14:cNvContentPartPr/>
                <p14:nvPr/>
              </p14:nvContentPartPr>
              <p14:xfrm>
                <a:off x="4304213" y="2436159"/>
                <a:ext cx="216360" cy="1785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B7CCA63E-C203-4176-9FC6-89F1F353C46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295573" y="2427519"/>
                  <a:ext cx="2340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9FDDD65-D346-4827-BD5B-296C4CF8A2F3}"/>
                    </a:ext>
                  </a:extLst>
                </p14:cNvPr>
                <p14:cNvContentPartPr/>
                <p14:nvPr/>
              </p14:nvContentPartPr>
              <p14:xfrm>
                <a:off x="4126373" y="1356159"/>
                <a:ext cx="531720" cy="5342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9FDDD65-D346-4827-BD5B-296C4CF8A2F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117733" y="1347159"/>
                  <a:ext cx="54936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2B8F5C4-D651-4BCC-AA76-665DCE233CD0}"/>
                    </a:ext>
                  </a:extLst>
                </p14:cNvPr>
                <p14:cNvContentPartPr/>
                <p14:nvPr/>
              </p14:nvContentPartPr>
              <p14:xfrm>
                <a:off x="4068413" y="1681239"/>
                <a:ext cx="473040" cy="3931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2B8F5C4-D651-4BCC-AA76-665DCE233CD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059773" y="1672599"/>
                  <a:ext cx="49068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4354BC8E-968C-42E4-88FE-07BB09A834B8}"/>
                    </a:ext>
                  </a:extLst>
                </p14:cNvPr>
                <p14:cNvContentPartPr/>
                <p14:nvPr/>
              </p14:nvContentPartPr>
              <p14:xfrm>
                <a:off x="3946013" y="1785639"/>
                <a:ext cx="221040" cy="2991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4354BC8E-968C-42E4-88FE-07BB09A834B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937373" y="1776999"/>
                  <a:ext cx="238680" cy="316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2869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89BC3B2-08FE-4612-9391-100634CFF2E6}"/>
              </a:ext>
            </a:extLst>
          </p:cNvPr>
          <p:cNvGrpSpPr/>
          <p:nvPr/>
        </p:nvGrpSpPr>
        <p:grpSpPr>
          <a:xfrm>
            <a:off x="624983" y="196328"/>
            <a:ext cx="4472280" cy="439200"/>
            <a:chOff x="624983" y="196328"/>
            <a:chExt cx="4472280" cy="43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C39D10D-FB1A-400B-94FB-3017E40D2069}"/>
                    </a:ext>
                  </a:extLst>
                </p14:cNvPr>
                <p14:cNvContentPartPr/>
                <p14:nvPr/>
              </p14:nvContentPartPr>
              <p14:xfrm>
                <a:off x="654863" y="284888"/>
                <a:ext cx="207000" cy="157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C39D10D-FB1A-400B-94FB-3017E40D206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6223" y="276248"/>
                  <a:ext cx="224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8B2D1FC-9A6E-4AD1-B483-9D173907E5C3}"/>
                    </a:ext>
                  </a:extLst>
                </p14:cNvPr>
                <p14:cNvContentPartPr/>
                <p14:nvPr/>
              </p14:nvContentPartPr>
              <p14:xfrm>
                <a:off x="914063" y="212168"/>
                <a:ext cx="77400" cy="236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8B2D1FC-9A6E-4AD1-B483-9D173907E5C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5423" y="203528"/>
                  <a:ext cx="950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9E1B251-6ED1-479C-83F4-36EB23133F77}"/>
                    </a:ext>
                  </a:extLst>
                </p14:cNvPr>
                <p14:cNvContentPartPr/>
                <p14:nvPr/>
              </p14:nvContentPartPr>
              <p14:xfrm>
                <a:off x="855383" y="271208"/>
                <a:ext cx="489960" cy="123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9E1B251-6ED1-479C-83F4-36EB23133F7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6383" y="262208"/>
                  <a:ext cx="5076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9259481-3520-416B-A0B6-C877A73D87F6}"/>
                    </a:ext>
                  </a:extLst>
                </p14:cNvPr>
                <p14:cNvContentPartPr/>
                <p14:nvPr/>
              </p14:nvContentPartPr>
              <p14:xfrm>
                <a:off x="1274063" y="300728"/>
                <a:ext cx="141840" cy="12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9259481-3520-416B-A0B6-C877A73D87F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65423" y="291728"/>
                  <a:ext cx="159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CD48532-9A8B-4AD2-8886-E1A3C0505580}"/>
                    </a:ext>
                  </a:extLst>
                </p14:cNvPr>
                <p14:cNvContentPartPr/>
                <p14:nvPr/>
              </p14:nvContentPartPr>
              <p14:xfrm>
                <a:off x="1374143" y="347888"/>
                <a:ext cx="189360" cy="101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CD48532-9A8B-4AD2-8886-E1A3C050558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65143" y="338888"/>
                  <a:ext cx="2070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1B02795-10C1-4403-92D3-847CD8EA962A}"/>
                    </a:ext>
                  </a:extLst>
                </p14:cNvPr>
                <p14:cNvContentPartPr/>
                <p14:nvPr/>
              </p14:nvContentPartPr>
              <p14:xfrm>
                <a:off x="2040863" y="235928"/>
                <a:ext cx="183600" cy="172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1B02795-10C1-4403-92D3-847CD8EA962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31863" y="226928"/>
                  <a:ext cx="2012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AE2FD0D-E0E0-4618-92BF-B8998174BF0B}"/>
                    </a:ext>
                  </a:extLst>
                </p14:cNvPr>
                <p14:cNvContentPartPr/>
                <p14:nvPr/>
              </p14:nvContentPartPr>
              <p14:xfrm>
                <a:off x="2040863" y="330248"/>
                <a:ext cx="159480" cy="12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AE2FD0D-E0E0-4618-92BF-B8998174BF0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32223" y="321248"/>
                  <a:ext cx="177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AFC7714-0BB2-43FF-A8E5-595701C9D589}"/>
                    </a:ext>
                  </a:extLst>
                </p14:cNvPr>
                <p14:cNvContentPartPr/>
                <p14:nvPr/>
              </p14:nvContentPartPr>
              <p14:xfrm>
                <a:off x="2294663" y="229808"/>
                <a:ext cx="18000" cy="147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AFC7714-0BB2-43FF-A8E5-595701C9D58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86023" y="221168"/>
                  <a:ext cx="356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8FBC4FF-70F8-40E9-89C7-0BF3CFCD0938}"/>
                    </a:ext>
                  </a:extLst>
                </p14:cNvPr>
                <p14:cNvContentPartPr/>
                <p14:nvPr/>
              </p14:nvContentPartPr>
              <p14:xfrm>
                <a:off x="2362343" y="306488"/>
                <a:ext cx="280800" cy="65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8FBC4FF-70F8-40E9-89C7-0BF3CFCD093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53343" y="297848"/>
                  <a:ext cx="2984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6D1B566-EE6F-48F3-94B3-FA317010C87D}"/>
                    </a:ext>
                  </a:extLst>
                </p14:cNvPr>
                <p14:cNvContentPartPr/>
                <p14:nvPr/>
              </p14:nvContentPartPr>
              <p14:xfrm>
                <a:off x="2737103" y="247448"/>
                <a:ext cx="35640" cy="112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6D1B566-EE6F-48F3-94B3-FA317010C87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28463" y="238808"/>
                  <a:ext cx="532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1B0A031-4E47-4878-8081-D1F3A2BCC282}"/>
                    </a:ext>
                  </a:extLst>
                </p14:cNvPr>
                <p14:cNvContentPartPr/>
                <p14:nvPr/>
              </p14:nvContentPartPr>
              <p14:xfrm>
                <a:off x="2695703" y="318368"/>
                <a:ext cx="366120" cy="60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1B0A031-4E47-4878-8081-D1F3A2BCC28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87063" y="309728"/>
                  <a:ext cx="3837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7410F7B-F7A7-4D46-82E5-905849D1DE81}"/>
                    </a:ext>
                  </a:extLst>
                </p14:cNvPr>
                <p14:cNvContentPartPr/>
                <p14:nvPr/>
              </p14:nvContentPartPr>
              <p14:xfrm>
                <a:off x="3150383" y="196328"/>
                <a:ext cx="1575000" cy="439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7410F7B-F7A7-4D46-82E5-905849D1DE8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41743" y="187688"/>
                  <a:ext cx="159264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89E19AD-1B8F-4658-90E8-1051D39F3463}"/>
                    </a:ext>
                  </a:extLst>
                </p14:cNvPr>
                <p14:cNvContentPartPr/>
                <p14:nvPr/>
              </p14:nvContentPartPr>
              <p14:xfrm>
                <a:off x="4624943" y="235928"/>
                <a:ext cx="6120" cy="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89E19AD-1B8F-4658-90E8-1051D39F346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15943" y="22692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2480ACB-045C-4754-83BE-64C90F3C2229}"/>
                    </a:ext>
                  </a:extLst>
                </p14:cNvPr>
                <p14:cNvContentPartPr/>
                <p14:nvPr/>
              </p14:nvContentPartPr>
              <p14:xfrm>
                <a:off x="4860383" y="271208"/>
                <a:ext cx="30240" cy="101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2480ACB-045C-4754-83BE-64C90F3C222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51743" y="262208"/>
                  <a:ext cx="478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0A0CE08-0DF6-45FA-88D6-0168E3CA9E1D}"/>
                    </a:ext>
                  </a:extLst>
                </p14:cNvPr>
                <p14:cNvContentPartPr/>
                <p14:nvPr/>
              </p14:nvContentPartPr>
              <p14:xfrm>
                <a:off x="624983" y="454088"/>
                <a:ext cx="4472280" cy="141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0A0CE08-0DF6-45FA-88D6-0168E3CA9E1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6343" y="445088"/>
                  <a:ext cx="448992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923DB8-1006-45E9-A8F8-4758C5EC9775}"/>
              </a:ext>
            </a:extLst>
          </p:cNvPr>
          <p:cNvGrpSpPr/>
          <p:nvPr/>
        </p:nvGrpSpPr>
        <p:grpSpPr>
          <a:xfrm>
            <a:off x="1439303" y="755048"/>
            <a:ext cx="1529280" cy="278280"/>
            <a:chOff x="1439303" y="755048"/>
            <a:chExt cx="1529280" cy="27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45D5500-8F3A-4B6D-BD70-827F1CCEF638}"/>
                    </a:ext>
                  </a:extLst>
                </p14:cNvPr>
                <p14:cNvContentPartPr/>
                <p14:nvPr/>
              </p14:nvContentPartPr>
              <p14:xfrm>
                <a:off x="1439303" y="842888"/>
                <a:ext cx="293040" cy="190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45D5500-8F3A-4B6D-BD70-827F1CCEF63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30303" y="834248"/>
                  <a:ext cx="3106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7C95268-D1B6-4B63-8A4B-C730D05C5070}"/>
                    </a:ext>
                  </a:extLst>
                </p14:cNvPr>
                <p14:cNvContentPartPr/>
                <p14:nvPr/>
              </p14:nvContentPartPr>
              <p14:xfrm>
                <a:off x="1740263" y="878888"/>
                <a:ext cx="141840" cy="130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7C95268-D1B6-4B63-8A4B-C730D05C507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31263" y="869888"/>
                  <a:ext cx="1594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E48DC15-6DF9-4479-AA06-6AF8BDE2E350}"/>
                    </a:ext>
                  </a:extLst>
                </p14:cNvPr>
                <p14:cNvContentPartPr/>
                <p14:nvPr/>
              </p14:nvContentPartPr>
              <p14:xfrm>
                <a:off x="1740263" y="867008"/>
                <a:ext cx="147960" cy="141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E48DC15-6DF9-4479-AA06-6AF8BDE2E35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31263" y="858368"/>
                  <a:ext cx="1656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8C2FB94-0AD0-4987-9B65-35E0DB9239D1}"/>
                    </a:ext>
                  </a:extLst>
                </p14:cNvPr>
                <p14:cNvContentPartPr/>
                <p14:nvPr/>
              </p14:nvContentPartPr>
              <p14:xfrm>
                <a:off x="2046983" y="802208"/>
                <a:ext cx="236160" cy="207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8C2FB94-0AD0-4987-9B65-35E0DB9239D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037983" y="793208"/>
                  <a:ext cx="2538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F8C69B3-8468-4449-AF4D-559C410EC14B}"/>
                    </a:ext>
                  </a:extLst>
                </p14:cNvPr>
                <p14:cNvContentPartPr/>
                <p14:nvPr/>
              </p14:nvContentPartPr>
              <p14:xfrm>
                <a:off x="2076503" y="931808"/>
                <a:ext cx="130320" cy="18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F8C69B3-8468-4449-AF4D-559C410EC14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067503" y="923168"/>
                  <a:ext cx="1479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058F668-F55D-42EB-B283-CD0C7FB6B8A8}"/>
                    </a:ext>
                  </a:extLst>
                </p14:cNvPr>
                <p14:cNvContentPartPr/>
                <p14:nvPr/>
              </p14:nvContentPartPr>
              <p14:xfrm>
                <a:off x="2170823" y="755048"/>
                <a:ext cx="124200" cy="12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058F668-F55D-42EB-B283-CD0C7FB6B8A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161823" y="746048"/>
                  <a:ext cx="141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E2F231D-FC66-4391-A209-1583790D5AA1}"/>
                    </a:ext>
                  </a:extLst>
                </p14:cNvPr>
                <p14:cNvContentPartPr/>
                <p14:nvPr/>
              </p14:nvContentPartPr>
              <p14:xfrm>
                <a:off x="2495183" y="831728"/>
                <a:ext cx="118440" cy="59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E2F231D-FC66-4391-A209-1583790D5AA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486543" y="822728"/>
                  <a:ext cx="1360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CCC65DB-254D-48E8-A26D-908F0AF03F42}"/>
                    </a:ext>
                  </a:extLst>
                </p14:cNvPr>
                <p14:cNvContentPartPr/>
                <p14:nvPr/>
              </p14:nvContentPartPr>
              <p14:xfrm>
                <a:off x="2851583" y="837488"/>
                <a:ext cx="117000" cy="124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CCC65DB-254D-48E8-A26D-908F0AF03F4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842583" y="828848"/>
                  <a:ext cx="13464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2F63606-03B8-40FA-858B-C476ED4052C3}"/>
              </a:ext>
            </a:extLst>
          </p:cNvPr>
          <p:cNvGrpSpPr/>
          <p:nvPr/>
        </p:nvGrpSpPr>
        <p:grpSpPr>
          <a:xfrm>
            <a:off x="3994223" y="878168"/>
            <a:ext cx="693360" cy="137160"/>
            <a:chOff x="3994223" y="878168"/>
            <a:chExt cx="693360" cy="1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0CD49E0-EA6F-4BCC-9479-BF0CDC403104}"/>
                    </a:ext>
                  </a:extLst>
                </p14:cNvPr>
                <p14:cNvContentPartPr/>
                <p14:nvPr/>
              </p14:nvContentPartPr>
              <p14:xfrm>
                <a:off x="3994223" y="878168"/>
                <a:ext cx="318600" cy="137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0CD49E0-EA6F-4BCC-9479-BF0CDC40310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985223" y="869528"/>
                  <a:ext cx="3362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A039937-1A54-48B4-86D4-955413C53DDA}"/>
                    </a:ext>
                  </a:extLst>
                </p14:cNvPr>
                <p14:cNvContentPartPr/>
                <p14:nvPr/>
              </p14:nvContentPartPr>
              <p14:xfrm>
                <a:off x="4424423" y="884648"/>
                <a:ext cx="65160" cy="180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A039937-1A54-48B4-86D4-955413C53DD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415423" y="876008"/>
                  <a:ext cx="828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DE9C4C8-790D-4D4D-9AAE-EED78D79B1DE}"/>
                    </a:ext>
                  </a:extLst>
                </p14:cNvPr>
                <p14:cNvContentPartPr/>
                <p14:nvPr/>
              </p14:nvContentPartPr>
              <p14:xfrm>
                <a:off x="4382663" y="949448"/>
                <a:ext cx="201600" cy="30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DE9C4C8-790D-4D4D-9AAE-EED78D79B1D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73663" y="940808"/>
                  <a:ext cx="2192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120430A-CE37-4D8C-9DAE-B01F026EF91C}"/>
                    </a:ext>
                  </a:extLst>
                </p14:cNvPr>
                <p14:cNvContentPartPr/>
                <p14:nvPr/>
              </p14:nvContentPartPr>
              <p14:xfrm>
                <a:off x="4618823" y="902288"/>
                <a:ext cx="68760" cy="77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120430A-CE37-4D8C-9DAE-B01F026EF91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10183" y="893288"/>
                  <a:ext cx="86400" cy="9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AF0746A7-91DE-49F2-BB4A-22AFACB4C54A}"/>
              </a:ext>
            </a:extLst>
          </p:cNvPr>
          <p:cNvGrpSpPr/>
          <p:nvPr/>
        </p:nvGrpSpPr>
        <p:grpSpPr>
          <a:xfrm>
            <a:off x="1297103" y="3622088"/>
            <a:ext cx="927000" cy="283320"/>
            <a:chOff x="1297103" y="3622088"/>
            <a:chExt cx="927000" cy="28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0003571-9814-4D71-B1BB-7DB3D897E02A}"/>
                    </a:ext>
                  </a:extLst>
                </p14:cNvPr>
                <p14:cNvContentPartPr/>
                <p14:nvPr/>
              </p14:nvContentPartPr>
              <p14:xfrm>
                <a:off x="1297103" y="3675008"/>
                <a:ext cx="242640" cy="192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0003571-9814-4D71-B1BB-7DB3D897E02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288463" y="3666368"/>
                  <a:ext cx="2602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7464187-358A-4DB0-AEA1-92E9F3F42C08}"/>
                    </a:ext>
                  </a:extLst>
                </p14:cNvPr>
                <p14:cNvContentPartPr/>
                <p14:nvPr/>
              </p14:nvContentPartPr>
              <p14:xfrm>
                <a:off x="1568903" y="3722168"/>
                <a:ext cx="65160" cy="241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7464187-358A-4DB0-AEA1-92E9F3F42C0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560263" y="3713528"/>
                  <a:ext cx="82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5FF4532E-1992-4421-A684-558543890CA4}"/>
                    </a:ext>
                  </a:extLst>
                </p14:cNvPr>
                <p14:cNvContentPartPr/>
                <p14:nvPr/>
              </p14:nvContentPartPr>
              <p14:xfrm>
                <a:off x="1704623" y="3692648"/>
                <a:ext cx="277560" cy="21276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5FF4532E-1992-4421-A684-558543890CA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695983" y="3684008"/>
                  <a:ext cx="2952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5410689A-D4DE-4112-B624-0859C9A44EBB}"/>
                    </a:ext>
                  </a:extLst>
                </p14:cNvPr>
                <p14:cNvContentPartPr/>
                <p14:nvPr/>
              </p14:nvContentPartPr>
              <p14:xfrm>
                <a:off x="2058503" y="3651608"/>
                <a:ext cx="47520" cy="18324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5410689A-D4DE-4112-B624-0859C9A44EB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049863" y="3642608"/>
                  <a:ext cx="651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926D17AD-2083-4481-8AE9-3057C9E08523}"/>
                    </a:ext>
                  </a:extLst>
                </p14:cNvPr>
                <p14:cNvContentPartPr/>
                <p14:nvPr/>
              </p14:nvContentPartPr>
              <p14:xfrm>
                <a:off x="2164703" y="3645488"/>
                <a:ext cx="47520" cy="2070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926D17AD-2083-4481-8AE9-3057C9E0852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156063" y="3636848"/>
                  <a:ext cx="651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BD9A6F4C-D521-4CEF-B4A0-1CFD7976201D}"/>
                    </a:ext>
                  </a:extLst>
                </p14:cNvPr>
                <p14:cNvContentPartPr/>
                <p14:nvPr/>
              </p14:nvContentPartPr>
              <p14:xfrm>
                <a:off x="2040863" y="3622088"/>
                <a:ext cx="183240" cy="1594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BD9A6F4C-D521-4CEF-B4A0-1CFD7976201D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032223" y="3613088"/>
                  <a:ext cx="20088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DC53F05C-45BB-4893-88DD-F60E51BF9FE4}"/>
              </a:ext>
            </a:extLst>
          </p:cNvPr>
          <p:cNvGrpSpPr/>
          <p:nvPr/>
        </p:nvGrpSpPr>
        <p:grpSpPr>
          <a:xfrm>
            <a:off x="2501303" y="3498248"/>
            <a:ext cx="1603080" cy="330840"/>
            <a:chOff x="2501303" y="3498248"/>
            <a:chExt cx="160308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C393E586-0C81-4168-9264-2C790E4B82C6}"/>
                    </a:ext>
                  </a:extLst>
                </p14:cNvPr>
                <p14:cNvContentPartPr/>
                <p14:nvPr/>
              </p14:nvContentPartPr>
              <p14:xfrm>
                <a:off x="2501303" y="3663488"/>
                <a:ext cx="71280" cy="180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C393E586-0C81-4168-9264-2C790E4B82C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492303" y="3654488"/>
                  <a:ext cx="88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891E2251-FC10-4730-A6A2-52CAA67FE318}"/>
                    </a:ext>
                  </a:extLst>
                </p14:cNvPr>
                <p14:cNvContentPartPr/>
                <p14:nvPr/>
              </p14:nvContentPartPr>
              <p14:xfrm>
                <a:off x="2501303" y="3716408"/>
                <a:ext cx="82800" cy="122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891E2251-FC10-4730-A6A2-52CAA67FE31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492303" y="3707768"/>
                  <a:ext cx="100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05583033-9FAB-4A7B-A41F-6772C7E6E6A2}"/>
                    </a:ext>
                  </a:extLst>
                </p14:cNvPr>
                <p14:cNvContentPartPr/>
                <p14:nvPr/>
              </p14:nvContentPartPr>
              <p14:xfrm>
                <a:off x="2778503" y="3609848"/>
                <a:ext cx="193320" cy="18900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05583033-9FAB-4A7B-A41F-6772C7E6E6A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769503" y="3601208"/>
                  <a:ext cx="2109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DFA36828-F35B-4A25-A62B-23ADD1BD90C1}"/>
                    </a:ext>
                  </a:extLst>
                </p14:cNvPr>
                <p14:cNvContentPartPr/>
                <p14:nvPr/>
              </p14:nvContentPartPr>
              <p14:xfrm>
                <a:off x="3079463" y="3675008"/>
                <a:ext cx="41760" cy="1800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DFA36828-F35B-4A25-A62B-23ADD1BD90C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070463" y="3666368"/>
                  <a:ext cx="594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F0C12ECE-AF66-40E9-8513-F857B61857E7}"/>
                    </a:ext>
                  </a:extLst>
                </p14:cNvPr>
                <p14:cNvContentPartPr/>
                <p14:nvPr/>
              </p14:nvContentPartPr>
              <p14:xfrm>
                <a:off x="3229583" y="3545408"/>
                <a:ext cx="145080" cy="2836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F0C12ECE-AF66-40E9-8513-F857B61857E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220583" y="3536408"/>
                  <a:ext cx="1627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DF0A0F5D-A9F8-4A15-B562-91F7E7723452}"/>
                    </a:ext>
                  </a:extLst>
                </p14:cNvPr>
                <p14:cNvContentPartPr/>
                <p14:nvPr/>
              </p14:nvContentPartPr>
              <p14:xfrm>
                <a:off x="3385463" y="3606608"/>
                <a:ext cx="160560" cy="1454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DF0A0F5D-A9F8-4A15-B562-91F7E772345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376823" y="3597968"/>
                  <a:ext cx="1782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836208C0-0E1A-4447-8595-92FA08AF94B5}"/>
                    </a:ext>
                  </a:extLst>
                </p14:cNvPr>
                <p14:cNvContentPartPr/>
                <p14:nvPr/>
              </p14:nvContentPartPr>
              <p14:xfrm>
                <a:off x="3592463" y="3645488"/>
                <a:ext cx="94680" cy="651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836208C0-0E1A-4447-8595-92FA08AF94B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583823" y="3636848"/>
                  <a:ext cx="1123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59B1F191-714A-4B5E-8532-6E9FB049AC38}"/>
                    </a:ext>
                  </a:extLst>
                </p14:cNvPr>
                <p14:cNvContentPartPr/>
                <p14:nvPr/>
              </p14:nvContentPartPr>
              <p14:xfrm>
                <a:off x="3557183" y="3645488"/>
                <a:ext cx="153720" cy="1184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59B1F191-714A-4B5E-8532-6E9FB049AC3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548183" y="3636848"/>
                  <a:ext cx="171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DF5BBBC4-7EE6-4BDE-820C-C8D22E93C304}"/>
                    </a:ext>
                  </a:extLst>
                </p14:cNvPr>
                <p14:cNvContentPartPr/>
                <p14:nvPr/>
              </p14:nvContentPartPr>
              <p14:xfrm>
                <a:off x="3763463" y="3580688"/>
                <a:ext cx="189360" cy="2185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DF5BBBC4-7EE6-4BDE-820C-C8D22E93C30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754823" y="3571688"/>
                  <a:ext cx="2070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74623EB8-7847-4C29-94ED-29E98641DB99}"/>
                    </a:ext>
                  </a:extLst>
                </p14:cNvPr>
                <p14:cNvContentPartPr/>
                <p14:nvPr/>
              </p14:nvContentPartPr>
              <p14:xfrm>
                <a:off x="3804863" y="3698768"/>
                <a:ext cx="94680" cy="61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74623EB8-7847-4C29-94ED-29E98641DB9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796223" y="3689768"/>
                  <a:ext cx="1123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33ECB7CD-FAA8-4640-8C7F-BC5FB6A6A5A4}"/>
                    </a:ext>
                  </a:extLst>
                </p14:cNvPr>
                <p14:cNvContentPartPr/>
                <p14:nvPr/>
              </p14:nvContentPartPr>
              <p14:xfrm>
                <a:off x="3858143" y="3563048"/>
                <a:ext cx="65160" cy="1800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33ECB7CD-FAA8-4640-8C7F-BC5FB6A6A5A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849143" y="3554048"/>
                  <a:ext cx="828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3B73BE0F-FFFD-4453-853E-9758F6753EC8}"/>
                    </a:ext>
                  </a:extLst>
                </p14:cNvPr>
                <p14:cNvContentPartPr/>
                <p14:nvPr/>
              </p14:nvContentPartPr>
              <p14:xfrm>
                <a:off x="3993863" y="3498248"/>
                <a:ext cx="110520" cy="3247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3B73BE0F-FFFD-4453-853E-9758F6753EC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984863" y="3489248"/>
                  <a:ext cx="128160" cy="34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3AC5604F-1B3D-4F6F-956B-88D91A0412C3}"/>
              </a:ext>
            </a:extLst>
          </p:cNvPr>
          <p:cNvGrpSpPr/>
          <p:nvPr/>
        </p:nvGrpSpPr>
        <p:grpSpPr>
          <a:xfrm>
            <a:off x="4318223" y="3618488"/>
            <a:ext cx="608400" cy="134280"/>
            <a:chOff x="4318223" y="3618488"/>
            <a:chExt cx="60840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D7A4A2CE-2ECC-4BD9-B7AE-386F73431FD4}"/>
                    </a:ext>
                  </a:extLst>
                </p14:cNvPr>
                <p14:cNvContentPartPr/>
                <p14:nvPr/>
              </p14:nvContentPartPr>
              <p14:xfrm>
                <a:off x="4335863" y="3639368"/>
                <a:ext cx="124200" cy="684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D7A4A2CE-2ECC-4BD9-B7AE-386F73431FD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326863" y="3630368"/>
                  <a:ext cx="1418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1EA36D0F-607C-4FC2-97D6-770A40F1A6B6}"/>
                    </a:ext>
                  </a:extLst>
                </p14:cNvPr>
                <p14:cNvContentPartPr/>
                <p14:nvPr/>
              </p14:nvContentPartPr>
              <p14:xfrm>
                <a:off x="4318223" y="3692648"/>
                <a:ext cx="230400" cy="2988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1EA36D0F-607C-4FC2-97D6-770A40F1A6B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309223" y="3684008"/>
                  <a:ext cx="2480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2AA54EEA-9181-4E77-A7C9-E36F3977BC0C}"/>
                    </a:ext>
                  </a:extLst>
                </p14:cNvPr>
                <p14:cNvContentPartPr/>
                <p14:nvPr/>
              </p14:nvContentPartPr>
              <p14:xfrm>
                <a:off x="4713143" y="3618488"/>
                <a:ext cx="213480" cy="1342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2AA54EEA-9181-4E77-A7C9-E36F3977BC0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704143" y="3609848"/>
                  <a:ext cx="231120" cy="15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6F966B93-82A6-4F9D-988F-4104759EBA38}"/>
                  </a:ext>
                </a:extLst>
              </p14:cNvPr>
              <p14:cNvContentPartPr/>
              <p14:nvPr/>
            </p14:nvContentPartPr>
            <p14:xfrm>
              <a:off x="5226503" y="2518328"/>
              <a:ext cx="153720" cy="756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6F966B93-82A6-4F9D-988F-4104759EBA3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17863" y="2509688"/>
                <a:ext cx="171360" cy="2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8" name="Group 327">
            <a:extLst>
              <a:ext uri="{FF2B5EF4-FFF2-40B4-BE49-F238E27FC236}">
                <a16:creationId xmlns:a16="http://schemas.microsoft.com/office/drawing/2014/main" id="{E2B4BB30-4EAE-43AF-881E-5A2119AFB4FC}"/>
              </a:ext>
            </a:extLst>
          </p:cNvPr>
          <p:cNvGrpSpPr/>
          <p:nvPr/>
        </p:nvGrpSpPr>
        <p:grpSpPr>
          <a:xfrm>
            <a:off x="5161343" y="2616248"/>
            <a:ext cx="325440" cy="145440"/>
            <a:chOff x="5161343" y="2616248"/>
            <a:chExt cx="325440" cy="14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B82976BF-D586-4724-89E2-AE6BDFF69B60}"/>
                    </a:ext>
                  </a:extLst>
                </p14:cNvPr>
                <p14:cNvContentPartPr/>
                <p14:nvPr/>
              </p14:nvContentPartPr>
              <p14:xfrm>
                <a:off x="5161343" y="2616248"/>
                <a:ext cx="201600" cy="14544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B82976BF-D586-4724-89E2-AE6BDFF69B6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152343" y="2607608"/>
                  <a:ext cx="2192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54388B52-B2B6-476D-A59B-C8FCC07C0DF1}"/>
                    </a:ext>
                  </a:extLst>
                </p14:cNvPr>
                <p14:cNvContentPartPr/>
                <p14:nvPr/>
              </p14:nvContentPartPr>
              <p14:xfrm>
                <a:off x="5452943" y="2683928"/>
                <a:ext cx="33840" cy="122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54388B52-B2B6-476D-A59B-C8FCC07C0DF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443943" y="2675288"/>
                  <a:ext cx="5148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5E9E1429-9702-45C1-9FB5-DA1BD0275A87}"/>
              </a:ext>
            </a:extLst>
          </p:cNvPr>
          <p:cNvGrpSpPr/>
          <p:nvPr/>
        </p:nvGrpSpPr>
        <p:grpSpPr>
          <a:xfrm>
            <a:off x="5716463" y="2448128"/>
            <a:ext cx="1360440" cy="360360"/>
            <a:chOff x="5716463" y="2448128"/>
            <a:chExt cx="136044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0719ABAA-759E-4AF9-86E6-90D8F34F5512}"/>
                    </a:ext>
                  </a:extLst>
                </p14:cNvPr>
                <p14:cNvContentPartPr/>
                <p14:nvPr/>
              </p14:nvContentPartPr>
              <p14:xfrm>
                <a:off x="5716463" y="2477648"/>
                <a:ext cx="165240" cy="3229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0719ABAA-759E-4AF9-86E6-90D8F34F551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707823" y="2468648"/>
                  <a:ext cx="18288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D61436B1-6EAA-42B7-9C8F-43E38B2A22F0}"/>
                    </a:ext>
                  </a:extLst>
                </p14:cNvPr>
                <p14:cNvContentPartPr/>
                <p14:nvPr/>
              </p14:nvContentPartPr>
              <p14:xfrm>
                <a:off x="5881343" y="2624888"/>
                <a:ext cx="147960" cy="950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D61436B1-6EAA-42B7-9C8F-43E38B2A22F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872343" y="2615888"/>
                  <a:ext cx="1656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7528E86B-BCDC-4BA5-9436-D2F8F6089B7C}"/>
                    </a:ext>
                  </a:extLst>
                </p14:cNvPr>
                <p14:cNvContentPartPr/>
                <p14:nvPr/>
              </p14:nvContentPartPr>
              <p14:xfrm>
                <a:off x="5952263" y="2530568"/>
                <a:ext cx="88920" cy="1224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7528E86B-BCDC-4BA5-9436-D2F8F6089B7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43623" y="2521928"/>
                  <a:ext cx="106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B1C8DDD3-92CE-4B9E-A62F-D3E03BAB3DE6}"/>
                    </a:ext>
                  </a:extLst>
                </p14:cNvPr>
                <p14:cNvContentPartPr/>
                <p14:nvPr/>
              </p14:nvContentPartPr>
              <p14:xfrm>
                <a:off x="6123263" y="2548208"/>
                <a:ext cx="106560" cy="1537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B1C8DDD3-92CE-4B9E-A62F-D3E03BAB3DE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114623" y="2539568"/>
                  <a:ext cx="1242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6962C65D-5A2D-4334-9415-6ACC72BA695A}"/>
                    </a:ext>
                  </a:extLst>
                </p14:cNvPr>
                <p14:cNvContentPartPr/>
                <p14:nvPr/>
              </p14:nvContentPartPr>
              <p14:xfrm>
                <a:off x="6117503" y="2583848"/>
                <a:ext cx="100800" cy="1242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6962C65D-5A2D-4334-9415-6ACC72BA695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108503" y="2574848"/>
                  <a:ext cx="1184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FFF812C8-0C00-43A4-818B-1F0B64BB004D}"/>
                    </a:ext>
                  </a:extLst>
                </p14:cNvPr>
                <p14:cNvContentPartPr/>
                <p14:nvPr/>
              </p14:nvContentPartPr>
              <p14:xfrm>
                <a:off x="6288143" y="2477648"/>
                <a:ext cx="107280" cy="2541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FFF812C8-0C00-43A4-818B-1F0B64BB004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279143" y="2468648"/>
                  <a:ext cx="1249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6BE6BCA8-A80A-4187-A344-B0BC1BC649C4}"/>
                    </a:ext>
                  </a:extLst>
                </p14:cNvPr>
                <p14:cNvContentPartPr/>
                <p14:nvPr/>
              </p14:nvContentPartPr>
              <p14:xfrm>
                <a:off x="6453743" y="2448128"/>
                <a:ext cx="154080" cy="36036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6BE6BCA8-A80A-4187-A344-B0BC1BC649C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44743" y="2439128"/>
                  <a:ext cx="17172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5AE40203-5A06-4EA0-985D-0759DC86ADAC}"/>
                    </a:ext>
                  </a:extLst>
                </p14:cNvPr>
                <p14:cNvContentPartPr/>
                <p14:nvPr/>
              </p14:nvContentPartPr>
              <p14:xfrm>
                <a:off x="6701423" y="2607248"/>
                <a:ext cx="106560" cy="61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5AE40203-5A06-4EA0-985D-0759DC86ADA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692783" y="2598608"/>
                  <a:ext cx="124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949FF652-CAB5-4F4F-9A10-45E67A23A37E}"/>
                    </a:ext>
                  </a:extLst>
                </p14:cNvPr>
                <p14:cNvContentPartPr/>
                <p14:nvPr/>
              </p14:nvContentPartPr>
              <p14:xfrm>
                <a:off x="6683783" y="2636768"/>
                <a:ext cx="183240" cy="241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949FF652-CAB5-4F4F-9A10-45E67A23A37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675143" y="2628128"/>
                  <a:ext cx="2008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FEE53DCA-8122-4AD2-BD6E-0094D573884E}"/>
                    </a:ext>
                  </a:extLst>
                </p14:cNvPr>
                <p14:cNvContentPartPr/>
                <p14:nvPr/>
              </p14:nvContentPartPr>
              <p14:xfrm>
                <a:off x="7008863" y="2530568"/>
                <a:ext cx="68040" cy="12744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FEE53DCA-8122-4AD2-BD6E-0094D573884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000223" y="2521928"/>
                  <a:ext cx="85680" cy="14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3D78868B-C670-4DE6-A2D9-24DA7451E8E2}"/>
                  </a:ext>
                </a:extLst>
              </p14:cNvPr>
              <p14:cNvContentPartPr/>
              <p14:nvPr/>
            </p14:nvContentPartPr>
            <p14:xfrm>
              <a:off x="5155943" y="2908208"/>
              <a:ext cx="1933560" cy="2988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3D78868B-C670-4DE6-A2D9-24DA7451E8E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146943" y="2899208"/>
                <a:ext cx="1951200" cy="4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4" name="Group 333">
            <a:extLst>
              <a:ext uri="{FF2B5EF4-FFF2-40B4-BE49-F238E27FC236}">
                <a16:creationId xmlns:a16="http://schemas.microsoft.com/office/drawing/2014/main" id="{E30C74EE-7AB8-4636-87EB-E32DD98BE5F5}"/>
              </a:ext>
            </a:extLst>
          </p:cNvPr>
          <p:cNvGrpSpPr/>
          <p:nvPr/>
        </p:nvGrpSpPr>
        <p:grpSpPr>
          <a:xfrm>
            <a:off x="6059903" y="1934408"/>
            <a:ext cx="470880" cy="213480"/>
            <a:chOff x="6059903" y="1934408"/>
            <a:chExt cx="470880" cy="21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883C0924-4935-45E3-8CBC-907097B5BBE5}"/>
                    </a:ext>
                  </a:extLst>
                </p14:cNvPr>
                <p14:cNvContentPartPr/>
                <p14:nvPr/>
              </p14:nvContentPartPr>
              <p14:xfrm>
                <a:off x="6135143" y="1976168"/>
                <a:ext cx="18000" cy="16560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883C0924-4935-45E3-8CBC-907097B5BBE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126503" y="1967168"/>
                  <a:ext cx="356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3237DB90-50DD-4ACD-AF78-39F2B2CA2430}"/>
                    </a:ext>
                  </a:extLst>
                </p14:cNvPr>
                <p14:cNvContentPartPr/>
                <p14:nvPr/>
              </p14:nvContentPartPr>
              <p14:xfrm>
                <a:off x="6059903" y="2141408"/>
                <a:ext cx="187560" cy="648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3237DB90-50DD-4ACD-AF78-39F2B2CA243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51263" y="2132408"/>
                  <a:ext cx="205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21E72CEF-C469-4D3E-A907-DB019B69CDA5}"/>
                    </a:ext>
                  </a:extLst>
                </p14:cNvPr>
                <p14:cNvContentPartPr/>
                <p14:nvPr/>
              </p14:nvContentPartPr>
              <p14:xfrm>
                <a:off x="6347903" y="1999208"/>
                <a:ext cx="182880" cy="1249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21E72CEF-C469-4D3E-A907-DB019B69CDA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339263" y="1990568"/>
                  <a:ext cx="2005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30E91D2A-7517-4F4E-94E9-99F004DB40A1}"/>
                    </a:ext>
                  </a:extLst>
                </p14:cNvPr>
                <p14:cNvContentPartPr/>
                <p14:nvPr/>
              </p14:nvContentPartPr>
              <p14:xfrm>
                <a:off x="6386423" y="1934408"/>
                <a:ext cx="100800" cy="1260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30E91D2A-7517-4F4E-94E9-99F004DB40A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377423" y="1925768"/>
                  <a:ext cx="11844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55AF8D5-CA47-40AC-A243-7B544CE27E6A}"/>
              </a:ext>
            </a:extLst>
          </p:cNvPr>
          <p:cNvGrpSpPr/>
          <p:nvPr/>
        </p:nvGrpSpPr>
        <p:grpSpPr>
          <a:xfrm>
            <a:off x="7267703" y="1716608"/>
            <a:ext cx="1514160" cy="325080"/>
            <a:chOff x="7267703" y="1716608"/>
            <a:chExt cx="151416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F9BD3402-9E2B-4133-885E-AAC91EFD56B3}"/>
                    </a:ext>
                  </a:extLst>
                </p14:cNvPr>
                <p14:cNvContentPartPr/>
                <p14:nvPr/>
              </p14:nvContentPartPr>
              <p14:xfrm>
                <a:off x="7267703" y="1827848"/>
                <a:ext cx="201240" cy="1663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F9BD3402-9E2B-4133-885E-AAC91EFD56B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259063" y="1819208"/>
                  <a:ext cx="2188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E505111E-7367-4C25-A561-5B60F3D1B0D7}"/>
                    </a:ext>
                  </a:extLst>
                </p14:cNvPr>
                <p14:cNvContentPartPr/>
                <p14:nvPr/>
              </p14:nvContentPartPr>
              <p14:xfrm>
                <a:off x="7332863" y="1758008"/>
                <a:ext cx="136080" cy="61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E505111E-7367-4C25-A561-5B60F3D1B0D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323863" y="1749008"/>
                  <a:ext cx="153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ED54DF0A-3765-4B2D-98F4-7468FB0AE45C}"/>
                    </a:ext>
                  </a:extLst>
                </p14:cNvPr>
                <p14:cNvContentPartPr/>
                <p14:nvPr/>
              </p14:nvContentPartPr>
              <p14:xfrm>
                <a:off x="7545263" y="1763768"/>
                <a:ext cx="112320" cy="1418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ED54DF0A-3765-4B2D-98F4-7468FB0AE45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536263" y="1754768"/>
                  <a:ext cx="1299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15FD07BB-1B66-4989-9B87-5C79749FAB31}"/>
                    </a:ext>
                  </a:extLst>
                </p14:cNvPr>
                <p14:cNvContentPartPr/>
                <p14:nvPr/>
              </p14:nvContentPartPr>
              <p14:xfrm>
                <a:off x="7728143" y="1805168"/>
                <a:ext cx="77040" cy="1537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15FD07BB-1B66-4989-9B87-5C79749FAB3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719143" y="1796168"/>
                  <a:ext cx="946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9B3B16D8-06FF-40C2-97F1-1F6387475428}"/>
                    </a:ext>
                  </a:extLst>
                </p14:cNvPr>
                <p14:cNvContentPartPr/>
                <p14:nvPr/>
              </p14:nvContentPartPr>
              <p14:xfrm>
                <a:off x="7733903" y="1716608"/>
                <a:ext cx="112320" cy="21888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9B3B16D8-06FF-40C2-97F1-1F638747542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724903" y="1707608"/>
                  <a:ext cx="1299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C692B12F-5BC1-45A8-992F-8CF434C2B76C}"/>
                    </a:ext>
                  </a:extLst>
                </p14:cNvPr>
                <p14:cNvContentPartPr/>
                <p14:nvPr/>
              </p14:nvContentPartPr>
              <p14:xfrm>
                <a:off x="7934063" y="1769528"/>
                <a:ext cx="112680" cy="1836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C692B12F-5BC1-45A8-992F-8CF434C2B76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925423" y="1760528"/>
                  <a:ext cx="1303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29508733-CE62-4DF6-9784-CAAA1285AC1C}"/>
                    </a:ext>
                  </a:extLst>
                </p14:cNvPr>
                <p14:cNvContentPartPr/>
                <p14:nvPr/>
              </p14:nvContentPartPr>
              <p14:xfrm>
                <a:off x="8058263" y="1922888"/>
                <a:ext cx="35640" cy="7128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29508733-CE62-4DF6-9784-CAAA1285AC1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049623" y="1914248"/>
                  <a:ext cx="532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E4EE9C4B-F814-4624-B19C-CC8D302206E9}"/>
                    </a:ext>
                  </a:extLst>
                </p14:cNvPr>
                <p14:cNvContentPartPr/>
                <p14:nvPr/>
              </p14:nvContentPartPr>
              <p14:xfrm>
                <a:off x="8040623" y="1940888"/>
                <a:ext cx="41760" cy="5328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E4EE9C4B-F814-4624-B19C-CC8D302206E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031983" y="1931888"/>
                  <a:ext cx="594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3D130B33-57D7-4CE9-A734-984F5CCDCA30}"/>
                    </a:ext>
                  </a:extLst>
                </p14:cNvPr>
                <p14:cNvContentPartPr/>
                <p14:nvPr/>
              </p14:nvContentPartPr>
              <p14:xfrm>
                <a:off x="8188223" y="1775648"/>
                <a:ext cx="112320" cy="15372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3D130B33-57D7-4CE9-A734-984F5CCDCA3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179223" y="1766648"/>
                  <a:ext cx="1299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ABFF0404-DE2D-4933-A3DD-8409389242A0}"/>
                    </a:ext>
                  </a:extLst>
                </p14:cNvPr>
                <p14:cNvContentPartPr/>
                <p14:nvPr/>
              </p14:nvContentPartPr>
              <p14:xfrm>
                <a:off x="8299463" y="1775288"/>
                <a:ext cx="148680" cy="26640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ABFF0404-DE2D-4933-A3DD-8409389242A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290823" y="1766648"/>
                  <a:ext cx="1663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E70C48C4-F9CA-4B03-8C65-5CFEAD218D96}"/>
                    </a:ext>
                  </a:extLst>
                </p14:cNvPr>
                <p14:cNvContentPartPr/>
                <p14:nvPr/>
              </p14:nvContentPartPr>
              <p14:xfrm>
                <a:off x="8406383" y="1728488"/>
                <a:ext cx="53280" cy="241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E70C48C4-F9CA-4B03-8C65-5CFEAD218D9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397743" y="1719488"/>
                  <a:ext cx="709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427B7FF6-E919-4B02-8CFC-FB3686D89F3B}"/>
                    </a:ext>
                  </a:extLst>
                </p14:cNvPr>
                <p14:cNvContentPartPr/>
                <p14:nvPr/>
              </p14:nvContentPartPr>
              <p14:xfrm>
                <a:off x="8535623" y="1739648"/>
                <a:ext cx="165960" cy="16056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427B7FF6-E919-4B02-8CFC-FB3686D89F3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526983" y="1730648"/>
                  <a:ext cx="1836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3DCD7FBF-9CC6-4A10-A121-CF48FD12F65E}"/>
                    </a:ext>
                  </a:extLst>
                </p14:cNvPr>
                <p14:cNvContentPartPr/>
                <p14:nvPr/>
              </p14:nvContentPartPr>
              <p14:xfrm>
                <a:off x="8689343" y="1852328"/>
                <a:ext cx="92520" cy="18936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3DCD7FBF-9CC6-4A10-A121-CF48FD12F65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680703" y="1843328"/>
                  <a:ext cx="110160" cy="20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26D379F-FDF0-4C4C-87C8-19695C4D8EEA}"/>
              </a:ext>
            </a:extLst>
          </p:cNvPr>
          <p:cNvGrpSpPr/>
          <p:nvPr/>
        </p:nvGrpSpPr>
        <p:grpSpPr>
          <a:xfrm>
            <a:off x="7906703" y="2164808"/>
            <a:ext cx="682920" cy="289440"/>
            <a:chOff x="7906703" y="2164808"/>
            <a:chExt cx="68292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78DEB8CD-8151-4685-ACBE-561A082C1494}"/>
                    </a:ext>
                  </a:extLst>
                </p14:cNvPr>
                <p14:cNvContentPartPr/>
                <p14:nvPr/>
              </p14:nvContentPartPr>
              <p14:xfrm>
                <a:off x="7906703" y="2294768"/>
                <a:ext cx="157680" cy="4788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78DEB8CD-8151-4685-ACBE-561A082C149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898063" y="2285768"/>
                  <a:ext cx="17532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1B1C800F-5FC2-4587-BA10-ABC6CE95D65E}"/>
                    </a:ext>
                  </a:extLst>
                </p14:cNvPr>
                <p14:cNvContentPartPr/>
                <p14:nvPr/>
              </p14:nvContentPartPr>
              <p14:xfrm>
                <a:off x="8028743" y="2229608"/>
                <a:ext cx="12240" cy="15372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1B1C800F-5FC2-4587-BA10-ABC6CE95D65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020103" y="2220968"/>
                  <a:ext cx="29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DB7470B0-E98B-40AD-B27A-85B1DA54EFF4}"/>
                    </a:ext>
                  </a:extLst>
                </p14:cNvPr>
                <p14:cNvContentPartPr/>
                <p14:nvPr/>
              </p14:nvContentPartPr>
              <p14:xfrm>
                <a:off x="8217743" y="2246888"/>
                <a:ext cx="65160" cy="1368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DB7470B0-E98B-40AD-B27A-85B1DA54EFF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208743" y="2237888"/>
                  <a:ext cx="828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D697CA1-E3D7-4D85-BA00-554D7BE40AB2}"/>
                    </a:ext>
                  </a:extLst>
                </p14:cNvPr>
                <p14:cNvContentPartPr/>
                <p14:nvPr/>
              </p14:nvContentPartPr>
              <p14:xfrm>
                <a:off x="8217743" y="2164808"/>
                <a:ext cx="83160" cy="1537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D697CA1-E3D7-4D85-BA00-554D7BE40AB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208743" y="2156168"/>
                  <a:ext cx="1008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F5F75902-D250-43B9-A2F3-ED2F7CDBA1A3}"/>
                    </a:ext>
                  </a:extLst>
                </p14:cNvPr>
                <p14:cNvContentPartPr/>
                <p14:nvPr/>
              </p14:nvContentPartPr>
              <p14:xfrm>
                <a:off x="8411423" y="2211608"/>
                <a:ext cx="113400" cy="118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F5F75902-D250-43B9-A2F3-ED2F7CDBA1A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402783" y="2202968"/>
                  <a:ext cx="1310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61393C1-7999-480F-9E7A-DBE8203C320D}"/>
                    </a:ext>
                  </a:extLst>
                </p14:cNvPr>
                <p14:cNvContentPartPr/>
                <p14:nvPr/>
              </p14:nvContentPartPr>
              <p14:xfrm>
                <a:off x="8500703" y="2365328"/>
                <a:ext cx="59040" cy="889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61393C1-7999-480F-9E7A-DBE8203C320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492063" y="2356688"/>
                  <a:ext cx="766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D4E5C31-176A-495E-9C90-BC70BF8CC6EB}"/>
                    </a:ext>
                  </a:extLst>
                </p14:cNvPr>
                <p14:cNvContentPartPr/>
                <p14:nvPr/>
              </p14:nvContentPartPr>
              <p14:xfrm>
                <a:off x="8494943" y="2436248"/>
                <a:ext cx="94680" cy="6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D4E5C31-176A-495E-9C90-BC70BF8CC6E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485943" y="2427608"/>
                  <a:ext cx="11232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EB90E4E0-387C-4333-8A8B-D604C85C38A1}"/>
                  </a:ext>
                </a:extLst>
              </p14:cNvPr>
              <p14:cNvContentPartPr/>
              <p14:nvPr/>
            </p14:nvContentPartPr>
            <p14:xfrm>
              <a:off x="7603943" y="2607248"/>
              <a:ext cx="106560" cy="61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EB90E4E0-387C-4333-8A8B-D604C85C38A1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7595303" y="2598608"/>
                <a:ext cx="124200" cy="2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C0A58C90-8E88-4ACB-9135-E5D254718D69}"/>
              </a:ext>
            </a:extLst>
          </p:cNvPr>
          <p:cNvGrpSpPr/>
          <p:nvPr/>
        </p:nvGrpSpPr>
        <p:grpSpPr>
          <a:xfrm>
            <a:off x="7545263" y="2695808"/>
            <a:ext cx="419040" cy="180720"/>
            <a:chOff x="7545263" y="2695808"/>
            <a:chExt cx="419040" cy="18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4A0381A-D734-419D-BF38-D257C372CB2A}"/>
                    </a:ext>
                  </a:extLst>
                </p14:cNvPr>
                <p14:cNvContentPartPr/>
                <p14:nvPr/>
              </p14:nvContentPartPr>
              <p14:xfrm>
                <a:off x="7545263" y="2695808"/>
                <a:ext cx="145800" cy="180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4A0381A-D734-419D-BF38-D257C372CB2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536263" y="2686808"/>
                  <a:ext cx="16344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D6A85B6-D0BB-4F60-BE74-22B380544B8E}"/>
                    </a:ext>
                  </a:extLst>
                </p14:cNvPr>
                <p14:cNvContentPartPr/>
                <p14:nvPr/>
              </p14:nvContentPartPr>
              <p14:xfrm>
                <a:off x="7869623" y="2701568"/>
                <a:ext cx="94680" cy="6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D6A85B6-D0BB-4F60-BE74-22B380544B8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860623" y="2692928"/>
                  <a:ext cx="1123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22CFF98-1F12-4303-8CF1-6B8DFF1DC3B7}"/>
                    </a:ext>
                  </a:extLst>
                </p14:cNvPr>
                <p14:cNvContentPartPr/>
                <p14:nvPr/>
              </p14:nvContentPartPr>
              <p14:xfrm>
                <a:off x="7881503" y="2760608"/>
                <a:ext cx="59400" cy="122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22CFF98-1F12-4303-8CF1-6B8DFF1DC3B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872503" y="2751968"/>
                  <a:ext cx="7704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3632278-41EE-449A-BDF5-A1B3B40E6FF1}"/>
              </a:ext>
            </a:extLst>
          </p:cNvPr>
          <p:cNvGrpSpPr/>
          <p:nvPr/>
        </p:nvGrpSpPr>
        <p:grpSpPr>
          <a:xfrm>
            <a:off x="6949103" y="2265248"/>
            <a:ext cx="549000" cy="148320"/>
            <a:chOff x="6949103" y="2265248"/>
            <a:chExt cx="549000" cy="14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53B2880-185F-418C-AB75-48485B6ADB4B}"/>
                    </a:ext>
                  </a:extLst>
                </p14:cNvPr>
                <p14:cNvContentPartPr/>
                <p14:nvPr/>
              </p14:nvContentPartPr>
              <p14:xfrm>
                <a:off x="6978623" y="2296568"/>
                <a:ext cx="519480" cy="867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53B2880-185F-418C-AB75-48485B6ADB4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969983" y="2287928"/>
                  <a:ext cx="5371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900B412-2914-4DD5-9E39-20B1756EB708}"/>
                    </a:ext>
                  </a:extLst>
                </p14:cNvPr>
                <p14:cNvContentPartPr/>
                <p14:nvPr/>
              </p14:nvContentPartPr>
              <p14:xfrm>
                <a:off x="6949103" y="2265248"/>
                <a:ext cx="118440" cy="1483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900B412-2914-4DD5-9E39-20B1756EB70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940463" y="2256248"/>
                  <a:ext cx="136080" cy="16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067A446-1476-4997-BA0B-6F60403009C4}"/>
              </a:ext>
            </a:extLst>
          </p:cNvPr>
          <p:cNvGrpSpPr/>
          <p:nvPr/>
        </p:nvGrpSpPr>
        <p:grpSpPr>
          <a:xfrm>
            <a:off x="2754743" y="3916928"/>
            <a:ext cx="1416240" cy="65160"/>
            <a:chOff x="2754743" y="3916928"/>
            <a:chExt cx="1416240" cy="6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E5AC706-5159-4B29-A414-CEA00D1DBA15}"/>
                    </a:ext>
                  </a:extLst>
                </p14:cNvPr>
                <p14:cNvContentPartPr/>
                <p14:nvPr/>
              </p14:nvContentPartPr>
              <p14:xfrm>
                <a:off x="2754743" y="3934568"/>
                <a:ext cx="1362960" cy="47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E5AC706-5159-4B29-A414-CEA00D1DBA1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746103" y="3925928"/>
                  <a:ext cx="13806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2846885-8529-4E82-98FA-635F38AE974C}"/>
                    </a:ext>
                  </a:extLst>
                </p14:cNvPr>
                <p14:cNvContentPartPr/>
                <p14:nvPr/>
              </p14:nvContentPartPr>
              <p14:xfrm>
                <a:off x="2855183" y="3916928"/>
                <a:ext cx="1315800" cy="18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2846885-8529-4E82-98FA-635F38AE974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846183" y="3907928"/>
                  <a:ext cx="1333440" cy="3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5B5BCECC-3BFD-41E6-8A36-8234F838CA79}"/>
                  </a:ext>
                </a:extLst>
              </p14:cNvPr>
              <p14:cNvContentPartPr/>
              <p14:nvPr/>
            </p14:nvContentPartPr>
            <p14:xfrm>
              <a:off x="5368343" y="3857888"/>
              <a:ext cx="47520" cy="651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5B5BCECC-3BFD-41E6-8A36-8234F838CA79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359343" y="3849248"/>
                <a:ext cx="65160" cy="8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7144D1D-9582-4927-AFBA-03268AA76B00}"/>
              </a:ext>
            </a:extLst>
          </p:cNvPr>
          <p:cNvGrpSpPr/>
          <p:nvPr/>
        </p:nvGrpSpPr>
        <p:grpSpPr>
          <a:xfrm>
            <a:off x="6270863" y="3179648"/>
            <a:ext cx="2460600" cy="690840"/>
            <a:chOff x="6270863" y="3179648"/>
            <a:chExt cx="2460600" cy="69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7C4FFCF-2295-4F32-81AE-8F86DE7755E5}"/>
                    </a:ext>
                  </a:extLst>
                </p14:cNvPr>
                <p14:cNvContentPartPr/>
                <p14:nvPr/>
              </p14:nvContentPartPr>
              <p14:xfrm>
                <a:off x="6270863" y="3433088"/>
                <a:ext cx="272160" cy="207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7C4FFCF-2295-4F32-81AE-8F86DE7755E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261863" y="3424088"/>
                  <a:ext cx="2898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159B79E-461A-4A60-B668-EC2A0A64272B}"/>
                    </a:ext>
                  </a:extLst>
                </p14:cNvPr>
                <p14:cNvContentPartPr/>
                <p14:nvPr/>
              </p14:nvContentPartPr>
              <p14:xfrm>
                <a:off x="6618983" y="3527768"/>
                <a:ext cx="10080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159B79E-461A-4A60-B668-EC2A0A64272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09983" y="3518768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F1D8A26-5AB3-49DE-9C7D-79C4383EC890}"/>
                    </a:ext>
                  </a:extLst>
                </p14:cNvPr>
                <p14:cNvContentPartPr/>
                <p14:nvPr/>
              </p14:nvContentPartPr>
              <p14:xfrm>
                <a:off x="6607103" y="3598328"/>
                <a:ext cx="106560" cy="6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F1D8A26-5AB3-49DE-9C7D-79C4383EC89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598103" y="3589688"/>
                  <a:ext cx="124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6758B89-14F2-4A28-A189-F9FF569D69DD}"/>
                    </a:ext>
                  </a:extLst>
                </p14:cNvPr>
                <p14:cNvContentPartPr/>
                <p14:nvPr/>
              </p14:nvContentPartPr>
              <p14:xfrm>
                <a:off x="6896183" y="3480608"/>
                <a:ext cx="100800" cy="1303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6758B89-14F2-4A28-A189-F9FF569D69D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887183" y="3471608"/>
                  <a:ext cx="1184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C6B7FB4-CA36-409F-BBA8-5CFC73D9D349}"/>
                    </a:ext>
                  </a:extLst>
                </p14:cNvPr>
                <p14:cNvContentPartPr/>
                <p14:nvPr/>
              </p14:nvContentPartPr>
              <p14:xfrm>
                <a:off x="6913823" y="3374048"/>
                <a:ext cx="112320" cy="536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C6B7FB4-CA36-409F-BBA8-5CFC73D9D34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905183" y="3365408"/>
                  <a:ext cx="1299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312D314B-4F64-4464-BEF0-5CDB24C03CEC}"/>
                    </a:ext>
                  </a:extLst>
                </p14:cNvPr>
                <p14:cNvContentPartPr/>
                <p14:nvPr/>
              </p14:nvContentPartPr>
              <p14:xfrm>
                <a:off x="7131623" y="3246968"/>
                <a:ext cx="124200" cy="198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312D314B-4F64-4464-BEF0-5CDB24C03CE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122983" y="3238328"/>
                  <a:ext cx="1418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D7445989-2A6A-4E8E-B01D-1E1401189EE0}"/>
                    </a:ext>
                  </a:extLst>
                </p14:cNvPr>
                <p14:cNvContentPartPr/>
                <p14:nvPr/>
              </p14:nvContentPartPr>
              <p14:xfrm>
                <a:off x="7061063" y="3486368"/>
                <a:ext cx="292680" cy="453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D7445989-2A6A-4E8E-B01D-1E1401189EE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052423" y="3477728"/>
                  <a:ext cx="3103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56DE10C-406F-462F-8B6C-F74A5A76B36D}"/>
                    </a:ext>
                  </a:extLst>
                </p14:cNvPr>
                <p14:cNvContentPartPr/>
                <p14:nvPr/>
              </p14:nvContentPartPr>
              <p14:xfrm>
                <a:off x="7025783" y="3598328"/>
                <a:ext cx="289440" cy="1040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56DE10C-406F-462F-8B6C-F74A5A76B36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017143" y="3589688"/>
                  <a:ext cx="3070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995A528-7030-4CF0-8D68-FE4E82489181}"/>
                    </a:ext>
                  </a:extLst>
                </p14:cNvPr>
                <p14:cNvContentPartPr/>
                <p14:nvPr/>
              </p14:nvContentPartPr>
              <p14:xfrm>
                <a:off x="7214783" y="3639728"/>
                <a:ext cx="88920" cy="889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995A528-7030-4CF0-8D68-FE4E8248918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205783" y="3630728"/>
                  <a:ext cx="1065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F4E7D3CC-ABFC-43B9-B575-49911317A90E}"/>
                    </a:ext>
                  </a:extLst>
                </p14:cNvPr>
                <p14:cNvContentPartPr/>
                <p14:nvPr/>
              </p14:nvContentPartPr>
              <p14:xfrm>
                <a:off x="7509623" y="3427328"/>
                <a:ext cx="112320" cy="118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F4E7D3CC-ABFC-43B9-B575-49911317A90E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500983" y="3418688"/>
                  <a:ext cx="1299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1F8037F3-0849-4606-A895-A4439AFC005A}"/>
                    </a:ext>
                  </a:extLst>
                </p14:cNvPr>
                <p14:cNvContentPartPr/>
                <p14:nvPr/>
              </p14:nvContentPartPr>
              <p14:xfrm>
                <a:off x="7665503" y="3433088"/>
                <a:ext cx="139680" cy="3726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1F8037F3-0849-4606-A895-A4439AFC005A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656863" y="3424448"/>
                  <a:ext cx="15732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9D84B83-E528-40C3-AEDE-F3A1549A47EE}"/>
                    </a:ext>
                  </a:extLst>
                </p14:cNvPr>
                <p14:cNvContentPartPr/>
                <p14:nvPr/>
              </p14:nvContentPartPr>
              <p14:xfrm>
                <a:off x="7775303" y="3385928"/>
                <a:ext cx="24120" cy="6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9D84B83-E528-40C3-AEDE-F3A1549A47E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766303" y="3377288"/>
                  <a:ext cx="41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6AA85646-309F-49B0-AC46-7D5696B02890}"/>
                    </a:ext>
                  </a:extLst>
                </p14:cNvPr>
                <p14:cNvContentPartPr/>
                <p14:nvPr/>
              </p14:nvContentPartPr>
              <p14:xfrm>
                <a:off x="7946663" y="3255248"/>
                <a:ext cx="111960" cy="1551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6AA85646-309F-49B0-AC46-7D5696B0289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938023" y="3246248"/>
                  <a:ext cx="1296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70BE629A-12F9-4DBB-8841-71D61B468D5E}"/>
                    </a:ext>
                  </a:extLst>
                </p14:cNvPr>
                <p14:cNvContentPartPr/>
                <p14:nvPr/>
              </p14:nvContentPartPr>
              <p14:xfrm>
                <a:off x="7887263" y="3444968"/>
                <a:ext cx="195120" cy="1800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70BE629A-12F9-4DBB-8841-71D61B468D5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878263" y="3436328"/>
                  <a:ext cx="2127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BC7981BC-4A41-4059-8B3B-0225AC4543E4}"/>
                    </a:ext>
                  </a:extLst>
                </p14:cNvPr>
                <p14:cNvContentPartPr/>
                <p14:nvPr/>
              </p14:nvContentPartPr>
              <p14:xfrm>
                <a:off x="7940903" y="3504008"/>
                <a:ext cx="123840" cy="30096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BC7981BC-4A41-4059-8B3B-0225AC4543E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931903" y="3495368"/>
                  <a:ext cx="14148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8AD04DF9-9E40-4F14-8C1A-5D08EBFC54D3}"/>
                    </a:ext>
                  </a:extLst>
                </p14:cNvPr>
                <p14:cNvContentPartPr/>
                <p14:nvPr/>
              </p14:nvContentPartPr>
              <p14:xfrm>
                <a:off x="8223503" y="3415448"/>
                <a:ext cx="71280" cy="1800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8AD04DF9-9E40-4F14-8C1A-5D08EBFC54D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214863" y="3406808"/>
                  <a:ext cx="88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B6639FB8-3905-4DFA-B573-4B710415D229}"/>
                    </a:ext>
                  </a:extLst>
                </p14:cNvPr>
                <p14:cNvContentPartPr/>
                <p14:nvPr/>
              </p14:nvContentPartPr>
              <p14:xfrm>
                <a:off x="8264903" y="3374408"/>
                <a:ext cx="12240" cy="12420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B6639FB8-3905-4DFA-B573-4B710415D22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255903" y="3365408"/>
                  <a:ext cx="29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47B2020A-F0AC-4871-A1C8-5B348FE11508}"/>
                    </a:ext>
                  </a:extLst>
                </p14:cNvPr>
                <p14:cNvContentPartPr/>
                <p14:nvPr/>
              </p14:nvContentPartPr>
              <p14:xfrm>
                <a:off x="8300183" y="3391328"/>
                <a:ext cx="154080" cy="2901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47B2020A-F0AC-4871-A1C8-5B348FE1150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291183" y="3382328"/>
                  <a:ext cx="17172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2E7F415A-F162-4852-A689-3F4194D02EC7}"/>
                    </a:ext>
                  </a:extLst>
                </p14:cNvPr>
                <p14:cNvContentPartPr/>
                <p14:nvPr/>
              </p14:nvContentPartPr>
              <p14:xfrm>
                <a:off x="8400263" y="3252368"/>
                <a:ext cx="71640" cy="5724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2E7F415A-F162-4852-A689-3F4194D02EC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391623" y="3243368"/>
                  <a:ext cx="8928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76C88953-9099-4E2E-B854-BA101AD6746E}"/>
                    </a:ext>
                  </a:extLst>
                </p14:cNvPr>
                <p14:cNvContentPartPr/>
                <p14:nvPr/>
              </p14:nvContentPartPr>
              <p14:xfrm>
                <a:off x="8568023" y="3179648"/>
                <a:ext cx="163440" cy="1598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76C88953-9099-4E2E-B854-BA101AD6746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8559023" y="3170648"/>
                  <a:ext cx="1810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80E4C8DE-9F5B-4511-A52D-A70040E578D5}"/>
                    </a:ext>
                  </a:extLst>
                </p14:cNvPr>
                <p14:cNvContentPartPr/>
                <p14:nvPr/>
              </p14:nvContentPartPr>
              <p14:xfrm>
                <a:off x="8480903" y="3427328"/>
                <a:ext cx="250200" cy="183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80E4C8DE-9F5B-4511-A52D-A70040E578D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8472263" y="3418688"/>
                  <a:ext cx="267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1930BE6E-710A-4385-A105-0AA23822A042}"/>
                    </a:ext>
                  </a:extLst>
                </p14:cNvPr>
                <p14:cNvContentPartPr/>
                <p14:nvPr/>
              </p14:nvContentPartPr>
              <p14:xfrm>
                <a:off x="8471183" y="3509048"/>
                <a:ext cx="254160" cy="3614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1930BE6E-710A-4385-A105-0AA23822A04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462543" y="3500408"/>
                  <a:ext cx="271800" cy="37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363" name="Ink 362">
                <a:extLst>
                  <a:ext uri="{FF2B5EF4-FFF2-40B4-BE49-F238E27FC236}">
                    <a16:creationId xmlns:a16="http://schemas.microsoft.com/office/drawing/2014/main" id="{0D72FFB0-7AD5-4CE2-A687-820F0A743F41}"/>
                  </a:ext>
                </a:extLst>
              </p14:cNvPr>
              <p14:cNvContentPartPr/>
              <p14:nvPr/>
            </p14:nvContentPartPr>
            <p14:xfrm>
              <a:off x="1279823" y="2294408"/>
              <a:ext cx="2059560" cy="588960"/>
            </p14:xfrm>
          </p:contentPart>
        </mc:Choice>
        <mc:Fallback xmlns="">
          <p:pic>
            <p:nvPicPr>
              <p:cNvPr id="363" name="Ink 362">
                <a:extLst>
                  <a:ext uri="{FF2B5EF4-FFF2-40B4-BE49-F238E27FC236}">
                    <a16:creationId xmlns:a16="http://schemas.microsoft.com/office/drawing/2014/main" id="{0D72FFB0-7AD5-4CE2-A687-820F0A743F41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1271183" y="2285408"/>
                <a:ext cx="2077200" cy="60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67" name="Group 366">
            <a:extLst>
              <a:ext uri="{FF2B5EF4-FFF2-40B4-BE49-F238E27FC236}">
                <a16:creationId xmlns:a16="http://schemas.microsoft.com/office/drawing/2014/main" id="{551D61E7-4C94-48F0-9ACD-4F7FCA1B924F}"/>
              </a:ext>
            </a:extLst>
          </p:cNvPr>
          <p:cNvGrpSpPr/>
          <p:nvPr/>
        </p:nvGrpSpPr>
        <p:grpSpPr>
          <a:xfrm>
            <a:off x="613463" y="1291808"/>
            <a:ext cx="2619360" cy="2041560"/>
            <a:chOff x="613463" y="1291808"/>
            <a:chExt cx="2619360" cy="204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2D8C0D0-F1AA-440B-BB05-8DB8824918BC}"/>
                    </a:ext>
                  </a:extLst>
                </p14:cNvPr>
                <p14:cNvContentPartPr/>
                <p14:nvPr/>
              </p14:nvContentPartPr>
              <p14:xfrm>
                <a:off x="1521743" y="1432928"/>
                <a:ext cx="254160" cy="1375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2D8C0D0-F1AA-440B-BB05-8DB8824918B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513103" y="1423928"/>
                  <a:ext cx="2718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0852EED3-2D0E-4CAD-91C8-964D6E8B0F43}"/>
                    </a:ext>
                  </a:extLst>
                </p14:cNvPr>
                <p14:cNvContentPartPr/>
                <p14:nvPr/>
              </p14:nvContentPartPr>
              <p14:xfrm>
                <a:off x="1793183" y="1450928"/>
                <a:ext cx="183240" cy="946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0852EED3-2D0E-4CAD-91C8-964D6E8B0F4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784543" y="1442288"/>
                  <a:ext cx="2008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8196EB14-5B1E-489C-8B27-3FB0EA294202}"/>
                    </a:ext>
                  </a:extLst>
                </p14:cNvPr>
                <p14:cNvContentPartPr/>
                <p14:nvPr/>
              </p14:nvContentPartPr>
              <p14:xfrm>
                <a:off x="1810823" y="1474688"/>
                <a:ext cx="118440" cy="1065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8196EB14-5B1E-489C-8B27-3FB0EA294202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802183" y="1465688"/>
                  <a:ext cx="1360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293C14DF-0346-4728-BBB8-5B1A6CB5DCA8}"/>
                    </a:ext>
                  </a:extLst>
                </p14:cNvPr>
                <p14:cNvContentPartPr/>
                <p14:nvPr/>
              </p14:nvContentPartPr>
              <p14:xfrm>
                <a:off x="2117543" y="1432928"/>
                <a:ext cx="18000" cy="1544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293C14DF-0346-4728-BBB8-5B1A6CB5DCA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108903" y="1424288"/>
                  <a:ext cx="356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0F32C753-6741-4232-9487-A176A78FF0D8}"/>
                    </a:ext>
                  </a:extLst>
                </p14:cNvPr>
                <p14:cNvContentPartPr/>
                <p14:nvPr/>
              </p14:nvContentPartPr>
              <p14:xfrm>
                <a:off x="2082263" y="1403768"/>
                <a:ext cx="266400" cy="2008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0F32C753-6741-4232-9487-A176A78FF0D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073623" y="1395128"/>
                  <a:ext cx="284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1895D84-1739-428A-BE39-423D940B19E3}"/>
                    </a:ext>
                  </a:extLst>
                </p14:cNvPr>
                <p14:cNvContentPartPr/>
                <p14:nvPr/>
              </p14:nvContentPartPr>
              <p14:xfrm>
                <a:off x="2212223" y="1309448"/>
                <a:ext cx="159480" cy="2412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1895D84-1739-428A-BE39-423D940B19E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203223" y="1300808"/>
                  <a:ext cx="1771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EB02648D-F355-42B3-87A8-99230A7F883A}"/>
                    </a:ext>
                  </a:extLst>
                </p14:cNvPr>
                <p14:cNvContentPartPr/>
                <p14:nvPr/>
              </p14:nvContentPartPr>
              <p14:xfrm>
                <a:off x="2530823" y="1374248"/>
                <a:ext cx="153720" cy="1418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EB02648D-F355-42B3-87A8-99230A7F883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521823" y="1365608"/>
                  <a:ext cx="1713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61020EAE-01B1-4A6C-A6F4-D633B6D8D694}"/>
                    </a:ext>
                  </a:extLst>
                </p14:cNvPr>
                <p14:cNvContentPartPr/>
                <p14:nvPr/>
              </p14:nvContentPartPr>
              <p14:xfrm>
                <a:off x="2890463" y="1386128"/>
                <a:ext cx="130320" cy="1800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61020EAE-01B1-4A6C-A6F4-D633B6D8D69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881823" y="1377488"/>
                  <a:ext cx="1479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E0AA9603-E474-4D7A-9C2C-CFBE0903CDF5}"/>
                    </a:ext>
                  </a:extLst>
                </p14:cNvPr>
                <p14:cNvContentPartPr/>
                <p14:nvPr/>
              </p14:nvContentPartPr>
              <p14:xfrm>
                <a:off x="2908103" y="1445168"/>
                <a:ext cx="83520" cy="1339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E0AA9603-E474-4D7A-9C2C-CFBE0903CDF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2899463" y="1436168"/>
                  <a:ext cx="10116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118543DF-0DAE-4146-94B1-B66E139CD7B5}"/>
                    </a:ext>
                  </a:extLst>
                </p14:cNvPr>
                <p14:cNvContentPartPr/>
                <p14:nvPr/>
              </p14:nvContentPartPr>
              <p14:xfrm>
                <a:off x="2967143" y="1291808"/>
                <a:ext cx="77040" cy="187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118543DF-0DAE-4146-94B1-B66E139CD7B5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958503" y="1282808"/>
                  <a:ext cx="946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3979EA0F-8E81-416C-89B9-BD444223F3FE}"/>
                    </a:ext>
                  </a:extLst>
                </p14:cNvPr>
                <p14:cNvContentPartPr/>
                <p14:nvPr/>
              </p14:nvContentPartPr>
              <p14:xfrm>
                <a:off x="1462703" y="1952048"/>
                <a:ext cx="293040" cy="1778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3979EA0F-8E81-416C-89B9-BD444223F3F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454063" y="1943048"/>
                  <a:ext cx="3106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FFE0ACCC-E578-40E2-80E3-6E393CA73863}"/>
                    </a:ext>
                  </a:extLst>
                </p14:cNvPr>
                <p14:cNvContentPartPr/>
                <p14:nvPr/>
              </p14:nvContentPartPr>
              <p14:xfrm>
                <a:off x="1840703" y="2083448"/>
                <a:ext cx="35640" cy="349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FFE0ACCC-E578-40E2-80E3-6E393CA73863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831703" y="2074448"/>
                  <a:ext cx="532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C389891B-DB68-4E50-93D8-79D2C14BA11C}"/>
                    </a:ext>
                  </a:extLst>
                </p14:cNvPr>
                <p14:cNvContentPartPr/>
                <p14:nvPr/>
              </p14:nvContentPartPr>
              <p14:xfrm>
                <a:off x="2026103" y="1987328"/>
                <a:ext cx="91800" cy="1522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C389891B-DB68-4E50-93D8-79D2C14BA11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017463" y="1978688"/>
                  <a:ext cx="1094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6C9B73C0-5B49-4795-B47B-94498409E746}"/>
                    </a:ext>
                  </a:extLst>
                </p14:cNvPr>
                <p14:cNvContentPartPr/>
                <p14:nvPr/>
              </p14:nvContentPartPr>
              <p14:xfrm>
                <a:off x="2011343" y="2052848"/>
                <a:ext cx="118440" cy="122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6C9B73C0-5B49-4795-B47B-94498409E746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002703" y="2043848"/>
                  <a:ext cx="136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E95FC13A-F991-4709-A37B-06BD210B4309}"/>
                    </a:ext>
                  </a:extLst>
                </p14:cNvPr>
                <p14:cNvContentPartPr/>
                <p14:nvPr/>
              </p14:nvContentPartPr>
              <p14:xfrm>
                <a:off x="2241743" y="1975448"/>
                <a:ext cx="136080" cy="189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E95FC13A-F991-4709-A37B-06BD210B4309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232743" y="1966808"/>
                  <a:ext cx="1537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2749898E-72D0-4873-B2A4-FA2E98F435A7}"/>
                    </a:ext>
                  </a:extLst>
                </p14:cNvPr>
                <p14:cNvContentPartPr/>
                <p14:nvPr/>
              </p14:nvContentPartPr>
              <p14:xfrm>
                <a:off x="2200343" y="2088128"/>
                <a:ext cx="106560" cy="122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2749898E-72D0-4873-B2A4-FA2E98F435A7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191343" y="2079488"/>
                  <a:ext cx="12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DC9D0CCA-62BD-4EDE-B75F-F835AE984BE8}"/>
                    </a:ext>
                  </a:extLst>
                </p14:cNvPr>
                <p14:cNvContentPartPr/>
                <p14:nvPr/>
              </p14:nvContentPartPr>
              <p14:xfrm>
                <a:off x="2212223" y="1917128"/>
                <a:ext cx="94680" cy="241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DC9D0CCA-62BD-4EDE-B75F-F835AE984BE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203223" y="1908128"/>
                  <a:ext cx="1123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209A5613-4D43-491D-98DF-64D173CE170A}"/>
                    </a:ext>
                  </a:extLst>
                </p14:cNvPr>
                <p14:cNvContentPartPr/>
                <p14:nvPr/>
              </p14:nvContentPartPr>
              <p14:xfrm>
                <a:off x="2577983" y="1999568"/>
                <a:ext cx="147960" cy="180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209A5613-4D43-491D-98DF-64D173CE170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568983" y="1990928"/>
                  <a:ext cx="1656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116C5EDA-9A1B-48F9-8124-41AB97E88B51}"/>
                    </a:ext>
                  </a:extLst>
                </p14:cNvPr>
                <p14:cNvContentPartPr/>
                <p14:nvPr/>
              </p14:nvContentPartPr>
              <p14:xfrm>
                <a:off x="2566103" y="2064728"/>
                <a:ext cx="141840" cy="180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116C5EDA-9A1B-48F9-8124-41AB97E88B5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557103" y="2055728"/>
                  <a:ext cx="159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0C1C871F-18C7-4355-8101-CCFDB59A8351}"/>
                    </a:ext>
                  </a:extLst>
                </p14:cNvPr>
                <p14:cNvContentPartPr/>
                <p14:nvPr/>
              </p14:nvContentPartPr>
              <p14:xfrm>
                <a:off x="3038063" y="1958528"/>
                <a:ext cx="159840" cy="889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0C1C871F-18C7-4355-8101-CCFDB59A835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3029063" y="1949528"/>
                  <a:ext cx="1774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58ACD0C1-6E69-49DB-8939-980070ABCEB0}"/>
                    </a:ext>
                  </a:extLst>
                </p14:cNvPr>
                <p14:cNvContentPartPr/>
                <p14:nvPr/>
              </p14:nvContentPartPr>
              <p14:xfrm>
                <a:off x="2937623" y="1966448"/>
                <a:ext cx="183240" cy="2232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58ACD0C1-6E69-49DB-8939-980070ABCEB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928983" y="1957448"/>
                  <a:ext cx="2008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F28C555-53BA-4269-BAD7-6E5777E3E806}"/>
                    </a:ext>
                  </a:extLst>
                </p14:cNvPr>
                <p14:cNvContentPartPr/>
                <p14:nvPr/>
              </p14:nvContentPartPr>
              <p14:xfrm>
                <a:off x="1462703" y="2678168"/>
                <a:ext cx="1770120" cy="594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F28C555-53BA-4269-BAD7-6E5777E3E80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454063" y="2669168"/>
                  <a:ext cx="17877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DF663C0-6329-4F21-9EC7-BA01503E2CCF}"/>
                    </a:ext>
                  </a:extLst>
                </p14:cNvPr>
                <p14:cNvContentPartPr/>
                <p14:nvPr/>
              </p14:nvContentPartPr>
              <p14:xfrm>
                <a:off x="1292063" y="3144008"/>
                <a:ext cx="312840" cy="189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DF663C0-6329-4F21-9EC7-BA01503E2CC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283423" y="3135368"/>
                  <a:ext cx="3304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E780209-C9E6-4A70-87F0-3325C7304720}"/>
                    </a:ext>
                  </a:extLst>
                </p14:cNvPr>
                <p14:cNvContentPartPr/>
                <p14:nvPr/>
              </p14:nvContentPartPr>
              <p14:xfrm>
                <a:off x="1740263" y="3114848"/>
                <a:ext cx="29880" cy="1303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E780209-C9E6-4A70-87F0-3325C7304720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731263" y="3105848"/>
                  <a:ext cx="475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B0CBBD7-617B-4E8A-976C-2D26FAC6986B}"/>
                    </a:ext>
                  </a:extLst>
                </p14:cNvPr>
                <p14:cNvContentPartPr/>
                <p14:nvPr/>
              </p14:nvContentPartPr>
              <p14:xfrm>
                <a:off x="1881743" y="3102608"/>
                <a:ext cx="42480" cy="154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B0CBBD7-617B-4E8A-976C-2D26FAC6986B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872743" y="3093968"/>
                  <a:ext cx="601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9172C63-68C5-4864-88B9-B72F186B25F1}"/>
                    </a:ext>
                  </a:extLst>
                </p14:cNvPr>
                <p14:cNvContentPartPr/>
                <p14:nvPr/>
              </p14:nvContentPartPr>
              <p14:xfrm>
                <a:off x="1763663" y="3191528"/>
                <a:ext cx="82800" cy="12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9172C63-68C5-4864-88B9-B72F186B25F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755023" y="3182528"/>
                  <a:ext cx="100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D7F368A-808E-4F30-9C1B-06B2B5B75512}"/>
                    </a:ext>
                  </a:extLst>
                </p14:cNvPr>
                <p14:cNvContentPartPr/>
                <p14:nvPr/>
              </p14:nvContentPartPr>
              <p14:xfrm>
                <a:off x="1805063" y="3055808"/>
                <a:ext cx="59400" cy="18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D7F368A-808E-4F30-9C1B-06B2B5B7551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796063" y="3046808"/>
                  <a:ext cx="770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1FB361C-B53E-4E69-9593-BBEB6573372C}"/>
                    </a:ext>
                  </a:extLst>
                </p14:cNvPr>
                <p14:cNvContentPartPr/>
                <p14:nvPr/>
              </p14:nvContentPartPr>
              <p14:xfrm>
                <a:off x="2052743" y="3162008"/>
                <a:ext cx="124200" cy="47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1FB361C-B53E-4E69-9593-BBEB6573372C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044103" y="3153008"/>
                  <a:ext cx="1418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696C9BA-551F-40CC-9341-A8B9AEFAAE0E}"/>
                    </a:ext>
                  </a:extLst>
                </p14:cNvPr>
                <p14:cNvContentPartPr/>
                <p14:nvPr/>
              </p14:nvContentPartPr>
              <p14:xfrm>
                <a:off x="2329943" y="3085328"/>
                <a:ext cx="222840" cy="142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696C9BA-551F-40CC-9341-A8B9AEFAAE0E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321303" y="3076328"/>
                  <a:ext cx="2404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5E4C98C-1370-4787-AFEB-A354A09C8464}"/>
                    </a:ext>
                  </a:extLst>
                </p14:cNvPr>
                <p14:cNvContentPartPr/>
                <p14:nvPr/>
              </p14:nvContentPartPr>
              <p14:xfrm>
                <a:off x="2607503" y="3096848"/>
                <a:ext cx="141840" cy="77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5E4C98C-1370-4787-AFEB-A354A09C8464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598503" y="3088208"/>
                  <a:ext cx="1594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246A7F6-AAA8-4EDE-B953-CE2FD1120802}"/>
                    </a:ext>
                  </a:extLst>
                </p14:cNvPr>
                <p14:cNvContentPartPr/>
                <p14:nvPr/>
              </p14:nvContentPartPr>
              <p14:xfrm>
                <a:off x="2571863" y="3108728"/>
                <a:ext cx="177480" cy="94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246A7F6-AAA8-4EDE-B953-CE2FD1120802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563223" y="3100088"/>
                  <a:ext cx="1951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891153D-DECF-4A9E-B6B7-A31B70F70716}"/>
                    </a:ext>
                  </a:extLst>
                </p14:cNvPr>
                <p14:cNvContentPartPr/>
                <p14:nvPr/>
              </p14:nvContentPartPr>
              <p14:xfrm>
                <a:off x="2873183" y="3061568"/>
                <a:ext cx="241920" cy="1872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891153D-DECF-4A9E-B6B7-A31B70F70716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864543" y="3052928"/>
                  <a:ext cx="25956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1A93E2F-AA2D-4D2E-B745-8BE90DA2296C}"/>
                    </a:ext>
                  </a:extLst>
                </p14:cNvPr>
                <p14:cNvContentPartPr/>
                <p14:nvPr/>
              </p14:nvContentPartPr>
              <p14:xfrm>
                <a:off x="2949503" y="3185048"/>
                <a:ext cx="86760" cy="18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1A93E2F-AA2D-4D2E-B745-8BE90DA2296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940503" y="3176048"/>
                  <a:ext cx="1044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BC58296-5C83-4ACA-95C1-7E4A0D7FB942}"/>
                    </a:ext>
                  </a:extLst>
                </p14:cNvPr>
                <p14:cNvContentPartPr/>
                <p14:nvPr/>
              </p14:nvContentPartPr>
              <p14:xfrm>
                <a:off x="2961383" y="2979128"/>
                <a:ext cx="124200" cy="122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BC58296-5C83-4ACA-95C1-7E4A0D7FB942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952383" y="2970128"/>
                  <a:ext cx="141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A83424B0-B1A7-4CCA-B99E-CD2A22179E37}"/>
                    </a:ext>
                  </a:extLst>
                </p14:cNvPr>
                <p14:cNvContentPartPr/>
                <p14:nvPr/>
              </p14:nvContentPartPr>
              <p14:xfrm>
                <a:off x="1445063" y="2442008"/>
                <a:ext cx="293040" cy="2070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A83424B0-B1A7-4CCA-B99E-CD2A22179E37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436423" y="2433368"/>
                  <a:ext cx="3106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2139EAF0-C28B-48B5-A2C0-C00F1F5F0A4B}"/>
                    </a:ext>
                  </a:extLst>
                </p14:cNvPr>
                <p14:cNvContentPartPr/>
                <p14:nvPr/>
              </p14:nvContentPartPr>
              <p14:xfrm>
                <a:off x="1757903" y="2524808"/>
                <a:ext cx="53280" cy="180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2139EAF0-C28B-48B5-A2C0-C00F1F5F0A4B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748903" y="2515808"/>
                  <a:ext cx="70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91CD4593-1C10-4563-93F6-57D9BC5A02F6}"/>
                    </a:ext>
                  </a:extLst>
                </p14:cNvPr>
                <p14:cNvContentPartPr/>
                <p14:nvPr/>
              </p14:nvContentPartPr>
              <p14:xfrm>
                <a:off x="1841423" y="2489168"/>
                <a:ext cx="270720" cy="1890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91CD4593-1C10-4563-93F6-57D9BC5A02F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832423" y="2480168"/>
                  <a:ext cx="2883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9A9A3076-1EAD-4C8E-AD6A-F16E733BC23D}"/>
                    </a:ext>
                  </a:extLst>
                </p14:cNvPr>
                <p14:cNvContentPartPr/>
                <p14:nvPr/>
              </p14:nvContentPartPr>
              <p14:xfrm>
                <a:off x="2200343" y="2477648"/>
                <a:ext cx="29880" cy="1418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9A9A3076-1EAD-4C8E-AD6A-F16E733BC23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191343" y="2468648"/>
                  <a:ext cx="475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D72A668-F558-44D6-8D8B-4E330D24C18E}"/>
                    </a:ext>
                  </a:extLst>
                </p14:cNvPr>
                <p14:cNvContentPartPr/>
                <p14:nvPr/>
              </p14:nvContentPartPr>
              <p14:xfrm>
                <a:off x="2371703" y="2442008"/>
                <a:ext cx="36000" cy="195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D72A668-F558-44D6-8D8B-4E330D24C18E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362703" y="2433368"/>
                  <a:ext cx="536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F06861A-0A82-4D93-9599-6C49D2C6380C}"/>
                    </a:ext>
                  </a:extLst>
                </p14:cNvPr>
                <p14:cNvContentPartPr/>
                <p14:nvPr/>
              </p14:nvContentPartPr>
              <p14:xfrm>
                <a:off x="2229863" y="2400968"/>
                <a:ext cx="153720" cy="165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F06861A-0A82-4D93-9599-6C49D2C6380C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220863" y="2391968"/>
                  <a:ext cx="1713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6C85A21-6404-485A-8A8D-176CEC31B4DA}"/>
                    </a:ext>
                  </a:extLst>
                </p14:cNvPr>
                <p14:cNvContentPartPr/>
                <p14:nvPr/>
              </p14:nvContentPartPr>
              <p14:xfrm>
                <a:off x="2678063" y="2448128"/>
                <a:ext cx="100800" cy="6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6C85A21-6404-485A-8A8D-176CEC31B4DA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2669423" y="2439128"/>
                  <a:ext cx="118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387435F-CA0E-49D8-B991-4EB6FEF8E84D}"/>
                    </a:ext>
                  </a:extLst>
                </p14:cNvPr>
                <p14:cNvContentPartPr/>
                <p14:nvPr/>
              </p14:nvContentPartPr>
              <p14:xfrm>
                <a:off x="2707583" y="2483408"/>
                <a:ext cx="53280" cy="12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387435F-CA0E-49D8-B991-4EB6FEF8E84D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2698943" y="2474768"/>
                  <a:ext cx="70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6B7C7BD-EB15-4165-8CEB-AC48896476CA}"/>
                    </a:ext>
                  </a:extLst>
                </p14:cNvPr>
                <p14:cNvContentPartPr/>
                <p14:nvPr/>
              </p14:nvContentPartPr>
              <p14:xfrm>
                <a:off x="2984423" y="2442008"/>
                <a:ext cx="101160" cy="576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6B7C7BD-EB15-4165-8CEB-AC48896476CA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2975423" y="2433368"/>
                  <a:ext cx="1188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A1A262C4-5A33-4915-A8B4-D2BFC3701F1A}"/>
                    </a:ext>
                  </a:extLst>
                </p14:cNvPr>
                <p14:cNvContentPartPr/>
                <p14:nvPr/>
              </p14:nvContentPartPr>
              <p14:xfrm>
                <a:off x="613463" y="1557128"/>
                <a:ext cx="643320" cy="162288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A1A262C4-5A33-4915-A8B4-D2BFC3701F1A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04463" y="1548488"/>
                  <a:ext cx="660960" cy="164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DCC4C80C-3A02-483F-8A83-D559C87532B8}"/>
                    </a:ext>
                  </a:extLst>
                </p14:cNvPr>
                <p14:cNvContentPartPr/>
                <p14:nvPr/>
              </p14:nvContentPartPr>
              <p14:xfrm>
                <a:off x="1155983" y="1539488"/>
                <a:ext cx="159840" cy="12240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DCC4C80C-3A02-483F-8A83-D559C87532B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147343" y="1530848"/>
                  <a:ext cx="177480" cy="14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4A407C59-6735-4377-AC98-8CDCD7939D80}"/>
              </a:ext>
            </a:extLst>
          </p:cNvPr>
          <p:cNvGrpSpPr/>
          <p:nvPr/>
        </p:nvGrpSpPr>
        <p:grpSpPr>
          <a:xfrm>
            <a:off x="1144463" y="4235528"/>
            <a:ext cx="1362960" cy="383760"/>
            <a:chOff x="1144463" y="4235528"/>
            <a:chExt cx="1362960" cy="38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D70CDDB7-B384-4331-87A3-9BD16911D6E9}"/>
                    </a:ext>
                  </a:extLst>
                </p14:cNvPr>
                <p14:cNvContentPartPr/>
                <p14:nvPr/>
              </p14:nvContentPartPr>
              <p14:xfrm>
                <a:off x="1144463" y="4365128"/>
                <a:ext cx="389880" cy="2541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D70CDDB7-B384-4331-87A3-9BD16911D6E9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135463" y="4356488"/>
                  <a:ext cx="4075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94FCE93C-9B12-47CB-9156-B170FA8436E0}"/>
                    </a:ext>
                  </a:extLst>
                </p14:cNvPr>
                <p14:cNvContentPartPr/>
                <p14:nvPr/>
              </p14:nvContentPartPr>
              <p14:xfrm>
                <a:off x="1775183" y="4312208"/>
                <a:ext cx="224640" cy="2077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94FCE93C-9B12-47CB-9156-B170FA8436E0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766543" y="4303568"/>
                  <a:ext cx="2422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B7C21A76-269F-40E5-BFE3-F92760EFAFE4}"/>
                    </a:ext>
                  </a:extLst>
                </p14:cNvPr>
                <p14:cNvContentPartPr/>
                <p14:nvPr/>
              </p14:nvContentPartPr>
              <p14:xfrm>
                <a:off x="2035103" y="4347488"/>
                <a:ext cx="177480" cy="1065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B7C21A76-269F-40E5-BFE3-F92760EFAFE4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026103" y="4338848"/>
                  <a:ext cx="1951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73645E7A-2FEC-4EBD-95C0-01008052A02F}"/>
                    </a:ext>
                  </a:extLst>
                </p14:cNvPr>
                <p14:cNvContentPartPr/>
                <p14:nvPr/>
              </p14:nvContentPartPr>
              <p14:xfrm>
                <a:off x="2046983" y="4353608"/>
                <a:ext cx="171360" cy="1303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73645E7A-2FEC-4EBD-95C0-01008052A02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2037983" y="4344608"/>
                  <a:ext cx="1890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04817702-D5C6-4EDE-A934-D8AAA2AA5550}"/>
                    </a:ext>
                  </a:extLst>
                </p14:cNvPr>
                <p14:cNvContentPartPr/>
                <p14:nvPr/>
              </p14:nvContentPartPr>
              <p14:xfrm>
                <a:off x="2278823" y="4300328"/>
                <a:ext cx="228600" cy="23040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04817702-D5C6-4EDE-A934-D8AAA2AA5550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2270183" y="4291688"/>
                  <a:ext cx="2462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687A3EF8-948A-4645-85AD-7F2DCA4519C1}"/>
                    </a:ext>
                  </a:extLst>
                </p14:cNvPr>
                <p14:cNvContentPartPr/>
                <p14:nvPr/>
              </p14:nvContentPartPr>
              <p14:xfrm>
                <a:off x="2288903" y="4235528"/>
                <a:ext cx="212760" cy="18324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687A3EF8-948A-4645-85AD-7F2DCA4519C1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2279903" y="4226888"/>
                  <a:ext cx="230400" cy="20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1BF1B444-0199-4366-ADDB-CAB833357C32}"/>
              </a:ext>
            </a:extLst>
          </p:cNvPr>
          <p:cNvGrpSpPr/>
          <p:nvPr/>
        </p:nvGrpSpPr>
        <p:grpSpPr>
          <a:xfrm>
            <a:off x="2772383" y="4235528"/>
            <a:ext cx="968040" cy="307080"/>
            <a:chOff x="2772383" y="4235528"/>
            <a:chExt cx="96804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5B2B6AB9-668E-471C-B7D9-54A0E321FE8F}"/>
                    </a:ext>
                  </a:extLst>
                </p14:cNvPr>
                <p14:cNvContentPartPr/>
                <p14:nvPr/>
              </p14:nvContentPartPr>
              <p14:xfrm>
                <a:off x="2772383" y="4353608"/>
                <a:ext cx="112320" cy="612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5B2B6AB9-668E-471C-B7D9-54A0E321FE8F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2763743" y="4344608"/>
                  <a:ext cx="129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4100259D-9BE6-46FC-BB29-31D684442C7A}"/>
                    </a:ext>
                  </a:extLst>
                </p14:cNvPr>
                <p14:cNvContentPartPr/>
                <p14:nvPr/>
              </p14:nvContentPartPr>
              <p14:xfrm>
                <a:off x="2784263" y="4418408"/>
                <a:ext cx="136080" cy="2412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4100259D-9BE6-46FC-BB29-31D684442C7A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2775623" y="4409768"/>
                  <a:ext cx="1537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933923ED-B5B8-4AED-A129-A675F56095AA}"/>
                    </a:ext>
                  </a:extLst>
                </p14:cNvPr>
                <p14:cNvContentPartPr/>
                <p14:nvPr/>
              </p14:nvContentPartPr>
              <p14:xfrm>
                <a:off x="3073343" y="4329848"/>
                <a:ext cx="313200" cy="21276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933923ED-B5B8-4AED-A129-A675F56095AA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3064703" y="4321208"/>
                  <a:ext cx="3308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E47C8F52-E5E8-485C-9C5B-AB10ABB50F73}"/>
                    </a:ext>
                  </a:extLst>
                </p14:cNvPr>
                <p14:cNvContentPartPr/>
                <p14:nvPr/>
              </p14:nvContentPartPr>
              <p14:xfrm>
                <a:off x="3569063" y="4235528"/>
                <a:ext cx="171360" cy="612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E47C8F52-E5E8-485C-9C5B-AB10ABB50F73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3560063" y="4226888"/>
                  <a:ext cx="189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32F7ECF1-73BD-45D5-8CE2-65A7C7E70D13}"/>
                    </a:ext>
                  </a:extLst>
                </p14:cNvPr>
                <p14:cNvContentPartPr/>
                <p14:nvPr/>
              </p14:nvContentPartPr>
              <p14:xfrm>
                <a:off x="3503903" y="4276928"/>
                <a:ext cx="153720" cy="17136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32F7ECF1-73BD-45D5-8CE2-65A7C7E70D13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3495263" y="4267928"/>
                  <a:ext cx="17136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379" name="Ink 378">
                <a:extLst>
                  <a:ext uri="{FF2B5EF4-FFF2-40B4-BE49-F238E27FC236}">
                    <a16:creationId xmlns:a16="http://schemas.microsoft.com/office/drawing/2014/main" id="{C562E6BC-71A6-46DB-B1C6-C0E51F6B5054}"/>
                  </a:ext>
                </a:extLst>
              </p14:cNvPr>
              <p14:cNvContentPartPr/>
              <p14:nvPr/>
            </p14:nvContentPartPr>
            <p14:xfrm>
              <a:off x="3598583" y="4149128"/>
              <a:ext cx="124200" cy="4320"/>
            </p14:xfrm>
          </p:contentPart>
        </mc:Choice>
        <mc:Fallback xmlns="">
          <p:pic>
            <p:nvPicPr>
              <p:cNvPr id="379" name="Ink 378">
                <a:extLst>
                  <a:ext uri="{FF2B5EF4-FFF2-40B4-BE49-F238E27FC236}">
                    <a16:creationId xmlns:a16="http://schemas.microsoft.com/office/drawing/2014/main" id="{C562E6BC-71A6-46DB-B1C6-C0E51F6B5054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3589583" y="4140128"/>
                <a:ext cx="1418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7BD543B4-06D1-4F7F-A7A9-00BC65183AAF}"/>
                  </a:ext>
                </a:extLst>
              </p14:cNvPr>
              <p14:cNvContentPartPr/>
              <p14:nvPr/>
            </p14:nvContentPartPr>
            <p14:xfrm>
              <a:off x="3521903" y="4613168"/>
              <a:ext cx="165600" cy="612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7BD543B4-06D1-4F7F-A7A9-00BC65183AAF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3512903" y="4604168"/>
                <a:ext cx="183240" cy="2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AF4B063-AE7E-4367-B689-5A121BF0C994}"/>
              </a:ext>
            </a:extLst>
          </p:cNvPr>
          <p:cNvGrpSpPr/>
          <p:nvPr/>
        </p:nvGrpSpPr>
        <p:grpSpPr>
          <a:xfrm>
            <a:off x="1551263" y="4701368"/>
            <a:ext cx="2153880" cy="431640"/>
            <a:chOff x="1551263" y="4701368"/>
            <a:chExt cx="2153880" cy="43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512CF288-001D-4698-BF2C-58505D803966}"/>
                    </a:ext>
                  </a:extLst>
                </p14:cNvPr>
                <p14:cNvContentPartPr/>
                <p14:nvPr/>
              </p14:nvContentPartPr>
              <p14:xfrm>
                <a:off x="1551263" y="4827728"/>
                <a:ext cx="230760" cy="16344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512CF288-001D-4698-BF2C-58505D803966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542263" y="4818728"/>
                  <a:ext cx="2484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DC363805-F2A4-4E8D-9796-295A57822C04}"/>
                    </a:ext>
                  </a:extLst>
                </p14:cNvPr>
                <p14:cNvContentPartPr/>
                <p14:nvPr/>
              </p14:nvContentPartPr>
              <p14:xfrm>
                <a:off x="1857983" y="4843208"/>
                <a:ext cx="159480" cy="1123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DC363805-F2A4-4E8D-9796-295A57822C0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849343" y="4834208"/>
                  <a:ext cx="1771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294CC0C-0019-4E0F-8E9C-36E32CB6E4D5}"/>
                    </a:ext>
                  </a:extLst>
                </p14:cNvPr>
                <p14:cNvContentPartPr/>
                <p14:nvPr/>
              </p14:nvContentPartPr>
              <p14:xfrm>
                <a:off x="1864103" y="4866608"/>
                <a:ext cx="130320" cy="1303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294CC0C-0019-4E0F-8E9C-36E32CB6E4D5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855103" y="4857968"/>
                  <a:ext cx="1479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A190341-E42E-4AF6-A43F-72F26A880120}"/>
                    </a:ext>
                  </a:extLst>
                </p14:cNvPr>
                <p14:cNvContentPartPr/>
                <p14:nvPr/>
              </p14:nvContentPartPr>
              <p14:xfrm>
                <a:off x="2053823" y="4872728"/>
                <a:ext cx="241200" cy="2602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A190341-E42E-4AF6-A43F-72F26A88012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044823" y="4863728"/>
                  <a:ext cx="2588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CF9E8D0-062A-4F0C-90D2-1C41858CCE76}"/>
                    </a:ext>
                  </a:extLst>
                </p14:cNvPr>
                <p14:cNvContentPartPr/>
                <p14:nvPr/>
              </p14:nvContentPartPr>
              <p14:xfrm>
                <a:off x="2414543" y="4819448"/>
                <a:ext cx="21960" cy="169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CF9E8D0-062A-4F0C-90D2-1C41858CCE76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405903" y="4810808"/>
                  <a:ext cx="396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08BFA56-FADC-441D-9C38-CAB9F820D805}"/>
                    </a:ext>
                  </a:extLst>
                </p14:cNvPr>
                <p14:cNvContentPartPr/>
                <p14:nvPr/>
              </p14:nvContentPartPr>
              <p14:xfrm>
                <a:off x="2406623" y="4813688"/>
                <a:ext cx="147960" cy="200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08BFA56-FADC-441D-9C38-CAB9F820D805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397983" y="4804688"/>
                  <a:ext cx="165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FAD5F2E8-A0F1-40E1-A74C-E134302609D4}"/>
                    </a:ext>
                  </a:extLst>
                </p14:cNvPr>
                <p14:cNvContentPartPr/>
                <p14:nvPr/>
              </p14:nvContentPartPr>
              <p14:xfrm>
                <a:off x="2453783" y="4748888"/>
                <a:ext cx="136080" cy="298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FAD5F2E8-A0F1-40E1-A74C-E134302609D4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445143" y="4739888"/>
                  <a:ext cx="1537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C0E1943-C206-41FC-9B1A-809D0923FCEE}"/>
                    </a:ext>
                  </a:extLst>
                </p14:cNvPr>
                <p14:cNvContentPartPr/>
                <p14:nvPr/>
              </p14:nvContentPartPr>
              <p14:xfrm>
                <a:off x="2784263" y="4801808"/>
                <a:ext cx="141840" cy="532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C0E1943-C206-41FC-9B1A-809D0923FCEE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775623" y="4793168"/>
                  <a:ext cx="1594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0D0F46FE-26D6-4BD9-AC79-BBBB645B9E5A}"/>
                    </a:ext>
                  </a:extLst>
                </p14:cNvPr>
                <p14:cNvContentPartPr/>
                <p14:nvPr/>
              </p14:nvContentPartPr>
              <p14:xfrm>
                <a:off x="3108623" y="4801808"/>
                <a:ext cx="301320" cy="189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0D0F46FE-26D6-4BD9-AC79-BBBB645B9E5A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3099983" y="4793168"/>
                  <a:ext cx="3189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3FFD4711-76A8-4DC2-A901-4AD07E584618}"/>
                    </a:ext>
                  </a:extLst>
                </p14:cNvPr>
                <p14:cNvContentPartPr/>
                <p14:nvPr/>
              </p14:nvContentPartPr>
              <p14:xfrm>
                <a:off x="3488423" y="4701368"/>
                <a:ext cx="216720" cy="2080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3FFD4711-76A8-4DC2-A901-4AD07E584618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3479423" y="4692728"/>
                  <a:ext cx="2343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695C10EE-4AD5-4AEB-9B19-BA7FA848E406}"/>
                    </a:ext>
                  </a:extLst>
                </p14:cNvPr>
                <p14:cNvContentPartPr/>
                <p14:nvPr/>
              </p14:nvContentPartPr>
              <p14:xfrm>
                <a:off x="2202143" y="5090888"/>
                <a:ext cx="297720" cy="360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695C10EE-4AD5-4AEB-9B19-BA7FA848E406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2193143" y="5082248"/>
                  <a:ext cx="315360" cy="5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4F8E3CF-A3FF-408D-A8E9-1486B231C6DB}"/>
              </a:ext>
            </a:extLst>
          </p:cNvPr>
          <p:cNvGrpSpPr/>
          <p:nvPr/>
        </p:nvGrpSpPr>
        <p:grpSpPr>
          <a:xfrm>
            <a:off x="4076303" y="4438208"/>
            <a:ext cx="472320" cy="192960"/>
            <a:chOff x="4076303" y="4438208"/>
            <a:chExt cx="472320" cy="19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92377C4-FE60-446A-93A2-74B2D0849248}"/>
                    </a:ext>
                  </a:extLst>
                </p14:cNvPr>
                <p14:cNvContentPartPr/>
                <p14:nvPr/>
              </p14:nvContentPartPr>
              <p14:xfrm>
                <a:off x="4076303" y="4559888"/>
                <a:ext cx="47520" cy="712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92377C4-FE60-446A-93A2-74B2D0849248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067303" y="4551248"/>
                  <a:ext cx="651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13452A4-08CE-4170-BDA0-F456CDF74125}"/>
                    </a:ext>
                  </a:extLst>
                </p14:cNvPr>
                <p14:cNvContentPartPr/>
                <p14:nvPr/>
              </p14:nvContentPartPr>
              <p14:xfrm>
                <a:off x="4335863" y="4438208"/>
                <a:ext cx="212760" cy="1929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13452A4-08CE-4170-BDA0-F456CDF7412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326863" y="4429208"/>
                  <a:ext cx="230400" cy="21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44419BA6-A616-42FE-AF5A-FBB54ED8A7B8}"/>
                  </a:ext>
                </a:extLst>
              </p14:cNvPr>
              <p14:cNvContentPartPr/>
              <p14:nvPr/>
            </p14:nvContentPartPr>
            <p14:xfrm>
              <a:off x="4872623" y="4371248"/>
              <a:ext cx="12240" cy="36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44419BA6-A616-42FE-AF5A-FBB54ED8A7B8}"/>
                  </a:ext>
                </a:extLst>
              </p:cNvPr>
              <p:cNvPicPr/>
              <p:nvPr/>
            </p:nvPicPr>
            <p:blipFill>
              <a:blip r:embed="rId381"/>
              <a:stretch>
                <a:fillRect/>
              </a:stretch>
            </p:blipFill>
            <p:spPr>
              <a:xfrm>
                <a:off x="4863983" y="4362248"/>
                <a:ext cx="298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0CB4930-E776-4F52-8FDA-8F00E35F9D56}"/>
              </a:ext>
            </a:extLst>
          </p:cNvPr>
          <p:cNvGrpSpPr/>
          <p:nvPr/>
        </p:nvGrpSpPr>
        <p:grpSpPr>
          <a:xfrm>
            <a:off x="4843103" y="4447208"/>
            <a:ext cx="147960" cy="119160"/>
            <a:chOff x="4843103" y="4447208"/>
            <a:chExt cx="147960" cy="11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DFB05D3-820D-4C80-BE1B-761C1F201F6E}"/>
                    </a:ext>
                  </a:extLst>
                </p14:cNvPr>
                <p14:cNvContentPartPr/>
                <p14:nvPr/>
              </p14:nvContentPartPr>
              <p14:xfrm>
                <a:off x="4843103" y="4459808"/>
                <a:ext cx="18000" cy="828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DFB05D3-820D-4C80-BE1B-761C1F201F6E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834463" y="4450808"/>
                  <a:ext cx="356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1AD932A-D816-41EF-A389-F0B7A499EDA6}"/>
                    </a:ext>
                  </a:extLst>
                </p14:cNvPr>
                <p14:cNvContentPartPr/>
                <p14:nvPr/>
              </p14:nvContentPartPr>
              <p14:xfrm>
                <a:off x="4902143" y="4447208"/>
                <a:ext cx="88920" cy="1191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1AD932A-D816-41EF-A389-F0B7A499EDA6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893143" y="4438208"/>
                  <a:ext cx="106560" cy="13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FB9DB7D-782A-41A4-AE41-1C4CDF87C4B1}"/>
              </a:ext>
            </a:extLst>
          </p:cNvPr>
          <p:cNvGrpSpPr/>
          <p:nvPr/>
        </p:nvGrpSpPr>
        <p:grpSpPr>
          <a:xfrm>
            <a:off x="5274383" y="4317968"/>
            <a:ext cx="1171440" cy="231120"/>
            <a:chOff x="5274383" y="4317968"/>
            <a:chExt cx="1171440" cy="23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4BC15574-49FC-4286-A14B-DD7231C5E7DE}"/>
                    </a:ext>
                  </a:extLst>
                </p14:cNvPr>
                <p14:cNvContentPartPr/>
                <p14:nvPr/>
              </p14:nvContentPartPr>
              <p14:xfrm>
                <a:off x="5274383" y="4420568"/>
                <a:ext cx="115200" cy="1224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4BC15574-49FC-4286-A14B-DD7231C5E7DE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5265383" y="4411568"/>
                  <a:ext cx="1328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3B1292C6-7F9B-4EAF-9072-0477A4D2BBE5}"/>
                    </a:ext>
                  </a:extLst>
                </p14:cNvPr>
                <p14:cNvContentPartPr/>
                <p14:nvPr/>
              </p14:nvContentPartPr>
              <p14:xfrm>
                <a:off x="5464463" y="4419488"/>
                <a:ext cx="353160" cy="1296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3B1292C6-7F9B-4EAF-9072-0477A4D2BBE5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5455823" y="4410488"/>
                  <a:ext cx="3708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8222717-0A16-4F3B-9FBC-9DD1291A276B}"/>
                    </a:ext>
                  </a:extLst>
                </p14:cNvPr>
                <p14:cNvContentPartPr/>
                <p14:nvPr/>
              </p14:nvContentPartPr>
              <p14:xfrm>
                <a:off x="5798903" y="4317968"/>
                <a:ext cx="646920" cy="2127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8222717-0A16-4F3B-9FBC-9DD1291A276B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789903" y="4309328"/>
                  <a:ext cx="664560" cy="23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4925C637-7B69-4C46-9E3F-7DD7D759F24E}"/>
              </a:ext>
            </a:extLst>
          </p:cNvPr>
          <p:cNvGrpSpPr/>
          <p:nvPr/>
        </p:nvGrpSpPr>
        <p:grpSpPr>
          <a:xfrm>
            <a:off x="407543" y="3397808"/>
            <a:ext cx="857880" cy="1794600"/>
            <a:chOff x="407543" y="3397808"/>
            <a:chExt cx="857880" cy="179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7B5E48A6-327C-4E3F-8CA8-571A7EA2D1EC}"/>
                    </a:ext>
                  </a:extLst>
                </p14:cNvPr>
                <p14:cNvContentPartPr/>
                <p14:nvPr/>
              </p14:nvContentPartPr>
              <p14:xfrm>
                <a:off x="407543" y="3397808"/>
                <a:ext cx="819720" cy="17946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7B5E48A6-327C-4E3F-8CA8-571A7EA2D1EC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398543" y="3389168"/>
                  <a:ext cx="837360" cy="181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D1835D8E-2171-4055-B2F6-795FC0B7E4DB}"/>
                    </a:ext>
                  </a:extLst>
                </p14:cNvPr>
                <p14:cNvContentPartPr/>
                <p14:nvPr/>
              </p14:nvContentPartPr>
              <p14:xfrm>
                <a:off x="1110623" y="5026088"/>
                <a:ext cx="154800" cy="1123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D1835D8E-2171-4055-B2F6-795FC0B7E4DB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1101983" y="5017088"/>
                  <a:ext cx="172440" cy="12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AD8C2EE-10CB-4B67-B4E9-A8C78322ABF6}"/>
              </a:ext>
            </a:extLst>
          </p:cNvPr>
          <p:cNvGrpSpPr/>
          <p:nvPr/>
        </p:nvGrpSpPr>
        <p:grpSpPr>
          <a:xfrm>
            <a:off x="1315463" y="5462768"/>
            <a:ext cx="1209600" cy="230760"/>
            <a:chOff x="1315463" y="5462768"/>
            <a:chExt cx="1209600" cy="23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85D84D2-91B1-4FFD-A403-91378E412D4E}"/>
                    </a:ext>
                  </a:extLst>
                </p14:cNvPr>
                <p14:cNvContentPartPr/>
                <p14:nvPr/>
              </p14:nvContentPartPr>
              <p14:xfrm>
                <a:off x="1315463" y="5499848"/>
                <a:ext cx="283680" cy="1756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85D84D2-91B1-4FFD-A403-91378E412D4E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1306463" y="5491208"/>
                  <a:ext cx="3013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7783FED-2BAA-404F-9E6C-220AB698ABAC}"/>
                    </a:ext>
                  </a:extLst>
                </p14:cNvPr>
                <p14:cNvContentPartPr/>
                <p14:nvPr/>
              </p14:nvContentPartPr>
              <p14:xfrm>
                <a:off x="1686983" y="5515688"/>
                <a:ext cx="88920" cy="1123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27783FED-2BAA-404F-9E6C-220AB698ABAC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1678343" y="5507048"/>
                  <a:ext cx="1065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0659C15-AFCB-4A72-8204-C1C64988AA97}"/>
                    </a:ext>
                  </a:extLst>
                </p14:cNvPr>
                <p14:cNvContentPartPr/>
                <p14:nvPr/>
              </p14:nvContentPartPr>
              <p14:xfrm>
                <a:off x="1663583" y="5539448"/>
                <a:ext cx="124200" cy="1008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0659C15-AFCB-4A72-8204-C1C64988AA97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1654583" y="5530448"/>
                  <a:ext cx="141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0688A028-C0BD-450A-B195-BE3806BB5691}"/>
                    </a:ext>
                  </a:extLst>
                </p14:cNvPr>
                <p14:cNvContentPartPr/>
                <p14:nvPr/>
              </p14:nvContentPartPr>
              <p14:xfrm>
                <a:off x="1946543" y="5486168"/>
                <a:ext cx="130320" cy="171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0688A028-C0BD-450A-B195-BE3806BB5691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1937903" y="5477168"/>
                  <a:ext cx="1479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90FEA8A1-5E6F-493D-BD2F-A2053482EF1A}"/>
                    </a:ext>
                  </a:extLst>
                </p14:cNvPr>
                <p14:cNvContentPartPr/>
                <p14:nvPr/>
              </p14:nvContentPartPr>
              <p14:xfrm>
                <a:off x="2082263" y="5521448"/>
                <a:ext cx="177480" cy="1303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90FEA8A1-5E6F-493D-BD2F-A2053482EF1A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2073623" y="5512808"/>
                  <a:ext cx="1951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FC41B82-8057-4C8D-B19D-C7F09A84700E}"/>
                    </a:ext>
                  </a:extLst>
                </p14:cNvPr>
                <p14:cNvContentPartPr/>
                <p14:nvPr/>
              </p14:nvContentPartPr>
              <p14:xfrm>
                <a:off x="2282423" y="5483288"/>
                <a:ext cx="230760" cy="2102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FC41B82-8057-4C8D-B19D-C7F09A84700E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2273783" y="5474288"/>
                  <a:ext cx="2484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ACF28D9-3F09-48D5-981D-E8594F4BA9F2}"/>
                    </a:ext>
                  </a:extLst>
                </p14:cNvPr>
                <p14:cNvContentPartPr/>
                <p14:nvPr/>
              </p14:nvContentPartPr>
              <p14:xfrm>
                <a:off x="2371343" y="5462768"/>
                <a:ext cx="153720" cy="180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ACF28D9-3F09-48D5-981D-E8594F4BA9F2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2362703" y="5453768"/>
                  <a:ext cx="17136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9C3A5FC-F8D6-4A4E-B2F1-B483EDE66F52}"/>
              </a:ext>
            </a:extLst>
          </p:cNvPr>
          <p:cNvGrpSpPr/>
          <p:nvPr/>
        </p:nvGrpSpPr>
        <p:grpSpPr>
          <a:xfrm>
            <a:off x="2860943" y="5309048"/>
            <a:ext cx="915120" cy="378360"/>
            <a:chOff x="2860943" y="5309048"/>
            <a:chExt cx="915120" cy="37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53463EB1-072B-4AE2-8ECF-475669AEF3D0}"/>
                    </a:ext>
                  </a:extLst>
                </p14:cNvPr>
                <p14:cNvContentPartPr/>
                <p14:nvPr/>
              </p14:nvContentPartPr>
              <p14:xfrm>
                <a:off x="2867063" y="5498048"/>
                <a:ext cx="100800" cy="12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53463EB1-072B-4AE2-8ECF-475669AEF3D0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2858063" y="5489048"/>
                  <a:ext cx="118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C2D29B6A-A712-4272-96D9-2D22D2D4B60B}"/>
                    </a:ext>
                  </a:extLst>
                </p14:cNvPr>
                <p14:cNvContentPartPr/>
                <p14:nvPr/>
              </p14:nvContentPartPr>
              <p14:xfrm>
                <a:off x="2860943" y="5539448"/>
                <a:ext cx="147960" cy="61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C2D29B6A-A712-4272-96D9-2D22D2D4B60B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2852303" y="5530448"/>
                  <a:ext cx="165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8D73987-6408-4AB9-8B48-323C46C38B75}"/>
                    </a:ext>
                  </a:extLst>
                </p14:cNvPr>
                <p14:cNvContentPartPr/>
                <p14:nvPr/>
              </p14:nvContentPartPr>
              <p14:xfrm>
                <a:off x="3052103" y="5450528"/>
                <a:ext cx="369720" cy="2368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8D73987-6408-4AB9-8B48-323C46C38B75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3043103" y="5441528"/>
                  <a:ext cx="3873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54E6B1C-CA37-45A0-90B0-668F05A107F8}"/>
                    </a:ext>
                  </a:extLst>
                </p14:cNvPr>
                <p14:cNvContentPartPr/>
                <p14:nvPr/>
              </p14:nvContentPartPr>
              <p14:xfrm>
                <a:off x="3521903" y="5385728"/>
                <a:ext cx="254160" cy="2131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54E6B1C-CA37-45A0-90B0-668F05A107F8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3512903" y="5376728"/>
                  <a:ext cx="2718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C9D870D-CA42-42AD-A45E-67EBA0BDDAC4}"/>
                    </a:ext>
                  </a:extLst>
                </p14:cNvPr>
                <p14:cNvContentPartPr/>
                <p14:nvPr/>
              </p14:nvContentPartPr>
              <p14:xfrm>
                <a:off x="3633863" y="5309048"/>
                <a:ext cx="111600" cy="180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C9D870D-CA42-42AD-A45E-67EBA0BDDAC4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3624863" y="5300408"/>
                  <a:ext cx="12924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C6809654-0E48-4F88-B34F-31B75AE8629A}"/>
              </a:ext>
            </a:extLst>
          </p:cNvPr>
          <p:cNvGrpSpPr/>
          <p:nvPr/>
        </p:nvGrpSpPr>
        <p:grpSpPr>
          <a:xfrm>
            <a:off x="1044023" y="5893328"/>
            <a:ext cx="2625480" cy="401760"/>
            <a:chOff x="1044023" y="5893328"/>
            <a:chExt cx="262548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119F5C2-9B27-4CC2-804B-F121348E4B8D}"/>
                    </a:ext>
                  </a:extLst>
                </p14:cNvPr>
                <p14:cNvContentPartPr/>
                <p14:nvPr/>
              </p14:nvContentPartPr>
              <p14:xfrm>
                <a:off x="1044023" y="5981888"/>
                <a:ext cx="234000" cy="16524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119F5C2-9B27-4CC2-804B-F121348E4B8D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035023" y="5972888"/>
                  <a:ext cx="2516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1E3A09D-FBFD-4C48-8ECE-3A27A964070D}"/>
                    </a:ext>
                  </a:extLst>
                </p14:cNvPr>
                <p14:cNvContentPartPr/>
                <p14:nvPr/>
              </p14:nvContentPartPr>
              <p14:xfrm>
                <a:off x="1327343" y="5910968"/>
                <a:ext cx="165600" cy="3841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1E3A09D-FBFD-4C48-8ECE-3A27A964070D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318343" y="5902328"/>
                  <a:ext cx="18324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471B238B-956F-49AC-8AAF-82266CDD1A18}"/>
                    </a:ext>
                  </a:extLst>
                </p14:cNvPr>
                <p14:cNvContentPartPr/>
                <p14:nvPr/>
              </p14:nvContentPartPr>
              <p14:xfrm>
                <a:off x="1456583" y="6022928"/>
                <a:ext cx="213120" cy="2070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471B238B-956F-49AC-8AAF-82266CDD1A18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447583" y="6014288"/>
                  <a:ext cx="2307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EB8D7C7D-DBC5-46A9-877F-9A3B8F68767D}"/>
                    </a:ext>
                  </a:extLst>
                </p14:cNvPr>
                <p14:cNvContentPartPr/>
                <p14:nvPr/>
              </p14:nvContentPartPr>
              <p14:xfrm>
                <a:off x="1728383" y="6117608"/>
                <a:ext cx="47520" cy="298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EB8D7C7D-DBC5-46A9-877F-9A3B8F68767D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719383" y="6108608"/>
                  <a:ext cx="651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5D8E88B3-288F-4D6A-9F04-614F1D74EEC1}"/>
                    </a:ext>
                  </a:extLst>
                </p14:cNvPr>
                <p14:cNvContentPartPr/>
                <p14:nvPr/>
              </p14:nvContentPartPr>
              <p14:xfrm>
                <a:off x="1810823" y="6028688"/>
                <a:ext cx="195480" cy="2012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5D8E88B3-288F-4D6A-9F04-614F1D74EEC1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1801823" y="6019688"/>
                  <a:ext cx="2131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7322E952-F720-4DF8-908A-D88B1EBD0698}"/>
                    </a:ext>
                  </a:extLst>
                </p14:cNvPr>
                <p14:cNvContentPartPr/>
                <p14:nvPr/>
              </p14:nvContentPartPr>
              <p14:xfrm>
                <a:off x="1834583" y="6158648"/>
                <a:ext cx="153720" cy="298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7322E952-F720-4DF8-908A-D88B1EBD0698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1825583" y="6150008"/>
                  <a:ext cx="1713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5595C3B8-F319-431F-AD22-1A9EF4D12174}"/>
                    </a:ext>
                  </a:extLst>
                </p14:cNvPr>
                <p14:cNvContentPartPr/>
                <p14:nvPr/>
              </p14:nvContentPartPr>
              <p14:xfrm>
                <a:off x="1842503" y="5963528"/>
                <a:ext cx="181080" cy="122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5595C3B8-F319-431F-AD22-1A9EF4D12174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1833863" y="5954888"/>
                  <a:ext cx="198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D85763E3-1751-4AF0-A819-2A4FF38F6EF3}"/>
                    </a:ext>
                  </a:extLst>
                </p14:cNvPr>
                <p14:cNvContentPartPr/>
                <p14:nvPr/>
              </p14:nvContentPartPr>
              <p14:xfrm>
                <a:off x="2046983" y="5899448"/>
                <a:ext cx="165600" cy="3816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D85763E3-1751-4AF0-A819-2A4FF38F6EF3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2037983" y="5890448"/>
                  <a:ext cx="18324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9F2A17D5-6904-4846-917F-CAF15AE4AC69}"/>
                    </a:ext>
                  </a:extLst>
                </p14:cNvPr>
                <p14:cNvContentPartPr/>
                <p14:nvPr/>
              </p14:nvContentPartPr>
              <p14:xfrm>
                <a:off x="2312303" y="6088088"/>
                <a:ext cx="153720" cy="122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9F2A17D5-6904-4846-917F-CAF15AE4AC69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2303663" y="6079088"/>
                  <a:ext cx="1713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ED5560EB-B4EA-4284-AC5A-BCE069597AD1}"/>
                    </a:ext>
                  </a:extLst>
                </p14:cNvPr>
                <p14:cNvContentPartPr/>
                <p14:nvPr/>
              </p14:nvContentPartPr>
              <p14:xfrm>
                <a:off x="2666183" y="5993408"/>
                <a:ext cx="251280" cy="1832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ED5560EB-B4EA-4284-AC5A-BCE069597AD1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2657543" y="5984768"/>
                  <a:ext cx="2689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C693E252-9951-4AEE-A724-91D0AA2E5560}"/>
                    </a:ext>
                  </a:extLst>
                </p14:cNvPr>
                <p14:cNvContentPartPr/>
                <p14:nvPr/>
              </p14:nvContentPartPr>
              <p14:xfrm>
                <a:off x="2973263" y="6058568"/>
                <a:ext cx="35640" cy="122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C693E252-9951-4AEE-A724-91D0AA2E5560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2964263" y="6049568"/>
                  <a:ext cx="53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4CFE83C-FD45-466C-887E-33E1CF41FF35}"/>
                    </a:ext>
                  </a:extLst>
                </p14:cNvPr>
                <p14:cNvContentPartPr/>
                <p14:nvPr/>
              </p14:nvContentPartPr>
              <p14:xfrm>
                <a:off x="3079103" y="5987648"/>
                <a:ext cx="177480" cy="2163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4CFE83C-FD45-466C-887E-33E1CF41FF35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3070463" y="5978648"/>
                  <a:ext cx="1951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8F38CEB-942A-418D-B676-872647AC332C}"/>
                    </a:ext>
                  </a:extLst>
                </p14:cNvPr>
                <p14:cNvContentPartPr/>
                <p14:nvPr/>
              </p14:nvContentPartPr>
              <p14:xfrm>
                <a:off x="3427223" y="5969648"/>
                <a:ext cx="225000" cy="2131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8F38CEB-942A-418D-B676-872647AC332C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3418583" y="5961008"/>
                  <a:ext cx="24264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F005C4FF-2015-4B59-9E96-463A1BAEC208}"/>
                    </a:ext>
                  </a:extLst>
                </p14:cNvPr>
                <p14:cNvContentPartPr/>
                <p14:nvPr/>
              </p14:nvContentPartPr>
              <p14:xfrm>
                <a:off x="3474383" y="6081968"/>
                <a:ext cx="130320" cy="298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F005C4FF-2015-4B59-9E96-463A1BAEC208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3465743" y="6073328"/>
                  <a:ext cx="147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7AD911C7-7914-456A-82E7-A88D2944FE7E}"/>
                    </a:ext>
                  </a:extLst>
                </p14:cNvPr>
                <p14:cNvContentPartPr/>
                <p14:nvPr/>
              </p14:nvContentPartPr>
              <p14:xfrm>
                <a:off x="3498143" y="5893328"/>
                <a:ext cx="171360" cy="356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7AD911C7-7914-456A-82E7-A88D2944FE7E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3489143" y="5884328"/>
                  <a:ext cx="18900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4F066054-B10A-41D7-98FB-63F3A6546DA4}"/>
              </a:ext>
            </a:extLst>
          </p:cNvPr>
          <p:cNvGrpSpPr/>
          <p:nvPr/>
        </p:nvGrpSpPr>
        <p:grpSpPr>
          <a:xfrm>
            <a:off x="3946343" y="5792888"/>
            <a:ext cx="855720" cy="437400"/>
            <a:chOff x="3946343" y="5792888"/>
            <a:chExt cx="855720" cy="43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3484A454-DEEF-42B2-9361-52E0BEC847BA}"/>
                    </a:ext>
                  </a:extLst>
                </p14:cNvPr>
                <p14:cNvContentPartPr/>
                <p14:nvPr/>
              </p14:nvContentPartPr>
              <p14:xfrm>
                <a:off x="3952463" y="6029048"/>
                <a:ext cx="77040" cy="6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3484A454-DEEF-42B2-9361-52E0BEC847BA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3943463" y="6020048"/>
                  <a:ext cx="946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29AE9CC-0F2C-4E4E-A4F2-2562EA659F30}"/>
                    </a:ext>
                  </a:extLst>
                </p14:cNvPr>
                <p14:cNvContentPartPr/>
                <p14:nvPr/>
              </p14:nvContentPartPr>
              <p14:xfrm>
                <a:off x="3946343" y="6076208"/>
                <a:ext cx="82800" cy="180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29AE9CC-0F2C-4E4E-A4F2-2562EA659F30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3937703" y="6067208"/>
                  <a:ext cx="1004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2E07727E-CA97-4392-A158-D5C303713B1A}"/>
                    </a:ext>
                  </a:extLst>
                </p14:cNvPr>
                <p14:cNvContentPartPr/>
                <p14:nvPr/>
              </p14:nvContentPartPr>
              <p14:xfrm>
                <a:off x="4084223" y="6000608"/>
                <a:ext cx="316800" cy="2296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2E07727E-CA97-4392-A158-D5C303713B1A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4075583" y="5991608"/>
                  <a:ext cx="3344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050C4F2-FE1A-4950-8695-5DAC647AC55D}"/>
                    </a:ext>
                  </a:extLst>
                </p14:cNvPr>
                <p14:cNvContentPartPr/>
                <p14:nvPr/>
              </p14:nvContentPartPr>
              <p14:xfrm>
                <a:off x="4601183" y="5869568"/>
                <a:ext cx="200880" cy="475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050C4F2-FE1A-4950-8695-5DAC647AC55D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4592543" y="5860928"/>
                  <a:ext cx="2185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186E92D-E0DF-43B8-8264-19E458C56EB9}"/>
                    </a:ext>
                  </a:extLst>
                </p14:cNvPr>
                <p14:cNvContentPartPr/>
                <p14:nvPr/>
              </p14:nvContentPartPr>
              <p14:xfrm>
                <a:off x="4524503" y="5916728"/>
                <a:ext cx="154080" cy="1926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186E92D-E0DF-43B8-8264-19E458C56EB9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4515863" y="5908088"/>
                  <a:ext cx="1717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89B29E5F-B403-4380-BA16-9D1FF55AD4E7}"/>
                    </a:ext>
                  </a:extLst>
                </p14:cNvPr>
                <p14:cNvContentPartPr/>
                <p14:nvPr/>
              </p14:nvContentPartPr>
              <p14:xfrm>
                <a:off x="4609823" y="5792888"/>
                <a:ext cx="168480" cy="122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89B29E5F-B403-4380-BA16-9D1FF55AD4E7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4601183" y="5784248"/>
                  <a:ext cx="18612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85245BC-F290-4DF0-B40E-3F965C8EBB29}"/>
              </a:ext>
            </a:extLst>
          </p:cNvPr>
          <p:cNvGrpSpPr/>
          <p:nvPr/>
        </p:nvGrpSpPr>
        <p:grpSpPr>
          <a:xfrm>
            <a:off x="890663" y="6453488"/>
            <a:ext cx="1174680" cy="307080"/>
            <a:chOff x="890663" y="6453488"/>
            <a:chExt cx="117468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F3675195-08F4-4B88-AD08-7C055F65C843}"/>
                    </a:ext>
                  </a:extLst>
                </p14:cNvPr>
                <p14:cNvContentPartPr/>
                <p14:nvPr/>
              </p14:nvContentPartPr>
              <p14:xfrm>
                <a:off x="890663" y="6465008"/>
                <a:ext cx="301320" cy="21924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F3675195-08F4-4B88-AD08-7C055F65C843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881663" y="6456368"/>
                  <a:ext cx="3189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F3976AEE-8E97-4F75-9CF4-2BEB4A627010}"/>
                    </a:ext>
                  </a:extLst>
                </p14:cNvPr>
                <p14:cNvContentPartPr/>
                <p14:nvPr/>
              </p14:nvContentPartPr>
              <p14:xfrm>
                <a:off x="1144463" y="6553928"/>
                <a:ext cx="77040" cy="2988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F3976AEE-8E97-4F75-9CF4-2BEB4A627010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1135463" y="6545288"/>
                  <a:ext cx="946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6C19A9F0-29CB-4664-9675-99EB370EF3D9}"/>
                    </a:ext>
                  </a:extLst>
                </p14:cNvPr>
                <p14:cNvContentPartPr/>
                <p14:nvPr/>
              </p14:nvContentPartPr>
              <p14:xfrm>
                <a:off x="1303583" y="6506768"/>
                <a:ext cx="224640" cy="22464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6C19A9F0-29CB-4664-9675-99EB370EF3D9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294583" y="6498128"/>
                  <a:ext cx="2422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400D5BC7-B7F4-4E05-B329-6AA628DB258A}"/>
                    </a:ext>
                  </a:extLst>
                </p14:cNvPr>
                <p14:cNvContentPartPr/>
                <p14:nvPr/>
              </p14:nvContentPartPr>
              <p14:xfrm>
                <a:off x="1327343" y="6642488"/>
                <a:ext cx="189000" cy="4176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400D5BC7-B7F4-4E05-B329-6AA628DB258A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318343" y="6633848"/>
                  <a:ext cx="2066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7663EAEA-DDB7-4368-8DFB-FA13F14B51AA}"/>
                    </a:ext>
                  </a:extLst>
                </p14:cNvPr>
                <p14:cNvContentPartPr/>
                <p14:nvPr/>
              </p14:nvContentPartPr>
              <p14:xfrm>
                <a:off x="1351823" y="6453488"/>
                <a:ext cx="176400" cy="1260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7663EAEA-DDB7-4368-8DFB-FA13F14B51AA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342823" y="6444488"/>
                  <a:ext cx="194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CB850539-295D-47CE-91C3-7AB69FE11C14}"/>
                    </a:ext>
                  </a:extLst>
                </p14:cNvPr>
                <p14:cNvContentPartPr/>
                <p14:nvPr/>
              </p14:nvContentPartPr>
              <p14:xfrm>
                <a:off x="1716503" y="6524408"/>
                <a:ext cx="41760" cy="1224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CB850539-295D-47CE-91C3-7AB69FE11C14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707863" y="6515768"/>
                  <a:ext cx="594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B2A8EE6F-E03E-41BE-AF8D-90C0C9508BAA}"/>
                    </a:ext>
                  </a:extLst>
                </p14:cNvPr>
                <p14:cNvContentPartPr/>
                <p14:nvPr/>
              </p14:nvContentPartPr>
              <p14:xfrm>
                <a:off x="1686983" y="6601088"/>
                <a:ext cx="141840" cy="1224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B2A8EE6F-E03E-41BE-AF8D-90C0C9508BAA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678343" y="6592448"/>
                  <a:ext cx="159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C0309428-A31B-40FC-B231-1224B7B7CF00}"/>
                    </a:ext>
                  </a:extLst>
                </p14:cNvPr>
                <p14:cNvContentPartPr/>
                <p14:nvPr/>
              </p14:nvContentPartPr>
              <p14:xfrm>
                <a:off x="2005583" y="6512528"/>
                <a:ext cx="59760" cy="1360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C0309428-A31B-40FC-B231-1224B7B7CF00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1996943" y="6503888"/>
                  <a:ext cx="7740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363E16ED-0047-43A6-8371-8DA97F25000A}"/>
                    </a:ext>
                  </a:extLst>
                </p14:cNvPr>
                <p14:cNvContentPartPr/>
                <p14:nvPr/>
              </p14:nvContentPartPr>
              <p14:xfrm>
                <a:off x="1244183" y="6683528"/>
                <a:ext cx="54000" cy="7704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363E16ED-0047-43A6-8371-8DA97F25000A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235183" y="6674888"/>
                  <a:ext cx="7164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1EF05096-E8F9-4EBE-B410-1F45B330E2A9}"/>
              </a:ext>
            </a:extLst>
          </p:cNvPr>
          <p:cNvGrpSpPr/>
          <p:nvPr/>
        </p:nvGrpSpPr>
        <p:grpSpPr>
          <a:xfrm>
            <a:off x="2300423" y="6495968"/>
            <a:ext cx="1437840" cy="335520"/>
            <a:chOff x="2300423" y="6495968"/>
            <a:chExt cx="1437840" cy="33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0B72D870-8F33-4D6B-8AF7-CBCC0860CC4E}"/>
                    </a:ext>
                  </a:extLst>
                </p14:cNvPr>
                <p14:cNvContentPartPr/>
                <p14:nvPr/>
              </p14:nvContentPartPr>
              <p14:xfrm>
                <a:off x="2300423" y="6754448"/>
                <a:ext cx="47520" cy="7704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0B72D870-8F33-4D6B-8AF7-CBCC0860CC4E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2291783" y="6745808"/>
                  <a:ext cx="651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9B6ADC9D-F137-42A5-A86A-19B4D08DC265}"/>
                    </a:ext>
                  </a:extLst>
                </p14:cNvPr>
                <p14:cNvContentPartPr/>
                <p14:nvPr/>
              </p14:nvContentPartPr>
              <p14:xfrm>
                <a:off x="2536223" y="6584168"/>
                <a:ext cx="130320" cy="11808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9B6ADC9D-F137-42A5-A86A-19B4D08DC265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2527583" y="6575168"/>
                  <a:ext cx="1479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9BE75551-393F-4F67-B37E-45FE1E37C051}"/>
                    </a:ext>
                  </a:extLst>
                </p14:cNvPr>
                <p14:cNvContentPartPr/>
                <p14:nvPr/>
              </p14:nvContentPartPr>
              <p14:xfrm>
                <a:off x="2742863" y="6601088"/>
                <a:ext cx="42120" cy="10692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9BE75551-393F-4F67-B37E-45FE1E37C051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2734223" y="6592448"/>
                  <a:ext cx="597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D0DE484B-D39B-4D72-BDD0-E162FBAE1FFD}"/>
                    </a:ext>
                  </a:extLst>
                </p14:cNvPr>
                <p14:cNvContentPartPr/>
                <p14:nvPr/>
              </p14:nvContentPartPr>
              <p14:xfrm>
                <a:off x="2873183" y="6495968"/>
                <a:ext cx="212400" cy="20952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D0DE484B-D39B-4D72-BDD0-E162FBAE1FFD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2864183" y="6487328"/>
                  <a:ext cx="2300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E7474D86-BE76-4DDB-A3EE-398EEC924F6D}"/>
                    </a:ext>
                  </a:extLst>
                </p14:cNvPr>
                <p14:cNvContentPartPr/>
                <p14:nvPr/>
              </p14:nvContentPartPr>
              <p14:xfrm>
                <a:off x="3150383" y="6630968"/>
                <a:ext cx="65160" cy="7092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E7474D86-BE76-4DDB-A3EE-398EEC924F6D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3141383" y="6621968"/>
                  <a:ext cx="828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4CA42730-77D5-4C2D-89CB-6C0C3D5CB2F6}"/>
                    </a:ext>
                  </a:extLst>
                </p14:cNvPr>
                <p14:cNvContentPartPr/>
                <p14:nvPr/>
              </p14:nvContentPartPr>
              <p14:xfrm>
                <a:off x="3267743" y="6512528"/>
                <a:ext cx="322920" cy="19332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4CA42730-77D5-4C2D-89CB-6C0C3D5CB2F6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3258743" y="6503888"/>
                  <a:ext cx="3405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86040679-E7E9-446A-88A2-98101D9F5C9A}"/>
                    </a:ext>
                  </a:extLst>
                </p14:cNvPr>
                <p14:cNvContentPartPr/>
                <p14:nvPr/>
              </p14:nvContentPartPr>
              <p14:xfrm>
                <a:off x="3675263" y="6518648"/>
                <a:ext cx="6120" cy="122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86040679-E7E9-446A-88A2-98101D9F5C9A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3666263" y="6509648"/>
                  <a:ext cx="2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C61942BB-7490-46C2-A9EF-FFCBBA13C3D0}"/>
                    </a:ext>
                  </a:extLst>
                </p14:cNvPr>
                <p14:cNvContentPartPr/>
                <p14:nvPr/>
              </p14:nvContentPartPr>
              <p14:xfrm>
                <a:off x="3692903" y="6579488"/>
                <a:ext cx="45360" cy="9936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C61942BB-7490-46C2-A9EF-FFCBBA13C3D0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3683903" y="6570488"/>
                  <a:ext cx="63000" cy="11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AF614F57-A81B-4CA0-A451-70E09B087474}"/>
              </a:ext>
            </a:extLst>
          </p:cNvPr>
          <p:cNvGrpSpPr/>
          <p:nvPr/>
        </p:nvGrpSpPr>
        <p:grpSpPr>
          <a:xfrm>
            <a:off x="4058303" y="6567968"/>
            <a:ext cx="950400" cy="293400"/>
            <a:chOff x="4058303" y="6567968"/>
            <a:chExt cx="950400" cy="29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CFF22B8C-0689-48A3-AC21-B5F59ABEE460}"/>
                    </a:ext>
                  </a:extLst>
                </p14:cNvPr>
                <p14:cNvContentPartPr/>
                <p14:nvPr/>
              </p14:nvContentPartPr>
              <p14:xfrm>
                <a:off x="4058303" y="6567968"/>
                <a:ext cx="744480" cy="29340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CFF22B8C-0689-48A3-AC21-B5F59ABEE460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4049303" y="6558968"/>
                  <a:ext cx="7621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95A052D0-CD68-40B5-A3FD-631F36C6457B}"/>
                    </a:ext>
                  </a:extLst>
                </p14:cNvPr>
                <p14:cNvContentPartPr/>
                <p14:nvPr/>
              </p14:nvContentPartPr>
              <p14:xfrm>
                <a:off x="4990703" y="6719086"/>
                <a:ext cx="18000" cy="4284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95A052D0-CD68-40B5-A3FD-631F36C6457B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4981703" y="6710446"/>
                  <a:ext cx="3564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DDBEB693-A0A7-44D0-A59A-1F8AB63A6743}"/>
              </a:ext>
            </a:extLst>
          </p:cNvPr>
          <p:cNvGrpSpPr/>
          <p:nvPr/>
        </p:nvGrpSpPr>
        <p:grpSpPr>
          <a:xfrm>
            <a:off x="5675063" y="5774806"/>
            <a:ext cx="2200680" cy="441360"/>
            <a:chOff x="5675063" y="5774806"/>
            <a:chExt cx="2200680" cy="44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1F93D4BC-54A1-44D0-8AEC-AA53BECE923C}"/>
                    </a:ext>
                  </a:extLst>
                </p14:cNvPr>
                <p14:cNvContentPartPr/>
                <p14:nvPr/>
              </p14:nvContentPartPr>
              <p14:xfrm>
                <a:off x="5675063" y="6022846"/>
                <a:ext cx="165600" cy="648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1F93D4BC-54A1-44D0-8AEC-AA53BECE923C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5666063" y="6013846"/>
                  <a:ext cx="183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C187C9CE-E78B-4C6F-9BEC-06A3002663D5}"/>
                    </a:ext>
                  </a:extLst>
                </p14:cNvPr>
                <p14:cNvContentPartPr/>
                <p14:nvPr/>
              </p14:nvContentPartPr>
              <p14:xfrm>
                <a:off x="6004823" y="5892886"/>
                <a:ext cx="253080" cy="20808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C187C9CE-E78B-4C6F-9BEC-06A3002663D5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5995823" y="5884246"/>
                  <a:ext cx="2707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536264A0-7AFE-4C65-833C-08C830AC4804}"/>
                    </a:ext>
                  </a:extLst>
                </p14:cNvPr>
                <p14:cNvContentPartPr/>
                <p14:nvPr/>
              </p14:nvContentPartPr>
              <p14:xfrm>
                <a:off x="6329903" y="5774806"/>
                <a:ext cx="112320" cy="6624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536264A0-7AFE-4C65-833C-08C830AC4804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6320903" y="5765806"/>
                  <a:ext cx="1299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00C50BD1-6AAA-4BD4-A42F-2D0C2F348C03}"/>
                    </a:ext>
                  </a:extLst>
                </p14:cNvPr>
                <p14:cNvContentPartPr/>
                <p14:nvPr/>
              </p14:nvContentPartPr>
              <p14:xfrm>
                <a:off x="6447983" y="5804686"/>
                <a:ext cx="218520" cy="30132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00C50BD1-6AAA-4BD4-A42F-2D0C2F348C03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6439343" y="5796046"/>
                  <a:ext cx="23616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FFFDB81B-2245-4169-83D7-080711E4C572}"/>
                    </a:ext>
                  </a:extLst>
                </p14:cNvPr>
                <p14:cNvContentPartPr/>
                <p14:nvPr/>
              </p14:nvContentPartPr>
              <p14:xfrm>
                <a:off x="6489023" y="6023206"/>
                <a:ext cx="100800" cy="1224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FFFDB81B-2245-4169-83D7-080711E4C572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6480383" y="6014206"/>
                  <a:ext cx="118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3CA05C13-67CF-4D68-9901-A33D91026829}"/>
                    </a:ext>
                  </a:extLst>
                </p14:cNvPr>
                <p14:cNvContentPartPr/>
                <p14:nvPr/>
              </p14:nvContentPartPr>
              <p14:xfrm>
                <a:off x="6548063" y="5793166"/>
                <a:ext cx="188280" cy="2412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3CA05C13-67CF-4D68-9901-A33D91026829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6539423" y="5784166"/>
                  <a:ext cx="2059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C70C2AFD-B674-40CF-8407-110A0A0509CF}"/>
                    </a:ext>
                  </a:extLst>
                </p14:cNvPr>
                <p14:cNvContentPartPr/>
                <p14:nvPr/>
              </p14:nvContentPartPr>
              <p14:xfrm>
                <a:off x="6842903" y="6005206"/>
                <a:ext cx="186840" cy="1224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C70C2AFD-B674-40CF-8407-110A0A0509CF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6834263" y="5996566"/>
                  <a:ext cx="204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215F647E-99D6-4219-BA93-D3415720E7DE}"/>
                    </a:ext>
                  </a:extLst>
                </p14:cNvPr>
                <p14:cNvContentPartPr/>
                <p14:nvPr/>
              </p14:nvContentPartPr>
              <p14:xfrm>
                <a:off x="6837143" y="6058486"/>
                <a:ext cx="177480" cy="612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215F647E-99D6-4219-BA93-D3415720E7DE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6828503" y="6049486"/>
                  <a:ext cx="195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5398E689-4DBF-41BD-9A79-C95F4EC62F84}"/>
                    </a:ext>
                  </a:extLst>
                </p14:cNvPr>
                <p14:cNvContentPartPr/>
                <p14:nvPr/>
              </p14:nvContentPartPr>
              <p14:xfrm>
                <a:off x="7090943" y="6028966"/>
                <a:ext cx="177480" cy="612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5398E689-4DBF-41BD-9A79-C95F4EC62F84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7081943" y="6019966"/>
                  <a:ext cx="195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44BB4374-E6E0-4799-8A60-50525BCC4810}"/>
                    </a:ext>
                  </a:extLst>
                </p14:cNvPr>
                <p14:cNvContentPartPr/>
                <p14:nvPr/>
              </p14:nvContentPartPr>
              <p14:xfrm>
                <a:off x="7191023" y="5987566"/>
                <a:ext cx="360360" cy="22860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44BB4374-E6E0-4799-8A60-50525BCC4810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7182383" y="5978926"/>
                  <a:ext cx="3780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5E478543-4E1D-4582-9E25-876E7070CD4C}"/>
                    </a:ext>
                  </a:extLst>
                </p14:cNvPr>
                <p14:cNvContentPartPr/>
                <p14:nvPr/>
              </p14:nvContentPartPr>
              <p14:xfrm>
                <a:off x="7657223" y="5910886"/>
                <a:ext cx="191880" cy="23652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5E478543-4E1D-4582-9E25-876E7070CD4C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7648223" y="5901886"/>
                  <a:ext cx="2095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BED4000A-B648-4D7E-8A5E-DA100F4E27AA}"/>
                    </a:ext>
                  </a:extLst>
                </p14:cNvPr>
                <p14:cNvContentPartPr/>
                <p14:nvPr/>
              </p14:nvContentPartPr>
              <p14:xfrm>
                <a:off x="7710143" y="5834206"/>
                <a:ext cx="165600" cy="2412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BED4000A-B648-4D7E-8A5E-DA100F4E27AA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7701503" y="5825566"/>
                  <a:ext cx="1832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B9FA259E-26B2-4976-B76F-DA0D0E825F32}"/>
                    </a:ext>
                  </a:extLst>
                </p14:cNvPr>
                <p14:cNvContentPartPr/>
                <p14:nvPr/>
              </p14:nvContentPartPr>
              <p14:xfrm>
                <a:off x="5757503" y="5928526"/>
                <a:ext cx="47880" cy="15372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B9FA259E-26B2-4976-B76F-DA0D0E825F32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5748503" y="5919886"/>
                  <a:ext cx="6552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4838BBFC-653A-4CF8-872E-EDCE29593C43}"/>
              </a:ext>
            </a:extLst>
          </p:cNvPr>
          <p:cNvGrpSpPr/>
          <p:nvPr/>
        </p:nvGrpSpPr>
        <p:grpSpPr>
          <a:xfrm>
            <a:off x="5798903" y="6412366"/>
            <a:ext cx="891360" cy="159480"/>
            <a:chOff x="5798903" y="6412366"/>
            <a:chExt cx="891360" cy="15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5A84FB9E-983D-41C1-AEF2-BAB5256591D3}"/>
                    </a:ext>
                  </a:extLst>
                </p14:cNvPr>
                <p14:cNvContentPartPr/>
                <p14:nvPr/>
              </p14:nvContentPartPr>
              <p14:xfrm>
                <a:off x="5798903" y="6441886"/>
                <a:ext cx="212760" cy="12996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5A84FB9E-983D-41C1-AEF2-BAB5256591D3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5789903" y="6432886"/>
                  <a:ext cx="2304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2F4518DB-D9D8-4E89-BADD-A41BF45009EC}"/>
                    </a:ext>
                  </a:extLst>
                </p14:cNvPr>
                <p14:cNvContentPartPr/>
                <p14:nvPr/>
              </p14:nvContentPartPr>
              <p14:xfrm>
                <a:off x="5999423" y="6470686"/>
                <a:ext cx="100800" cy="4824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2F4518DB-D9D8-4E89-BADD-A41BF45009EC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5990783" y="6462046"/>
                  <a:ext cx="1184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F7445F87-341B-44B6-99EC-1606AF148477}"/>
                    </a:ext>
                  </a:extLst>
                </p14:cNvPr>
                <p14:cNvContentPartPr/>
                <p14:nvPr/>
              </p14:nvContentPartPr>
              <p14:xfrm>
                <a:off x="6182303" y="6476806"/>
                <a:ext cx="106560" cy="4788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F7445F87-341B-44B6-99EC-1606AF148477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6173303" y="6468166"/>
                  <a:ext cx="1242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D5F20B81-7B0E-42EE-8DF0-8BBE31C8E432}"/>
                    </a:ext>
                  </a:extLst>
                </p14:cNvPr>
                <p14:cNvContentPartPr/>
                <p14:nvPr/>
              </p14:nvContentPartPr>
              <p14:xfrm>
                <a:off x="6318023" y="6412366"/>
                <a:ext cx="53280" cy="11232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D5F20B81-7B0E-42EE-8DF0-8BBE31C8E432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6309383" y="6403726"/>
                  <a:ext cx="709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3289D627-69CF-4EE1-8754-458F06D8ECEA}"/>
                    </a:ext>
                  </a:extLst>
                </p14:cNvPr>
                <p14:cNvContentPartPr/>
                <p14:nvPr/>
              </p14:nvContentPartPr>
              <p14:xfrm>
                <a:off x="6253223" y="6476806"/>
                <a:ext cx="437040" cy="6588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3289D627-69CF-4EE1-8754-458F06D8ECEA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6244223" y="6468166"/>
                  <a:ext cx="45468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9143D0B4-3AEC-4C1A-98F4-7799CF482953}"/>
              </a:ext>
            </a:extLst>
          </p:cNvPr>
          <p:cNvGrpSpPr/>
          <p:nvPr/>
        </p:nvGrpSpPr>
        <p:grpSpPr>
          <a:xfrm>
            <a:off x="6990503" y="6447646"/>
            <a:ext cx="1132920" cy="283680"/>
            <a:chOff x="6990503" y="6447646"/>
            <a:chExt cx="1132920" cy="28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FB079712-BF9E-4B21-B58D-7638619855E2}"/>
                    </a:ext>
                  </a:extLst>
                </p14:cNvPr>
                <p14:cNvContentPartPr/>
                <p14:nvPr/>
              </p14:nvContentPartPr>
              <p14:xfrm>
                <a:off x="6990503" y="6471406"/>
                <a:ext cx="71280" cy="25992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FB079712-BF9E-4B21-B58D-7638619855E2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6981863" y="6462406"/>
                  <a:ext cx="889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14C90065-B824-42F3-B3EE-36E66BB66495}"/>
                    </a:ext>
                  </a:extLst>
                </p14:cNvPr>
                <p14:cNvContentPartPr/>
                <p14:nvPr/>
              </p14:nvContentPartPr>
              <p14:xfrm>
                <a:off x="7008143" y="6483286"/>
                <a:ext cx="129600" cy="8280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14C90065-B824-42F3-B3EE-36E66BB66495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6999503" y="6474646"/>
                  <a:ext cx="1472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43FE6E21-BAA4-493D-8FE7-3A0DC2CACCAD}"/>
                    </a:ext>
                  </a:extLst>
                </p14:cNvPr>
                <p14:cNvContentPartPr/>
                <p14:nvPr/>
              </p14:nvContentPartPr>
              <p14:xfrm>
                <a:off x="7196783" y="6500566"/>
                <a:ext cx="112320" cy="9540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43FE6E21-BAA4-493D-8FE7-3A0DC2CACCAD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7188143" y="6491926"/>
                  <a:ext cx="1299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6CB6F0D7-892B-4E22-B3EA-4EA1F7AC56AF}"/>
                    </a:ext>
                  </a:extLst>
                </p14:cNvPr>
                <p14:cNvContentPartPr/>
                <p14:nvPr/>
              </p14:nvContentPartPr>
              <p14:xfrm>
                <a:off x="7385783" y="6459526"/>
                <a:ext cx="41760" cy="9504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6CB6F0D7-892B-4E22-B3EA-4EA1F7AC56AF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7377143" y="6450886"/>
                  <a:ext cx="5940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C3398E87-C7B3-4DE3-B52E-F9F2ACCB5A55}"/>
                    </a:ext>
                  </a:extLst>
                </p14:cNvPr>
                <p14:cNvContentPartPr/>
                <p14:nvPr/>
              </p14:nvContentPartPr>
              <p14:xfrm>
                <a:off x="7469303" y="6489046"/>
                <a:ext cx="203760" cy="9396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C3398E87-C7B3-4DE3-B52E-F9F2ACCB5A55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7460663" y="6480046"/>
                  <a:ext cx="2214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D46AA81C-D8F0-4EE2-8045-7BEE2C99F23D}"/>
                    </a:ext>
                  </a:extLst>
                </p14:cNvPr>
                <p14:cNvContentPartPr/>
                <p14:nvPr/>
              </p14:nvContentPartPr>
              <p14:xfrm>
                <a:off x="7722023" y="6489046"/>
                <a:ext cx="236160" cy="10080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D46AA81C-D8F0-4EE2-8045-7BEE2C99F23D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7713383" y="6480406"/>
                  <a:ext cx="2538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16FDD738-7F45-4A4D-B7C3-5C9D25B7278C}"/>
                    </a:ext>
                  </a:extLst>
                </p14:cNvPr>
                <p14:cNvContentPartPr/>
                <p14:nvPr/>
              </p14:nvContentPartPr>
              <p14:xfrm>
                <a:off x="8011103" y="6447646"/>
                <a:ext cx="12240" cy="5940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16FDD738-7F45-4A4D-B7C3-5C9D25B7278C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8002463" y="6439006"/>
                  <a:ext cx="298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69C7632A-2F41-4C74-8702-8A1DA3F2C55D}"/>
                    </a:ext>
                  </a:extLst>
                </p14:cNvPr>
                <p14:cNvContentPartPr/>
                <p14:nvPr/>
              </p14:nvContentPartPr>
              <p14:xfrm>
                <a:off x="8028743" y="6489046"/>
                <a:ext cx="94680" cy="10080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69C7632A-2F41-4C74-8702-8A1DA3F2C55D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8020103" y="6480406"/>
                  <a:ext cx="11232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435" name="Ink 434">
                <a:extLst>
                  <a:ext uri="{FF2B5EF4-FFF2-40B4-BE49-F238E27FC236}">
                    <a16:creationId xmlns:a16="http://schemas.microsoft.com/office/drawing/2014/main" id="{3E9FB04A-BB7E-4683-9F42-39ABC22460EA}"/>
                  </a:ext>
                </a:extLst>
              </p14:cNvPr>
              <p14:cNvContentPartPr/>
              <p14:nvPr/>
            </p14:nvContentPartPr>
            <p14:xfrm>
              <a:off x="8376863" y="6489046"/>
              <a:ext cx="348480" cy="301320"/>
            </p14:xfrm>
          </p:contentPart>
        </mc:Choice>
        <mc:Fallback xmlns="">
          <p:pic>
            <p:nvPicPr>
              <p:cNvPr id="435" name="Ink 434">
                <a:extLst>
                  <a:ext uri="{FF2B5EF4-FFF2-40B4-BE49-F238E27FC236}">
                    <a16:creationId xmlns:a16="http://schemas.microsoft.com/office/drawing/2014/main" id="{3E9FB04A-BB7E-4683-9F42-39ABC22460EA}"/>
                  </a:ext>
                </a:extLst>
              </p:cNvPr>
              <p:cNvPicPr/>
              <p:nvPr/>
            </p:nvPicPr>
            <p:blipFill>
              <a:blip r:embed="rId553"/>
              <a:stretch>
                <a:fillRect/>
              </a:stretch>
            </p:blipFill>
            <p:spPr>
              <a:xfrm>
                <a:off x="8368223" y="6480406"/>
                <a:ext cx="366120" cy="31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56" name="Group 455">
            <a:extLst>
              <a:ext uri="{FF2B5EF4-FFF2-40B4-BE49-F238E27FC236}">
                <a16:creationId xmlns:a16="http://schemas.microsoft.com/office/drawing/2014/main" id="{7DB17CA5-A3BB-4433-8104-2E7324B18175}"/>
              </a:ext>
            </a:extLst>
          </p:cNvPr>
          <p:cNvGrpSpPr/>
          <p:nvPr/>
        </p:nvGrpSpPr>
        <p:grpSpPr>
          <a:xfrm>
            <a:off x="4677863" y="4860766"/>
            <a:ext cx="3168360" cy="460800"/>
            <a:chOff x="4677863" y="4860766"/>
            <a:chExt cx="3168360" cy="46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CEDE84BE-0F17-4ECA-AE75-F51EC21D4BD8}"/>
                    </a:ext>
                  </a:extLst>
                </p14:cNvPr>
                <p14:cNvContentPartPr/>
                <p14:nvPr/>
              </p14:nvContentPartPr>
              <p14:xfrm>
                <a:off x="4736903" y="4964086"/>
                <a:ext cx="464400" cy="27468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CEDE84BE-0F17-4ECA-AE75-F51EC21D4BD8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4728263" y="4955446"/>
                  <a:ext cx="48204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1052FC24-916F-45F4-B862-31FB7471ABD4}"/>
                    </a:ext>
                  </a:extLst>
                </p14:cNvPr>
                <p14:cNvContentPartPr/>
                <p14:nvPr/>
              </p14:nvContentPartPr>
              <p14:xfrm>
                <a:off x="5061623" y="5090806"/>
                <a:ext cx="195120" cy="1800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1052FC24-916F-45F4-B862-31FB7471ABD4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5052623" y="5082166"/>
                  <a:ext cx="2127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D37A8BFB-B459-4F10-A853-5A8978E0D3A3}"/>
                    </a:ext>
                  </a:extLst>
                </p14:cNvPr>
                <p14:cNvContentPartPr/>
                <p14:nvPr/>
              </p14:nvContentPartPr>
              <p14:xfrm>
                <a:off x="5297063" y="4990366"/>
                <a:ext cx="160200" cy="19944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D37A8BFB-B459-4F10-A853-5A8978E0D3A3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5288063" y="4981366"/>
                  <a:ext cx="1778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18B0A8B8-2043-4A53-95E3-7702C081E2EE}"/>
                    </a:ext>
                  </a:extLst>
                </p14:cNvPr>
                <p14:cNvContentPartPr/>
                <p14:nvPr/>
              </p14:nvContentPartPr>
              <p14:xfrm>
                <a:off x="5497583" y="4990366"/>
                <a:ext cx="366120" cy="21060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18B0A8B8-2043-4A53-95E3-7702C081E2EE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5488943" y="4981366"/>
                  <a:ext cx="3837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7090A920-366E-48A5-8713-E4C8E45D8B59}"/>
                    </a:ext>
                  </a:extLst>
                </p14:cNvPr>
                <p14:cNvContentPartPr/>
                <p14:nvPr/>
              </p14:nvContentPartPr>
              <p14:xfrm>
                <a:off x="5686943" y="5055526"/>
                <a:ext cx="159480" cy="2412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7090A920-366E-48A5-8713-E4C8E45D8B59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5677943" y="5046886"/>
                  <a:ext cx="1771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CAED92AE-6744-4AD1-B251-1A028249800F}"/>
                    </a:ext>
                  </a:extLst>
                </p14:cNvPr>
                <p14:cNvContentPartPr/>
                <p14:nvPr/>
              </p14:nvContentPartPr>
              <p14:xfrm>
                <a:off x="5910863" y="4996486"/>
                <a:ext cx="183240" cy="13032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CAED92AE-6744-4AD1-B251-1A028249800F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5902223" y="4987846"/>
                  <a:ext cx="2008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58113113-78E5-4852-8966-038C8FEAB0ED}"/>
                    </a:ext>
                  </a:extLst>
                </p14:cNvPr>
                <p14:cNvContentPartPr/>
                <p14:nvPr/>
              </p14:nvContentPartPr>
              <p14:xfrm>
                <a:off x="6111383" y="5019886"/>
                <a:ext cx="77040" cy="10656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58113113-78E5-4852-8966-038C8FEAB0ED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6102383" y="5010886"/>
                  <a:ext cx="946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A2CDD646-95BA-46DD-9FC7-745D5CC7D5A7}"/>
                    </a:ext>
                  </a:extLst>
                </p14:cNvPr>
                <p14:cNvContentPartPr/>
                <p14:nvPr/>
              </p14:nvContentPartPr>
              <p14:xfrm>
                <a:off x="6319823" y="4996486"/>
                <a:ext cx="122400" cy="11268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A2CDD646-95BA-46DD-9FC7-745D5CC7D5A7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6311183" y="4987486"/>
                  <a:ext cx="1400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C8297ADB-F260-4C5A-9AFD-21CDE54BC46E}"/>
                    </a:ext>
                  </a:extLst>
                </p14:cNvPr>
                <p14:cNvContentPartPr/>
                <p14:nvPr/>
              </p14:nvContentPartPr>
              <p14:xfrm>
                <a:off x="6542303" y="4996486"/>
                <a:ext cx="106560" cy="15372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C8297ADB-F260-4C5A-9AFD-21CDE54BC46E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6533303" y="4987846"/>
                  <a:ext cx="1242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2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A278EE10-2FAC-4563-B407-724D25758291}"/>
                    </a:ext>
                  </a:extLst>
                </p14:cNvPr>
                <p14:cNvContentPartPr/>
                <p14:nvPr/>
              </p14:nvContentPartPr>
              <p14:xfrm>
                <a:off x="6730943" y="4963006"/>
                <a:ext cx="100080" cy="18144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A278EE10-2FAC-4563-B407-724D25758291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6722303" y="4954366"/>
                  <a:ext cx="1177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9848E4F0-BFB3-460C-B6CF-8A544E187629}"/>
                    </a:ext>
                  </a:extLst>
                </p14:cNvPr>
                <p14:cNvContentPartPr/>
                <p14:nvPr/>
              </p14:nvContentPartPr>
              <p14:xfrm>
                <a:off x="6725183" y="5079286"/>
                <a:ext cx="106560" cy="1800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9848E4F0-BFB3-460C-B6CF-8A544E187629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6716183" y="5070286"/>
                  <a:ext cx="124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A51EFB67-78DA-4E61-B576-7D984FAED4A2}"/>
                    </a:ext>
                  </a:extLst>
                </p14:cNvPr>
                <p14:cNvContentPartPr/>
                <p14:nvPr/>
              </p14:nvContentPartPr>
              <p14:xfrm>
                <a:off x="6866663" y="4961206"/>
                <a:ext cx="169560" cy="1800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A51EFB67-78DA-4E61-B576-7D984FAED4A2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6858023" y="4952206"/>
                  <a:ext cx="187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5394A0C3-FB98-43F1-A76D-8A96E48679E4}"/>
                    </a:ext>
                  </a:extLst>
                </p14:cNvPr>
                <p14:cNvContentPartPr/>
                <p14:nvPr/>
              </p14:nvContentPartPr>
              <p14:xfrm>
                <a:off x="6967103" y="4978846"/>
                <a:ext cx="29880" cy="13608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5394A0C3-FB98-43F1-A76D-8A96E48679E4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6958103" y="4970206"/>
                  <a:ext cx="475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9759CE22-D2A4-42D9-B57B-7F1BBEC864E9}"/>
                    </a:ext>
                  </a:extLst>
                </p14:cNvPr>
                <p14:cNvContentPartPr/>
                <p14:nvPr/>
              </p14:nvContentPartPr>
              <p14:xfrm>
                <a:off x="7103543" y="4986406"/>
                <a:ext cx="58320" cy="13428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9759CE22-D2A4-42D9-B57B-7F1BBEC864E9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7094903" y="4977766"/>
                  <a:ext cx="759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76EAB6E0-2A4D-459D-BB07-D27AC017E45A}"/>
                    </a:ext>
                  </a:extLst>
                </p14:cNvPr>
                <p14:cNvContentPartPr/>
                <p14:nvPr/>
              </p14:nvContentPartPr>
              <p14:xfrm>
                <a:off x="7261943" y="4931686"/>
                <a:ext cx="159840" cy="18324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76EAB6E0-2A4D-459D-BB07-D27AC017E45A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7252943" y="4922686"/>
                  <a:ext cx="1774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870BEB58-34C4-4191-9A08-6D7EB847B386}"/>
                    </a:ext>
                  </a:extLst>
                </p14:cNvPr>
                <p14:cNvContentPartPr/>
                <p14:nvPr/>
              </p14:nvContentPartPr>
              <p14:xfrm>
                <a:off x="7497743" y="4860766"/>
                <a:ext cx="348480" cy="25452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870BEB58-34C4-4191-9A08-6D7EB847B386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7489103" y="4852126"/>
                  <a:ext cx="3661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85B30AE6-BE44-4074-885A-8EEE3F783F5F}"/>
                    </a:ext>
                  </a:extLst>
                </p14:cNvPr>
                <p14:cNvContentPartPr/>
                <p14:nvPr/>
              </p14:nvContentPartPr>
              <p14:xfrm>
                <a:off x="7798703" y="5155966"/>
                <a:ext cx="12240" cy="2412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85B30AE6-BE44-4074-885A-8EEE3F783F5F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7790063" y="5146966"/>
                  <a:ext cx="298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1DA7DEAE-5073-45C4-9CA4-E4B01FDA587F}"/>
                    </a:ext>
                  </a:extLst>
                </p14:cNvPr>
                <p14:cNvContentPartPr/>
                <p14:nvPr/>
              </p14:nvContentPartPr>
              <p14:xfrm>
                <a:off x="4677863" y="5280166"/>
                <a:ext cx="2590200" cy="4140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1DA7DEAE-5073-45C4-9CA4-E4B01FDA587F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4669223" y="5271166"/>
                  <a:ext cx="2607840" cy="5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457" name="Ink 456">
                <a:extLst>
                  <a:ext uri="{FF2B5EF4-FFF2-40B4-BE49-F238E27FC236}">
                    <a16:creationId xmlns:a16="http://schemas.microsoft.com/office/drawing/2014/main" id="{B0D7EF92-3AF6-418A-A54B-37BFB7C285F1}"/>
                  </a:ext>
                </a:extLst>
              </p14:cNvPr>
              <p14:cNvContentPartPr/>
              <p14:nvPr/>
            </p14:nvContentPartPr>
            <p14:xfrm>
              <a:off x="3220943" y="766846"/>
              <a:ext cx="283680" cy="129240"/>
            </p14:xfrm>
          </p:contentPart>
        </mc:Choice>
        <mc:Fallback xmlns="">
          <p:pic>
            <p:nvPicPr>
              <p:cNvPr id="457" name="Ink 456">
                <a:extLst>
                  <a:ext uri="{FF2B5EF4-FFF2-40B4-BE49-F238E27FC236}">
                    <a16:creationId xmlns:a16="http://schemas.microsoft.com/office/drawing/2014/main" id="{B0D7EF92-3AF6-418A-A54B-37BFB7C285F1}"/>
                  </a:ext>
                </a:extLst>
              </p:cNvPr>
              <p:cNvPicPr/>
              <p:nvPr/>
            </p:nvPicPr>
            <p:blipFill>
              <a:blip r:embed="rId591"/>
              <a:stretch>
                <a:fillRect/>
              </a:stretch>
            </p:blipFill>
            <p:spPr>
              <a:xfrm>
                <a:off x="3211943" y="757846"/>
                <a:ext cx="3013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458" name="Ink 457">
                <a:extLst>
                  <a:ext uri="{FF2B5EF4-FFF2-40B4-BE49-F238E27FC236}">
                    <a16:creationId xmlns:a16="http://schemas.microsoft.com/office/drawing/2014/main" id="{9FA48820-68DD-4587-8357-DA765AA7E527}"/>
                  </a:ext>
                </a:extLst>
              </p14:cNvPr>
              <p14:cNvContentPartPr/>
              <p14:nvPr/>
            </p14:nvContentPartPr>
            <p14:xfrm>
              <a:off x="3468623" y="1822726"/>
              <a:ext cx="277560" cy="195120"/>
            </p14:xfrm>
          </p:contentPart>
        </mc:Choice>
        <mc:Fallback xmlns="">
          <p:pic>
            <p:nvPicPr>
              <p:cNvPr id="458" name="Ink 457">
                <a:extLst>
                  <a:ext uri="{FF2B5EF4-FFF2-40B4-BE49-F238E27FC236}">
                    <a16:creationId xmlns:a16="http://schemas.microsoft.com/office/drawing/2014/main" id="{9FA48820-68DD-4587-8357-DA765AA7E527}"/>
                  </a:ext>
                </a:extLst>
              </p:cNvPr>
              <p:cNvPicPr/>
              <p:nvPr/>
            </p:nvPicPr>
            <p:blipFill>
              <a:blip r:embed="rId593"/>
              <a:stretch>
                <a:fillRect/>
              </a:stretch>
            </p:blipFill>
            <p:spPr>
              <a:xfrm>
                <a:off x="3459983" y="1813726"/>
                <a:ext cx="295200" cy="21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9330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28" y="1113617"/>
            <a:ext cx="8001000" cy="4000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3" name="Ink 32"/>
              <p14:cNvContentPartPr/>
              <p14:nvPr/>
            </p14:nvContentPartPr>
            <p14:xfrm>
              <a:off x="8473373" y="3362164"/>
              <a:ext cx="236520" cy="2451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458253" y="3350644"/>
                <a:ext cx="26208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2" name="Ink 51"/>
              <p14:cNvContentPartPr/>
              <p14:nvPr/>
            </p14:nvContentPartPr>
            <p14:xfrm>
              <a:off x="5672573" y="4320124"/>
              <a:ext cx="288360" cy="5148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658533" y="4310764"/>
                <a:ext cx="3110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8" name="Ink 97"/>
              <p14:cNvContentPartPr/>
              <p14:nvPr/>
            </p14:nvContentPartPr>
            <p14:xfrm>
              <a:off x="7402013" y="4343884"/>
              <a:ext cx="628920" cy="2988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91573" y="4335244"/>
                <a:ext cx="64800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9" name="Ink 98"/>
              <p14:cNvContentPartPr/>
              <p14:nvPr/>
            </p14:nvContentPartPr>
            <p14:xfrm>
              <a:off x="7578773" y="4323364"/>
              <a:ext cx="87120" cy="2844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570853" y="4314364"/>
                <a:ext cx="1033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1" name="Ink 100"/>
              <p14:cNvContentPartPr/>
              <p14:nvPr/>
            </p14:nvContentPartPr>
            <p14:xfrm>
              <a:off x="9045773" y="4541164"/>
              <a:ext cx="360" cy="36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018773" y="4514164"/>
                <a:ext cx="5436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81119F2-8760-485B-A609-E9DF9D9B8760}"/>
                  </a:ext>
                </a:extLst>
              </p14:cNvPr>
              <p14:cNvContentPartPr/>
              <p14:nvPr/>
            </p14:nvContentPartPr>
            <p14:xfrm>
              <a:off x="7999253" y="3651159"/>
              <a:ext cx="218160" cy="925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81119F2-8760-485B-A609-E9DF9D9B876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990613" y="3642519"/>
                <a:ext cx="23580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08B5F17-BBC5-4545-A360-DF30BE42C23C}"/>
                  </a:ext>
                </a:extLst>
              </p14:cNvPr>
              <p14:cNvContentPartPr/>
              <p14:nvPr/>
            </p14:nvContentPartPr>
            <p14:xfrm>
              <a:off x="6885413" y="4209519"/>
              <a:ext cx="319320" cy="252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08B5F17-BBC5-4545-A360-DF30BE42C23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876773" y="4200879"/>
                <a:ext cx="33696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2DFF72E-ADE7-46B2-A066-B33C698B73B2}"/>
                  </a:ext>
                </a:extLst>
              </p14:cNvPr>
              <p14:cNvContentPartPr/>
              <p14:nvPr/>
            </p14:nvContentPartPr>
            <p14:xfrm>
              <a:off x="4285493" y="4283679"/>
              <a:ext cx="231840" cy="325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2DFF72E-ADE7-46B2-A066-B33C698B73B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276853" y="4274679"/>
                <a:ext cx="249480" cy="34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D763278A-C0A6-4DFA-B05E-C15DE5DD655D}"/>
              </a:ext>
            </a:extLst>
          </p:cNvPr>
          <p:cNvGrpSpPr/>
          <p:nvPr/>
        </p:nvGrpSpPr>
        <p:grpSpPr>
          <a:xfrm>
            <a:off x="392453" y="128559"/>
            <a:ext cx="2172960" cy="1375200"/>
            <a:chOff x="392453" y="128559"/>
            <a:chExt cx="2172960" cy="137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8959DB8-0C69-4FD4-981A-8E08334C0F85}"/>
                    </a:ext>
                  </a:extLst>
                </p14:cNvPr>
                <p14:cNvContentPartPr/>
                <p14:nvPr/>
              </p14:nvContentPartPr>
              <p14:xfrm>
                <a:off x="840293" y="331239"/>
                <a:ext cx="319680" cy="3135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8959DB8-0C69-4FD4-981A-8E08334C0F8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31653" y="322239"/>
                  <a:ext cx="3373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A9D21F2-A4F0-4240-9CF5-1FDF06AF16CD}"/>
                    </a:ext>
                  </a:extLst>
                </p14:cNvPr>
                <p14:cNvContentPartPr/>
                <p14:nvPr/>
              </p14:nvContentPartPr>
              <p14:xfrm>
                <a:off x="834533" y="552279"/>
                <a:ext cx="196920" cy="6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A9D21F2-A4F0-4240-9CF5-1FDF06AF16C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25533" y="543279"/>
                  <a:ext cx="214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9EAC966-7065-447E-B4F6-7E8FCA9BB035}"/>
                    </a:ext>
                  </a:extLst>
                </p14:cNvPr>
                <p14:cNvContentPartPr/>
                <p14:nvPr/>
              </p14:nvContentPartPr>
              <p14:xfrm>
                <a:off x="914093" y="312879"/>
                <a:ext cx="190800" cy="19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9EAC966-7065-447E-B4F6-7E8FCA9BB03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05453" y="303879"/>
                  <a:ext cx="20844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A90F6D2-705F-468A-8E23-54F7AADE8B2F}"/>
                    </a:ext>
                  </a:extLst>
                </p14:cNvPr>
                <p14:cNvContentPartPr/>
                <p14:nvPr/>
              </p14:nvContentPartPr>
              <p14:xfrm>
                <a:off x="871253" y="204519"/>
                <a:ext cx="215280" cy="23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A90F6D2-705F-468A-8E23-54F7AADE8B2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62613" y="195519"/>
                  <a:ext cx="2329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9BD4166-3DF3-4C33-B4C4-5BD8CCD8EF39}"/>
                    </a:ext>
                  </a:extLst>
                </p14:cNvPr>
                <p14:cNvContentPartPr/>
                <p14:nvPr/>
              </p14:nvContentPartPr>
              <p14:xfrm>
                <a:off x="1177973" y="515199"/>
                <a:ext cx="49680" cy="19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9BD4166-3DF3-4C33-B4C4-5BD8CCD8EF3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69333" y="506199"/>
                  <a:ext cx="673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C42317A-55F5-4749-B67D-3FA1831A59C5}"/>
                    </a:ext>
                  </a:extLst>
                </p14:cNvPr>
                <p14:cNvContentPartPr/>
                <p14:nvPr/>
              </p14:nvContentPartPr>
              <p14:xfrm>
                <a:off x="1368773" y="331239"/>
                <a:ext cx="374400" cy="264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C42317A-55F5-4749-B67D-3FA1831A59C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359773" y="322239"/>
                  <a:ext cx="3920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1DB3BB6-7333-493E-ACF9-7B3B65C18240}"/>
                    </a:ext>
                  </a:extLst>
                </p14:cNvPr>
                <p14:cNvContentPartPr/>
                <p14:nvPr/>
              </p14:nvContentPartPr>
              <p14:xfrm>
                <a:off x="1620053" y="177879"/>
                <a:ext cx="98640" cy="61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1DB3BB6-7333-493E-ACF9-7B3B65C1824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611053" y="168879"/>
                  <a:ext cx="1162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893B059-6AB2-4E28-ADFF-DB8F11023E1C}"/>
                    </a:ext>
                  </a:extLst>
                </p14:cNvPr>
                <p14:cNvContentPartPr/>
                <p14:nvPr/>
              </p14:nvContentPartPr>
              <p14:xfrm>
                <a:off x="392453" y="128559"/>
                <a:ext cx="258120" cy="845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893B059-6AB2-4E28-ADFF-DB8F11023E1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83813" y="119919"/>
                  <a:ext cx="275760" cy="86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7FD73B7-473E-41EA-986E-0903ACA2BD97}"/>
                    </a:ext>
                  </a:extLst>
                </p14:cNvPr>
                <p14:cNvContentPartPr/>
                <p14:nvPr/>
              </p14:nvContentPartPr>
              <p14:xfrm>
                <a:off x="429533" y="422679"/>
                <a:ext cx="203040" cy="154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7FD73B7-473E-41EA-986E-0903ACA2BD9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20533" y="414039"/>
                  <a:ext cx="2206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6990722-94D4-4F4E-A430-C59CA9DC4B5B}"/>
                    </a:ext>
                  </a:extLst>
                </p14:cNvPr>
                <p14:cNvContentPartPr/>
                <p14:nvPr/>
              </p14:nvContentPartPr>
              <p14:xfrm>
                <a:off x="612773" y="1011999"/>
                <a:ext cx="252720" cy="209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6990722-94D4-4F4E-A430-C59CA9DC4B5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03773" y="1002999"/>
                  <a:ext cx="2703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76F4ACF-E57A-4462-B436-EB707C2CFAC4}"/>
                    </a:ext>
                  </a:extLst>
                </p14:cNvPr>
                <p14:cNvContentPartPr/>
                <p14:nvPr/>
              </p14:nvContentPartPr>
              <p14:xfrm>
                <a:off x="1908413" y="343479"/>
                <a:ext cx="110880" cy="6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76F4ACF-E57A-4462-B436-EB707C2CFAC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899413" y="334839"/>
                  <a:ext cx="1285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059FF32-B6D8-4072-85D8-98283F0DBB35}"/>
                    </a:ext>
                  </a:extLst>
                </p14:cNvPr>
                <p14:cNvContentPartPr/>
                <p14:nvPr/>
              </p14:nvContentPartPr>
              <p14:xfrm>
                <a:off x="1883933" y="490719"/>
                <a:ext cx="172080" cy="18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059FF32-B6D8-4072-85D8-98283F0DBB3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874933" y="482079"/>
                  <a:ext cx="1897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B1B87C5-E59F-4665-B7D8-5658AADBEBF3}"/>
                    </a:ext>
                  </a:extLst>
                </p14:cNvPr>
                <p14:cNvContentPartPr/>
                <p14:nvPr/>
              </p14:nvContentPartPr>
              <p14:xfrm>
                <a:off x="2202533" y="349239"/>
                <a:ext cx="224280" cy="151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B1B87C5-E59F-4665-B7D8-5658AADBEBF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193893" y="340599"/>
                  <a:ext cx="2419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4694656-0A45-48C9-BFE5-9EB79AC92FEE}"/>
                    </a:ext>
                  </a:extLst>
                </p14:cNvPr>
                <p14:cNvContentPartPr/>
                <p14:nvPr/>
              </p14:nvContentPartPr>
              <p14:xfrm>
                <a:off x="834173" y="699519"/>
                <a:ext cx="1731240" cy="804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4694656-0A45-48C9-BFE5-9EB79AC92FE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25533" y="690519"/>
                  <a:ext cx="1748880" cy="82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01FD4FC-DA25-499B-9BB0-951CAC9BC1BB}"/>
                  </a:ext>
                </a:extLst>
              </p14:cNvPr>
              <p14:cNvContentPartPr/>
              <p14:nvPr/>
            </p14:nvContentPartPr>
            <p14:xfrm>
              <a:off x="1159973" y="4743399"/>
              <a:ext cx="411480" cy="3808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01FD4FC-DA25-499B-9BB0-951CAC9BC1BB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150973" y="4734759"/>
                <a:ext cx="429120" cy="39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6EA59AEE-6B3B-4234-BB51-82284419A160}"/>
              </a:ext>
            </a:extLst>
          </p:cNvPr>
          <p:cNvGrpSpPr/>
          <p:nvPr/>
        </p:nvGrpSpPr>
        <p:grpSpPr>
          <a:xfrm>
            <a:off x="1859093" y="4770399"/>
            <a:ext cx="270720" cy="462600"/>
            <a:chOff x="1859093" y="4770399"/>
            <a:chExt cx="270720" cy="46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D376722-A109-4D04-B637-965B45B9B0EE}"/>
                    </a:ext>
                  </a:extLst>
                </p14:cNvPr>
                <p14:cNvContentPartPr/>
                <p14:nvPr/>
              </p14:nvContentPartPr>
              <p14:xfrm>
                <a:off x="1859093" y="4770399"/>
                <a:ext cx="234000" cy="237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D376722-A109-4D04-B637-965B45B9B0E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850093" y="4761759"/>
                  <a:ext cx="2516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ACD469E-DD15-465D-8E00-1F78F7E41976}"/>
                    </a:ext>
                  </a:extLst>
                </p14:cNvPr>
                <p14:cNvContentPartPr/>
                <p14:nvPr/>
              </p14:nvContentPartPr>
              <p14:xfrm>
                <a:off x="2012813" y="5068839"/>
                <a:ext cx="117000" cy="164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ACD469E-DD15-465D-8E00-1F78F7E4197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003813" y="5060199"/>
                  <a:ext cx="1346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4E1A702-1F0D-4603-8B22-C471741F6F62}"/>
                    </a:ext>
                  </a:extLst>
                </p14:cNvPr>
                <p14:cNvContentPartPr/>
                <p14:nvPr/>
              </p14:nvContentPartPr>
              <p14:xfrm>
                <a:off x="2117213" y="4995399"/>
                <a:ext cx="6480" cy="6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4E1A702-1F0D-4603-8B22-C471741F6F6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108213" y="4986399"/>
                  <a:ext cx="24120" cy="2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5244862-68B2-43C2-92E4-488413341927}"/>
                  </a:ext>
                </a:extLst>
              </p14:cNvPr>
              <p14:cNvContentPartPr/>
              <p14:nvPr/>
            </p14:nvContentPartPr>
            <p14:xfrm>
              <a:off x="2356253" y="4854279"/>
              <a:ext cx="460440" cy="1148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5244862-68B2-43C2-92E4-488413341927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347613" y="4845279"/>
                <a:ext cx="478080" cy="13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B36CC133-C9A8-4AE9-99DB-5FFF3B4E1E22}"/>
              </a:ext>
            </a:extLst>
          </p:cNvPr>
          <p:cNvGrpSpPr/>
          <p:nvPr/>
        </p:nvGrpSpPr>
        <p:grpSpPr>
          <a:xfrm>
            <a:off x="1018493" y="5173239"/>
            <a:ext cx="460800" cy="227520"/>
            <a:chOff x="1018493" y="5173239"/>
            <a:chExt cx="460800" cy="22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A6B3D41-8760-4096-9D5D-DA5667A40D4D}"/>
                    </a:ext>
                  </a:extLst>
                </p14:cNvPr>
                <p14:cNvContentPartPr/>
                <p14:nvPr/>
              </p14:nvContentPartPr>
              <p14:xfrm>
                <a:off x="1018493" y="5283759"/>
                <a:ext cx="61560" cy="117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A6B3D41-8760-4096-9D5D-DA5667A40D4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09853" y="5274759"/>
                  <a:ext cx="792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064FC95-7CD8-46CF-915C-53116843389D}"/>
                    </a:ext>
                  </a:extLst>
                </p14:cNvPr>
                <p14:cNvContentPartPr/>
                <p14:nvPr/>
              </p14:nvContentPartPr>
              <p14:xfrm>
                <a:off x="1055213" y="5173239"/>
                <a:ext cx="190440" cy="43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064FC95-7CD8-46CF-915C-53116843389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46573" y="5164239"/>
                  <a:ext cx="2080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BFDF3CA-65D3-4B07-8D37-4C614D497EBF}"/>
                    </a:ext>
                  </a:extLst>
                </p14:cNvPr>
                <p14:cNvContentPartPr/>
                <p14:nvPr/>
              </p14:nvContentPartPr>
              <p14:xfrm>
                <a:off x="1141253" y="5209959"/>
                <a:ext cx="338040" cy="61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BFDF3CA-65D3-4B07-8D37-4C614D497EB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32613" y="5201319"/>
                  <a:ext cx="355680" cy="7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8204673-489F-413A-8A93-66990ACB7358}"/>
                  </a:ext>
                </a:extLst>
              </p14:cNvPr>
              <p14:cNvContentPartPr/>
              <p14:nvPr/>
            </p14:nvContentPartPr>
            <p14:xfrm>
              <a:off x="1343933" y="4393839"/>
              <a:ext cx="203040" cy="2516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8204673-489F-413A-8A93-66990ACB7358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334933" y="4385199"/>
                <a:ext cx="2206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31B3232-3310-43EF-B75A-17BFC19786E8}"/>
                  </a:ext>
                </a:extLst>
              </p14:cNvPr>
              <p14:cNvContentPartPr/>
              <p14:nvPr/>
            </p14:nvContentPartPr>
            <p14:xfrm>
              <a:off x="3019013" y="5271519"/>
              <a:ext cx="37080" cy="1414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31B3232-3310-43EF-B75A-17BFC19786E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010373" y="5262519"/>
                <a:ext cx="54720" cy="15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68398F49-4067-4A13-95B0-EF4BEEEDA4CF}"/>
              </a:ext>
            </a:extLst>
          </p:cNvPr>
          <p:cNvGrpSpPr/>
          <p:nvPr/>
        </p:nvGrpSpPr>
        <p:grpSpPr>
          <a:xfrm>
            <a:off x="3866093" y="4866519"/>
            <a:ext cx="816480" cy="442080"/>
            <a:chOff x="3866093" y="4866519"/>
            <a:chExt cx="816480" cy="44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3652914-AB21-4FD4-BEC8-506A7F2B1A8F}"/>
                    </a:ext>
                  </a:extLst>
                </p14:cNvPr>
                <p14:cNvContentPartPr/>
                <p14:nvPr/>
              </p14:nvContentPartPr>
              <p14:xfrm>
                <a:off x="3880493" y="4965159"/>
                <a:ext cx="292680" cy="343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3652914-AB21-4FD4-BEC8-506A7F2B1A8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871853" y="4956159"/>
                  <a:ext cx="31032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3E4178D-126E-4B22-A163-94A9D34CF2BF}"/>
                    </a:ext>
                  </a:extLst>
                </p14:cNvPr>
                <p14:cNvContentPartPr/>
                <p14:nvPr/>
              </p14:nvContentPartPr>
              <p14:xfrm>
                <a:off x="3866093" y="5173239"/>
                <a:ext cx="190440" cy="37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3E4178D-126E-4B22-A163-94A9D34CF2BF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857093" y="5164239"/>
                  <a:ext cx="2080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761D4BA-C813-40A2-80D4-9492F1FE1166}"/>
                    </a:ext>
                  </a:extLst>
                </p14:cNvPr>
                <p14:cNvContentPartPr/>
                <p14:nvPr/>
              </p14:nvContentPartPr>
              <p14:xfrm>
                <a:off x="4037813" y="4866519"/>
                <a:ext cx="172080" cy="18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761D4BA-C813-40A2-80D4-9492F1FE116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029173" y="4857519"/>
                  <a:ext cx="1897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267D102-1B00-4631-99F8-3DCC0E9D0784}"/>
                    </a:ext>
                  </a:extLst>
                </p14:cNvPr>
                <p14:cNvContentPartPr/>
                <p14:nvPr/>
              </p14:nvContentPartPr>
              <p14:xfrm>
                <a:off x="4234373" y="5099439"/>
                <a:ext cx="448200" cy="147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267D102-1B00-4631-99F8-3DCC0E9D078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225373" y="5090799"/>
                  <a:ext cx="465840" cy="16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BEE5260-A7A1-4B8A-B188-62C3380805F9}"/>
              </a:ext>
            </a:extLst>
          </p:cNvPr>
          <p:cNvGrpSpPr/>
          <p:nvPr/>
        </p:nvGrpSpPr>
        <p:grpSpPr>
          <a:xfrm>
            <a:off x="4915133" y="4884879"/>
            <a:ext cx="571320" cy="362520"/>
            <a:chOff x="4915133" y="4884879"/>
            <a:chExt cx="57132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FEB3888-10E8-47CD-8BBB-8F502D05F4CF}"/>
                    </a:ext>
                  </a:extLst>
                </p14:cNvPr>
                <p14:cNvContentPartPr/>
                <p14:nvPr/>
              </p14:nvContentPartPr>
              <p14:xfrm>
                <a:off x="4915133" y="4928079"/>
                <a:ext cx="233280" cy="300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FEB3888-10E8-47CD-8BBB-8F502D05F4C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906493" y="4919079"/>
                  <a:ext cx="2509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D4F532F-7909-4833-B961-36892AEAB954}"/>
                    </a:ext>
                  </a:extLst>
                </p14:cNvPr>
                <p14:cNvContentPartPr/>
                <p14:nvPr/>
              </p14:nvContentPartPr>
              <p14:xfrm>
                <a:off x="5277653" y="4884879"/>
                <a:ext cx="208800" cy="362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D4F532F-7909-4833-B961-36892AEAB95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269013" y="4875879"/>
                  <a:ext cx="22644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0A81C94-B9D6-49F8-B327-BBD1CD011A97}"/>
                    </a:ext>
                  </a:extLst>
                </p14:cNvPr>
                <p14:cNvContentPartPr/>
                <p14:nvPr/>
              </p14:nvContentPartPr>
              <p14:xfrm>
                <a:off x="5206733" y="5013759"/>
                <a:ext cx="202680" cy="148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0A81C94-B9D6-49F8-B327-BBD1CD011A97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198093" y="5004759"/>
                  <a:ext cx="220320" cy="16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8AE3E014-A26A-4F70-AC84-1E947D1B315D}"/>
                  </a:ext>
                </a:extLst>
              </p14:cNvPr>
              <p14:cNvContentPartPr/>
              <p14:nvPr/>
            </p14:nvContentPartPr>
            <p14:xfrm>
              <a:off x="1564973" y="5768319"/>
              <a:ext cx="276480" cy="516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8AE3E014-A26A-4F70-AC84-1E947D1B315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556333" y="5759319"/>
                <a:ext cx="294120" cy="53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6D3753BA-8AE6-4FFF-B7DA-0092D9761EEC}"/>
              </a:ext>
            </a:extLst>
          </p:cNvPr>
          <p:cNvGrpSpPr/>
          <p:nvPr/>
        </p:nvGrpSpPr>
        <p:grpSpPr>
          <a:xfrm>
            <a:off x="2067533" y="5756079"/>
            <a:ext cx="884520" cy="416880"/>
            <a:chOff x="2067533" y="5756079"/>
            <a:chExt cx="884520" cy="41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0A1FD5A-202C-4BA5-9A05-1FE2FF46017B}"/>
                    </a:ext>
                  </a:extLst>
                </p14:cNvPr>
                <p14:cNvContentPartPr/>
                <p14:nvPr/>
              </p14:nvContentPartPr>
              <p14:xfrm>
                <a:off x="2067533" y="5878479"/>
                <a:ext cx="258840" cy="294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0A1FD5A-202C-4BA5-9A05-1FE2FF46017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058893" y="5869479"/>
                  <a:ext cx="2764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24883D9-030D-4413-B3A0-53F8CDF6D29A}"/>
                    </a:ext>
                  </a:extLst>
                </p14:cNvPr>
                <p14:cNvContentPartPr/>
                <p14:nvPr/>
              </p14:nvContentPartPr>
              <p14:xfrm>
                <a:off x="2086253" y="5756079"/>
                <a:ext cx="264240" cy="3009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24883D9-030D-4413-B3A0-53F8CDF6D29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077613" y="5747439"/>
                  <a:ext cx="28188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0972DE1-EEC5-4FAF-B6A3-AC0814B39C9E}"/>
                    </a:ext>
                  </a:extLst>
                </p14:cNvPr>
                <p14:cNvContentPartPr/>
                <p14:nvPr/>
              </p14:nvContentPartPr>
              <p14:xfrm>
                <a:off x="2405573" y="5989359"/>
                <a:ext cx="55440" cy="370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0972DE1-EEC5-4FAF-B6A3-AC0814B39C9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396573" y="5980719"/>
                  <a:ext cx="730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78C9DEB-20A1-4134-8EC2-4037342BDDD8}"/>
                    </a:ext>
                  </a:extLst>
                </p14:cNvPr>
                <p14:cNvContentPartPr/>
                <p14:nvPr/>
              </p14:nvContentPartPr>
              <p14:xfrm>
                <a:off x="2547413" y="5878479"/>
                <a:ext cx="310320" cy="2527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78C9DEB-20A1-4134-8EC2-4037342BDDD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538773" y="5869479"/>
                  <a:ext cx="3279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5C22A76-19A6-4516-84CC-C8608A4FE690}"/>
                    </a:ext>
                  </a:extLst>
                </p14:cNvPr>
                <p14:cNvContentPartPr/>
                <p14:nvPr/>
              </p14:nvContentPartPr>
              <p14:xfrm>
                <a:off x="2786093" y="5768679"/>
                <a:ext cx="165960" cy="12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5C22A76-19A6-4516-84CC-C8608A4FE69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777093" y="5759679"/>
                  <a:ext cx="18360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A8E9BCC-25A5-4488-8E8C-A1FB6B723380}"/>
                  </a:ext>
                </a:extLst>
              </p14:cNvPr>
              <p14:cNvContentPartPr/>
              <p14:nvPr/>
            </p14:nvContentPartPr>
            <p14:xfrm>
              <a:off x="1399013" y="6418839"/>
              <a:ext cx="141480" cy="612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A8E9BCC-25A5-4488-8E8C-A1FB6B723380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390013" y="6410199"/>
                <a:ext cx="1591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015D0DD-4961-4A24-B74B-94892F3CA505}"/>
                  </a:ext>
                </a:extLst>
              </p14:cNvPr>
              <p14:cNvContentPartPr/>
              <p14:nvPr/>
            </p14:nvContentPartPr>
            <p14:xfrm>
              <a:off x="1675133" y="5487159"/>
              <a:ext cx="178560" cy="1897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015D0DD-4961-4A24-B74B-94892F3CA505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666493" y="5478519"/>
                <a:ext cx="196200" cy="20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19279DFC-6E0B-41B6-B8E0-717FDBC22185}"/>
              </a:ext>
            </a:extLst>
          </p:cNvPr>
          <p:cNvGrpSpPr/>
          <p:nvPr/>
        </p:nvGrpSpPr>
        <p:grpSpPr>
          <a:xfrm>
            <a:off x="3326093" y="5979279"/>
            <a:ext cx="159840" cy="127080"/>
            <a:chOff x="3326093" y="5979279"/>
            <a:chExt cx="159840" cy="12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A9546A7-A220-445C-AC1D-044F14928985}"/>
                    </a:ext>
                  </a:extLst>
                </p14:cNvPr>
                <p14:cNvContentPartPr/>
                <p14:nvPr/>
              </p14:nvContentPartPr>
              <p14:xfrm>
                <a:off x="3350573" y="5979279"/>
                <a:ext cx="135360" cy="35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A9546A7-A220-445C-AC1D-044F1492898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341573" y="5970279"/>
                  <a:ext cx="1530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4C56A4E-9A99-445A-9E0C-DDBD727D34FB}"/>
                    </a:ext>
                  </a:extLst>
                </p14:cNvPr>
                <p14:cNvContentPartPr/>
                <p14:nvPr/>
              </p14:nvContentPartPr>
              <p14:xfrm>
                <a:off x="3326093" y="6093759"/>
                <a:ext cx="153720" cy="12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4C56A4E-9A99-445A-9E0C-DDBD727D34F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317093" y="6085119"/>
                  <a:ext cx="171360" cy="3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B10D52F1-83BC-404A-8EA5-B09B7DA479B5}"/>
                  </a:ext>
                </a:extLst>
              </p14:cNvPr>
              <p14:cNvContentPartPr/>
              <p14:nvPr/>
            </p14:nvContentPartPr>
            <p14:xfrm>
              <a:off x="4013693" y="6405879"/>
              <a:ext cx="178200" cy="561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B10D52F1-83BC-404A-8EA5-B09B7DA479B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4004693" y="6397239"/>
                <a:ext cx="195840" cy="7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CD27057-F0E6-4908-9CFA-1B15325CB39F}"/>
              </a:ext>
            </a:extLst>
          </p:cNvPr>
          <p:cNvGrpSpPr/>
          <p:nvPr/>
        </p:nvGrpSpPr>
        <p:grpSpPr>
          <a:xfrm>
            <a:off x="4313213" y="5461599"/>
            <a:ext cx="1191960" cy="669600"/>
            <a:chOff x="4313213" y="5461599"/>
            <a:chExt cx="1191960" cy="66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32A926F-1D7D-4634-9A22-E0972CA73483}"/>
                    </a:ext>
                  </a:extLst>
                </p14:cNvPr>
                <p14:cNvContentPartPr/>
                <p14:nvPr/>
              </p14:nvContentPartPr>
              <p14:xfrm>
                <a:off x="4374773" y="5897559"/>
                <a:ext cx="203400" cy="188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32A926F-1D7D-4634-9A22-E0972CA7348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366133" y="5888559"/>
                  <a:ext cx="2210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FC85C56-807B-4A67-8086-7DFC8C2E9965}"/>
                    </a:ext>
                  </a:extLst>
                </p14:cNvPr>
                <p14:cNvContentPartPr/>
                <p14:nvPr/>
              </p14:nvContentPartPr>
              <p14:xfrm>
                <a:off x="4682213" y="5848239"/>
                <a:ext cx="178560" cy="282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FC85C56-807B-4A67-8086-7DFC8C2E996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673213" y="5839599"/>
                  <a:ext cx="19620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2111AAA-A3DB-48AD-AD51-1511BFF43BF9}"/>
                    </a:ext>
                  </a:extLst>
                </p14:cNvPr>
                <p14:cNvContentPartPr/>
                <p14:nvPr/>
              </p14:nvContentPartPr>
              <p14:xfrm>
                <a:off x="4719293" y="5954439"/>
                <a:ext cx="110880" cy="65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2111AAA-A3DB-48AD-AD51-1511BFF43BF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710293" y="5945799"/>
                  <a:ext cx="1285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368AA36-44AE-42C2-BD53-C80A9632F619}"/>
                    </a:ext>
                  </a:extLst>
                </p14:cNvPr>
                <p14:cNvContentPartPr/>
                <p14:nvPr/>
              </p14:nvContentPartPr>
              <p14:xfrm>
                <a:off x="4970573" y="6007719"/>
                <a:ext cx="37080" cy="12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368AA36-44AE-42C2-BD53-C80A9632F61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961933" y="5999079"/>
                  <a:ext cx="547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6CE5966-F885-48C6-9672-D9C067D514C3}"/>
                    </a:ext>
                  </a:extLst>
                </p14:cNvPr>
                <p14:cNvContentPartPr/>
                <p14:nvPr/>
              </p14:nvContentPartPr>
              <p14:xfrm>
                <a:off x="5106293" y="5871999"/>
                <a:ext cx="318240" cy="234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6CE5966-F885-48C6-9672-D9C067D514C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097653" y="5862999"/>
                  <a:ext cx="3358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22244D4-5519-4385-A719-88430A2E7206}"/>
                    </a:ext>
                  </a:extLst>
                </p14:cNvPr>
                <p14:cNvContentPartPr/>
                <p14:nvPr/>
              </p14:nvContentPartPr>
              <p14:xfrm>
                <a:off x="5400413" y="5774799"/>
                <a:ext cx="104760" cy="309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22244D4-5519-4385-A719-88430A2E720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391413" y="5765799"/>
                  <a:ext cx="1224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2F1E76F-1FC6-4A06-B304-A96D8A58AF57}"/>
                    </a:ext>
                  </a:extLst>
                </p14:cNvPr>
                <p14:cNvContentPartPr/>
                <p14:nvPr/>
              </p14:nvContentPartPr>
              <p14:xfrm>
                <a:off x="4313213" y="5461599"/>
                <a:ext cx="50040" cy="1692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2F1E76F-1FC6-4A06-B304-A96D8A58AF5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304573" y="5452959"/>
                  <a:ext cx="6768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1C012C4-E7BA-4B41-81BA-C031E18D3CBD}"/>
              </a:ext>
            </a:extLst>
          </p:cNvPr>
          <p:cNvGrpSpPr/>
          <p:nvPr/>
        </p:nvGrpSpPr>
        <p:grpSpPr>
          <a:xfrm>
            <a:off x="3824693" y="5743479"/>
            <a:ext cx="373680" cy="479520"/>
            <a:chOff x="3824693" y="5743479"/>
            <a:chExt cx="373680" cy="47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B19F22C-AC41-4E6E-AD19-EC5E06D242D6}"/>
                    </a:ext>
                  </a:extLst>
                </p14:cNvPr>
                <p14:cNvContentPartPr/>
                <p14:nvPr/>
              </p14:nvContentPartPr>
              <p14:xfrm>
                <a:off x="4087133" y="5743479"/>
                <a:ext cx="111240" cy="479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B19F22C-AC41-4E6E-AD19-EC5E06D242D6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078133" y="5734839"/>
                  <a:ext cx="12888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E0D8EFB-C04B-4E69-9AC5-19AA3E425AF0}"/>
                    </a:ext>
                  </a:extLst>
                </p14:cNvPr>
                <p14:cNvContentPartPr/>
                <p14:nvPr/>
              </p14:nvContentPartPr>
              <p14:xfrm>
                <a:off x="3824693" y="5982879"/>
                <a:ext cx="126000" cy="19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E0D8EFB-C04B-4E69-9AC5-19AA3E425AF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816053" y="5974239"/>
                  <a:ext cx="143640" cy="3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13C1BDDF-3A59-4876-8417-034DD56243F6}"/>
                  </a:ext>
                </a:extLst>
              </p14:cNvPr>
              <p14:cNvContentPartPr/>
              <p14:nvPr/>
            </p14:nvContentPartPr>
            <p14:xfrm>
              <a:off x="5271533" y="5903679"/>
              <a:ext cx="12600" cy="680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13C1BDDF-3A59-4876-8417-034DD56243F6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262533" y="5894679"/>
                <a:ext cx="30240" cy="8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B7948A4-03BF-402F-BCFB-2A7163C6D2B9}"/>
              </a:ext>
            </a:extLst>
          </p:cNvPr>
          <p:cNvGrpSpPr/>
          <p:nvPr/>
        </p:nvGrpSpPr>
        <p:grpSpPr>
          <a:xfrm>
            <a:off x="5780933" y="5663559"/>
            <a:ext cx="3001680" cy="725040"/>
            <a:chOff x="5780933" y="5663559"/>
            <a:chExt cx="3001680" cy="72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CF0CDA0-DC2E-4630-BB79-135673EF34EF}"/>
                    </a:ext>
                  </a:extLst>
                </p14:cNvPr>
                <p14:cNvContentPartPr/>
                <p14:nvPr/>
              </p14:nvContentPartPr>
              <p14:xfrm>
                <a:off x="5817653" y="5964879"/>
                <a:ext cx="80280" cy="64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CF0CDA0-DC2E-4630-BB79-135673EF34E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808653" y="5956239"/>
                  <a:ext cx="979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8A5621F-9EF1-4237-86FB-16CD4168A483}"/>
                    </a:ext>
                  </a:extLst>
                </p14:cNvPr>
                <p14:cNvContentPartPr/>
                <p14:nvPr/>
              </p14:nvContentPartPr>
              <p14:xfrm>
                <a:off x="5780933" y="6057039"/>
                <a:ext cx="104760" cy="12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8A5621F-9EF1-4237-86FB-16CD4168A48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771933" y="6048039"/>
                  <a:ext cx="1224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99384AD-3E7A-4A21-A65B-349A6F151FC9}"/>
                    </a:ext>
                  </a:extLst>
                </p14:cNvPr>
                <p14:cNvContentPartPr/>
                <p14:nvPr/>
              </p14:nvContentPartPr>
              <p14:xfrm>
                <a:off x="6309413" y="5774439"/>
                <a:ext cx="250920" cy="3690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99384AD-3E7A-4A21-A65B-349A6F151FC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300773" y="5765439"/>
                  <a:ext cx="2685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763C434-5ECF-40D2-999B-FAB226518F77}"/>
                    </a:ext>
                  </a:extLst>
                </p14:cNvPr>
                <p14:cNvContentPartPr/>
                <p14:nvPr/>
              </p14:nvContentPartPr>
              <p14:xfrm>
                <a:off x="6316613" y="5909799"/>
                <a:ext cx="170280" cy="136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763C434-5ECF-40D2-999B-FAB226518F77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307973" y="5901159"/>
                  <a:ext cx="1879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C14B9B3-F942-4A92-BF16-4E2EF6A26E93}"/>
                    </a:ext>
                  </a:extLst>
                </p14:cNvPr>
                <p14:cNvContentPartPr/>
                <p14:nvPr/>
              </p14:nvContentPartPr>
              <p14:xfrm>
                <a:off x="6596693" y="6007719"/>
                <a:ext cx="86760" cy="2282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C14B9B3-F942-4A92-BF16-4E2EF6A26E9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588053" y="5999079"/>
                  <a:ext cx="1044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92382A3-A412-4E4B-AFA7-E911F3C7968C}"/>
                    </a:ext>
                  </a:extLst>
                </p14:cNvPr>
                <p14:cNvContentPartPr/>
                <p14:nvPr/>
              </p14:nvContentPartPr>
              <p14:xfrm>
                <a:off x="6848693" y="5970999"/>
                <a:ext cx="159840" cy="126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92382A3-A412-4E4B-AFA7-E911F3C7968C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839693" y="5962359"/>
                  <a:ext cx="1774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F89627E-82DF-4DF4-B6BB-1007C87CE8E6}"/>
                    </a:ext>
                  </a:extLst>
                </p14:cNvPr>
                <p14:cNvContentPartPr/>
                <p14:nvPr/>
              </p14:nvContentPartPr>
              <p14:xfrm>
                <a:off x="7174133" y="5780559"/>
                <a:ext cx="226080" cy="3758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F89627E-82DF-4DF4-B6BB-1007C87CE8E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165493" y="5771919"/>
                  <a:ext cx="2437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BA4169B-AB38-417B-8DCC-E30E6D3F800F}"/>
                    </a:ext>
                  </a:extLst>
                </p14:cNvPr>
                <p14:cNvContentPartPr/>
                <p14:nvPr/>
              </p14:nvContentPartPr>
              <p14:xfrm>
                <a:off x="7237133" y="5897559"/>
                <a:ext cx="114840" cy="123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BA4169B-AB38-417B-8DCC-E30E6D3F800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228493" y="5888559"/>
                  <a:ext cx="1324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20B67C9-A95D-4B2A-810E-5AF381FF40FB}"/>
                    </a:ext>
                  </a:extLst>
                </p14:cNvPr>
                <p14:cNvContentPartPr/>
                <p14:nvPr/>
              </p14:nvContentPartPr>
              <p14:xfrm>
                <a:off x="7351973" y="6099519"/>
                <a:ext cx="104760" cy="81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20B67C9-A95D-4B2A-810E-5AF381FF40F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342973" y="6090519"/>
                  <a:ext cx="1224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B493563-06BF-4F7E-A594-FC0CD2855D2A}"/>
                    </a:ext>
                  </a:extLst>
                </p14:cNvPr>
                <p14:cNvContentPartPr/>
                <p14:nvPr/>
              </p14:nvContentPartPr>
              <p14:xfrm>
                <a:off x="6194933" y="5663559"/>
                <a:ext cx="206280" cy="7250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B493563-06BF-4F7E-A594-FC0CD2855D2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185933" y="5654919"/>
                  <a:ext cx="223920" cy="74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149613C-2854-471F-9430-4FC2856E6B7D}"/>
                    </a:ext>
                  </a:extLst>
                </p14:cNvPr>
                <p14:cNvContentPartPr/>
                <p14:nvPr/>
              </p14:nvContentPartPr>
              <p14:xfrm>
                <a:off x="7407053" y="5664279"/>
                <a:ext cx="285840" cy="7182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149613C-2854-471F-9430-4FC2856E6B7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398413" y="5655639"/>
                  <a:ext cx="303480" cy="7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210720E-7285-4B0E-97E4-06CD3540FD95}"/>
                    </a:ext>
                  </a:extLst>
                </p14:cNvPr>
                <p14:cNvContentPartPr/>
                <p14:nvPr/>
              </p14:nvContentPartPr>
              <p14:xfrm>
                <a:off x="5989373" y="5989359"/>
                <a:ext cx="129240" cy="18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210720E-7285-4B0E-97E4-06CD3540FD95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5980733" y="5980719"/>
                  <a:ext cx="1468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8448A92-7216-44FE-AD9B-F01B12BF6617}"/>
                    </a:ext>
                  </a:extLst>
                </p14:cNvPr>
                <p14:cNvContentPartPr/>
                <p14:nvPr/>
              </p14:nvContentPartPr>
              <p14:xfrm>
                <a:off x="7830413" y="5958759"/>
                <a:ext cx="117000" cy="248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8448A92-7216-44FE-AD9B-F01B12BF6617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821773" y="5950119"/>
                  <a:ext cx="1346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CCBBF66-0AC0-4DA4-B17F-4B75B43CD953}"/>
                    </a:ext>
                  </a:extLst>
                </p14:cNvPr>
                <p14:cNvContentPartPr/>
                <p14:nvPr/>
              </p14:nvContentPartPr>
              <p14:xfrm>
                <a:off x="7793693" y="6038679"/>
                <a:ext cx="178200" cy="18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CCBBF66-0AC0-4DA4-B17F-4B75B43CD95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785053" y="6029679"/>
                  <a:ext cx="1958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91CAA83-A81D-43CA-B660-3C8E908C68BF}"/>
                    </a:ext>
                  </a:extLst>
                </p14:cNvPr>
                <p14:cNvContentPartPr/>
                <p14:nvPr/>
              </p14:nvContentPartPr>
              <p14:xfrm>
                <a:off x="8059373" y="5873439"/>
                <a:ext cx="194760" cy="3499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91CAA83-A81D-43CA-B660-3C8E908C68BF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050373" y="5864439"/>
                  <a:ext cx="2124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15E6EF1A-5F33-4C74-B1E1-70321F56100C}"/>
                    </a:ext>
                  </a:extLst>
                </p14:cNvPr>
                <p14:cNvContentPartPr/>
                <p14:nvPr/>
              </p14:nvContentPartPr>
              <p14:xfrm>
                <a:off x="8087813" y="5965239"/>
                <a:ext cx="105120" cy="153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15E6EF1A-5F33-4C74-B1E1-70321F56100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078813" y="5956599"/>
                  <a:ext cx="1227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45E3DFF-20D2-4C56-AFB5-1D3744CFF50F}"/>
                    </a:ext>
                  </a:extLst>
                </p14:cNvPr>
                <p14:cNvContentPartPr/>
                <p14:nvPr/>
              </p14:nvContentPartPr>
              <p14:xfrm>
                <a:off x="8216693" y="6173679"/>
                <a:ext cx="86760" cy="741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45E3DFF-20D2-4C56-AFB5-1D3744CFF50F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207693" y="6164679"/>
                  <a:ext cx="1044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98B13CB-2C6C-410F-8A0D-251000F9EC87}"/>
                    </a:ext>
                  </a:extLst>
                </p14:cNvPr>
                <p14:cNvContentPartPr/>
                <p14:nvPr/>
              </p14:nvContentPartPr>
              <p14:xfrm>
                <a:off x="8333693" y="6069279"/>
                <a:ext cx="123120" cy="12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98B13CB-2C6C-410F-8A0D-251000F9EC87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325053" y="6060279"/>
                  <a:ext cx="1407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3E69365-CC27-4B91-8DE9-C2A642835576}"/>
                    </a:ext>
                  </a:extLst>
                </p14:cNvPr>
                <p14:cNvContentPartPr/>
                <p14:nvPr/>
              </p14:nvContentPartPr>
              <p14:xfrm>
                <a:off x="8566973" y="5921319"/>
                <a:ext cx="159840" cy="2898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3E69365-CC27-4B91-8DE9-C2A64283557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557973" y="5912679"/>
                  <a:ext cx="1774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45D09CC-0E11-49CD-8A78-E9049C6E153E}"/>
                    </a:ext>
                  </a:extLst>
                </p14:cNvPr>
                <p14:cNvContentPartPr/>
                <p14:nvPr/>
              </p14:nvContentPartPr>
              <p14:xfrm>
                <a:off x="8569493" y="6002679"/>
                <a:ext cx="126720" cy="1350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45D09CC-0E11-49CD-8A78-E9049C6E153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560493" y="5994039"/>
                  <a:ext cx="1443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1607BC8-96B5-4A8C-963D-AF870CE1775E}"/>
                    </a:ext>
                  </a:extLst>
                </p14:cNvPr>
                <p14:cNvContentPartPr/>
                <p14:nvPr/>
              </p14:nvContentPartPr>
              <p14:xfrm>
                <a:off x="8683613" y="6108519"/>
                <a:ext cx="99000" cy="2066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1607BC8-96B5-4A8C-963D-AF870CE1775E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674613" y="6099519"/>
                  <a:ext cx="116640" cy="22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4D7DCCC-E19D-4E19-9DC3-C8E84293A3DC}"/>
              </a:ext>
            </a:extLst>
          </p:cNvPr>
          <p:cNvGrpSpPr/>
          <p:nvPr/>
        </p:nvGrpSpPr>
        <p:grpSpPr>
          <a:xfrm>
            <a:off x="4498253" y="6364839"/>
            <a:ext cx="961920" cy="122040"/>
            <a:chOff x="4498253" y="6364839"/>
            <a:chExt cx="961920" cy="12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4BE98C8-914A-47A6-BE1D-A31094811C43}"/>
                    </a:ext>
                  </a:extLst>
                </p14:cNvPr>
                <p14:cNvContentPartPr/>
                <p14:nvPr/>
              </p14:nvContentPartPr>
              <p14:xfrm>
                <a:off x="4498253" y="6364839"/>
                <a:ext cx="961920" cy="1036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4BE98C8-914A-47A6-BE1D-A31094811C43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489253" y="6355839"/>
                  <a:ext cx="9795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6593C30-AF94-4D5A-BBBF-84296158CA4B}"/>
                    </a:ext>
                  </a:extLst>
                </p14:cNvPr>
                <p14:cNvContentPartPr/>
                <p14:nvPr/>
              </p14:nvContentPartPr>
              <p14:xfrm>
                <a:off x="4555493" y="6431439"/>
                <a:ext cx="824760" cy="55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6593C30-AF94-4D5A-BBBF-84296158CA4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546853" y="6422799"/>
                  <a:ext cx="842400" cy="73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26224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E46AC58-42ED-4880-9E4F-846A2B16DE53}"/>
                  </a:ext>
                </a:extLst>
              </p14:cNvPr>
              <p14:cNvContentPartPr/>
              <p14:nvPr/>
            </p14:nvContentPartPr>
            <p14:xfrm>
              <a:off x="2485853" y="1030359"/>
              <a:ext cx="263880" cy="3081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E46AC58-42ED-4880-9E4F-846A2B16DE5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6853" y="1021359"/>
                <a:ext cx="28152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1C69B2DC-DF21-4DF4-8F27-2ECB89E71EC7}"/>
                  </a:ext>
                </a:extLst>
              </p14:cNvPr>
              <p14:cNvContentPartPr/>
              <p14:nvPr/>
            </p14:nvContentPartPr>
            <p14:xfrm>
              <a:off x="2377133" y="2767359"/>
              <a:ext cx="2628720" cy="749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1C69B2DC-DF21-4DF4-8F27-2ECB89E71E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8133" y="2758359"/>
                <a:ext cx="2646360" cy="76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A37ACFD6-F49C-442E-B9B5-8F8C48B3588A}"/>
                  </a:ext>
                </a:extLst>
              </p14:cNvPr>
              <p14:cNvContentPartPr/>
              <p14:nvPr/>
            </p14:nvContentPartPr>
            <p14:xfrm>
              <a:off x="2184173" y="4957599"/>
              <a:ext cx="154080" cy="63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A37ACFD6-F49C-442E-B9B5-8F8C48B358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75533" y="4948599"/>
                <a:ext cx="171720" cy="8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C6DF127-EAE0-462F-8EC2-091EFABD3647}"/>
              </a:ext>
            </a:extLst>
          </p:cNvPr>
          <p:cNvGrpSpPr/>
          <p:nvPr/>
        </p:nvGrpSpPr>
        <p:grpSpPr>
          <a:xfrm>
            <a:off x="1208573" y="-12561"/>
            <a:ext cx="7395480" cy="4841640"/>
            <a:chOff x="1208573" y="-12561"/>
            <a:chExt cx="7395480" cy="484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BDFD15D-35FF-4D58-853E-0AFDE1BF84AF}"/>
                    </a:ext>
                  </a:extLst>
                </p14:cNvPr>
                <p14:cNvContentPartPr/>
                <p14:nvPr/>
              </p14:nvContentPartPr>
              <p14:xfrm>
                <a:off x="2288933" y="3497439"/>
                <a:ext cx="50040" cy="316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BDFD15D-35FF-4D58-853E-0AFDE1BF84A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79933" y="3488439"/>
                  <a:ext cx="676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A29B94D-894F-4320-A62B-760AF3E2F89C}"/>
                    </a:ext>
                  </a:extLst>
                </p14:cNvPr>
                <p14:cNvContentPartPr/>
                <p14:nvPr/>
              </p14:nvContentPartPr>
              <p14:xfrm>
                <a:off x="1607093" y="3276759"/>
                <a:ext cx="197280" cy="111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A29B94D-894F-4320-A62B-760AF3E2F89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98093" y="3268119"/>
                  <a:ext cx="2149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5DBAA1E-BF93-4523-B344-5135D33140B9}"/>
                    </a:ext>
                  </a:extLst>
                </p14:cNvPr>
                <p14:cNvContentPartPr/>
                <p14:nvPr/>
              </p14:nvContentPartPr>
              <p14:xfrm>
                <a:off x="5013773" y="2478999"/>
                <a:ext cx="1080360" cy="288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5DBAA1E-BF93-4523-B344-5135D33140B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04773" y="2470359"/>
                  <a:ext cx="109800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5033E4A-64DB-412C-ACAE-A7658D086D6D}"/>
                    </a:ext>
                  </a:extLst>
                </p14:cNvPr>
                <p14:cNvContentPartPr/>
                <p14:nvPr/>
              </p14:nvContentPartPr>
              <p14:xfrm>
                <a:off x="6075413" y="2497719"/>
                <a:ext cx="18720" cy="18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5033E4A-64DB-412C-ACAE-A7658D086D6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66413" y="2488719"/>
                  <a:ext cx="36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8CC2878-5946-4E0F-A7D8-CB49FA542F12}"/>
                    </a:ext>
                  </a:extLst>
                </p14:cNvPr>
                <p14:cNvContentPartPr/>
                <p14:nvPr/>
              </p14:nvContentPartPr>
              <p14:xfrm>
                <a:off x="6247133" y="2221239"/>
                <a:ext cx="96480" cy="215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8CC2878-5946-4E0F-A7D8-CB49FA542F1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38493" y="2212599"/>
                  <a:ext cx="1141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4E52597-6C2C-4E9D-910D-8CE10A1C06A8}"/>
                    </a:ext>
                  </a:extLst>
                </p14:cNvPr>
                <p14:cNvContentPartPr/>
                <p14:nvPr/>
              </p14:nvContentPartPr>
              <p14:xfrm>
                <a:off x="3890933" y="2994159"/>
                <a:ext cx="3541320" cy="11552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4E52597-6C2C-4E9D-910D-8CE10A1C06A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81933" y="2985159"/>
                  <a:ext cx="3558960" cy="11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795F465-7846-4503-B165-9DA2153F920D}"/>
                    </a:ext>
                  </a:extLst>
                </p14:cNvPr>
                <p14:cNvContentPartPr/>
                <p14:nvPr/>
              </p14:nvContentPartPr>
              <p14:xfrm>
                <a:off x="3853853" y="4002159"/>
                <a:ext cx="30960" cy="42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795F465-7846-4503-B165-9DA2153F920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44853" y="3993159"/>
                  <a:ext cx="486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E494031-DD2A-4C1D-AF02-D7DB6E6228BD}"/>
                    </a:ext>
                  </a:extLst>
                </p14:cNvPr>
                <p14:cNvContentPartPr/>
                <p14:nvPr/>
              </p14:nvContentPartPr>
              <p14:xfrm>
                <a:off x="3626693" y="3745479"/>
                <a:ext cx="159840" cy="127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E494031-DD2A-4C1D-AF02-D7DB6E6228B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18053" y="3736479"/>
                  <a:ext cx="1774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2780471-393B-424F-8DB0-816F2DEC7146}"/>
                    </a:ext>
                  </a:extLst>
                </p14:cNvPr>
                <p14:cNvContentPartPr/>
                <p14:nvPr/>
              </p14:nvContentPartPr>
              <p14:xfrm>
                <a:off x="7670933" y="2761599"/>
                <a:ext cx="113400" cy="245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2780471-393B-424F-8DB0-816F2DEC714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662293" y="2752599"/>
                  <a:ext cx="13104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034F9E8-A609-40DA-B33D-36A0030A3417}"/>
                    </a:ext>
                  </a:extLst>
                </p14:cNvPr>
                <p14:cNvContentPartPr/>
                <p14:nvPr/>
              </p14:nvContentPartPr>
              <p14:xfrm>
                <a:off x="3855653" y="4028439"/>
                <a:ext cx="225720" cy="1573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034F9E8-A609-40DA-B33D-36A0030A341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47013" y="4019439"/>
                  <a:ext cx="2433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56E2419-3569-4B9A-9767-4C99B214CECA}"/>
                    </a:ext>
                  </a:extLst>
                </p14:cNvPr>
                <p14:cNvContentPartPr/>
                <p14:nvPr/>
              </p14:nvContentPartPr>
              <p14:xfrm>
                <a:off x="4062293" y="4142199"/>
                <a:ext cx="215280" cy="316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56E2419-3569-4B9A-9767-4C99B214CEC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053653" y="4133559"/>
                  <a:ext cx="2329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EFBE6F0-72EC-4F4A-91B0-E11A75096679}"/>
                    </a:ext>
                  </a:extLst>
                </p14:cNvPr>
                <p14:cNvContentPartPr/>
                <p14:nvPr/>
              </p14:nvContentPartPr>
              <p14:xfrm>
                <a:off x="4295573" y="4074879"/>
                <a:ext cx="24840" cy="103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EFBE6F0-72EC-4F4A-91B0-E11A7509667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86933" y="4065879"/>
                  <a:ext cx="4248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D686F1A-C1F2-4DCA-A6F4-245D4CD68ACE}"/>
                    </a:ext>
                  </a:extLst>
                </p14:cNvPr>
                <p14:cNvContentPartPr/>
                <p14:nvPr/>
              </p14:nvContentPartPr>
              <p14:xfrm>
                <a:off x="4307813" y="4050039"/>
                <a:ext cx="221400" cy="98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D686F1A-C1F2-4DCA-A6F4-245D4CD68AC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99173" y="4041399"/>
                  <a:ext cx="2390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2011A13-FDAE-4CBD-8D34-FE5FF495AFD1}"/>
                    </a:ext>
                  </a:extLst>
                </p14:cNvPr>
                <p14:cNvContentPartPr/>
                <p14:nvPr/>
              </p14:nvContentPartPr>
              <p14:xfrm>
                <a:off x="4516613" y="4007199"/>
                <a:ext cx="43200" cy="615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2011A13-FDAE-4CBD-8D34-FE5FF495AFD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07613" y="3998559"/>
                  <a:ext cx="608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234AAB0-EC51-4EFD-A5CA-E8EDDFD9BA0B}"/>
                    </a:ext>
                  </a:extLst>
                </p14:cNvPr>
                <p14:cNvContentPartPr/>
                <p14:nvPr/>
              </p14:nvContentPartPr>
              <p14:xfrm>
                <a:off x="4553333" y="3945999"/>
                <a:ext cx="215280" cy="98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234AAB0-EC51-4EFD-A5CA-E8EDDFD9BA0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544333" y="3936999"/>
                  <a:ext cx="2329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E584C6D-5372-496C-8F51-678721DF304F}"/>
                    </a:ext>
                  </a:extLst>
                </p14:cNvPr>
                <p14:cNvContentPartPr/>
                <p14:nvPr/>
              </p14:nvContentPartPr>
              <p14:xfrm>
                <a:off x="4738373" y="3878319"/>
                <a:ext cx="54720" cy="110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E584C6D-5372-496C-8F51-678721DF304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29733" y="3869319"/>
                  <a:ext cx="7236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6BF90D4-9BB0-4B71-9B22-86434B249ADA}"/>
                    </a:ext>
                  </a:extLst>
                </p14:cNvPr>
                <p14:cNvContentPartPr/>
                <p14:nvPr/>
              </p14:nvContentPartPr>
              <p14:xfrm>
                <a:off x="4756013" y="3780039"/>
                <a:ext cx="196920" cy="172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6BF90D4-9BB0-4B71-9B22-86434B249AD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747013" y="3771399"/>
                  <a:ext cx="2145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3D30E10A-0B51-4ADE-B123-5CBFF58F64C6}"/>
                    </a:ext>
                  </a:extLst>
                </p14:cNvPr>
                <p14:cNvContentPartPr/>
                <p14:nvPr/>
              </p14:nvContentPartPr>
              <p14:xfrm>
                <a:off x="4939613" y="3755559"/>
                <a:ext cx="37440" cy="864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3D30E10A-0B51-4ADE-B123-5CBFF58F64C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930973" y="3746919"/>
                  <a:ext cx="550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D3D4817-6B3D-4FD4-847C-F83E4C6EEA71}"/>
                    </a:ext>
                  </a:extLst>
                </p14:cNvPr>
                <p14:cNvContentPartPr/>
                <p14:nvPr/>
              </p14:nvContentPartPr>
              <p14:xfrm>
                <a:off x="4976693" y="3663399"/>
                <a:ext cx="203040" cy="129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D3D4817-6B3D-4FD4-847C-F83E4C6EEA7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68053" y="3654759"/>
                  <a:ext cx="2206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6A9245F-F7F4-42CF-AFA3-09276DE1754A}"/>
                    </a:ext>
                  </a:extLst>
                </p14:cNvPr>
                <p14:cNvContentPartPr/>
                <p14:nvPr/>
              </p14:nvContentPartPr>
              <p14:xfrm>
                <a:off x="5167133" y="3510039"/>
                <a:ext cx="270360" cy="196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6A9245F-F7F4-42CF-AFA3-09276DE1754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158133" y="3501399"/>
                  <a:ext cx="2880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A767139-205E-4600-964D-6B75B4108005}"/>
                    </a:ext>
                  </a:extLst>
                </p14:cNvPr>
                <p14:cNvContentPartPr/>
                <p14:nvPr/>
              </p14:nvContentPartPr>
              <p14:xfrm>
                <a:off x="3866093" y="502959"/>
                <a:ext cx="135360" cy="6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A767139-205E-4600-964D-6B75B410800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857093" y="494319"/>
                  <a:ext cx="153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B112810-D384-4AFE-84CD-1DC815BFCCBA}"/>
                    </a:ext>
                  </a:extLst>
                </p14:cNvPr>
                <p14:cNvContentPartPr/>
                <p14:nvPr/>
              </p14:nvContentPartPr>
              <p14:xfrm>
                <a:off x="3866093" y="576759"/>
                <a:ext cx="215280" cy="12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B112810-D384-4AFE-84CD-1DC815BFCCB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857093" y="567759"/>
                  <a:ext cx="2329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DCBBA2E-C136-4D89-BD0A-0750C81A2C2D}"/>
                    </a:ext>
                  </a:extLst>
                </p14:cNvPr>
                <p14:cNvContentPartPr/>
                <p14:nvPr/>
              </p14:nvContentPartPr>
              <p14:xfrm>
                <a:off x="4467293" y="318999"/>
                <a:ext cx="336960" cy="472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DCBBA2E-C136-4D89-BD0A-0750C81A2C2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458653" y="309999"/>
                  <a:ext cx="35460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3E68D13-6372-4EE5-ABBC-C298C1ED8197}"/>
                    </a:ext>
                  </a:extLst>
                </p14:cNvPr>
                <p14:cNvContentPartPr/>
                <p14:nvPr/>
              </p14:nvContentPartPr>
              <p14:xfrm>
                <a:off x="4485293" y="465879"/>
                <a:ext cx="197640" cy="154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3E68D13-6372-4EE5-ABBC-C298C1ED819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476653" y="457239"/>
                  <a:ext cx="2152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2FCBF7F-2EE1-4157-941D-497E67129900}"/>
                    </a:ext>
                  </a:extLst>
                </p14:cNvPr>
                <p14:cNvContentPartPr/>
                <p14:nvPr/>
              </p14:nvContentPartPr>
              <p14:xfrm>
                <a:off x="4853573" y="601239"/>
                <a:ext cx="80280" cy="282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2FCBF7F-2EE1-4157-941D-497E6712990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44933" y="592239"/>
                  <a:ext cx="9792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8079366-C570-43A7-9F0D-AD2FB7FFCEBF}"/>
                    </a:ext>
                  </a:extLst>
                </p14:cNvPr>
                <p14:cNvContentPartPr/>
                <p14:nvPr/>
              </p14:nvContentPartPr>
              <p14:xfrm>
                <a:off x="5124293" y="540039"/>
                <a:ext cx="165960" cy="12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8079366-C570-43A7-9F0D-AD2FB7FFCEB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15293" y="531039"/>
                  <a:ext cx="1836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AECF654-38BC-4FC6-8E54-66C5CAFD3264}"/>
                    </a:ext>
                  </a:extLst>
                </p14:cNvPr>
                <p14:cNvContentPartPr/>
                <p14:nvPr/>
              </p14:nvContentPartPr>
              <p14:xfrm>
                <a:off x="5498333" y="336999"/>
                <a:ext cx="281160" cy="423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AECF654-38BC-4FC6-8E54-66C5CAFD326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489693" y="328359"/>
                  <a:ext cx="29880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4F4ED0D-3B0E-490B-B9AC-5AA8F37B9588}"/>
                    </a:ext>
                  </a:extLst>
                </p14:cNvPr>
                <p14:cNvContentPartPr/>
                <p14:nvPr/>
              </p14:nvContentPartPr>
              <p14:xfrm>
                <a:off x="5592653" y="503319"/>
                <a:ext cx="168120" cy="117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4F4ED0D-3B0E-490B-B9AC-5AA8F37B958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83653" y="494319"/>
                  <a:ext cx="1857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3F061FE-0C94-4DFC-8811-4D2C43870EA7}"/>
                    </a:ext>
                  </a:extLst>
                </p14:cNvPr>
                <p14:cNvContentPartPr/>
                <p14:nvPr/>
              </p14:nvContentPartPr>
              <p14:xfrm>
                <a:off x="5830253" y="741639"/>
                <a:ext cx="190440" cy="80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3F061FE-0C94-4DFC-8811-4D2C43870EA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21253" y="732999"/>
                  <a:ext cx="2080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DE98942-47E1-4320-AE3F-6230A26C90DB}"/>
                    </a:ext>
                  </a:extLst>
                </p14:cNvPr>
                <p14:cNvContentPartPr/>
                <p14:nvPr/>
              </p14:nvContentPartPr>
              <p14:xfrm>
                <a:off x="1742453" y="908679"/>
                <a:ext cx="1792800" cy="128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DE98942-47E1-4320-AE3F-6230A26C90D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733453" y="900039"/>
                  <a:ext cx="18104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C5C3380-44A6-4907-902A-BE4D0D00AB0B}"/>
                    </a:ext>
                  </a:extLst>
                </p14:cNvPr>
                <p14:cNvContentPartPr/>
                <p14:nvPr/>
              </p14:nvContentPartPr>
              <p14:xfrm>
                <a:off x="1595573" y="527439"/>
                <a:ext cx="442080" cy="262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C5C3380-44A6-4907-902A-BE4D0D00AB0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586573" y="518799"/>
                  <a:ext cx="4597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4187B82-BDF4-44ED-BDC1-D8F36A77FE91}"/>
                    </a:ext>
                  </a:extLst>
                </p14:cNvPr>
                <p14:cNvContentPartPr/>
                <p14:nvPr/>
              </p14:nvContentPartPr>
              <p14:xfrm>
                <a:off x="2135573" y="435639"/>
                <a:ext cx="295560" cy="384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4187B82-BDF4-44ED-BDC1-D8F36A77FE9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126933" y="426639"/>
                  <a:ext cx="31320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4D2B94B-5FA4-4E6E-B8FC-F36663752CDD}"/>
                    </a:ext>
                  </a:extLst>
                </p14:cNvPr>
                <p14:cNvContentPartPr/>
                <p14:nvPr/>
              </p14:nvContentPartPr>
              <p14:xfrm>
                <a:off x="2215493" y="558039"/>
                <a:ext cx="202320" cy="135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4D2B94B-5FA4-4E6E-B8FC-F36663752CD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206853" y="549399"/>
                  <a:ext cx="2199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39C77D6-4C13-4F5D-B39E-2F4E06975FA1}"/>
                    </a:ext>
                  </a:extLst>
                </p14:cNvPr>
                <p14:cNvContentPartPr/>
                <p14:nvPr/>
              </p14:nvContentPartPr>
              <p14:xfrm>
                <a:off x="2651093" y="588999"/>
                <a:ext cx="30960" cy="37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39C77D6-4C13-4F5D-B39E-2F4E06975FA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642093" y="579999"/>
                  <a:ext cx="486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11FAECA-AF02-445E-8C19-D7BFE9322D76}"/>
                    </a:ext>
                  </a:extLst>
                </p14:cNvPr>
                <p14:cNvContentPartPr/>
                <p14:nvPr/>
              </p14:nvContentPartPr>
              <p14:xfrm>
                <a:off x="2852693" y="505479"/>
                <a:ext cx="351000" cy="265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11FAECA-AF02-445E-8C19-D7BFE9322D7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843693" y="496839"/>
                  <a:ext cx="3686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ECE2862-DB58-4699-A44A-6AA0262F3119}"/>
                    </a:ext>
                  </a:extLst>
                </p14:cNvPr>
                <p14:cNvContentPartPr/>
                <p14:nvPr/>
              </p14:nvContentPartPr>
              <p14:xfrm>
                <a:off x="3111173" y="343479"/>
                <a:ext cx="9252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ECE2862-DB58-4699-A44A-6AA0262F311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102533" y="334839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7EB5311-7C81-4159-B72E-013C1B0D5775}"/>
                    </a:ext>
                  </a:extLst>
                </p14:cNvPr>
                <p14:cNvContentPartPr/>
                <p14:nvPr/>
              </p14:nvContentPartPr>
              <p14:xfrm>
                <a:off x="1282373" y="153039"/>
                <a:ext cx="270360" cy="908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7EB5311-7C81-4159-B72E-013C1B0D577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273733" y="144399"/>
                  <a:ext cx="288000" cy="9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26ED9DA-0A4E-4DDE-A1C6-6BC0F49B50EA}"/>
                    </a:ext>
                  </a:extLst>
                </p14:cNvPr>
                <p14:cNvContentPartPr/>
                <p14:nvPr/>
              </p14:nvContentPartPr>
              <p14:xfrm>
                <a:off x="1294613" y="1131159"/>
                <a:ext cx="117000" cy="101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26ED9DA-0A4E-4DDE-A1C6-6BC0F49B50E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285973" y="1122159"/>
                  <a:ext cx="1346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D08EE33-934D-45E8-950B-DF1811726799}"/>
                    </a:ext>
                  </a:extLst>
                </p14:cNvPr>
                <p14:cNvContentPartPr/>
                <p14:nvPr/>
              </p14:nvContentPartPr>
              <p14:xfrm>
                <a:off x="1603493" y="-12561"/>
                <a:ext cx="139320" cy="227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D08EE33-934D-45E8-950B-DF181172679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594853" y="-21201"/>
                  <a:ext cx="1569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0B28A81-B756-4227-9B76-2D1313705219}"/>
                    </a:ext>
                  </a:extLst>
                </p14:cNvPr>
                <p14:cNvContentPartPr/>
                <p14:nvPr/>
              </p14:nvContentPartPr>
              <p14:xfrm>
                <a:off x="2018213" y="1447239"/>
                <a:ext cx="212400" cy="203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0B28A81-B756-4227-9B76-2D131370521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009573" y="1438239"/>
                  <a:ext cx="2300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343873E-8432-4735-895D-1528D87990E2}"/>
                    </a:ext>
                  </a:extLst>
                </p14:cNvPr>
                <p14:cNvContentPartPr/>
                <p14:nvPr/>
              </p14:nvContentPartPr>
              <p14:xfrm>
                <a:off x="1904453" y="1754679"/>
                <a:ext cx="537120" cy="12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343873E-8432-4735-895D-1528D87990E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895813" y="1745679"/>
                  <a:ext cx="55476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0B5E560-B51C-4A2E-AE5D-AF5D2A9E6D0D}"/>
                    </a:ext>
                  </a:extLst>
                </p14:cNvPr>
                <p14:cNvContentPartPr/>
                <p14:nvPr/>
              </p14:nvContentPartPr>
              <p14:xfrm>
                <a:off x="1853333" y="1828839"/>
                <a:ext cx="460800" cy="221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0B5E560-B51C-4A2E-AE5D-AF5D2A9E6D0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844333" y="1819839"/>
                  <a:ext cx="4784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CE198BB-3473-45DD-8521-7FBEFE12A4A0}"/>
                    </a:ext>
                  </a:extLst>
                </p14:cNvPr>
                <p14:cNvContentPartPr/>
                <p14:nvPr/>
              </p14:nvContentPartPr>
              <p14:xfrm>
                <a:off x="2172293" y="1896159"/>
                <a:ext cx="98640" cy="153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CE198BB-3473-45DD-8521-7FBEFE12A4A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163293" y="1887159"/>
                  <a:ext cx="1162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EE94D9F-837A-464A-AF3C-9B73E00249FE}"/>
                    </a:ext>
                  </a:extLst>
                </p14:cNvPr>
                <p14:cNvContentPartPr/>
                <p14:nvPr/>
              </p14:nvContentPartPr>
              <p14:xfrm>
                <a:off x="2694653" y="1610319"/>
                <a:ext cx="153720" cy="234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EE94D9F-837A-464A-AF3C-9B73E00249F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686013" y="1601679"/>
                  <a:ext cx="1713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A35858F-F511-4E10-A038-001BD96659E9}"/>
                    </a:ext>
                  </a:extLst>
                </p14:cNvPr>
                <p14:cNvContentPartPr/>
                <p14:nvPr/>
              </p14:nvContentPartPr>
              <p14:xfrm>
                <a:off x="2976173" y="1626159"/>
                <a:ext cx="165960" cy="203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A35858F-F511-4E10-A038-001BD96659E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967533" y="1617159"/>
                  <a:ext cx="1836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F0C0D1D-4F17-4BBC-B3A2-C06D23029A6E}"/>
                    </a:ext>
                  </a:extLst>
                </p14:cNvPr>
                <p14:cNvContentPartPr/>
                <p14:nvPr/>
              </p14:nvContentPartPr>
              <p14:xfrm>
                <a:off x="1350053" y="1416999"/>
                <a:ext cx="252000" cy="650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F0C0D1D-4F17-4BBC-B3A2-C06D23029A6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341053" y="1407999"/>
                  <a:ext cx="269640" cy="66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BF24F25-792B-4B51-9802-995D0F79BFEC}"/>
                    </a:ext>
                  </a:extLst>
                </p14:cNvPr>
                <p14:cNvContentPartPr/>
                <p14:nvPr/>
              </p14:nvContentPartPr>
              <p14:xfrm>
                <a:off x="1619693" y="1098399"/>
                <a:ext cx="70560" cy="331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BF24F25-792B-4B51-9802-995D0F79BFE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610693" y="1089399"/>
                  <a:ext cx="882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9DA9084-66CF-4CD4-A5CC-E022E3A9AF9A}"/>
                    </a:ext>
                  </a:extLst>
                </p14:cNvPr>
                <p14:cNvContentPartPr/>
                <p14:nvPr/>
              </p14:nvContentPartPr>
              <p14:xfrm>
                <a:off x="1350413" y="2263719"/>
                <a:ext cx="202320" cy="35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9DA9084-66CF-4CD4-A5CC-E022E3A9AF9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341773" y="2255079"/>
                  <a:ext cx="219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F3602A9-D628-4C39-A441-A59D74AA855F}"/>
                    </a:ext>
                  </a:extLst>
                </p14:cNvPr>
                <p14:cNvContentPartPr/>
                <p14:nvPr/>
              </p14:nvContentPartPr>
              <p14:xfrm>
                <a:off x="1330973" y="2202879"/>
                <a:ext cx="142200" cy="1047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F3602A9-D628-4C39-A441-A59D74AA855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321973" y="2193879"/>
                  <a:ext cx="1598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F9E5605-7308-40DF-B116-C2A9FDDA0474}"/>
                    </a:ext>
                  </a:extLst>
                </p14:cNvPr>
                <p14:cNvContentPartPr/>
                <p14:nvPr/>
              </p14:nvContentPartPr>
              <p14:xfrm>
                <a:off x="4203773" y="2067519"/>
                <a:ext cx="270360" cy="90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F9E5605-7308-40DF-B116-C2A9FDDA047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194773" y="2058879"/>
                  <a:ext cx="2880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02EBFA-9C23-4EBD-A234-43696672F51F}"/>
                    </a:ext>
                  </a:extLst>
                </p14:cNvPr>
                <p14:cNvContentPartPr/>
                <p14:nvPr/>
              </p14:nvContentPartPr>
              <p14:xfrm>
                <a:off x="4141493" y="2061039"/>
                <a:ext cx="142560" cy="154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02EBFA-9C23-4EBD-A234-43696672F51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132853" y="2052399"/>
                  <a:ext cx="1602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AB9B162-B416-498B-A270-8DBF20E8F1E7}"/>
                    </a:ext>
                  </a:extLst>
                </p14:cNvPr>
                <p14:cNvContentPartPr/>
                <p14:nvPr/>
              </p14:nvContentPartPr>
              <p14:xfrm>
                <a:off x="4430933" y="1564599"/>
                <a:ext cx="2482920" cy="270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AB9B162-B416-498B-A270-8DBF20E8F1E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421933" y="1555959"/>
                  <a:ext cx="250056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04661BD-619D-4788-B53A-8063E7F12A75}"/>
                    </a:ext>
                  </a:extLst>
                </p14:cNvPr>
                <p14:cNvContentPartPr/>
                <p14:nvPr/>
              </p14:nvContentPartPr>
              <p14:xfrm>
                <a:off x="4406453" y="1779879"/>
                <a:ext cx="92160" cy="67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04661BD-619D-4788-B53A-8063E7F12A7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397813" y="1770879"/>
                  <a:ext cx="1098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723B10F-A52D-4950-9B02-A181DEDA9C26}"/>
                    </a:ext>
                  </a:extLst>
                </p14:cNvPr>
                <p14:cNvContentPartPr/>
                <p14:nvPr/>
              </p14:nvContentPartPr>
              <p14:xfrm>
                <a:off x="7272053" y="1515639"/>
                <a:ext cx="209160" cy="369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723B10F-A52D-4950-9B02-A181DEDA9C2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263413" y="1506639"/>
                  <a:ext cx="22680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1A49F48-93BD-491E-B6AE-6D72860F7616}"/>
                    </a:ext>
                  </a:extLst>
                </p14:cNvPr>
                <p14:cNvContentPartPr/>
                <p14:nvPr/>
              </p14:nvContentPartPr>
              <p14:xfrm>
                <a:off x="6806213" y="1576839"/>
                <a:ext cx="36720" cy="74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1A49F48-93BD-491E-B6AE-6D72860F761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797213" y="1568199"/>
                  <a:ext cx="54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E8C48A5-2852-44CA-8C66-F7538F99AB4B}"/>
                    </a:ext>
                  </a:extLst>
                </p14:cNvPr>
                <p14:cNvContentPartPr/>
                <p14:nvPr/>
              </p14:nvContentPartPr>
              <p14:xfrm>
                <a:off x="7094213" y="1601679"/>
                <a:ext cx="30960" cy="64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E8C48A5-2852-44CA-8C66-F7538F99AB4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085213" y="1592679"/>
                  <a:ext cx="486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BC83DAE-1C2F-4B5A-A004-D3AEC24624FC}"/>
                    </a:ext>
                  </a:extLst>
                </p14:cNvPr>
                <p14:cNvContentPartPr/>
                <p14:nvPr/>
              </p14:nvContentPartPr>
              <p14:xfrm>
                <a:off x="7370333" y="1546239"/>
                <a:ext cx="399240" cy="30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BC83DAE-1C2F-4B5A-A004-D3AEC24624F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361333" y="1537599"/>
                  <a:ext cx="4168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7DE32B8-19AF-420D-BF38-34E009672FD0}"/>
                    </a:ext>
                  </a:extLst>
                </p14:cNvPr>
                <p14:cNvContentPartPr/>
                <p14:nvPr/>
              </p14:nvContentPartPr>
              <p14:xfrm>
                <a:off x="7983773" y="1527879"/>
                <a:ext cx="55440" cy="6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7DE32B8-19AF-420D-BF38-34E009672FD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975133" y="1519239"/>
                  <a:ext cx="73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694D4BD-538A-40F9-8F10-AA527423D542}"/>
                    </a:ext>
                  </a:extLst>
                </p14:cNvPr>
                <p14:cNvContentPartPr/>
                <p14:nvPr/>
              </p14:nvContentPartPr>
              <p14:xfrm>
                <a:off x="8210933" y="1453719"/>
                <a:ext cx="152640" cy="105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694D4BD-538A-40F9-8F10-AA527423D54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202293" y="1445079"/>
                  <a:ext cx="1702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90176C0-9DF2-481C-B037-5B7BB5C55A34}"/>
                    </a:ext>
                  </a:extLst>
                </p14:cNvPr>
                <p14:cNvContentPartPr/>
                <p14:nvPr/>
              </p14:nvContentPartPr>
              <p14:xfrm>
                <a:off x="8480933" y="1423479"/>
                <a:ext cx="123120" cy="129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90176C0-9DF2-481C-B037-5B7BB5C55A3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472293" y="1414839"/>
                  <a:ext cx="140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6E9677F-9CC0-4E52-9AFE-9748A8DD18FE}"/>
                    </a:ext>
                  </a:extLst>
                </p14:cNvPr>
                <p14:cNvContentPartPr/>
                <p14:nvPr/>
              </p14:nvContentPartPr>
              <p14:xfrm>
                <a:off x="4326173" y="1325559"/>
                <a:ext cx="105120" cy="491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6E9677F-9CC0-4E52-9AFE-9748A8DD18F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317533" y="1316559"/>
                  <a:ext cx="12276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B65567F-F621-4165-8E5A-8C342E728707}"/>
                    </a:ext>
                  </a:extLst>
                </p14:cNvPr>
                <p14:cNvContentPartPr/>
                <p14:nvPr/>
              </p14:nvContentPartPr>
              <p14:xfrm>
                <a:off x="4448933" y="1196679"/>
                <a:ext cx="120600" cy="19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B65567F-F621-4165-8E5A-8C342E72870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440293" y="1187679"/>
                  <a:ext cx="1382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9AC17AD-EEBF-4FA0-8E1C-6C735EAB6546}"/>
                    </a:ext>
                  </a:extLst>
                </p14:cNvPr>
                <p14:cNvContentPartPr/>
                <p14:nvPr/>
              </p14:nvContentPartPr>
              <p14:xfrm>
                <a:off x="2325653" y="1453719"/>
                <a:ext cx="158040" cy="228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9AC17AD-EEBF-4FA0-8E1C-6C735EAB654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317013" y="1444719"/>
                  <a:ext cx="17568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BED4D3A-33DF-4516-ADAA-44F9D625A38E}"/>
                    </a:ext>
                  </a:extLst>
                </p14:cNvPr>
                <p14:cNvContentPartPr/>
                <p14:nvPr/>
              </p14:nvContentPartPr>
              <p14:xfrm>
                <a:off x="2297573" y="1540119"/>
                <a:ext cx="147960" cy="61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BED4D3A-33DF-4516-ADAA-44F9D625A38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288933" y="1531479"/>
                  <a:ext cx="1656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AE58A7C-94D0-4564-BC09-18ACD2B673D2}"/>
                    </a:ext>
                  </a:extLst>
                </p14:cNvPr>
                <p14:cNvContentPartPr/>
                <p14:nvPr/>
              </p14:nvContentPartPr>
              <p14:xfrm>
                <a:off x="3401693" y="1006239"/>
                <a:ext cx="685800" cy="460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AE58A7C-94D0-4564-BC09-18ACD2B673D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393053" y="997599"/>
                  <a:ext cx="70344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BFAEC47-6A7B-4CA0-B043-328B3DF4E2B7}"/>
                    </a:ext>
                  </a:extLst>
                </p14:cNvPr>
                <p14:cNvContentPartPr/>
                <p14:nvPr/>
              </p14:nvContentPartPr>
              <p14:xfrm>
                <a:off x="3817493" y="975279"/>
                <a:ext cx="261360" cy="111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BFAEC47-6A7B-4CA0-B043-328B3DF4E2B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808493" y="966279"/>
                  <a:ext cx="27900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EBFED29-D662-4A65-B26F-D062F46C8DE0}"/>
                    </a:ext>
                  </a:extLst>
                </p14:cNvPr>
                <p14:cNvContentPartPr/>
                <p14:nvPr/>
              </p14:nvContentPartPr>
              <p14:xfrm>
                <a:off x="4369373" y="890679"/>
                <a:ext cx="2228040" cy="60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EBFED29-D662-4A65-B26F-D062F46C8DE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60373" y="882039"/>
                  <a:ext cx="22456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B4A7D0B-12F6-4FC0-A8FC-6A877C6392B9}"/>
                    </a:ext>
                  </a:extLst>
                </p14:cNvPr>
                <p14:cNvContentPartPr/>
                <p14:nvPr/>
              </p14:nvContentPartPr>
              <p14:xfrm>
                <a:off x="1208573" y="4475559"/>
                <a:ext cx="203040" cy="255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B4A7D0B-12F6-4FC0-A8FC-6A877C6392B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99933" y="4466919"/>
                  <a:ext cx="22068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14E2C6A-4080-4513-9284-C7C9404B4502}"/>
                    </a:ext>
                  </a:extLst>
                </p14:cNvPr>
                <p14:cNvContentPartPr/>
                <p14:nvPr/>
              </p14:nvContentPartPr>
              <p14:xfrm>
                <a:off x="1221173" y="4633239"/>
                <a:ext cx="147600" cy="64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14E2C6A-4080-4513-9284-C7C9404B450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212173" y="4624239"/>
                  <a:ext cx="165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564F029-5F4C-4F56-AC59-B4F635213FDA}"/>
                    </a:ext>
                  </a:extLst>
                </p14:cNvPr>
                <p14:cNvContentPartPr/>
                <p14:nvPr/>
              </p14:nvContentPartPr>
              <p14:xfrm>
                <a:off x="1306853" y="4412199"/>
                <a:ext cx="380880" cy="741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564F029-5F4C-4F56-AC59-B4F635213FD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298213" y="4403559"/>
                  <a:ext cx="3985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FC1C272-961E-4D4F-B086-ED6F121E7297}"/>
                    </a:ext>
                  </a:extLst>
                </p14:cNvPr>
                <p14:cNvContentPartPr/>
                <p14:nvPr/>
              </p14:nvContentPartPr>
              <p14:xfrm>
                <a:off x="1589453" y="4608759"/>
                <a:ext cx="98640" cy="24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FC1C272-961E-4D4F-B086-ED6F121E7297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580453" y="4599759"/>
                  <a:ext cx="1162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15434EA-6351-4D1D-88C5-8433B00B800D}"/>
                    </a:ext>
                  </a:extLst>
                </p14:cNvPr>
                <p14:cNvContentPartPr/>
                <p14:nvPr/>
              </p14:nvContentPartPr>
              <p14:xfrm>
                <a:off x="2117213" y="4270719"/>
                <a:ext cx="300960" cy="558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15434EA-6351-4D1D-88C5-8433B00B800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108213" y="4261719"/>
                  <a:ext cx="318600" cy="57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7EFA6D0-2911-4626-8354-DB69308BBFC2}"/>
                    </a:ext>
                  </a:extLst>
                </p14:cNvPr>
                <p14:cNvContentPartPr/>
                <p14:nvPr/>
              </p14:nvContentPartPr>
              <p14:xfrm>
                <a:off x="2503853" y="4037799"/>
                <a:ext cx="68040" cy="3078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7EFA6D0-2911-4626-8354-DB69308BBFC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494853" y="4029159"/>
                  <a:ext cx="856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DB4CCAC-6F00-44EA-9E64-0311C67070C1}"/>
                    </a:ext>
                  </a:extLst>
                </p14:cNvPr>
                <p14:cNvContentPartPr/>
                <p14:nvPr/>
              </p14:nvContentPartPr>
              <p14:xfrm>
                <a:off x="2583413" y="4510479"/>
                <a:ext cx="221400" cy="240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DB4CCAC-6F00-44EA-9E64-0311C67070C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574773" y="4501479"/>
                  <a:ext cx="2390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C2EDDDB-72E0-41AA-91AE-2812B9B02BE3}"/>
                    </a:ext>
                  </a:extLst>
                </p14:cNvPr>
                <p14:cNvContentPartPr/>
                <p14:nvPr/>
              </p14:nvContentPartPr>
              <p14:xfrm>
                <a:off x="2830013" y="4467279"/>
                <a:ext cx="243000" cy="317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C2EDDDB-72E0-41AA-91AE-2812B9B02BE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821013" y="4458279"/>
                  <a:ext cx="2606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D888B99-CB39-42E1-92F5-C29946A8C641}"/>
                    </a:ext>
                  </a:extLst>
                </p14:cNvPr>
                <p14:cNvContentPartPr/>
                <p14:nvPr/>
              </p14:nvContentPartPr>
              <p14:xfrm>
                <a:off x="2952053" y="4590399"/>
                <a:ext cx="122400" cy="1299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D888B99-CB39-42E1-92F5-C29946A8C64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943413" y="4581399"/>
                  <a:ext cx="1400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BCF04C9-1937-4712-BC44-DED8B44E21E4}"/>
                    </a:ext>
                  </a:extLst>
                </p14:cNvPr>
                <p14:cNvContentPartPr/>
                <p14:nvPr/>
              </p14:nvContentPartPr>
              <p14:xfrm>
                <a:off x="3203333" y="4682199"/>
                <a:ext cx="6480" cy="309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BCF04C9-1937-4712-BC44-DED8B44E21E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194333" y="4673559"/>
                  <a:ext cx="241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BF44EAC-61AC-4450-8219-715B2E0ACEB8}"/>
                    </a:ext>
                  </a:extLst>
                </p14:cNvPr>
                <p14:cNvContentPartPr/>
                <p14:nvPr/>
              </p14:nvContentPartPr>
              <p14:xfrm>
                <a:off x="3343733" y="4498239"/>
                <a:ext cx="271080" cy="233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BF44EAC-61AC-4450-8219-715B2E0ACEB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334733" y="4489239"/>
                  <a:ext cx="2887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0404121-FFE8-4EF0-A8DD-D6DF26B8841E}"/>
                    </a:ext>
                  </a:extLst>
                </p14:cNvPr>
                <p14:cNvContentPartPr/>
                <p14:nvPr/>
              </p14:nvContentPartPr>
              <p14:xfrm>
                <a:off x="3577733" y="4436679"/>
                <a:ext cx="80280" cy="18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0404121-FFE8-4EF0-A8DD-D6DF26B8841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568733" y="4428039"/>
                  <a:ext cx="979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D0071AA-B54E-4D9B-9988-66EDC1EF2B10}"/>
                    </a:ext>
                  </a:extLst>
                </p14:cNvPr>
                <p14:cNvContentPartPr/>
                <p14:nvPr/>
              </p14:nvContentPartPr>
              <p14:xfrm>
                <a:off x="2018933" y="4620999"/>
                <a:ext cx="80280" cy="12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D0071AA-B54E-4D9B-9988-66EDC1EF2B1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009933" y="4611999"/>
                  <a:ext cx="9792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0BC810A-877B-4FA6-8254-B381AF6175C6}"/>
              </a:ext>
            </a:extLst>
          </p:cNvPr>
          <p:cNvGrpSpPr/>
          <p:nvPr/>
        </p:nvGrpSpPr>
        <p:grpSpPr>
          <a:xfrm>
            <a:off x="4148333" y="4565559"/>
            <a:ext cx="172440" cy="136440"/>
            <a:chOff x="4148333" y="4565559"/>
            <a:chExt cx="172440" cy="13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0821515-3227-4017-8BEE-6BCC24002975}"/>
                    </a:ext>
                  </a:extLst>
                </p14:cNvPr>
                <p14:cNvContentPartPr/>
                <p14:nvPr/>
              </p14:nvContentPartPr>
              <p14:xfrm>
                <a:off x="4212053" y="4565559"/>
                <a:ext cx="108720" cy="126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0821515-3227-4017-8BEE-6BCC2400297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203053" y="4556919"/>
                  <a:ext cx="1263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BD66024-3CB5-45B3-83BC-858DC3FBA46B}"/>
                    </a:ext>
                  </a:extLst>
                </p14:cNvPr>
                <p14:cNvContentPartPr/>
                <p14:nvPr/>
              </p14:nvContentPartPr>
              <p14:xfrm>
                <a:off x="4148333" y="4682199"/>
                <a:ext cx="141480" cy="19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BD66024-3CB5-45B3-83BC-858DC3FBA46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139693" y="4673559"/>
                  <a:ext cx="159120" cy="3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37C8C48-EDCF-4FFA-8834-3F14B36C9678}"/>
              </a:ext>
            </a:extLst>
          </p:cNvPr>
          <p:cNvGrpSpPr/>
          <p:nvPr/>
        </p:nvGrpSpPr>
        <p:grpSpPr>
          <a:xfrm>
            <a:off x="4792733" y="4393839"/>
            <a:ext cx="1295280" cy="473040"/>
            <a:chOff x="4792733" y="4393839"/>
            <a:chExt cx="1295280" cy="47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20120E2-31AE-4652-903C-6D1E5233F1E9}"/>
                    </a:ext>
                  </a:extLst>
                </p14:cNvPr>
                <p14:cNvContentPartPr/>
                <p14:nvPr/>
              </p14:nvContentPartPr>
              <p14:xfrm>
                <a:off x="4792733" y="4426599"/>
                <a:ext cx="280800" cy="366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20120E2-31AE-4652-903C-6D1E5233F1E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784093" y="4417599"/>
                  <a:ext cx="29844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C4A1CED-246F-4BBF-9EC1-85B9EA436CE2}"/>
                    </a:ext>
                  </a:extLst>
                </p14:cNvPr>
                <p14:cNvContentPartPr/>
                <p14:nvPr/>
              </p14:nvContentPartPr>
              <p14:xfrm>
                <a:off x="4847453" y="4522719"/>
                <a:ext cx="182520" cy="1652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C4A1CED-246F-4BBF-9EC1-85B9EA436CE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838813" y="4514079"/>
                  <a:ext cx="2001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2E84DC8-F267-4F9C-AB71-B319819FC40B}"/>
                    </a:ext>
                  </a:extLst>
                </p14:cNvPr>
                <p14:cNvContentPartPr/>
                <p14:nvPr/>
              </p14:nvContentPartPr>
              <p14:xfrm>
                <a:off x="5093333" y="4731159"/>
                <a:ext cx="117000" cy="1357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2E84DC8-F267-4F9C-AB71-B319819FC40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084693" y="4722159"/>
                  <a:ext cx="13464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67B15B8-DF0A-4D9E-BA3D-7C16CAE7226B}"/>
                    </a:ext>
                  </a:extLst>
                </p14:cNvPr>
                <p14:cNvContentPartPr/>
                <p14:nvPr/>
              </p14:nvContentPartPr>
              <p14:xfrm>
                <a:off x="5351093" y="4608759"/>
                <a:ext cx="141480" cy="12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67B15B8-DF0A-4D9E-BA3D-7C16CAE7226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342453" y="4599759"/>
                  <a:ext cx="1591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041AF7A-96FC-4EFB-AE1C-79906C97C792}"/>
                    </a:ext>
                  </a:extLst>
                </p14:cNvPr>
                <p14:cNvContentPartPr/>
                <p14:nvPr/>
              </p14:nvContentPartPr>
              <p14:xfrm>
                <a:off x="5758253" y="4393839"/>
                <a:ext cx="194760" cy="3258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041AF7A-96FC-4EFB-AE1C-79906C97C79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749613" y="4384839"/>
                  <a:ext cx="21240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31F6828-F35E-44AE-B254-F15B618231FD}"/>
                    </a:ext>
                  </a:extLst>
                </p14:cNvPr>
                <p14:cNvContentPartPr/>
                <p14:nvPr/>
              </p14:nvContentPartPr>
              <p14:xfrm>
                <a:off x="5785973" y="4491399"/>
                <a:ext cx="152280" cy="135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31F6828-F35E-44AE-B254-F15B618231F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777333" y="4482759"/>
                  <a:ext cx="1699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AAE3B03-33F1-483E-ACFF-29E809D5B70C}"/>
                    </a:ext>
                  </a:extLst>
                </p14:cNvPr>
                <p14:cNvContentPartPr/>
                <p14:nvPr/>
              </p14:nvContentPartPr>
              <p14:xfrm>
                <a:off x="6034733" y="4590759"/>
                <a:ext cx="53280" cy="196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AAE3B03-33F1-483E-ACFF-29E809D5B70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026093" y="4581759"/>
                  <a:ext cx="70920" cy="21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21169E1D-97A7-4839-BF67-EA47FDC874B4}"/>
                  </a:ext>
                </a:extLst>
              </p14:cNvPr>
              <p14:cNvContentPartPr/>
              <p14:nvPr/>
            </p14:nvContentPartPr>
            <p14:xfrm>
              <a:off x="7370333" y="5081079"/>
              <a:ext cx="61560" cy="615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21169E1D-97A7-4839-BF67-EA47FDC874B4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361333" y="5072439"/>
                <a:ext cx="79200" cy="7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8008A40-8C66-485C-B6F1-5C591F05112A}"/>
              </a:ext>
            </a:extLst>
          </p:cNvPr>
          <p:cNvGrpSpPr/>
          <p:nvPr/>
        </p:nvGrpSpPr>
        <p:grpSpPr>
          <a:xfrm>
            <a:off x="7303013" y="4510479"/>
            <a:ext cx="221040" cy="368640"/>
            <a:chOff x="7303013" y="4510479"/>
            <a:chExt cx="221040" cy="36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FFF6CD89-5657-4624-9EBB-34F49AF4F02F}"/>
                    </a:ext>
                  </a:extLst>
                </p14:cNvPr>
                <p14:cNvContentPartPr/>
                <p14:nvPr/>
              </p14:nvContentPartPr>
              <p14:xfrm>
                <a:off x="7314893" y="4510479"/>
                <a:ext cx="157680" cy="288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FFF6CD89-5657-4624-9EBB-34F49AF4F02F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306253" y="4501479"/>
                  <a:ext cx="17532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C7C195F-2278-46BF-8049-AEB7D96E6FEF}"/>
                    </a:ext>
                  </a:extLst>
                </p14:cNvPr>
                <p14:cNvContentPartPr/>
                <p14:nvPr/>
              </p14:nvContentPartPr>
              <p14:xfrm>
                <a:off x="7303013" y="4617039"/>
                <a:ext cx="92520" cy="108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C7C195F-2278-46BF-8049-AEB7D96E6FE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294373" y="4608399"/>
                  <a:ext cx="1101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107B2C0-7132-4D05-91A0-39AC9149409E}"/>
                    </a:ext>
                  </a:extLst>
                </p14:cNvPr>
                <p14:cNvContentPartPr/>
                <p14:nvPr/>
              </p14:nvContentPartPr>
              <p14:xfrm>
                <a:off x="7403093" y="4768239"/>
                <a:ext cx="120960" cy="1108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107B2C0-7132-4D05-91A0-39AC9149409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394093" y="4759239"/>
                  <a:ext cx="138600" cy="12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32334F1B-E5B8-4DFD-A758-F08EBAC7A921}"/>
                  </a:ext>
                </a:extLst>
              </p14:cNvPr>
              <p14:cNvContentPartPr/>
              <p14:nvPr/>
            </p14:nvContentPartPr>
            <p14:xfrm>
              <a:off x="8315333" y="5074959"/>
              <a:ext cx="37080" cy="3744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32334F1B-E5B8-4DFD-A758-F08EBAC7A921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8306693" y="5066319"/>
                <a:ext cx="5472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38B24E8-3C22-4DE1-9514-A3C19C4B8AC4}"/>
              </a:ext>
            </a:extLst>
          </p:cNvPr>
          <p:cNvGrpSpPr/>
          <p:nvPr/>
        </p:nvGrpSpPr>
        <p:grpSpPr>
          <a:xfrm>
            <a:off x="8450333" y="4583919"/>
            <a:ext cx="276840" cy="375120"/>
            <a:chOff x="8450333" y="4583919"/>
            <a:chExt cx="27684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8C3AD65-CB95-4C50-AF54-86FF8692AE54}"/>
                    </a:ext>
                  </a:extLst>
                </p14:cNvPr>
                <p14:cNvContentPartPr/>
                <p14:nvPr/>
              </p14:nvContentPartPr>
              <p14:xfrm>
                <a:off x="8450333" y="4583919"/>
                <a:ext cx="172080" cy="2944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8C3AD65-CB95-4C50-AF54-86FF8692AE5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441693" y="4575279"/>
                  <a:ext cx="1897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D9DB482-7C87-42F8-B9F2-06A16B0EB4AB}"/>
                    </a:ext>
                  </a:extLst>
                </p14:cNvPr>
                <p14:cNvContentPartPr/>
                <p14:nvPr/>
              </p14:nvContentPartPr>
              <p14:xfrm>
                <a:off x="8499293" y="4706679"/>
                <a:ext cx="86400" cy="558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D9DB482-7C87-42F8-B9F2-06A16B0EB4A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490653" y="4698039"/>
                  <a:ext cx="1040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A97C464-39AC-432F-83F5-E77F5565F3F9}"/>
                    </a:ext>
                  </a:extLst>
                </p14:cNvPr>
                <p14:cNvContentPartPr/>
                <p14:nvPr/>
              </p14:nvContentPartPr>
              <p14:xfrm>
                <a:off x="8664893" y="4798839"/>
                <a:ext cx="62280" cy="1602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A97C464-39AC-432F-83F5-E77F5565F3F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656253" y="4789839"/>
                  <a:ext cx="79920" cy="17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E813080-C38A-4A9F-BF76-63B3DA8EEF9B}"/>
              </a:ext>
            </a:extLst>
          </p:cNvPr>
          <p:cNvGrpSpPr/>
          <p:nvPr/>
        </p:nvGrpSpPr>
        <p:grpSpPr>
          <a:xfrm>
            <a:off x="7550693" y="3602199"/>
            <a:ext cx="992160" cy="458280"/>
            <a:chOff x="7550693" y="3602199"/>
            <a:chExt cx="992160" cy="45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08FE59C-2A92-48A5-A1C9-F9AE6487D5FD}"/>
                    </a:ext>
                  </a:extLst>
                </p14:cNvPr>
                <p14:cNvContentPartPr/>
                <p14:nvPr/>
              </p14:nvContentPartPr>
              <p14:xfrm>
                <a:off x="7550693" y="3602199"/>
                <a:ext cx="201240" cy="374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08FE59C-2A92-48A5-A1C9-F9AE6487D5FD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541693" y="3593199"/>
                  <a:ext cx="21888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3D0E361-5141-4A5E-A7CC-3A27251881D4}"/>
                    </a:ext>
                  </a:extLst>
                </p14:cNvPr>
                <p14:cNvContentPartPr/>
                <p14:nvPr/>
              </p14:nvContentPartPr>
              <p14:xfrm>
                <a:off x="7591733" y="3755559"/>
                <a:ext cx="147960" cy="1116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3D0E361-5141-4A5E-A7CC-3A27251881D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582733" y="3746559"/>
                  <a:ext cx="1656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DC28845-E1E9-41C7-BD90-6DD5BF459EF5}"/>
                    </a:ext>
                  </a:extLst>
                </p14:cNvPr>
                <p14:cNvContentPartPr/>
                <p14:nvPr/>
              </p14:nvContentPartPr>
              <p14:xfrm>
                <a:off x="7731773" y="3976599"/>
                <a:ext cx="92880" cy="741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DC28845-E1E9-41C7-BD90-6DD5BF459EF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723133" y="3967599"/>
                  <a:ext cx="1105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B0CDCBB-81C5-408D-BEF2-37646F767324}"/>
                    </a:ext>
                  </a:extLst>
                </p14:cNvPr>
                <p14:cNvContentPartPr/>
                <p14:nvPr/>
              </p14:nvContentPartPr>
              <p14:xfrm>
                <a:off x="7973333" y="3730359"/>
                <a:ext cx="131400" cy="2217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B0CDCBB-81C5-408D-BEF2-37646F76732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964333" y="3721719"/>
                  <a:ext cx="1490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B02081B-54F0-44DE-A1BC-BB2815DFB2E5}"/>
                    </a:ext>
                  </a:extLst>
                </p14:cNvPr>
                <p14:cNvContentPartPr/>
                <p14:nvPr/>
              </p14:nvContentPartPr>
              <p14:xfrm>
                <a:off x="8278613" y="3682119"/>
                <a:ext cx="129240" cy="332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B02081B-54F0-44DE-A1BC-BB2815DFB2E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269613" y="3673119"/>
                  <a:ext cx="14688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CE65858-E9D2-4CAE-996F-D0703B46AE23}"/>
                    </a:ext>
                  </a:extLst>
                </p14:cNvPr>
                <p14:cNvContentPartPr/>
                <p14:nvPr/>
              </p14:nvContentPartPr>
              <p14:xfrm>
                <a:off x="8289773" y="3789039"/>
                <a:ext cx="99360" cy="1180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CE65858-E9D2-4CAE-996F-D0703B46AE2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281133" y="3780399"/>
                  <a:ext cx="1170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033BD59-FFC7-4F13-90E7-1906EB52ABAD}"/>
                    </a:ext>
                  </a:extLst>
                </p14:cNvPr>
                <p14:cNvContentPartPr/>
                <p14:nvPr/>
              </p14:nvContentPartPr>
              <p14:xfrm>
                <a:off x="8499293" y="3915039"/>
                <a:ext cx="43560" cy="145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033BD59-FFC7-4F13-90E7-1906EB52ABA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490653" y="3906399"/>
                  <a:ext cx="61200" cy="16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1D18527-67B7-4602-82C1-61EF213A78D8}"/>
              </a:ext>
            </a:extLst>
          </p:cNvPr>
          <p:cNvGrpSpPr/>
          <p:nvPr/>
        </p:nvGrpSpPr>
        <p:grpSpPr>
          <a:xfrm>
            <a:off x="7370333" y="5087199"/>
            <a:ext cx="865440" cy="123120"/>
            <a:chOff x="7370333" y="5087199"/>
            <a:chExt cx="865440" cy="12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E02D871-B16D-4B7F-BFFC-0567AA48E958}"/>
                    </a:ext>
                  </a:extLst>
                </p14:cNvPr>
                <p14:cNvContentPartPr/>
                <p14:nvPr/>
              </p14:nvContentPartPr>
              <p14:xfrm>
                <a:off x="7370333" y="5167119"/>
                <a:ext cx="209160" cy="6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E02D871-B16D-4B7F-BFFC-0567AA48E95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361333" y="5158119"/>
                  <a:ext cx="226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04AD5ED-1BE2-4695-BBBB-6EEC3133E09A}"/>
                    </a:ext>
                  </a:extLst>
                </p14:cNvPr>
                <p14:cNvContentPartPr/>
                <p14:nvPr/>
              </p14:nvContentPartPr>
              <p14:xfrm>
                <a:off x="7560413" y="5087199"/>
                <a:ext cx="37440" cy="123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04AD5ED-1BE2-4695-BBBB-6EEC3133E09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551773" y="5078559"/>
                  <a:ext cx="5508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9F9FF9C-FC6C-4E19-9B3D-DCA9F5FFC941}"/>
                    </a:ext>
                  </a:extLst>
                </p14:cNvPr>
                <p14:cNvContentPartPr/>
                <p14:nvPr/>
              </p14:nvContentPartPr>
              <p14:xfrm>
                <a:off x="7715573" y="5148759"/>
                <a:ext cx="151920" cy="126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9F9FF9C-FC6C-4E19-9B3D-DCA9F5FFC941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706933" y="5139759"/>
                  <a:ext cx="1695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94842D9-B78D-41F0-8A53-FCD1A941869A}"/>
                    </a:ext>
                  </a:extLst>
                </p14:cNvPr>
                <p14:cNvContentPartPr/>
                <p14:nvPr/>
              </p14:nvContentPartPr>
              <p14:xfrm>
                <a:off x="7824293" y="5093319"/>
                <a:ext cx="37440" cy="110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94842D9-B78D-41F0-8A53-FCD1A941869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815293" y="5084679"/>
                  <a:ext cx="550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D7D0EAC-806C-4EBD-ACF6-051479A790E2}"/>
                    </a:ext>
                  </a:extLst>
                </p14:cNvPr>
                <p14:cNvContentPartPr/>
                <p14:nvPr/>
              </p14:nvContentPartPr>
              <p14:xfrm>
                <a:off x="7886933" y="5124279"/>
                <a:ext cx="177480" cy="68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D7D0EAC-806C-4EBD-ACF6-051479A790E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877933" y="5115279"/>
                  <a:ext cx="1951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FB76D44-798C-4DEB-943C-A2F5EDA9E726}"/>
                    </a:ext>
                  </a:extLst>
                </p14:cNvPr>
                <p14:cNvContentPartPr/>
                <p14:nvPr/>
              </p14:nvContentPartPr>
              <p14:xfrm>
                <a:off x="8112653" y="5130399"/>
                <a:ext cx="123120" cy="187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FB76D44-798C-4DEB-943C-A2F5EDA9E726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104013" y="5121399"/>
                  <a:ext cx="14076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43C8FAD-56F9-470E-A855-A57D9F5D552C}"/>
              </a:ext>
            </a:extLst>
          </p:cNvPr>
          <p:cNvGrpSpPr/>
          <p:nvPr/>
        </p:nvGrpSpPr>
        <p:grpSpPr>
          <a:xfrm>
            <a:off x="7689293" y="5369439"/>
            <a:ext cx="957600" cy="317520"/>
            <a:chOff x="7689293" y="5369439"/>
            <a:chExt cx="957600" cy="3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6E101E1-A1DD-4E80-A3B1-581507304684}"/>
                    </a:ext>
                  </a:extLst>
                </p14:cNvPr>
                <p14:cNvContentPartPr/>
                <p14:nvPr/>
              </p14:nvContentPartPr>
              <p14:xfrm>
                <a:off x="7713773" y="5400039"/>
                <a:ext cx="166320" cy="1666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6E101E1-A1DD-4E80-A3B1-58150730468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705133" y="5391039"/>
                  <a:ext cx="1839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8428D14-EF11-4F3F-8DB9-66958FDB9D69}"/>
                    </a:ext>
                  </a:extLst>
                </p14:cNvPr>
                <p14:cNvContentPartPr/>
                <p14:nvPr/>
              </p14:nvContentPartPr>
              <p14:xfrm>
                <a:off x="7689293" y="5486079"/>
                <a:ext cx="114840" cy="126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8428D14-EF11-4F3F-8DB9-66958FDB9D6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680653" y="5477439"/>
                  <a:ext cx="1324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0DC7BD7-F86B-4B4F-89FD-629CAE0AAB41}"/>
                    </a:ext>
                  </a:extLst>
                </p14:cNvPr>
                <p14:cNvContentPartPr/>
                <p14:nvPr/>
              </p14:nvContentPartPr>
              <p14:xfrm>
                <a:off x="7726013" y="5369439"/>
                <a:ext cx="104760" cy="12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0DC7BD7-F86B-4B4F-89FD-629CAE0AAB4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717373" y="5360799"/>
                  <a:ext cx="1224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34BA95D-5B67-4F87-98BA-F6DF67F498F0}"/>
                    </a:ext>
                  </a:extLst>
                </p14:cNvPr>
                <p14:cNvContentPartPr/>
                <p14:nvPr/>
              </p14:nvContentPartPr>
              <p14:xfrm>
                <a:off x="7916453" y="5473839"/>
                <a:ext cx="98640" cy="126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34BA95D-5B67-4F87-98BA-F6DF67F498F0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907453" y="5465199"/>
                  <a:ext cx="1162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D874D16-9FCD-4767-B564-06A34F7AE809}"/>
                    </a:ext>
                  </a:extLst>
                </p14:cNvPr>
                <p14:cNvContentPartPr/>
                <p14:nvPr/>
              </p14:nvContentPartPr>
              <p14:xfrm>
                <a:off x="7928693" y="5510919"/>
                <a:ext cx="209160" cy="370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D874D16-9FCD-4767-B564-06A34F7AE80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920053" y="5501919"/>
                  <a:ext cx="2268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7B87C20-1DBB-42F2-BD84-FE3214C2DE9D}"/>
                    </a:ext>
                  </a:extLst>
                </p14:cNvPr>
                <p14:cNvContentPartPr/>
                <p14:nvPr/>
              </p14:nvContentPartPr>
              <p14:xfrm>
                <a:off x="8260253" y="5451879"/>
                <a:ext cx="178200" cy="218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7B87C20-1DBB-42F2-BD84-FE3214C2DE9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251253" y="5443239"/>
                  <a:ext cx="1958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09C07F1-A3B3-4A6D-9DC6-84339AC19F31}"/>
                    </a:ext>
                  </a:extLst>
                </p14:cNvPr>
                <p14:cNvContentPartPr/>
                <p14:nvPr/>
              </p14:nvContentPartPr>
              <p14:xfrm>
                <a:off x="8493173" y="5424519"/>
                <a:ext cx="153720" cy="2624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09C07F1-A3B3-4A6D-9DC6-84339AC19F3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484533" y="5415879"/>
                  <a:ext cx="17136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0579D84-1B03-4D1E-A15E-2389D17532E7}"/>
                    </a:ext>
                  </a:extLst>
                </p14:cNvPr>
                <p14:cNvContentPartPr/>
                <p14:nvPr/>
              </p14:nvContentPartPr>
              <p14:xfrm>
                <a:off x="8475533" y="5486439"/>
                <a:ext cx="153360" cy="115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0579D84-1B03-4D1E-A15E-2389D17532E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466893" y="5477799"/>
                  <a:ext cx="171000" cy="13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C17D773-4529-4F32-A014-C02CBB5E9AB9}"/>
              </a:ext>
            </a:extLst>
          </p:cNvPr>
          <p:cNvGrpSpPr/>
          <p:nvPr/>
        </p:nvGrpSpPr>
        <p:grpSpPr>
          <a:xfrm>
            <a:off x="4682213" y="4928799"/>
            <a:ext cx="1612440" cy="66960"/>
            <a:chOff x="4682213" y="4928799"/>
            <a:chExt cx="1612440" cy="6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388AC045-E196-4F53-A149-AC7825C9C52D}"/>
                    </a:ext>
                  </a:extLst>
                </p14:cNvPr>
                <p14:cNvContentPartPr/>
                <p14:nvPr/>
              </p14:nvContentPartPr>
              <p14:xfrm>
                <a:off x="4749893" y="4976679"/>
                <a:ext cx="1544760" cy="190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388AC045-E196-4F53-A149-AC7825C9C52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740893" y="4967679"/>
                  <a:ext cx="15624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B98005E-1105-496F-93E1-9E13F9E709A2}"/>
                    </a:ext>
                  </a:extLst>
                </p14:cNvPr>
                <p14:cNvContentPartPr/>
                <p14:nvPr/>
              </p14:nvContentPartPr>
              <p14:xfrm>
                <a:off x="4682213" y="4928799"/>
                <a:ext cx="1488240" cy="54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B98005E-1105-496F-93E1-9E13F9E709A2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673573" y="4919799"/>
                  <a:ext cx="150588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8F8745DB-38FD-47AC-8A3B-91F33BC17699}"/>
              </a:ext>
            </a:extLst>
          </p:cNvPr>
          <p:cNvGrpSpPr/>
          <p:nvPr/>
        </p:nvGrpSpPr>
        <p:grpSpPr>
          <a:xfrm>
            <a:off x="6302573" y="4424439"/>
            <a:ext cx="512640" cy="344160"/>
            <a:chOff x="6302573" y="4424439"/>
            <a:chExt cx="51264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7BC31FD-9D4A-41E6-8440-9FA54BCA2AB6}"/>
                    </a:ext>
                  </a:extLst>
                </p14:cNvPr>
                <p14:cNvContentPartPr/>
                <p14:nvPr/>
              </p14:nvContentPartPr>
              <p14:xfrm>
                <a:off x="6320933" y="4492119"/>
                <a:ext cx="104760" cy="126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7BC31FD-9D4A-41E6-8440-9FA54BCA2AB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311933" y="4483119"/>
                  <a:ext cx="1224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28BC83E-708D-40F4-AB50-2B827C035FF1}"/>
                    </a:ext>
                  </a:extLst>
                </p14:cNvPr>
                <p14:cNvContentPartPr/>
                <p14:nvPr/>
              </p14:nvContentPartPr>
              <p14:xfrm>
                <a:off x="6302573" y="4577799"/>
                <a:ext cx="49320" cy="12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28BC83E-708D-40F4-AB50-2B827C035FF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293573" y="4569159"/>
                  <a:ext cx="669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2B777B2-866C-4221-8D6B-8D918D49E8A8}"/>
                    </a:ext>
                  </a:extLst>
                </p14:cNvPr>
                <p14:cNvContentPartPr/>
                <p14:nvPr/>
              </p14:nvContentPartPr>
              <p14:xfrm>
                <a:off x="6531533" y="4424439"/>
                <a:ext cx="127440" cy="1879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2B777B2-866C-4221-8D6B-8D918D49E8A8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522893" y="4415799"/>
                  <a:ext cx="1450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F8A3B47-0917-436E-9DEA-ED3EC7BDF15A}"/>
                    </a:ext>
                  </a:extLst>
                </p14:cNvPr>
                <p14:cNvContentPartPr/>
                <p14:nvPr/>
              </p14:nvContentPartPr>
              <p14:xfrm>
                <a:off x="6609293" y="4602639"/>
                <a:ext cx="205920" cy="1659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F8A3B47-0917-436E-9DEA-ED3EC7BDF15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600293" y="4593639"/>
                  <a:ext cx="223560" cy="183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78972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008062"/>
            <a:ext cx="7977187" cy="46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54AAD92-2D71-4520-8EEF-65A164683E40}"/>
              </a:ext>
            </a:extLst>
          </p:cNvPr>
          <p:cNvGrpSpPr/>
          <p:nvPr/>
        </p:nvGrpSpPr>
        <p:grpSpPr>
          <a:xfrm>
            <a:off x="1504103" y="140888"/>
            <a:ext cx="2224440" cy="490680"/>
            <a:chOff x="1504103" y="140888"/>
            <a:chExt cx="2224440" cy="4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C6A6085-FDF8-4CC7-8A71-BB94AAFA34AB}"/>
                    </a:ext>
                  </a:extLst>
                </p14:cNvPr>
                <p14:cNvContentPartPr/>
                <p14:nvPr/>
              </p14:nvContentPartPr>
              <p14:xfrm>
                <a:off x="1504103" y="267248"/>
                <a:ext cx="302040" cy="216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C6A6085-FDF8-4CC7-8A71-BB94AAFA34A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495103" y="258608"/>
                  <a:ext cx="3196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29D906B-6AF5-41AB-A982-294C42B52E44}"/>
                    </a:ext>
                  </a:extLst>
                </p14:cNvPr>
                <p14:cNvContentPartPr/>
                <p14:nvPr/>
              </p14:nvContentPartPr>
              <p14:xfrm>
                <a:off x="1918103" y="347888"/>
                <a:ext cx="146880" cy="135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29D906B-6AF5-41AB-A982-294C42B52E4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909103" y="338888"/>
                  <a:ext cx="1645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FBB0513-9AA7-4F08-AB0E-0B09420B44B5}"/>
                    </a:ext>
                  </a:extLst>
                </p14:cNvPr>
                <p14:cNvContentPartPr/>
                <p14:nvPr/>
              </p14:nvContentPartPr>
              <p14:xfrm>
                <a:off x="1881743" y="324128"/>
                <a:ext cx="183240" cy="189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FBB0513-9AA7-4F08-AB0E-0B09420B44B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72743" y="315488"/>
                  <a:ext cx="2008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348E2BA-D2A3-4FE7-BB23-257F82CAD711}"/>
                    </a:ext>
                  </a:extLst>
                </p14:cNvPr>
                <p14:cNvContentPartPr/>
                <p14:nvPr/>
              </p14:nvContentPartPr>
              <p14:xfrm>
                <a:off x="2311943" y="276608"/>
                <a:ext cx="260280" cy="219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348E2BA-D2A3-4FE7-BB23-257F82CAD71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03303" y="267608"/>
                  <a:ext cx="2779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F5DE4AB-D7AC-4D0C-AD3D-C5FE69E0B32A}"/>
                    </a:ext>
                  </a:extLst>
                </p14:cNvPr>
                <p14:cNvContentPartPr/>
                <p14:nvPr/>
              </p14:nvContentPartPr>
              <p14:xfrm>
                <a:off x="2772383" y="246368"/>
                <a:ext cx="177840" cy="290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F5DE4AB-D7AC-4D0C-AD3D-C5FE69E0B32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63383" y="237728"/>
                  <a:ext cx="19548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8FAC581-2ACA-44ED-9F5E-88E622AD3B26}"/>
                    </a:ext>
                  </a:extLst>
                </p14:cNvPr>
                <p14:cNvContentPartPr/>
                <p14:nvPr/>
              </p14:nvContentPartPr>
              <p14:xfrm>
                <a:off x="2755103" y="329528"/>
                <a:ext cx="201600" cy="96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8FAC581-2ACA-44ED-9F5E-88E622AD3B2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46103" y="320888"/>
                  <a:ext cx="21924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352C824-D999-4A69-83E1-0DD97E98D3AE}"/>
                    </a:ext>
                  </a:extLst>
                </p14:cNvPr>
                <p14:cNvContentPartPr/>
                <p14:nvPr/>
              </p14:nvContentPartPr>
              <p14:xfrm>
                <a:off x="2237783" y="143408"/>
                <a:ext cx="169560" cy="488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352C824-D999-4A69-83E1-0DD97E98D3A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28783" y="134408"/>
                  <a:ext cx="18720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404E190-5DD0-4626-9902-82F83B902910}"/>
                    </a:ext>
                  </a:extLst>
                </p14:cNvPr>
                <p14:cNvContentPartPr/>
                <p14:nvPr/>
              </p14:nvContentPartPr>
              <p14:xfrm>
                <a:off x="2943743" y="140888"/>
                <a:ext cx="159120" cy="437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404E190-5DD0-4626-9902-82F83B90291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34743" y="131888"/>
                  <a:ext cx="1767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5ABBA3E-4FA2-441E-A7ED-0910AA09B9F6}"/>
                    </a:ext>
                  </a:extLst>
                </p14:cNvPr>
                <p14:cNvContentPartPr/>
                <p14:nvPr/>
              </p14:nvContentPartPr>
              <p14:xfrm>
                <a:off x="3285743" y="306488"/>
                <a:ext cx="147960" cy="6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5ABBA3E-4FA2-441E-A7ED-0910AA09B9F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77103" y="297848"/>
                  <a:ext cx="165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4F66C72-9C39-498F-A4E7-45F6B73A59D5}"/>
                    </a:ext>
                  </a:extLst>
                </p14:cNvPr>
                <p14:cNvContentPartPr/>
                <p14:nvPr/>
              </p14:nvContentPartPr>
              <p14:xfrm>
                <a:off x="3297623" y="342128"/>
                <a:ext cx="141840" cy="18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4F66C72-9C39-498F-A4E7-45F6B73A59D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88623" y="333128"/>
                  <a:ext cx="159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46E2A28-2C82-469F-9DF8-76DBD8270919}"/>
                    </a:ext>
                  </a:extLst>
                </p14:cNvPr>
                <p14:cNvContentPartPr/>
                <p14:nvPr/>
              </p14:nvContentPartPr>
              <p14:xfrm>
                <a:off x="3645023" y="283088"/>
                <a:ext cx="83520" cy="106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46E2A28-2C82-469F-9DF8-76DBD827091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36383" y="274088"/>
                  <a:ext cx="10116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A5A3ED-B8F4-49F5-B019-D53E32F74C8D}"/>
              </a:ext>
            </a:extLst>
          </p:cNvPr>
          <p:cNvGrpSpPr/>
          <p:nvPr/>
        </p:nvGrpSpPr>
        <p:grpSpPr>
          <a:xfrm>
            <a:off x="1705343" y="802208"/>
            <a:ext cx="1020600" cy="312840"/>
            <a:chOff x="1705343" y="802208"/>
            <a:chExt cx="1020600" cy="31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44D3B34-4845-4514-ACD6-4D7BE6077189}"/>
                    </a:ext>
                  </a:extLst>
                </p14:cNvPr>
                <p14:cNvContentPartPr/>
                <p14:nvPr/>
              </p14:nvContentPartPr>
              <p14:xfrm>
                <a:off x="1705343" y="873128"/>
                <a:ext cx="236160" cy="213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44D3B34-4845-4514-ACD6-4D7BE607718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96343" y="864488"/>
                  <a:ext cx="2538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A96D7F7-58E8-4900-9AB4-2EEB12714E5F}"/>
                    </a:ext>
                  </a:extLst>
                </p14:cNvPr>
                <p14:cNvContentPartPr/>
                <p14:nvPr/>
              </p14:nvContentPartPr>
              <p14:xfrm>
                <a:off x="1787423" y="802208"/>
                <a:ext cx="124200" cy="6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A96D7F7-58E8-4900-9AB4-2EEB12714E5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778423" y="793208"/>
                  <a:ext cx="141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02FFA7A-9A31-4FED-9879-502E6986334E}"/>
                    </a:ext>
                  </a:extLst>
                </p14:cNvPr>
                <p14:cNvContentPartPr/>
                <p14:nvPr/>
              </p14:nvContentPartPr>
              <p14:xfrm>
                <a:off x="2072183" y="867008"/>
                <a:ext cx="122760" cy="153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02FFA7A-9A31-4FED-9879-502E6986334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063183" y="858008"/>
                  <a:ext cx="1404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6D7E1E8-3EC1-43CE-805E-F5DA0B58506A}"/>
                    </a:ext>
                  </a:extLst>
                </p14:cNvPr>
                <p14:cNvContentPartPr/>
                <p14:nvPr/>
              </p14:nvContentPartPr>
              <p14:xfrm>
                <a:off x="2082263" y="854768"/>
                <a:ext cx="159480" cy="181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6D7E1E8-3EC1-43CE-805E-F5DA0B58506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073623" y="846128"/>
                  <a:ext cx="1771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8E14CAC-45E1-4A67-BA03-486EE3BEAF7D}"/>
                    </a:ext>
                  </a:extLst>
                </p14:cNvPr>
                <p14:cNvContentPartPr/>
                <p14:nvPr/>
              </p14:nvContentPartPr>
              <p14:xfrm>
                <a:off x="2346863" y="808328"/>
                <a:ext cx="137160" cy="306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8E14CAC-45E1-4A67-BA03-486EE3BEAF7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37863" y="799328"/>
                  <a:ext cx="1548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9F1CFD7-7F8E-463A-ABBF-515BC7E1295E}"/>
                    </a:ext>
                  </a:extLst>
                </p14:cNvPr>
                <p14:cNvContentPartPr/>
                <p14:nvPr/>
              </p14:nvContentPartPr>
              <p14:xfrm>
                <a:off x="2559623" y="842888"/>
                <a:ext cx="166320" cy="172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9F1CFD7-7F8E-463A-ABBF-515BC7E1295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550623" y="833888"/>
                  <a:ext cx="1839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2014CB9-2B74-425E-AC62-F5E5AFB9E7C6}"/>
                    </a:ext>
                  </a:extLst>
                </p14:cNvPr>
                <p14:cNvContentPartPr/>
                <p14:nvPr/>
              </p14:nvContentPartPr>
              <p14:xfrm>
                <a:off x="2583743" y="802208"/>
                <a:ext cx="118440" cy="6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2014CB9-2B74-425E-AC62-F5E5AFB9E7C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574743" y="793208"/>
                  <a:ext cx="1360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3D15460-92DB-4CC3-998F-A29F66EB9FFF}"/>
              </a:ext>
            </a:extLst>
          </p:cNvPr>
          <p:cNvGrpSpPr/>
          <p:nvPr/>
        </p:nvGrpSpPr>
        <p:grpSpPr>
          <a:xfrm>
            <a:off x="2914223" y="766568"/>
            <a:ext cx="295200" cy="289440"/>
            <a:chOff x="2914223" y="766568"/>
            <a:chExt cx="29520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D0CAFD4-8F5A-4257-8583-9C8820CF5D14}"/>
                    </a:ext>
                  </a:extLst>
                </p14:cNvPr>
                <p14:cNvContentPartPr/>
                <p14:nvPr/>
              </p14:nvContentPartPr>
              <p14:xfrm>
                <a:off x="2978663" y="849368"/>
                <a:ext cx="59760" cy="154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D0CAFD4-8F5A-4257-8583-9C8820CF5D1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970023" y="840368"/>
                  <a:ext cx="774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5F43D05-C4B0-4E68-99AC-036CB840237C}"/>
                    </a:ext>
                  </a:extLst>
                </p14:cNvPr>
                <p14:cNvContentPartPr/>
                <p14:nvPr/>
              </p14:nvContentPartPr>
              <p14:xfrm>
                <a:off x="3073343" y="766568"/>
                <a:ext cx="136080" cy="289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5F43D05-C4B0-4E68-99AC-036CB840237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64703" y="757928"/>
                  <a:ext cx="1537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10C4A6-3E48-42DF-8508-011BF0B7B78E}"/>
                    </a:ext>
                  </a:extLst>
                </p14:cNvPr>
                <p14:cNvContentPartPr/>
                <p14:nvPr/>
              </p14:nvContentPartPr>
              <p14:xfrm>
                <a:off x="2914223" y="1008488"/>
                <a:ext cx="53280" cy="9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10C4A6-3E48-42DF-8508-011BF0B7B78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05223" y="999848"/>
                  <a:ext cx="7092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B18C32-0ECD-4324-B3BA-78305C1D9771}"/>
              </a:ext>
            </a:extLst>
          </p:cNvPr>
          <p:cNvGrpSpPr/>
          <p:nvPr/>
        </p:nvGrpSpPr>
        <p:grpSpPr>
          <a:xfrm>
            <a:off x="3391943" y="949448"/>
            <a:ext cx="88920" cy="47520"/>
            <a:chOff x="3391943" y="949448"/>
            <a:chExt cx="88920" cy="4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C6019F1-3B99-4A9C-AE4A-90E481DF8B08}"/>
                    </a:ext>
                  </a:extLst>
                </p14:cNvPr>
                <p14:cNvContentPartPr/>
                <p14:nvPr/>
              </p14:nvContentPartPr>
              <p14:xfrm>
                <a:off x="3391943" y="949448"/>
                <a:ext cx="88920" cy="6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C6019F1-3B99-4A9C-AE4A-90E481DF8B0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383303" y="940808"/>
                  <a:ext cx="106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9904BF6-CF06-46B1-9497-804A2F3F2EA7}"/>
                    </a:ext>
                  </a:extLst>
                </p14:cNvPr>
                <p14:cNvContentPartPr/>
                <p14:nvPr/>
              </p14:nvContentPartPr>
              <p14:xfrm>
                <a:off x="3427223" y="990848"/>
                <a:ext cx="53280" cy="6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9904BF6-CF06-46B1-9497-804A2F3F2EA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418583" y="982208"/>
                  <a:ext cx="7092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6E53606-B898-41C7-B8B3-595C51CCC905}"/>
                  </a:ext>
                </a:extLst>
              </p14:cNvPr>
              <p14:cNvContentPartPr/>
              <p14:nvPr/>
            </p14:nvContentPartPr>
            <p14:xfrm>
              <a:off x="3734663" y="866648"/>
              <a:ext cx="117000" cy="136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6E53606-B898-41C7-B8B3-595C51CCC90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725663" y="858008"/>
                <a:ext cx="134640" cy="15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5BDF4464-14B0-48DC-B95E-A13B823EA795}"/>
              </a:ext>
            </a:extLst>
          </p:cNvPr>
          <p:cNvGrpSpPr/>
          <p:nvPr/>
        </p:nvGrpSpPr>
        <p:grpSpPr>
          <a:xfrm>
            <a:off x="1698863" y="1374248"/>
            <a:ext cx="531360" cy="372600"/>
            <a:chOff x="1698863" y="1374248"/>
            <a:chExt cx="53136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8998322-ACC4-453F-8049-B66F02BFC59D}"/>
                    </a:ext>
                  </a:extLst>
                </p14:cNvPr>
                <p14:cNvContentPartPr/>
                <p14:nvPr/>
              </p14:nvContentPartPr>
              <p14:xfrm>
                <a:off x="1698863" y="1456328"/>
                <a:ext cx="277560" cy="290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8998322-ACC4-453F-8049-B66F02BFC59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689863" y="1447688"/>
                  <a:ext cx="2952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B89A21A-D1F6-472A-BDC8-C049F192BCCD}"/>
                    </a:ext>
                  </a:extLst>
                </p14:cNvPr>
                <p14:cNvContentPartPr/>
                <p14:nvPr/>
              </p14:nvContentPartPr>
              <p14:xfrm>
                <a:off x="1722263" y="1603928"/>
                <a:ext cx="200880" cy="226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B89A21A-D1F6-472A-BDC8-C049F192BCC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713623" y="1594928"/>
                  <a:ext cx="218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50BBC82-5389-4E19-9CCE-CF0E4A994DFE}"/>
                    </a:ext>
                  </a:extLst>
                </p14:cNvPr>
                <p14:cNvContentPartPr/>
                <p14:nvPr/>
              </p14:nvContentPartPr>
              <p14:xfrm>
                <a:off x="1822703" y="1374248"/>
                <a:ext cx="159480" cy="18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50BBC82-5389-4E19-9CCE-CF0E4A994DF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814063" y="1365608"/>
                  <a:ext cx="177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9A0EC5D-F772-47D1-A081-1D248F2ED94A}"/>
                    </a:ext>
                  </a:extLst>
                </p14:cNvPr>
                <p14:cNvContentPartPr/>
                <p14:nvPr/>
              </p14:nvContentPartPr>
              <p14:xfrm>
                <a:off x="2129423" y="1521848"/>
                <a:ext cx="100800" cy="1065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9A0EC5D-F772-47D1-A081-1D248F2ED94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120783" y="1513208"/>
                  <a:ext cx="11844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D6F8E9B-3F86-4544-90A3-7478033A6ABA}"/>
              </a:ext>
            </a:extLst>
          </p:cNvPr>
          <p:cNvGrpSpPr/>
          <p:nvPr/>
        </p:nvGrpSpPr>
        <p:grpSpPr>
          <a:xfrm>
            <a:off x="2442263" y="1415648"/>
            <a:ext cx="755280" cy="295560"/>
            <a:chOff x="2442263" y="1415648"/>
            <a:chExt cx="755280" cy="29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DF6F99D-C388-47BE-A84F-FFA3ED00B01A}"/>
                    </a:ext>
                  </a:extLst>
                </p14:cNvPr>
                <p14:cNvContentPartPr/>
                <p14:nvPr/>
              </p14:nvContentPartPr>
              <p14:xfrm>
                <a:off x="2442263" y="1557128"/>
                <a:ext cx="94680" cy="12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DF6F99D-C388-47BE-A84F-FFA3ED00B01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433263" y="1548488"/>
                  <a:ext cx="1123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0878FBE-7FFF-4B25-8D9D-EA7F26294116}"/>
                    </a:ext>
                  </a:extLst>
                </p14:cNvPr>
                <p14:cNvContentPartPr/>
                <p14:nvPr/>
              </p14:nvContentPartPr>
              <p14:xfrm>
                <a:off x="2708663" y="1445168"/>
                <a:ext cx="211680" cy="200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0878FBE-7FFF-4B25-8D9D-EA7F2629411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699663" y="1436168"/>
                  <a:ext cx="2293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DB93B5E-E2F1-462C-805D-C353E8BF1891}"/>
                    </a:ext>
                  </a:extLst>
                </p14:cNvPr>
                <p14:cNvContentPartPr/>
                <p14:nvPr/>
              </p14:nvContentPartPr>
              <p14:xfrm>
                <a:off x="2993063" y="1415648"/>
                <a:ext cx="204480" cy="2955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DB93B5E-E2F1-462C-805D-C353E8BF189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984063" y="1407008"/>
                  <a:ext cx="2221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F60AF47-4503-43E0-A524-B57AC9FDE7C4}"/>
                    </a:ext>
                  </a:extLst>
                </p14:cNvPr>
                <p14:cNvContentPartPr/>
                <p14:nvPr/>
              </p14:nvContentPartPr>
              <p14:xfrm>
                <a:off x="2996663" y="1527608"/>
                <a:ext cx="154440" cy="105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F60AF47-4503-43E0-A524-B57AC9FDE7C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987663" y="1518968"/>
                  <a:ext cx="172080" cy="12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CF5D71FF-79A6-4D91-ACFC-64D973A7F7F6}"/>
              </a:ext>
            </a:extLst>
          </p:cNvPr>
          <p:cNvGrpSpPr/>
          <p:nvPr/>
        </p:nvGrpSpPr>
        <p:grpSpPr>
          <a:xfrm>
            <a:off x="1439303" y="1958528"/>
            <a:ext cx="914760" cy="324720"/>
            <a:chOff x="1439303" y="1958528"/>
            <a:chExt cx="91476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9AE746B-FD21-47A2-9100-B9CC5E659D48}"/>
                    </a:ext>
                  </a:extLst>
                </p14:cNvPr>
                <p14:cNvContentPartPr/>
                <p14:nvPr/>
              </p14:nvContentPartPr>
              <p14:xfrm>
                <a:off x="1439303" y="2052848"/>
                <a:ext cx="236520" cy="195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9AE746B-FD21-47A2-9100-B9CC5E659D4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430303" y="2043848"/>
                  <a:ext cx="2541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AAED12D-6B8E-48C9-B999-DFF0A792CEB6}"/>
                    </a:ext>
                  </a:extLst>
                </p14:cNvPr>
                <p14:cNvContentPartPr/>
                <p14:nvPr/>
              </p14:nvContentPartPr>
              <p14:xfrm>
                <a:off x="1800743" y="2094248"/>
                <a:ext cx="146160" cy="141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AAED12D-6B8E-48C9-B999-DFF0A792CEB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792103" y="2085248"/>
                  <a:ext cx="1638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D51218B-90B7-44CB-A886-9F4349A95314}"/>
                    </a:ext>
                  </a:extLst>
                </p14:cNvPr>
                <p14:cNvContentPartPr/>
                <p14:nvPr/>
              </p14:nvContentPartPr>
              <p14:xfrm>
                <a:off x="1787423" y="2129528"/>
                <a:ext cx="153720" cy="136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D51218B-90B7-44CB-A886-9F4349A9531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778423" y="2120528"/>
                  <a:ext cx="1713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D3FA9A6-9745-47EF-A026-6DDFE30CB1EB}"/>
                    </a:ext>
                  </a:extLst>
                </p14:cNvPr>
                <p14:cNvContentPartPr/>
                <p14:nvPr/>
              </p14:nvContentPartPr>
              <p14:xfrm>
                <a:off x="2076143" y="2019368"/>
                <a:ext cx="242280" cy="263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D3FA9A6-9745-47EF-A026-6DDFE30CB1E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067503" y="2010368"/>
                  <a:ext cx="2599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D5BF7CC-90FA-4E42-9DF9-3A41E6475A96}"/>
                    </a:ext>
                  </a:extLst>
                </p14:cNvPr>
                <p14:cNvContentPartPr/>
                <p14:nvPr/>
              </p14:nvContentPartPr>
              <p14:xfrm>
                <a:off x="2064623" y="2188568"/>
                <a:ext cx="195120" cy="24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D5BF7CC-90FA-4E42-9DF9-3A41E6475A9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055623" y="2179568"/>
                  <a:ext cx="212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07B6F40-3926-413F-A5AC-C65F5A478BD4}"/>
                    </a:ext>
                  </a:extLst>
                </p14:cNvPr>
                <p14:cNvContentPartPr/>
                <p14:nvPr/>
              </p14:nvContentPartPr>
              <p14:xfrm>
                <a:off x="2200343" y="1958528"/>
                <a:ext cx="153720" cy="61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07B6F40-3926-413F-A5AC-C65F5A478BD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91343" y="1949528"/>
                  <a:ext cx="17136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D1BBD8E-42F2-4207-90C5-5899AC3F0638}"/>
                  </a:ext>
                </a:extLst>
              </p14:cNvPr>
              <p14:cNvContentPartPr/>
              <p14:nvPr/>
            </p14:nvContentPartPr>
            <p14:xfrm>
              <a:off x="2559983" y="2035208"/>
              <a:ext cx="88920" cy="1242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D1BBD8E-42F2-4207-90C5-5899AC3F0638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51343" y="2026208"/>
                <a:ext cx="106560" cy="14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5" name="Group 294">
            <a:extLst>
              <a:ext uri="{FF2B5EF4-FFF2-40B4-BE49-F238E27FC236}">
                <a16:creationId xmlns:a16="http://schemas.microsoft.com/office/drawing/2014/main" id="{15DE3C28-0BD1-4ED9-8A42-22D7F07FF8D4}"/>
              </a:ext>
            </a:extLst>
          </p:cNvPr>
          <p:cNvGrpSpPr/>
          <p:nvPr/>
        </p:nvGrpSpPr>
        <p:grpSpPr>
          <a:xfrm>
            <a:off x="2931863" y="1934768"/>
            <a:ext cx="1481040" cy="259920"/>
            <a:chOff x="2931863" y="1934768"/>
            <a:chExt cx="1481040" cy="2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08F66C8-A1A4-43C1-A3A1-73748E2A406A}"/>
                    </a:ext>
                  </a:extLst>
                </p14:cNvPr>
                <p14:cNvContentPartPr/>
                <p14:nvPr/>
              </p14:nvContentPartPr>
              <p14:xfrm>
                <a:off x="2931863" y="2082368"/>
                <a:ext cx="100800" cy="122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08F66C8-A1A4-43C1-A3A1-73748E2A406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922863" y="2073368"/>
                  <a:ext cx="118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116E045-C017-4C7F-9A60-BAF03B662C09}"/>
                    </a:ext>
                  </a:extLst>
                </p14:cNvPr>
                <p14:cNvContentPartPr/>
                <p14:nvPr/>
              </p14:nvContentPartPr>
              <p14:xfrm>
                <a:off x="3198983" y="1988048"/>
                <a:ext cx="203040" cy="183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116E045-C017-4C7F-9A60-BAF03B662C0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189983" y="1979048"/>
                  <a:ext cx="2206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37E25E9-C2EC-477E-8D77-E6CB7550899E}"/>
                    </a:ext>
                  </a:extLst>
                </p14:cNvPr>
                <p14:cNvContentPartPr/>
                <p14:nvPr/>
              </p14:nvContentPartPr>
              <p14:xfrm>
                <a:off x="3474383" y="1993808"/>
                <a:ext cx="130320" cy="1008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37E25E9-C2EC-477E-8D77-E6CB7550899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465743" y="1984808"/>
                  <a:ext cx="1479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91A7DFA-6268-4685-A1E0-2D409353A2AD}"/>
                    </a:ext>
                  </a:extLst>
                </p14:cNvPr>
                <p14:cNvContentPartPr/>
                <p14:nvPr/>
              </p14:nvContentPartPr>
              <p14:xfrm>
                <a:off x="3486263" y="1999568"/>
                <a:ext cx="124200" cy="1360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91A7DFA-6268-4685-A1E0-2D409353A2A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477623" y="1990928"/>
                  <a:ext cx="1418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1E4F175-4ABA-4D24-8954-7E5798DF36C8}"/>
                    </a:ext>
                  </a:extLst>
                </p14:cNvPr>
                <p14:cNvContentPartPr/>
                <p14:nvPr/>
              </p14:nvContentPartPr>
              <p14:xfrm>
                <a:off x="3787223" y="1987328"/>
                <a:ext cx="207000" cy="149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1E4F175-4ABA-4D24-8954-7E5798DF36C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778223" y="1978328"/>
                  <a:ext cx="2246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E0D4368-892D-4673-99FE-95157DE70787}"/>
                    </a:ext>
                  </a:extLst>
                </p14:cNvPr>
                <p14:cNvContentPartPr/>
                <p14:nvPr/>
              </p14:nvContentPartPr>
              <p14:xfrm>
                <a:off x="4135343" y="1934768"/>
                <a:ext cx="277560" cy="2599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E0D4368-892D-4673-99FE-95157DE7078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126343" y="1926128"/>
                  <a:ext cx="2952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325DD6F-8808-4775-9887-1E6FA6388D00}"/>
                    </a:ext>
                  </a:extLst>
                </p14:cNvPr>
                <p14:cNvContentPartPr/>
                <p14:nvPr/>
              </p14:nvContentPartPr>
              <p14:xfrm>
                <a:off x="4223903" y="1999568"/>
                <a:ext cx="171360" cy="117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325DD6F-8808-4775-9887-1E6FA6388D0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215263" y="1990928"/>
                  <a:ext cx="189000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892FF4C4-94E5-46AE-B401-EE3FEE3A4B58}"/>
              </a:ext>
            </a:extLst>
          </p:cNvPr>
          <p:cNvGrpSpPr/>
          <p:nvPr/>
        </p:nvGrpSpPr>
        <p:grpSpPr>
          <a:xfrm>
            <a:off x="4766423" y="2005688"/>
            <a:ext cx="189360" cy="71280"/>
            <a:chOff x="4766423" y="2005688"/>
            <a:chExt cx="189360" cy="7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C4E58062-EAE3-472B-83BF-C39EDDE914DE}"/>
                    </a:ext>
                  </a:extLst>
                </p14:cNvPr>
                <p14:cNvContentPartPr/>
                <p14:nvPr/>
              </p14:nvContentPartPr>
              <p14:xfrm>
                <a:off x="4766423" y="2005688"/>
                <a:ext cx="100800" cy="61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C4E58062-EAE3-472B-83BF-C39EDDE914D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757783" y="1996688"/>
                  <a:ext cx="118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815446C3-941B-4DBB-B563-5A762EB3142C}"/>
                    </a:ext>
                  </a:extLst>
                </p14:cNvPr>
                <p14:cNvContentPartPr/>
                <p14:nvPr/>
              </p14:nvContentPartPr>
              <p14:xfrm>
                <a:off x="4837343" y="2052848"/>
                <a:ext cx="118440" cy="2412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815446C3-941B-4DBB-B563-5A762EB3142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28343" y="2043848"/>
                  <a:ext cx="13608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A1C9730E-E575-48FE-BF0C-377D76597C29}"/>
                  </a:ext>
                </a:extLst>
              </p14:cNvPr>
              <p14:cNvContentPartPr/>
              <p14:nvPr/>
            </p14:nvContentPartPr>
            <p14:xfrm>
              <a:off x="5250263" y="1969688"/>
              <a:ext cx="124200" cy="11880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A1C9730E-E575-48FE-BF0C-377D76597C2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241623" y="1960688"/>
                <a:ext cx="14184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97" name="Ink 296">
                <a:extLst>
                  <a:ext uri="{FF2B5EF4-FFF2-40B4-BE49-F238E27FC236}">
                    <a16:creationId xmlns:a16="http://schemas.microsoft.com/office/drawing/2014/main" id="{03C8031B-77E6-4DBA-9F9E-922E03665379}"/>
                  </a:ext>
                </a:extLst>
              </p14:cNvPr>
              <p14:cNvContentPartPr/>
              <p14:nvPr/>
            </p14:nvContentPartPr>
            <p14:xfrm>
              <a:off x="5616023" y="2200448"/>
              <a:ext cx="94680" cy="88920"/>
            </p14:xfrm>
          </p:contentPart>
        </mc:Choice>
        <mc:Fallback xmlns="">
          <p:pic>
            <p:nvPicPr>
              <p:cNvPr id="297" name="Ink 296">
                <a:extLst>
                  <a:ext uri="{FF2B5EF4-FFF2-40B4-BE49-F238E27FC236}">
                    <a16:creationId xmlns:a16="http://schemas.microsoft.com/office/drawing/2014/main" id="{03C8031B-77E6-4DBA-9F9E-922E03665379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607023" y="2191448"/>
                <a:ext cx="112320" cy="10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0" name="Group 309">
            <a:extLst>
              <a:ext uri="{FF2B5EF4-FFF2-40B4-BE49-F238E27FC236}">
                <a16:creationId xmlns:a16="http://schemas.microsoft.com/office/drawing/2014/main" id="{DB91B875-FED6-428F-B30F-3388CC51A5C6}"/>
              </a:ext>
            </a:extLst>
          </p:cNvPr>
          <p:cNvGrpSpPr/>
          <p:nvPr/>
        </p:nvGrpSpPr>
        <p:grpSpPr>
          <a:xfrm>
            <a:off x="1928903" y="2636768"/>
            <a:ext cx="1481040" cy="319320"/>
            <a:chOff x="1928903" y="2636768"/>
            <a:chExt cx="1481040" cy="31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DB483691-A357-4F2D-98C8-1838EBD2066F}"/>
                    </a:ext>
                  </a:extLst>
                </p14:cNvPr>
                <p14:cNvContentPartPr/>
                <p14:nvPr/>
              </p14:nvContentPartPr>
              <p14:xfrm>
                <a:off x="1928903" y="2678168"/>
                <a:ext cx="301680" cy="27540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DB483691-A357-4F2D-98C8-1838EBD2066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920263" y="2669168"/>
                  <a:ext cx="3193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5C99FB90-B3D6-48F1-B385-6CA988574C84}"/>
                    </a:ext>
                  </a:extLst>
                </p14:cNvPr>
                <p14:cNvContentPartPr/>
                <p14:nvPr/>
              </p14:nvContentPartPr>
              <p14:xfrm>
                <a:off x="2338583" y="2810288"/>
                <a:ext cx="45000" cy="514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5C99FB90-B3D6-48F1-B385-6CA988574C8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329943" y="2801288"/>
                  <a:ext cx="626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4B3AF9B7-B6D6-4C56-96FB-6D0E3EA2882B}"/>
                    </a:ext>
                  </a:extLst>
                </p14:cNvPr>
                <p14:cNvContentPartPr/>
                <p14:nvPr/>
              </p14:nvContentPartPr>
              <p14:xfrm>
                <a:off x="2554943" y="2724968"/>
                <a:ext cx="135360" cy="2131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4B3AF9B7-B6D6-4C56-96FB-6D0E3EA2882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545943" y="2715968"/>
                  <a:ext cx="1530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28B89588-606E-4509-B2D0-BEA6A1C328D4}"/>
                    </a:ext>
                  </a:extLst>
                </p14:cNvPr>
                <p14:cNvContentPartPr/>
                <p14:nvPr/>
              </p14:nvContentPartPr>
              <p14:xfrm>
                <a:off x="2542343" y="2855288"/>
                <a:ext cx="106560" cy="122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28B89588-606E-4509-B2D0-BEA6A1C328D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533703" y="2846288"/>
                  <a:ext cx="12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8546C336-8675-4BEE-8AE0-B6F86C91BB37}"/>
                    </a:ext>
                  </a:extLst>
                </p14:cNvPr>
                <p14:cNvContentPartPr/>
                <p14:nvPr/>
              </p14:nvContentPartPr>
              <p14:xfrm>
                <a:off x="2866703" y="2672048"/>
                <a:ext cx="230400" cy="2660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8546C336-8675-4BEE-8AE0-B6F86C91BB3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58063" y="2663408"/>
                  <a:ext cx="2480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C1DC95E9-5D87-49A5-98A7-93FD84909BDD}"/>
                    </a:ext>
                  </a:extLst>
                </p14:cNvPr>
                <p14:cNvContentPartPr/>
                <p14:nvPr/>
              </p14:nvContentPartPr>
              <p14:xfrm>
                <a:off x="3214823" y="2636768"/>
                <a:ext cx="177480" cy="31932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C1DC95E9-5D87-49A5-98A7-93FD84909BD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206183" y="2627768"/>
                  <a:ext cx="19512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92B9749F-6BF7-47A0-811E-8454E73BA3AF}"/>
                    </a:ext>
                  </a:extLst>
                </p14:cNvPr>
                <p14:cNvContentPartPr/>
                <p14:nvPr/>
              </p14:nvContentPartPr>
              <p14:xfrm>
                <a:off x="3226343" y="2750888"/>
                <a:ext cx="183600" cy="1519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92B9749F-6BF7-47A0-811E-8454E73BA3A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217343" y="2741888"/>
                  <a:ext cx="201240" cy="16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5615A1BF-93B1-4288-9F6D-551D3AE99E88}"/>
              </a:ext>
            </a:extLst>
          </p:cNvPr>
          <p:cNvGrpSpPr/>
          <p:nvPr/>
        </p:nvGrpSpPr>
        <p:grpSpPr>
          <a:xfrm>
            <a:off x="3716303" y="2719568"/>
            <a:ext cx="141840" cy="112320"/>
            <a:chOff x="3716303" y="2719568"/>
            <a:chExt cx="141840" cy="1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A60E2361-1A37-4CC0-AD54-69FB4DC269C5}"/>
                    </a:ext>
                  </a:extLst>
                </p14:cNvPr>
                <p14:cNvContentPartPr/>
                <p14:nvPr/>
              </p14:nvContentPartPr>
              <p14:xfrm>
                <a:off x="3716303" y="2719568"/>
                <a:ext cx="88920" cy="61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A60E2361-1A37-4CC0-AD54-69FB4DC269C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707663" y="2710568"/>
                  <a:ext cx="106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3E126A35-4930-48A5-86B4-B11C241BE9FC}"/>
                    </a:ext>
                  </a:extLst>
                </p14:cNvPr>
                <p14:cNvContentPartPr/>
                <p14:nvPr/>
              </p14:nvContentPartPr>
              <p14:xfrm>
                <a:off x="3733943" y="2796248"/>
                <a:ext cx="124200" cy="3564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3E126A35-4930-48A5-86B4-B11C241BE9F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725303" y="2787248"/>
                  <a:ext cx="14184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4BE09CDA-99D9-4A7E-AA31-CCE20626100F}"/>
                  </a:ext>
                </a:extLst>
              </p14:cNvPr>
              <p14:cNvContentPartPr/>
              <p14:nvPr/>
            </p14:nvContentPartPr>
            <p14:xfrm>
              <a:off x="4088183" y="2683928"/>
              <a:ext cx="287640" cy="30708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4BE09CDA-99D9-4A7E-AA31-CCE20626100F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079183" y="2675288"/>
                <a:ext cx="30528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30792227-EE14-43C6-B0EC-B1D508EE004A}"/>
                  </a:ext>
                </a:extLst>
              </p14:cNvPr>
              <p14:cNvContentPartPr/>
              <p14:nvPr/>
            </p14:nvContentPartPr>
            <p14:xfrm>
              <a:off x="1730543" y="2778248"/>
              <a:ext cx="80640" cy="1800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30792227-EE14-43C6-B0EC-B1D508EE004A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721543" y="2769608"/>
                <a:ext cx="98280" cy="3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78D2346-7A60-45B6-9DF0-F78AFB8B892C}"/>
              </a:ext>
            </a:extLst>
          </p:cNvPr>
          <p:cNvGrpSpPr/>
          <p:nvPr/>
        </p:nvGrpSpPr>
        <p:grpSpPr>
          <a:xfrm>
            <a:off x="2554223" y="3220688"/>
            <a:ext cx="1628640" cy="383760"/>
            <a:chOff x="2554223" y="3220688"/>
            <a:chExt cx="1628640" cy="38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B77AA52C-F91A-404F-BBD5-2A578FA29CFE}"/>
                    </a:ext>
                  </a:extLst>
                </p14:cNvPr>
                <p14:cNvContentPartPr/>
                <p14:nvPr/>
              </p14:nvContentPartPr>
              <p14:xfrm>
                <a:off x="2554223" y="3267848"/>
                <a:ext cx="213120" cy="25452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B77AA52C-F91A-404F-BBD5-2A578FA29CF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545223" y="3258848"/>
                  <a:ext cx="2307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9FC1FB0B-0095-4A42-8947-4AF3B9D37AF0}"/>
                    </a:ext>
                  </a:extLst>
                </p14:cNvPr>
                <p14:cNvContentPartPr/>
                <p14:nvPr/>
              </p14:nvContentPartPr>
              <p14:xfrm>
                <a:off x="2825663" y="3380168"/>
                <a:ext cx="6120" cy="122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9FC1FB0B-0095-4A42-8947-4AF3B9D37AF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816663" y="3371168"/>
                  <a:ext cx="2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D6D13FA2-ACC0-4311-95AB-FBBA9022EFC5}"/>
                    </a:ext>
                  </a:extLst>
                </p14:cNvPr>
                <p14:cNvContentPartPr/>
                <p14:nvPr/>
              </p14:nvContentPartPr>
              <p14:xfrm>
                <a:off x="2955263" y="3244448"/>
                <a:ext cx="254160" cy="23652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D6D13FA2-ACC0-4311-95AB-FBBA9022EFC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946623" y="3235808"/>
                  <a:ext cx="27180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ED63916E-5C8D-46D8-A640-A3B3646665AB}"/>
                    </a:ext>
                  </a:extLst>
                </p14:cNvPr>
                <p14:cNvContentPartPr/>
                <p14:nvPr/>
              </p14:nvContentPartPr>
              <p14:xfrm>
                <a:off x="3250463" y="3220688"/>
                <a:ext cx="242280" cy="3409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ED63916E-5C8D-46D8-A640-A3B3646665A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241463" y="3211688"/>
                  <a:ext cx="25992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4BB0C5C-2841-4FC4-ADA5-0E52FFD84F59}"/>
                    </a:ext>
                  </a:extLst>
                </p14:cNvPr>
                <p14:cNvContentPartPr/>
                <p14:nvPr/>
              </p14:nvContentPartPr>
              <p14:xfrm>
                <a:off x="3341183" y="3344888"/>
                <a:ext cx="127800" cy="950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4BB0C5C-2841-4FC4-ADA5-0E52FFD84F5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332543" y="3335888"/>
                  <a:ext cx="1454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89A5C3B-7B54-46AF-A8DB-A2DB52E2AB6B}"/>
                    </a:ext>
                  </a:extLst>
                </p14:cNvPr>
                <p14:cNvContentPartPr/>
                <p14:nvPr/>
              </p14:nvContentPartPr>
              <p14:xfrm>
                <a:off x="3675263" y="3338768"/>
                <a:ext cx="118440" cy="65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89A5C3B-7B54-46AF-A8DB-A2DB52E2AB6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666263" y="3330128"/>
                  <a:ext cx="136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5D22FD0-D4F8-4D81-B655-3780AEFECBBF}"/>
                    </a:ext>
                  </a:extLst>
                </p14:cNvPr>
                <p14:cNvContentPartPr/>
                <p14:nvPr/>
              </p14:nvContentPartPr>
              <p14:xfrm>
                <a:off x="3905303" y="3274328"/>
                <a:ext cx="229680" cy="298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5D22FD0-D4F8-4D81-B655-3780AEFECBB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896303" y="3265688"/>
                  <a:ext cx="24732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1DFB430-8422-4A7E-8EB4-7885F1D1635E}"/>
                    </a:ext>
                  </a:extLst>
                </p14:cNvPr>
                <p14:cNvContentPartPr/>
                <p14:nvPr/>
              </p14:nvContentPartPr>
              <p14:xfrm>
                <a:off x="4135343" y="3509768"/>
                <a:ext cx="47520" cy="946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1DFB430-8422-4A7E-8EB4-7885F1D1635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126343" y="3501128"/>
                  <a:ext cx="65160" cy="1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53BAD1E-6D44-46C9-B9EF-175285F169EC}"/>
              </a:ext>
            </a:extLst>
          </p:cNvPr>
          <p:cNvGrpSpPr/>
          <p:nvPr/>
        </p:nvGrpSpPr>
        <p:grpSpPr>
          <a:xfrm>
            <a:off x="5397143" y="3120248"/>
            <a:ext cx="160200" cy="177480"/>
            <a:chOff x="5397143" y="3120248"/>
            <a:chExt cx="160200" cy="17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2EA4B36-D0E5-41D3-B587-25B34B8440B8}"/>
                    </a:ext>
                  </a:extLst>
                </p14:cNvPr>
                <p14:cNvContentPartPr/>
                <p14:nvPr/>
              </p14:nvContentPartPr>
              <p14:xfrm>
                <a:off x="5397143" y="3120248"/>
                <a:ext cx="107280" cy="1774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2EA4B36-D0E5-41D3-B587-25B34B8440B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388143" y="3111608"/>
                  <a:ext cx="1249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1D20F2F-91BF-4096-B23A-D4564A9D29D9}"/>
                    </a:ext>
                  </a:extLst>
                </p14:cNvPr>
                <p14:cNvContentPartPr/>
                <p14:nvPr/>
              </p14:nvContentPartPr>
              <p14:xfrm>
                <a:off x="5445023" y="3214928"/>
                <a:ext cx="112320" cy="6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1D20F2F-91BF-4096-B23A-D4564A9D29D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436023" y="3206288"/>
                  <a:ext cx="12996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6151361-ECDD-43F6-BC21-536AC04883E4}"/>
              </a:ext>
            </a:extLst>
          </p:cNvPr>
          <p:cNvGrpSpPr/>
          <p:nvPr/>
        </p:nvGrpSpPr>
        <p:grpSpPr>
          <a:xfrm>
            <a:off x="1787423" y="3338768"/>
            <a:ext cx="519480" cy="189360"/>
            <a:chOff x="1787423" y="3338768"/>
            <a:chExt cx="519480" cy="1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C542C372-F3C1-4A22-AF1C-382FE5FC7F53}"/>
                    </a:ext>
                  </a:extLst>
                </p14:cNvPr>
                <p14:cNvContentPartPr/>
                <p14:nvPr/>
              </p14:nvContentPartPr>
              <p14:xfrm>
                <a:off x="2306543" y="3374408"/>
                <a:ext cx="360" cy="612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C542C372-F3C1-4A22-AF1C-382FE5FC7F5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97543" y="3365408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9550ADF8-0068-4C3F-AE54-4B1BBD7807F7}"/>
                    </a:ext>
                  </a:extLst>
                </p14:cNvPr>
                <p14:cNvContentPartPr/>
                <p14:nvPr/>
              </p14:nvContentPartPr>
              <p14:xfrm>
                <a:off x="2111783" y="3338768"/>
                <a:ext cx="177480" cy="1893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9550ADF8-0068-4C3F-AE54-4B1BBD7807F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102783" y="3329768"/>
                  <a:ext cx="1951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E161122E-C9F3-4346-BD3F-C1F7043A0C60}"/>
                    </a:ext>
                  </a:extLst>
                </p14:cNvPr>
                <p14:cNvContentPartPr/>
                <p14:nvPr/>
              </p14:nvContentPartPr>
              <p14:xfrm>
                <a:off x="2164703" y="3415448"/>
                <a:ext cx="141840" cy="1800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E161122E-C9F3-4346-BD3F-C1F7043A0C6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156063" y="3406808"/>
                  <a:ext cx="159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55582D2-27E3-4C96-8E46-2B14054A780B}"/>
                    </a:ext>
                  </a:extLst>
                </p14:cNvPr>
                <p14:cNvContentPartPr/>
                <p14:nvPr/>
              </p14:nvContentPartPr>
              <p14:xfrm>
                <a:off x="1787423" y="3450728"/>
                <a:ext cx="177480" cy="241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55582D2-27E3-4C96-8E46-2B14054A780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778423" y="3442088"/>
                  <a:ext cx="195120" cy="4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AF96D66-CA3D-4073-B10A-85650721EAFB}"/>
              </a:ext>
            </a:extLst>
          </p:cNvPr>
          <p:cNvGrpSpPr/>
          <p:nvPr/>
        </p:nvGrpSpPr>
        <p:grpSpPr>
          <a:xfrm>
            <a:off x="5993663" y="3108728"/>
            <a:ext cx="295200" cy="225000"/>
            <a:chOff x="5993663" y="3108728"/>
            <a:chExt cx="295200" cy="22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3CB7FF6-0E1E-4D96-9E6C-F4456A3905FA}"/>
                    </a:ext>
                  </a:extLst>
                </p14:cNvPr>
                <p14:cNvContentPartPr/>
                <p14:nvPr/>
              </p14:nvContentPartPr>
              <p14:xfrm>
                <a:off x="5993663" y="3108728"/>
                <a:ext cx="12240" cy="6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3CB7FF6-0E1E-4D96-9E6C-F4456A3905F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984663" y="3100088"/>
                  <a:ext cx="29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C766EE8-4F06-4B17-BACF-2C2A721E3612}"/>
                    </a:ext>
                  </a:extLst>
                </p14:cNvPr>
                <p14:cNvContentPartPr/>
                <p14:nvPr/>
              </p14:nvContentPartPr>
              <p14:xfrm>
                <a:off x="6028943" y="3173528"/>
                <a:ext cx="24120" cy="1008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C766EE8-4F06-4B17-BACF-2C2A721E361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020303" y="3164888"/>
                  <a:ext cx="417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61AFF312-7851-4A35-B92E-398B8E3A4ADC}"/>
                    </a:ext>
                  </a:extLst>
                </p14:cNvPr>
                <p14:cNvContentPartPr/>
                <p14:nvPr/>
              </p14:nvContentPartPr>
              <p14:xfrm>
                <a:off x="6147023" y="3173888"/>
                <a:ext cx="141840" cy="159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61AFF312-7851-4A35-B92E-398B8E3A4AD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138023" y="3165248"/>
                  <a:ext cx="15948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BD06015-6E75-44C8-A5BA-FAD250CCF850}"/>
              </a:ext>
            </a:extLst>
          </p:cNvPr>
          <p:cNvGrpSpPr/>
          <p:nvPr/>
        </p:nvGrpSpPr>
        <p:grpSpPr>
          <a:xfrm>
            <a:off x="6589823" y="3049688"/>
            <a:ext cx="1244880" cy="277920"/>
            <a:chOff x="6589823" y="3049688"/>
            <a:chExt cx="124488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EFDA586-A97F-41BB-8064-14A1C002B4D9}"/>
                    </a:ext>
                  </a:extLst>
                </p14:cNvPr>
                <p14:cNvContentPartPr/>
                <p14:nvPr/>
              </p14:nvContentPartPr>
              <p14:xfrm>
                <a:off x="6589823" y="3185408"/>
                <a:ext cx="477720" cy="142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EFDA586-A97F-41BB-8064-14A1C002B4D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580823" y="3176408"/>
                  <a:ext cx="4953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CF2A184-5FF1-420D-B575-C583CB684C8B}"/>
                    </a:ext>
                  </a:extLst>
                </p14:cNvPr>
                <p14:cNvContentPartPr/>
                <p14:nvPr/>
              </p14:nvContentPartPr>
              <p14:xfrm>
                <a:off x="7132703" y="3173528"/>
                <a:ext cx="64800" cy="143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CF2A184-5FF1-420D-B575-C583CB684C8B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123703" y="3164888"/>
                  <a:ext cx="824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91A667D-FEDF-48D0-8ABB-5DEBC0D22660}"/>
                    </a:ext>
                  </a:extLst>
                </p14:cNvPr>
                <p14:cNvContentPartPr/>
                <p14:nvPr/>
              </p14:nvContentPartPr>
              <p14:xfrm>
                <a:off x="7326743" y="3049688"/>
                <a:ext cx="47520" cy="259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91A667D-FEDF-48D0-8ABB-5DEBC0D2266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318103" y="3041048"/>
                  <a:ext cx="651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84FBE926-767D-4141-BE64-386E8A598A9D}"/>
                    </a:ext>
                  </a:extLst>
                </p14:cNvPr>
                <p14:cNvContentPartPr/>
                <p14:nvPr/>
              </p14:nvContentPartPr>
              <p14:xfrm>
                <a:off x="7250063" y="3120608"/>
                <a:ext cx="529200" cy="189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84FBE926-767D-4141-BE64-386E8A598A9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241423" y="3111608"/>
                  <a:ext cx="5468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A0242C7-5E92-4D0E-AA15-6E5210341F73}"/>
                    </a:ext>
                  </a:extLst>
                </p14:cNvPr>
                <p14:cNvContentPartPr/>
                <p14:nvPr/>
              </p14:nvContentPartPr>
              <p14:xfrm>
                <a:off x="7704383" y="3155888"/>
                <a:ext cx="130320" cy="35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A0242C7-5E92-4D0E-AA15-6E5210341F7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695383" y="3147248"/>
                  <a:ext cx="14796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308ECCF0-BE86-4C11-B7ED-C60262FDEDAC}"/>
              </a:ext>
            </a:extLst>
          </p:cNvPr>
          <p:cNvGrpSpPr/>
          <p:nvPr/>
        </p:nvGrpSpPr>
        <p:grpSpPr>
          <a:xfrm>
            <a:off x="2294303" y="3869768"/>
            <a:ext cx="1751760" cy="479160"/>
            <a:chOff x="2294303" y="3869768"/>
            <a:chExt cx="175176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6D88F59-0225-4724-8CE8-B871853503A3}"/>
                    </a:ext>
                  </a:extLst>
                </p14:cNvPr>
                <p14:cNvContentPartPr/>
                <p14:nvPr/>
              </p14:nvContentPartPr>
              <p14:xfrm>
                <a:off x="2294303" y="3940328"/>
                <a:ext cx="295560" cy="230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6D88F59-0225-4724-8CE8-B871853503A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285663" y="3931688"/>
                  <a:ext cx="3132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C2D6C97-C351-4147-AE01-0B72138C5145}"/>
                    </a:ext>
                  </a:extLst>
                </p14:cNvPr>
                <p14:cNvContentPartPr/>
                <p14:nvPr/>
              </p14:nvContentPartPr>
              <p14:xfrm>
                <a:off x="2660423" y="3877688"/>
                <a:ext cx="100800" cy="518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C2D6C97-C351-4147-AE01-0B72138C514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651783" y="3868688"/>
                  <a:ext cx="1184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9467275-D4F2-463D-9B70-2581D735EB20}"/>
                    </a:ext>
                  </a:extLst>
                </p14:cNvPr>
                <p14:cNvContentPartPr/>
                <p14:nvPr/>
              </p14:nvContentPartPr>
              <p14:xfrm>
                <a:off x="2913503" y="3871928"/>
                <a:ext cx="151920" cy="3445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9467275-D4F2-463D-9B70-2581D735EB2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904863" y="3862928"/>
                  <a:ext cx="16956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8120986-E83A-432E-904B-183D2667077D}"/>
                    </a:ext>
                  </a:extLst>
                </p14:cNvPr>
                <p14:cNvContentPartPr/>
                <p14:nvPr/>
              </p14:nvContentPartPr>
              <p14:xfrm>
                <a:off x="2895863" y="4022768"/>
                <a:ext cx="172080" cy="1130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8120986-E83A-432E-904B-183D2667077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886863" y="4014128"/>
                  <a:ext cx="1897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BCCC52C6-2CCE-4D5E-AB05-B15301722F1E}"/>
                    </a:ext>
                  </a:extLst>
                </p14:cNvPr>
                <p14:cNvContentPartPr/>
                <p14:nvPr/>
              </p14:nvContentPartPr>
              <p14:xfrm>
                <a:off x="3220943" y="4040768"/>
                <a:ext cx="171360" cy="100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BCCC52C6-2CCE-4D5E-AB05-B15301722F1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211943" y="4032128"/>
                  <a:ext cx="1890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BB9FCAB-FF27-4C7E-A934-52B0F9CF8A41}"/>
                    </a:ext>
                  </a:extLst>
                </p14:cNvPr>
                <p14:cNvContentPartPr/>
                <p14:nvPr/>
              </p14:nvContentPartPr>
              <p14:xfrm>
                <a:off x="3521903" y="4040768"/>
                <a:ext cx="65160" cy="180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BB9FCAB-FF27-4C7E-A934-52B0F9CF8A4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512903" y="4032128"/>
                  <a:ext cx="828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7EECCA3-4838-4627-B750-799624E4DBA2}"/>
                    </a:ext>
                  </a:extLst>
                </p14:cNvPr>
                <p14:cNvContentPartPr/>
                <p14:nvPr/>
              </p14:nvContentPartPr>
              <p14:xfrm>
                <a:off x="3792983" y="3869768"/>
                <a:ext cx="139680" cy="224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7EECCA3-4838-4627-B750-799624E4DBA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784343" y="3861128"/>
                  <a:ext cx="1573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73B4FA1-CA22-48AF-898D-0B5A08CE72FD}"/>
                    </a:ext>
                  </a:extLst>
                </p14:cNvPr>
                <p14:cNvContentPartPr/>
                <p14:nvPr/>
              </p14:nvContentPartPr>
              <p14:xfrm>
                <a:off x="3694703" y="4081808"/>
                <a:ext cx="351360" cy="18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73B4FA1-CA22-48AF-898D-0B5A08CE72F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685703" y="4073168"/>
                  <a:ext cx="3690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C42CD26-8E4C-4508-BB95-25386F5C6C13}"/>
                    </a:ext>
                  </a:extLst>
                </p14:cNvPr>
                <p14:cNvContentPartPr/>
                <p14:nvPr/>
              </p14:nvContentPartPr>
              <p14:xfrm>
                <a:off x="3747983" y="4222928"/>
                <a:ext cx="133920" cy="1260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C42CD26-8E4C-4508-BB95-25386F5C6C1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738983" y="4214288"/>
                  <a:ext cx="15156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2B1C6A8-E218-460D-9FB0-68CF94297CC7}"/>
                    </a:ext>
                  </a:extLst>
                </p14:cNvPr>
                <p14:cNvContentPartPr/>
                <p14:nvPr/>
              </p14:nvContentPartPr>
              <p14:xfrm>
                <a:off x="3740063" y="4282688"/>
                <a:ext cx="200880" cy="248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2B1C6A8-E218-460D-9FB0-68CF94297CC7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731063" y="4274048"/>
                  <a:ext cx="218520" cy="42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5242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2ED28AB-2D8E-4F46-A6B3-FDC0096CB1E6}"/>
              </a:ext>
            </a:extLst>
          </p:cNvPr>
          <p:cNvGrpSpPr/>
          <p:nvPr/>
        </p:nvGrpSpPr>
        <p:grpSpPr>
          <a:xfrm>
            <a:off x="784463" y="94088"/>
            <a:ext cx="4701960" cy="826560"/>
            <a:chOff x="784463" y="94088"/>
            <a:chExt cx="4701960" cy="82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7EDD674-5034-4777-9403-BB80E3F0BA5B}"/>
                    </a:ext>
                  </a:extLst>
                </p14:cNvPr>
                <p14:cNvContentPartPr/>
                <p14:nvPr/>
              </p14:nvContentPartPr>
              <p14:xfrm>
                <a:off x="784463" y="140888"/>
                <a:ext cx="277560" cy="30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7EDD674-5034-4777-9403-BB80E3F0BA5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5463" y="131888"/>
                  <a:ext cx="2952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88B888F-1C41-4295-98E9-9707635FE96C}"/>
                    </a:ext>
                  </a:extLst>
                </p14:cNvPr>
                <p14:cNvContentPartPr/>
                <p14:nvPr/>
              </p14:nvContentPartPr>
              <p14:xfrm>
                <a:off x="884903" y="165008"/>
                <a:ext cx="53280" cy="177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88B888F-1C41-4295-98E9-9707635FE96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5903" y="156008"/>
                  <a:ext cx="709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C851ABA-FBCB-4D48-AE37-3E3359F27B61}"/>
                    </a:ext>
                  </a:extLst>
                </p14:cNvPr>
                <p14:cNvContentPartPr/>
                <p14:nvPr/>
              </p14:nvContentPartPr>
              <p14:xfrm>
                <a:off x="1055903" y="100208"/>
                <a:ext cx="71280" cy="218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C851ABA-FBCB-4D48-AE37-3E3359F27B6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46903" y="91208"/>
                  <a:ext cx="889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C5CF07F-0F5B-48B2-AC88-DDE98AF6F933}"/>
                    </a:ext>
                  </a:extLst>
                </p14:cNvPr>
                <p14:cNvContentPartPr/>
                <p14:nvPr/>
              </p14:nvContentPartPr>
              <p14:xfrm>
                <a:off x="1167863" y="159248"/>
                <a:ext cx="378000" cy="183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C5CF07F-0F5B-48B2-AC88-DDE98AF6F9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59223" y="150248"/>
                  <a:ext cx="3956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1E355E0-7198-4A43-BB15-C3B3AFEDCDA8}"/>
                    </a:ext>
                  </a:extLst>
                </p14:cNvPr>
                <p14:cNvContentPartPr/>
                <p14:nvPr/>
              </p14:nvContentPartPr>
              <p14:xfrm>
                <a:off x="1627943" y="259328"/>
                <a:ext cx="94680" cy="24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1E355E0-7198-4A43-BB15-C3B3AFEDCDA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19303" y="250688"/>
                  <a:ext cx="1123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21F2866-5901-4A01-8F7A-5D25A3EB5D43}"/>
                    </a:ext>
                  </a:extLst>
                </p14:cNvPr>
                <p14:cNvContentPartPr/>
                <p14:nvPr/>
              </p14:nvContentPartPr>
              <p14:xfrm>
                <a:off x="1799303" y="117848"/>
                <a:ext cx="29880" cy="2070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21F2866-5901-4A01-8F7A-5D25A3EB5D4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90303" y="108848"/>
                  <a:ext cx="475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1976942-81C0-4420-B13F-B4F3B8FD2E89}"/>
                    </a:ext>
                  </a:extLst>
                </p14:cNvPr>
                <p14:cNvContentPartPr/>
                <p14:nvPr/>
              </p14:nvContentPartPr>
              <p14:xfrm>
                <a:off x="1781303" y="94088"/>
                <a:ext cx="207000" cy="248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1976942-81C0-4420-B13F-B4F3B8FD2E8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72663" y="85448"/>
                  <a:ext cx="2246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CF015BA-B33A-4CC9-BA9C-38F5AEEE7F2F}"/>
                    </a:ext>
                  </a:extLst>
                </p14:cNvPr>
                <p14:cNvContentPartPr/>
                <p14:nvPr/>
              </p14:nvContentPartPr>
              <p14:xfrm>
                <a:off x="2035103" y="218288"/>
                <a:ext cx="277560" cy="122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CF015BA-B33A-4CC9-BA9C-38F5AEEE7F2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26103" y="209288"/>
                  <a:ext cx="2952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F206BFA-170E-46D8-B034-2B55CEA5E0F5}"/>
                    </a:ext>
                  </a:extLst>
                </p14:cNvPr>
                <p14:cNvContentPartPr/>
                <p14:nvPr/>
              </p14:nvContentPartPr>
              <p14:xfrm>
                <a:off x="2382503" y="229808"/>
                <a:ext cx="519840" cy="142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F206BFA-170E-46D8-B034-2B55CEA5E0F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373863" y="221168"/>
                  <a:ext cx="5374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DA88E78-491B-4FD9-B3BB-C8A0518EE744}"/>
                    </a:ext>
                  </a:extLst>
                </p14:cNvPr>
                <p14:cNvContentPartPr/>
                <p14:nvPr/>
              </p14:nvContentPartPr>
              <p14:xfrm>
                <a:off x="2984783" y="206408"/>
                <a:ext cx="29880" cy="154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DA88E78-491B-4FD9-B3BB-C8A0518EE74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76143" y="197408"/>
                  <a:ext cx="475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F2792B0-778F-4927-8CB3-3F7FEAC50A83}"/>
                    </a:ext>
                  </a:extLst>
                </p14:cNvPr>
                <p14:cNvContentPartPr/>
                <p14:nvPr/>
              </p14:nvContentPartPr>
              <p14:xfrm>
                <a:off x="3091343" y="301088"/>
                <a:ext cx="88560" cy="53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F2792B0-778F-4927-8CB3-3F7FEAC50A8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82703" y="292088"/>
                  <a:ext cx="1062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A3943A5-A899-44C4-9BB9-191B484D79DF}"/>
                    </a:ext>
                  </a:extLst>
                </p14:cNvPr>
                <p14:cNvContentPartPr/>
                <p14:nvPr/>
              </p14:nvContentPartPr>
              <p14:xfrm>
                <a:off x="3510383" y="241688"/>
                <a:ext cx="289080" cy="118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A3943A5-A899-44C4-9BB9-191B484D79D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501383" y="232688"/>
                  <a:ext cx="3067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7F17BAC-0EB1-42C2-B25F-67910E03DE53}"/>
                    </a:ext>
                  </a:extLst>
                </p14:cNvPr>
                <p14:cNvContentPartPr/>
                <p14:nvPr/>
              </p14:nvContentPartPr>
              <p14:xfrm>
                <a:off x="4371143" y="137288"/>
                <a:ext cx="29880" cy="151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7F17BAC-0EB1-42C2-B25F-67910E03DE5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362503" y="128288"/>
                  <a:ext cx="475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9CD46A8-1757-43B2-AE84-4EC34864C897}"/>
                    </a:ext>
                  </a:extLst>
                </p14:cNvPr>
                <p14:cNvContentPartPr/>
                <p14:nvPr/>
              </p14:nvContentPartPr>
              <p14:xfrm>
                <a:off x="4217783" y="122888"/>
                <a:ext cx="230400" cy="183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9CD46A8-1757-43B2-AE84-4EC34864C8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09143" y="114248"/>
                  <a:ext cx="24804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C81B16C-4375-44FD-89BC-330CB8E52DB4}"/>
                    </a:ext>
                  </a:extLst>
                </p14:cNvPr>
                <p14:cNvContentPartPr/>
                <p14:nvPr/>
              </p14:nvContentPartPr>
              <p14:xfrm>
                <a:off x="4479863" y="176888"/>
                <a:ext cx="582120" cy="348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C81B16C-4375-44FD-89BC-330CB8E52DB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470863" y="167888"/>
                  <a:ext cx="59976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8172DC1-7650-47C7-81D2-63609300F6EA}"/>
                    </a:ext>
                  </a:extLst>
                </p14:cNvPr>
                <p14:cNvContentPartPr/>
                <p14:nvPr/>
              </p14:nvContentPartPr>
              <p14:xfrm>
                <a:off x="5099063" y="141248"/>
                <a:ext cx="228240" cy="153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8172DC1-7650-47C7-81D2-63609300F6E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090423" y="132608"/>
                  <a:ext cx="245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CD9677F-07B0-4023-A2E0-47EB4508CDDE}"/>
                    </a:ext>
                  </a:extLst>
                </p14:cNvPr>
                <p14:cNvContentPartPr/>
                <p14:nvPr/>
              </p14:nvContentPartPr>
              <p14:xfrm>
                <a:off x="5332703" y="265448"/>
                <a:ext cx="18000" cy="6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CD9677F-07B0-4023-A2E0-47EB4508CDD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324063" y="256448"/>
                  <a:ext cx="35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54DFBE-4B7E-417C-BE47-0938D0D47B74}"/>
                    </a:ext>
                  </a:extLst>
                </p14:cNvPr>
                <p14:cNvContentPartPr/>
                <p14:nvPr/>
              </p14:nvContentPartPr>
              <p14:xfrm>
                <a:off x="5438903" y="147368"/>
                <a:ext cx="47520" cy="94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54DFBE-4B7E-417C-BE47-0938D0D47B7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430263" y="138368"/>
                  <a:ext cx="6516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EC43747-8CB5-47A5-8999-1B76AC978FEB}"/>
                    </a:ext>
                  </a:extLst>
                </p14:cNvPr>
                <p14:cNvContentPartPr/>
                <p14:nvPr/>
              </p14:nvContentPartPr>
              <p14:xfrm>
                <a:off x="5385983" y="94088"/>
                <a:ext cx="18000" cy="6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EC43747-8CB5-47A5-8999-1B76AC978FE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376983" y="85448"/>
                  <a:ext cx="35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0A9A463-158A-4E72-9E05-6B88539C6AE9}"/>
                    </a:ext>
                  </a:extLst>
                </p14:cNvPr>
                <p14:cNvContentPartPr/>
                <p14:nvPr/>
              </p14:nvContentPartPr>
              <p14:xfrm>
                <a:off x="967343" y="577568"/>
                <a:ext cx="169560" cy="208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0A9A463-158A-4E72-9E05-6B88539C6AE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58343" y="568568"/>
                  <a:ext cx="1872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93D3A57-663F-41F5-827D-503344BE1663}"/>
                    </a:ext>
                  </a:extLst>
                </p14:cNvPr>
                <p14:cNvContentPartPr/>
                <p14:nvPr/>
              </p14:nvContentPartPr>
              <p14:xfrm>
                <a:off x="1038263" y="642728"/>
                <a:ext cx="112320" cy="35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93D3A57-663F-41F5-827D-503344BE166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29263" y="634088"/>
                  <a:ext cx="1299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1D6358F-FA95-4E0C-98F6-CABA98AD93A5}"/>
                    </a:ext>
                  </a:extLst>
                </p14:cNvPr>
                <p14:cNvContentPartPr/>
                <p14:nvPr/>
              </p14:nvContentPartPr>
              <p14:xfrm>
                <a:off x="1285943" y="577928"/>
                <a:ext cx="53280" cy="212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1D6358F-FA95-4E0C-98F6-CABA98AD93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276943" y="569288"/>
                  <a:ext cx="709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69CC881-F6E4-4862-86B5-38A08D73BA73}"/>
                    </a:ext>
                  </a:extLst>
                </p14:cNvPr>
                <p14:cNvContentPartPr/>
                <p14:nvPr/>
              </p14:nvContentPartPr>
              <p14:xfrm>
                <a:off x="1338863" y="674408"/>
                <a:ext cx="313200" cy="75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69CC881-F6E4-4862-86B5-38A08D73BA7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330223" y="665408"/>
                  <a:ext cx="3308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499CAF0-534B-4303-AF4C-53921DDC8396}"/>
                    </a:ext>
                  </a:extLst>
                </p14:cNvPr>
                <p14:cNvContentPartPr/>
                <p14:nvPr/>
              </p14:nvContentPartPr>
              <p14:xfrm>
                <a:off x="1693103" y="613208"/>
                <a:ext cx="53280" cy="159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499CAF0-534B-4303-AF4C-53921DDC839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84103" y="604568"/>
                  <a:ext cx="709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995AD47-6EE7-4E8C-BACF-88A71236B360}"/>
                    </a:ext>
                  </a:extLst>
                </p14:cNvPr>
                <p14:cNvContentPartPr/>
                <p14:nvPr/>
              </p14:nvContentPartPr>
              <p14:xfrm>
                <a:off x="1616063" y="649208"/>
                <a:ext cx="330840" cy="129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995AD47-6EE7-4E8C-BACF-88A71236B36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607423" y="640208"/>
                  <a:ext cx="3484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B497E49-74FA-420E-AB52-587BDD743CA6}"/>
                    </a:ext>
                  </a:extLst>
                </p14:cNvPr>
                <p14:cNvContentPartPr/>
                <p14:nvPr/>
              </p14:nvContentPartPr>
              <p14:xfrm>
                <a:off x="1928183" y="684128"/>
                <a:ext cx="96120" cy="98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B497E49-74FA-420E-AB52-587BDD743CA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919183" y="675488"/>
                  <a:ext cx="1137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7078024-BE94-4DA7-B462-C878CA28B9DE}"/>
                    </a:ext>
                  </a:extLst>
                </p14:cNvPr>
                <p14:cNvContentPartPr/>
                <p14:nvPr/>
              </p14:nvContentPartPr>
              <p14:xfrm>
                <a:off x="2129423" y="575048"/>
                <a:ext cx="324720" cy="345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7078024-BE94-4DA7-B462-C878CA28B9D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120783" y="566048"/>
                  <a:ext cx="34236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E7D7465-568A-49B7-9CFC-3430157BA2A5}"/>
                    </a:ext>
                  </a:extLst>
                </p14:cNvPr>
                <p14:cNvContentPartPr/>
                <p14:nvPr/>
              </p14:nvContentPartPr>
              <p14:xfrm>
                <a:off x="2483303" y="668648"/>
                <a:ext cx="555120" cy="1162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E7D7465-568A-49B7-9CFC-3430157BA2A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474303" y="660008"/>
                  <a:ext cx="5727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0ED33E7-2790-43A9-BF25-A093E4E1AC8C}"/>
                    </a:ext>
                  </a:extLst>
                </p14:cNvPr>
                <p14:cNvContentPartPr/>
                <p14:nvPr/>
              </p14:nvContentPartPr>
              <p14:xfrm>
                <a:off x="3144263" y="577928"/>
                <a:ext cx="35640" cy="174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0ED33E7-2790-43A9-BF25-A093E4E1AC8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135263" y="569288"/>
                  <a:ext cx="5328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1FE9370-8126-4431-80BE-5EF599D151A0}"/>
                    </a:ext>
                  </a:extLst>
                </p14:cNvPr>
                <p14:cNvContentPartPr/>
                <p14:nvPr/>
              </p14:nvContentPartPr>
              <p14:xfrm>
                <a:off x="3232823" y="648848"/>
                <a:ext cx="29880" cy="118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1FE9370-8126-4431-80BE-5EF599D151A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23823" y="639848"/>
                  <a:ext cx="475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3F9170B-6F82-4233-BD8A-D8CA7F06A3C6}"/>
                    </a:ext>
                  </a:extLst>
                </p14:cNvPr>
                <p14:cNvContentPartPr/>
                <p14:nvPr/>
              </p14:nvContentPartPr>
              <p14:xfrm>
                <a:off x="1110983" y="819848"/>
                <a:ext cx="2057040" cy="77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3F9170B-6F82-4233-BD8A-D8CA7F06A3C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02343" y="810848"/>
                  <a:ext cx="20746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F798E2E-2123-4298-A5DA-8B7C388B162B}"/>
                    </a:ext>
                  </a:extLst>
                </p14:cNvPr>
                <p14:cNvContentPartPr/>
                <p14:nvPr/>
              </p14:nvContentPartPr>
              <p14:xfrm>
                <a:off x="1185503" y="383168"/>
                <a:ext cx="4124160" cy="65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F798E2E-2123-4298-A5DA-8B7C388B162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76863" y="374528"/>
                  <a:ext cx="4141800" cy="8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5E9E698-0A6A-4486-BE45-E73EDACCA10A}"/>
              </a:ext>
            </a:extLst>
          </p:cNvPr>
          <p:cNvGrpSpPr/>
          <p:nvPr/>
        </p:nvGrpSpPr>
        <p:grpSpPr>
          <a:xfrm>
            <a:off x="1110983" y="1227008"/>
            <a:ext cx="1314000" cy="313560"/>
            <a:chOff x="1110983" y="1227008"/>
            <a:chExt cx="1314000" cy="31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B57E6EB-C793-4FA2-B5B6-71AD8C32BF08}"/>
                    </a:ext>
                  </a:extLst>
                </p14:cNvPr>
                <p14:cNvContentPartPr/>
                <p14:nvPr/>
              </p14:nvContentPartPr>
              <p14:xfrm>
                <a:off x="1110983" y="1320968"/>
                <a:ext cx="340200" cy="213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B57E6EB-C793-4FA2-B5B6-71AD8C32BF0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02343" y="1311968"/>
                  <a:ext cx="3578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9BCA023-2BFC-4250-B329-0E702FA46448}"/>
                    </a:ext>
                  </a:extLst>
                </p14:cNvPr>
                <p14:cNvContentPartPr/>
                <p14:nvPr/>
              </p14:nvContentPartPr>
              <p14:xfrm>
                <a:off x="1598423" y="1333208"/>
                <a:ext cx="159840" cy="159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9BCA023-2BFC-4250-B329-0E702FA4644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589783" y="1324208"/>
                  <a:ext cx="1774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0286B9D-4EA7-4EB6-87A6-479DB230057D}"/>
                    </a:ext>
                  </a:extLst>
                </p14:cNvPr>
                <p14:cNvContentPartPr/>
                <p14:nvPr/>
              </p14:nvContentPartPr>
              <p14:xfrm>
                <a:off x="1545863" y="1327088"/>
                <a:ext cx="165240" cy="2127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0286B9D-4EA7-4EB6-87A6-479DB230057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536863" y="1318448"/>
                  <a:ext cx="1828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5D2F8D7-AAAF-4E6D-9596-CCE77EF9C010}"/>
                    </a:ext>
                  </a:extLst>
                </p14:cNvPr>
                <p14:cNvContentPartPr/>
                <p14:nvPr/>
              </p14:nvContentPartPr>
              <p14:xfrm>
                <a:off x="1923143" y="1291448"/>
                <a:ext cx="230400" cy="249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5D2F8D7-AAAF-4E6D-9596-CCE77EF9C01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14143" y="1282448"/>
                  <a:ext cx="24804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479EC08-C74A-42C5-A584-69D5047A9B64}"/>
                    </a:ext>
                  </a:extLst>
                </p14:cNvPr>
                <p14:cNvContentPartPr/>
                <p14:nvPr/>
              </p14:nvContentPartPr>
              <p14:xfrm>
                <a:off x="1911263" y="1462808"/>
                <a:ext cx="106560" cy="122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479EC08-C74A-42C5-A584-69D5047A9B6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902263" y="1454168"/>
                  <a:ext cx="12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68DB849-445A-47F1-AF10-87B7A8C9869C}"/>
                    </a:ext>
                  </a:extLst>
                </p14:cNvPr>
                <p14:cNvContentPartPr/>
                <p14:nvPr/>
              </p14:nvContentPartPr>
              <p14:xfrm>
                <a:off x="1987943" y="1227008"/>
                <a:ext cx="77040" cy="180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68DB849-445A-47F1-AF10-87B7A8C9869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978943" y="1218008"/>
                  <a:ext cx="946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6223865-B51B-4494-95F3-03E62BA8E73F}"/>
                    </a:ext>
                  </a:extLst>
                </p14:cNvPr>
                <p14:cNvContentPartPr/>
                <p14:nvPr/>
              </p14:nvContentPartPr>
              <p14:xfrm>
                <a:off x="2288903" y="1356608"/>
                <a:ext cx="136080" cy="106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6223865-B51B-4494-95F3-03E62BA8E73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279903" y="1347968"/>
                  <a:ext cx="15372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DD02B641-C39B-4A36-84F7-AA95F2648886}"/>
              </a:ext>
            </a:extLst>
          </p:cNvPr>
          <p:cNvGrpSpPr/>
          <p:nvPr/>
        </p:nvGrpSpPr>
        <p:grpSpPr>
          <a:xfrm>
            <a:off x="2678063" y="1090568"/>
            <a:ext cx="950040" cy="531720"/>
            <a:chOff x="2678063" y="1090568"/>
            <a:chExt cx="950040" cy="53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799F3F8-89C1-46DD-9DEF-F6F75A3E20A8}"/>
                    </a:ext>
                  </a:extLst>
                </p14:cNvPr>
                <p14:cNvContentPartPr/>
                <p14:nvPr/>
              </p14:nvContentPartPr>
              <p14:xfrm>
                <a:off x="2678063" y="1409168"/>
                <a:ext cx="206280" cy="244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799F3F8-89C1-46DD-9DEF-F6F75A3E20A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669423" y="1400528"/>
                  <a:ext cx="2239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A05D316-EBCE-4C00-9DB0-E77A56D72777}"/>
                    </a:ext>
                  </a:extLst>
                </p14:cNvPr>
                <p14:cNvContentPartPr/>
                <p14:nvPr/>
              </p14:nvContentPartPr>
              <p14:xfrm>
                <a:off x="3032303" y="1090568"/>
                <a:ext cx="189360" cy="2008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A05D316-EBCE-4C00-9DB0-E77A56D7277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23303" y="1081928"/>
                  <a:ext cx="2070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0AD9967-050F-4F8D-8FB2-A47240646AB5}"/>
                    </a:ext>
                  </a:extLst>
                </p14:cNvPr>
                <p14:cNvContentPartPr/>
                <p14:nvPr/>
              </p14:nvContentPartPr>
              <p14:xfrm>
                <a:off x="2996663" y="1344368"/>
                <a:ext cx="338760" cy="18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0AD9967-050F-4F8D-8FB2-A47240646AB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988023" y="1335728"/>
                  <a:ext cx="3564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495A8E2-6131-410A-8F2C-F1639F828DC7}"/>
                    </a:ext>
                  </a:extLst>
                </p14:cNvPr>
                <p14:cNvContentPartPr/>
                <p14:nvPr/>
              </p14:nvContentPartPr>
              <p14:xfrm>
                <a:off x="2996663" y="1445168"/>
                <a:ext cx="318960" cy="1598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495A8E2-6131-410A-8F2C-F1639F828DC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988023" y="1436168"/>
                  <a:ext cx="3366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347681C-256A-49C5-A720-E0B4B0B4C60B}"/>
                    </a:ext>
                  </a:extLst>
                </p14:cNvPr>
                <p14:cNvContentPartPr/>
                <p14:nvPr/>
              </p14:nvContentPartPr>
              <p14:xfrm>
                <a:off x="3214823" y="1462808"/>
                <a:ext cx="47880" cy="1594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347681C-256A-49C5-A720-E0B4B0B4C60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205823" y="1454168"/>
                  <a:ext cx="655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D67EEBDF-1E1F-4B0C-8022-A81220A0D520}"/>
                    </a:ext>
                  </a:extLst>
                </p14:cNvPr>
                <p14:cNvContentPartPr/>
                <p14:nvPr/>
              </p14:nvContentPartPr>
              <p14:xfrm>
                <a:off x="3427223" y="1274168"/>
                <a:ext cx="65160" cy="230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D67EEBDF-1E1F-4B0C-8022-A81220A0D52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18583" y="1265168"/>
                  <a:ext cx="828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13621F8-A0F8-448C-BE15-3E4AA9F3DEE5}"/>
                    </a:ext>
                  </a:extLst>
                </p14:cNvPr>
                <p14:cNvContentPartPr/>
                <p14:nvPr/>
              </p14:nvContentPartPr>
              <p14:xfrm>
                <a:off x="3456743" y="1291448"/>
                <a:ext cx="112320" cy="2109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13621F8-A0F8-448C-BE15-3E4AA9F3DEE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448103" y="1282448"/>
                  <a:ext cx="1299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B76C91B-13DE-4407-8AC7-7B9F78781857}"/>
                    </a:ext>
                  </a:extLst>
                </p14:cNvPr>
                <p14:cNvContentPartPr/>
                <p14:nvPr/>
              </p14:nvContentPartPr>
              <p14:xfrm>
                <a:off x="3486263" y="1203248"/>
                <a:ext cx="141840" cy="122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B76C91B-13DE-4407-8AC7-7B9F7878185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477623" y="1194608"/>
                  <a:ext cx="15948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DF0C20-ACF3-4A61-AE80-E9E0560CEDDA}"/>
              </a:ext>
            </a:extLst>
          </p:cNvPr>
          <p:cNvGrpSpPr/>
          <p:nvPr/>
        </p:nvGrpSpPr>
        <p:grpSpPr>
          <a:xfrm>
            <a:off x="3852023" y="1099208"/>
            <a:ext cx="1398600" cy="500040"/>
            <a:chOff x="3852023" y="1099208"/>
            <a:chExt cx="1398600" cy="50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E3270BC-2AE1-4AF9-9330-8B428CC7CEA5}"/>
                    </a:ext>
                  </a:extLst>
                </p14:cNvPr>
                <p14:cNvContentPartPr/>
                <p14:nvPr/>
              </p14:nvContentPartPr>
              <p14:xfrm>
                <a:off x="3869663" y="1415648"/>
                <a:ext cx="88920" cy="356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E3270BC-2AE1-4AF9-9330-8B428CC7CEA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861023" y="1407008"/>
                  <a:ext cx="1065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D5044EBE-2E19-413D-B026-6C82C5F399D1}"/>
                    </a:ext>
                  </a:extLst>
                </p14:cNvPr>
                <p14:cNvContentPartPr/>
                <p14:nvPr/>
              </p14:nvContentPartPr>
              <p14:xfrm>
                <a:off x="3852023" y="1480448"/>
                <a:ext cx="124200" cy="180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D5044EBE-2E19-413D-B026-6C82C5F399D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843383" y="1471808"/>
                  <a:ext cx="1418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5418B6B-E156-4AEA-BA6A-35A553628F1A}"/>
                    </a:ext>
                  </a:extLst>
                </p14:cNvPr>
                <p14:cNvContentPartPr/>
                <p14:nvPr/>
              </p14:nvContentPartPr>
              <p14:xfrm>
                <a:off x="4170623" y="1403768"/>
                <a:ext cx="88920" cy="356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5418B6B-E156-4AEA-BA6A-35A553628F1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161623" y="1395128"/>
                  <a:ext cx="1065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0322D66-29AB-4372-8346-13B0CDE94397}"/>
                    </a:ext>
                  </a:extLst>
                </p14:cNvPr>
                <p14:cNvContentPartPr/>
                <p14:nvPr/>
              </p14:nvContentPartPr>
              <p14:xfrm>
                <a:off x="4442063" y="1099208"/>
                <a:ext cx="153720" cy="1609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0322D66-29AB-4372-8346-13B0CDE9439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33063" y="1090208"/>
                  <a:ext cx="1713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B0FBF65-8DEC-4161-A0F1-D05C4059E49E}"/>
                    </a:ext>
                  </a:extLst>
                </p14:cNvPr>
                <p14:cNvContentPartPr/>
                <p14:nvPr/>
              </p14:nvContentPartPr>
              <p14:xfrm>
                <a:off x="4430183" y="1309448"/>
                <a:ext cx="330840" cy="180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B0FBF65-8DEC-4161-A0F1-D05C4059E49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421543" y="1300808"/>
                  <a:ext cx="348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075EE2A7-902C-4083-A841-00F9D1636B26}"/>
                    </a:ext>
                  </a:extLst>
                </p14:cNvPr>
                <p14:cNvContentPartPr/>
                <p14:nvPr/>
              </p14:nvContentPartPr>
              <p14:xfrm>
                <a:off x="4436303" y="1391888"/>
                <a:ext cx="304920" cy="2005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075EE2A7-902C-4083-A841-00F9D1636B2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427303" y="1383248"/>
                  <a:ext cx="3225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49C3C9E-8ED6-4EDB-8BF3-0C87E7B0984B}"/>
                    </a:ext>
                  </a:extLst>
                </p14:cNvPr>
                <p14:cNvContentPartPr/>
                <p14:nvPr/>
              </p14:nvContentPartPr>
              <p14:xfrm>
                <a:off x="4660223" y="1433288"/>
                <a:ext cx="35640" cy="1659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49C3C9E-8ED6-4EDB-8BF3-0C87E7B0984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651583" y="1424648"/>
                  <a:ext cx="532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346A49F-45C6-4DF3-A8BD-22035C4A8938}"/>
                    </a:ext>
                  </a:extLst>
                </p14:cNvPr>
                <p14:cNvContentPartPr/>
                <p14:nvPr/>
              </p14:nvContentPartPr>
              <p14:xfrm>
                <a:off x="4754543" y="1274168"/>
                <a:ext cx="224640" cy="259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346A49F-45C6-4DF3-A8BD-22035C4A893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745903" y="1265168"/>
                  <a:ext cx="2422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24DD56C-60CF-4418-9C19-9C602BFECF08}"/>
                    </a:ext>
                  </a:extLst>
                </p14:cNvPr>
                <p14:cNvContentPartPr/>
                <p14:nvPr/>
              </p14:nvContentPartPr>
              <p14:xfrm>
                <a:off x="5049743" y="1250408"/>
                <a:ext cx="54000" cy="2361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24DD56C-60CF-4418-9C19-9C602BFECF0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040743" y="1241768"/>
                  <a:ext cx="716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7E151B7-C6EE-4D5F-89B3-DCAEF4E27765}"/>
                    </a:ext>
                  </a:extLst>
                </p14:cNvPr>
                <p14:cNvContentPartPr/>
                <p14:nvPr/>
              </p14:nvContentPartPr>
              <p14:xfrm>
                <a:off x="5208863" y="1268048"/>
                <a:ext cx="41760" cy="2246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7E151B7-C6EE-4D5F-89B3-DCAEF4E2776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200223" y="1259408"/>
                  <a:ext cx="594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C7468E0-29FA-4FE8-9915-912B28894C06}"/>
                    </a:ext>
                  </a:extLst>
                </p14:cNvPr>
                <p14:cNvContentPartPr/>
                <p14:nvPr/>
              </p14:nvContentPartPr>
              <p14:xfrm>
                <a:off x="5108783" y="1362728"/>
                <a:ext cx="88920" cy="18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C7468E0-29FA-4FE8-9915-912B28894C0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099783" y="1353728"/>
                  <a:ext cx="1065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C3A7A39-2FCF-402C-8355-E0E1A449157D}"/>
                    </a:ext>
                  </a:extLst>
                </p14:cNvPr>
                <p14:cNvContentPartPr/>
                <p14:nvPr/>
              </p14:nvContentPartPr>
              <p14:xfrm>
                <a:off x="5161703" y="1185608"/>
                <a:ext cx="82800" cy="180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C3A7A39-2FCF-402C-8355-E0E1A449157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53063" y="1176608"/>
                  <a:ext cx="100440" cy="3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56411E98-A95B-4638-8CBB-858444143C96}"/>
                  </a:ext>
                </a:extLst>
              </p14:cNvPr>
              <p14:cNvContentPartPr/>
              <p14:nvPr/>
            </p14:nvContentPartPr>
            <p14:xfrm>
              <a:off x="5480303" y="1356608"/>
              <a:ext cx="71280" cy="1800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56411E98-A95B-4638-8CBB-858444143C96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471663" y="1347968"/>
                <a:ext cx="889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E358FB4F-9BF6-4C26-81BB-3D89E9612DB7}"/>
                  </a:ext>
                </a:extLst>
              </p14:cNvPr>
              <p14:cNvContentPartPr/>
              <p14:nvPr/>
            </p14:nvContentPartPr>
            <p14:xfrm>
              <a:off x="5486063" y="1427528"/>
              <a:ext cx="130320" cy="1800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E358FB4F-9BF6-4C26-81BB-3D89E9612DB7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477423" y="1418528"/>
                <a:ext cx="1479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AAB04C22-C45D-47F7-AFFA-2138DCC6A2F7}"/>
                  </a:ext>
                </a:extLst>
              </p14:cNvPr>
              <p14:cNvContentPartPr/>
              <p14:nvPr/>
            </p14:nvContentPartPr>
            <p14:xfrm>
              <a:off x="6872423" y="1061408"/>
              <a:ext cx="153720" cy="190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AAB04C22-C45D-47F7-AFFA-2138DCC6A2F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863783" y="1052408"/>
                <a:ext cx="171360" cy="3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F25BC3F-2710-42D8-88F5-DD46A7C67487}"/>
              </a:ext>
            </a:extLst>
          </p:cNvPr>
          <p:cNvGrpSpPr/>
          <p:nvPr/>
        </p:nvGrpSpPr>
        <p:grpSpPr>
          <a:xfrm>
            <a:off x="1250663" y="1929008"/>
            <a:ext cx="879480" cy="324720"/>
            <a:chOff x="1250663" y="1929008"/>
            <a:chExt cx="879480" cy="32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B1ACAA5-70C7-43B9-8B0E-DC7E0F917801}"/>
                    </a:ext>
                  </a:extLst>
                </p14:cNvPr>
                <p14:cNvContentPartPr/>
                <p14:nvPr/>
              </p14:nvContentPartPr>
              <p14:xfrm>
                <a:off x="1250663" y="2005328"/>
                <a:ext cx="283680" cy="2188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B1ACAA5-70C7-43B9-8B0E-DC7E0F91780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241663" y="1996688"/>
                  <a:ext cx="3013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1E24768-5480-4722-811F-E871C26CE849}"/>
                    </a:ext>
                  </a:extLst>
                </p14:cNvPr>
                <p14:cNvContentPartPr/>
                <p14:nvPr/>
              </p14:nvContentPartPr>
              <p14:xfrm>
                <a:off x="1575023" y="2040968"/>
                <a:ext cx="171360" cy="1598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1E24768-5480-4722-811F-E871C26CE84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566023" y="2032328"/>
                  <a:ext cx="1890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DDEFAB7-1F8A-493A-9852-35CC1224C2C2}"/>
                    </a:ext>
                  </a:extLst>
                </p14:cNvPr>
                <p14:cNvContentPartPr/>
                <p14:nvPr/>
              </p14:nvContentPartPr>
              <p14:xfrm>
                <a:off x="1568903" y="2035208"/>
                <a:ext cx="153720" cy="1774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DDEFAB7-1F8A-493A-9852-35CC1224C2C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560263" y="2026208"/>
                  <a:ext cx="1713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7E3C5DD2-7829-472B-B1D0-5C8FACA955F9}"/>
                    </a:ext>
                  </a:extLst>
                </p14:cNvPr>
                <p14:cNvContentPartPr/>
                <p14:nvPr/>
              </p14:nvContentPartPr>
              <p14:xfrm>
                <a:off x="1875983" y="1999568"/>
                <a:ext cx="29880" cy="212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7E3C5DD2-7829-472B-B1D0-5C8FACA955F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866983" y="1990928"/>
                  <a:ext cx="475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62D1C58-B845-402C-8E47-AD8A08F48C4B}"/>
                    </a:ext>
                  </a:extLst>
                </p14:cNvPr>
                <p14:cNvContentPartPr/>
                <p14:nvPr/>
              </p14:nvContentPartPr>
              <p14:xfrm>
                <a:off x="2046983" y="1987688"/>
                <a:ext cx="29520" cy="266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62D1C58-B845-402C-8E47-AD8A08F48C4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037983" y="1979048"/>
                  <a:ext cx="47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A179B16-C551-47A9-905D-47E76BE8B782}"/>
                    </a:ext>
                  </a:extLst>
                </p14:cNvPr>
                <p14:cNvContentPartPr/>
                <p14:nvPr/>
              </p14:nvContentPartPr>
              <p14:xfrm>
                <a:off x="1869863" y="2152928"/>
                <a:ext cx="171360" cy="241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A179B16-C551-47A9-905D-47E76BE8B78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861223" y="2144288"/>
                  <a:ext cx="1890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312F634-B2C0-4F80-8894-1F1BB53FECC8}"/>
                    </a:ext>
                  </a:extLst>
                </p14:cNvPr>
                <p14:cNvContentPartPr/>
                <p14:nvPr/>
              </p14:nvContentPartPr>
              <p14:xfrm>
                <a:off x="1982183" y="1929008"/>
                <a:ext cx="147960" cy="241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312F634-B2C0-4F80-8894-1F1BB53FECC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973183" y="1920008"/>
                  <a:ext cx="16560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502D5773-ADBA-4E7F-BEFE-E7782E5DD56E}"/>
                  </a:ext>
                </a:extLst>
              </p14:cNvPr>
              <p14:cNvContentPartPr/>
              <p14:nvPr/>
            </p14:nvContentPartPr>
            <p14:xfrm>
              <a:off x="2412743" y="2100008"/>
              <a:ext cx="147960" cy="8892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02D5773-ADBA-4E7F-BEFE-E7782E5DD56E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403743" y="2091008"/>
                <a:ext cx="165600" cy="10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1" name="Group 210">
            <a:extLst>
              <a:ext uri="{FF2B5EF4-FFF2-40B4-BE49-F238E27FC236}">
                <a16:creationId xmlns:a16="http://schemas.microsoft.com/office/drawing/2014/main" id="{9865B14F-1F96-4FF8-98FE-D6FA36423ABA}"/>
              </a:ext>
            </a:extLst>
          </p:cNvPr>
          <p:cNvGrpSpPr/>
          <p:nvPr/>
        </p:nvGrpSpPr>
        <p:grpSpPr>
          <a:xfrm>
            <a:off x="2908103" y="1775648"/>
            <a:ext cx="1261800" cy="605880"/>
            <a:chOff x="2908103" y="1775648"/>
            <a:chExt cx="1261800" cy="60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91DCBB2-770B-4126-A880-1AE995D81D76}"/>
                    </a:ext>
                  </a:extLst>
                </p14:cNvPr>
                <p14:cNvContentPartPr/>
                <p14:nvPr/>
              </p14:nvContentPartPr>
              <p14:xfrm>
                <a:off x="2919983" y="1822808"/>
                <a:ext cx="336600" cy="1872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91DCBB2-770B-4126-A880-1AE995D81D7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911343" y="1813808"/>
                  <a:ext cx="35424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7BDC9D6-1A39-40F5-8A80-87B05650E850}"/>
                    </a:ext>
                  </a:extLst>
                </p14:cNvPr>
                <p14:cNvContentPartPr/>
                <p14:nvPr/>
              </p14:nvContentPartPr>
              <p14:xfrm>
                <a:off x="3191783" y="1845848"/>
                <a:ext cx="223920" cy="1652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7BDC9D6-1A39-40F5-8A80-87B05650E85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182783" y="1837208"/>
                  <a:ext cx="2415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D37BD9C-769D-4C7B-8940-20653C6554FA}"/>
                    </a:ext>
                  </a:extLst>
                </p14:cNvPr>
                <p14:cNvContentPartPr/>
                <p14:nvPr/>
              </p14:nvContentPartPr>
              <p14:xfrm>
                <a:off x="3238583" y="1775648"/>
                <a:ext cx="147960" cy="180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D37BD9C-769D-4C7B-8940-20653C6554F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229583" y="1766648"/>
                  <a:ext cx="1656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09290DF-5F5F-4BBB-BA99-4672B202A1B9}"/>
                    </a:ext>
                  </a:extLst>
                </p14:cNvPr>
                <p14:cNvContentPartPr/>
                <p14:nvPr/>
              </p14:nvContentPartPr>
              <p14:xfrm>
                <a:off x="2908103" y="2046728"/>
                <a:ext cx="631440" cy="651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09290DF-5F5F-4BBB-BA99-4672B202A1B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899463" y="2038088"/>
                  <a:ext cx="6490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7368F672-DEA2-4181-B7C2-D6DC7BE5C77B}"/>
                    </a:ext>
                  </a:extLst>
                </p14:cNvPr>
                <p14:cNvContentPartPr/>
                <p14:nvPr/>
              </p14:nvContentPartPr>
              <p14:xfrm>
                <a:off x="3072983" y="2176688"/>
                <a:ext cx="300240" cy="2048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7368F672-DEA2-4181-B7C2-D6DC7BE5C77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063983" y="2167688"/>
                  <a:ext cx="3178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B2A33E6-3DD9-4BEE-8273-88B923B45066}"/>
                    </a:ext>
                  </a:extLst>
                </p14:cNvPr>
                <p14:cNvContentPartPr/>
                <p14:nvPr/>
              </p14:nvContentPartPr>
              <p14:xfrm>
                <a:off x="3268103" y="2200448"/>
                <a:ext cx="77040" cy="1540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B2A33E6-3DD9-4BEE-8273-88B923B4506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259103" y="2191448"/>
                  <a:ext cx="946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EE3C8226-DF04-46DA-93A5-390A4511288A}"/>
                    </a:ext>
                  </a:extLst>
                </p14:cNvPr>
                <p14:cNvContentPartPr/>
                <p14:nvPr/>
              </p14:nvContentPartPr>
              <p14:xfrm>
                <a:off x="3651503" y="1999568"/>
                <a:ext cx="218520" cy="2070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EE3C8226-DF04-46DA-93A5-390A4511288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642863" y="1990928"/>
                  <a:ext cx="2361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E7F3AADA-1FD2-45F1-8E06-ED352F56CECA}"/>
                    </a:ext>
                  </a:extLst>
                </p14:cNvPr>
                <p14:cNvContentPartPr/>
                <p14:nvPr/>
              </p14:nvContentPartPr>
              <p14:xfrm>
                <a:off x="3946343" y="1989848"/>
                <a:ext cx="223560" cy="2170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E7F3AADA-1FD2-45F1-8E06-ED352F56CEC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937703" y="1981208"/>
                  <a:ext cx="2412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64C3D435-DCDF-4E14-AD15-F46919A1FE23}"/>
                    </a:ext>
                  </a:extLst>
                </p14:cNvPr>
                <p14:cNvContentPartPr/>
                <p14:nvPr/>
              </p14:nvContentPartPr>
              <p14:xfrm>
                <a:off x="4017263" y="1887608"/>
                <a:ext cx="106560" cy="61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64C3D435-DCDF-4E14-AD15-F46919A1FE2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08623" y="1878968"/>
                  <a:ext cx="12420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4DB076B4-F240-481D-A59C-CC6962B7E1D2}"/>
              </a:ext>
            </a:extLst>
          </p:cNvPr>
          <p:cNvGrpSpPr/>
          <p:nvPr/>
        </p:nvGrpSpPr>
        <p:grpSpPr>
          <a:xfrm>
            <a:off x="4465463" y="2017568"/>
            <a:ext cx="183240" cy="106560"/>
            <a:chOff x="4465463" y="2017568"/>
            <a:chExt cx="183240" cy="1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B5B03AC8-1D33-4619-B5C4-DD24C74C23FC}"/>
                    </a:ext>
                  </a:extLst>
                </p14:cNvPr>
                <p14:cNvContentPartPr/>
                <p14:nvPr/>
              </p14:nvContentPartPr>
              <p14:xfrm>
                <a:off x="4465463" y="2017568"/>
                <a:ext cx="141840" cy="61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B5B03AC8-1D33-4619-B5C4-DD24C74C23FC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456823" y="2008568"/>
                  <a:ext cx="1594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9A1543C-0501-4ADE-BBE4-05E7260583FC}"/>
                    </a:ext>
                  </a:extLst>
                </p14:cNvPr>
                <p14:cNvContentPartPr/>
                <p14:nvPr/>
              </p14:nvContentPartPr>
              <p14:xfrm>
                <a:off x="4465463" y="2094248"/>
                <a:ext cx="183240" cy="298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9A1543C-0501-4ADE-BBE4-05E7260583F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456823" y="2085248"/>
                  <a:ext cx="200880" cy="4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DFC3B821-DFF3-4C4E-A8A6-6D6F4DD048DC}"/>
                  </a:ext>
                </a:extLst>
              </p14:cNvPr>
              <p14:cNvContentPartPr/>
              <p14:nvPr/>
            </p14:nvContentPartPr>
            <p14:xfrm>
              <a:off x="6052343" y="1804808"/>
              <a:ext cx="118440" cy="1800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DFC3B821-DFF3-4C4E-A8A6-6D6F4DD048DC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6043703" y="1796168"/>
                <a:ext cx="136080" cy="3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2" name="Group 231">
            <a:extLst>
              <a:ext uri="{FF2B5EF4-FFF2-40B4-BE49-F238E27FC236}">
                <a16:creationId xmlns:a16="http://schemas.microsoft.com/office/drawing/2014/main" id="{E10E7153-E66F-450F-B061-C14E6B7F08B0}"/>
              </a:ext>
            </a:extLst>
          </p:cNvPr>
          <p:cNvGrpSpPr/>
          <p:nvPr/>
        </p:nvGrpSpPr>
        <p:grpSpPr>
          <a:xfrm>
            <a:off x="4949303" y="1911368"/>
            <a:ext cx="1891800" cy="383040"/>
            <a:chOff x="4949303" y="1911368"/>
            <a:chExt cx="189180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18E93F2-C43B-4931-A147-1867E1798DAD}"/>
                    </a:ext>
                  </a:extLst>
                </p14:cNvPr>
                <p14:cNvContentPartPr/>
                <p14:nvPr/>
              </p14:nvContentPartPr>
              <p14:xfrm>
                <a:off x="4949303" y="2011448"/>
                <a:ext cx="159840" cy="2829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18E93F2-C43B-4931-A147-1867E1798DA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940663" y="2002448"/>
                  <a:ext cx="17748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02CBB184-6C4D-4001-AE5D-F4635B1FE80F}"/>
                    </a:ext>
                  </a:extLst>
                </p14:cNvPr>
                <p14:cNvContentPartPr/>
                <p14:nvPr/>
              </p14:nvContentPartPr>
              <p14:xfrm>
                <a:off x="5096903" y="1952408"/>
                <a:ext cx="18000" cy="122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02CBB184-6C4D-4001-AE5D-F4635B1FE80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087903" y="1943768"/>
                  <a:ext cx="356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E009C94E-2DC0-430E-AA54-935D347E3D92}"/>
                    </a:ext>
                  </a:extLst>
                </p14:cNvPr>
                <p14:cNvContentPartPr/>
                <p14:nvPr/>
              </p14:nvContentPartPr>
              <p14:xfrm>
                <a:off x="5225783" y="1993448"/>
                <a:ext cx="252360" cy="1544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E009C94E-2DC0-430E-AA54-935D347E3D9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217143" y="1984808"/>
                  <a:ext cx="2700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FD303141-1FDB-45F0-83E4-4B728D6C4A64}"/>
                    </a:ext>
                  </a:extLst>
                </p14:cNvPr>
                <p14:cNvContentPartPr/>
                <p14:nvPr/>
              </p14:nvContentPartPr>
              <p14:xfrm>
                <a:off x="5627903" y="1957808"/>
                <a:ext cx="112320" cy="1839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FD303141-1FDB-45F0-83E4-4B728D6C4A6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618903" y="1948808"/>
                  <a:ext cx="1299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A2898B72-AE1B-49EE-BCF7-596E9B86FCD1}"/>
                    </a:ext>
                  </a:extLst>
                </p14:cNvPr>
                <p14:cNvContentPartPr/>
                <p14:nvPr/>
              </p14:nvContentPartPr>
              <p14:xfrm>
                <a:off x="5621783" y="2064728"/>
                <a:ext cx="35640" cy="61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A2898B72-AE1B-49EE-BCF7-596E9B86FCD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613143" y="2055728"/>
                  <a:ext cx="532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68CC1132-9CBB-4D00-8620-4B5CFA0F6B9D}"/>
                    </a:ext>
                  </a:extLst>
                </p14:cNvPr>
                <p14:cNvContentPartPr/>
                <p14:nvPr/>
              </p14:nvContentPartPr>
              <p14:xfrm>
                <a:off x="5616023" y="2064728"/>
                <a:ext cx="94680" cy="244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68CC1132-9CBB-4D00-8620-4B5CFA0F6B9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607023" y="2055728"/>
                  <a:ext cx="1123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6E607E6F-DE3E-488C-98D3-A73EFEC60F32}"/>
                    </a:ext>
                  </a:extLst>
                </p14:cNvPr>
                <p14:cNvContentPartPr/>
                <p14:nvPr/>
              </p14:nvContentPartPr>
              <p14:xfrm>
                <a:off x="5933903" y="1911368"/>
                <a:ext cx="248760" cy="2718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6E607E6F-DE3E-488C-98D3-A73EFEC60F3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925263" y="1902368"/>
                  <a:ext cx="2664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111E44C-B87B-44F0-AD52-7B5E830B584F}"/>
                    </a:ext>
                  </a:extLst>
                </p14:cNvPr>
                <p14:cNvContentPartPr/>
                <p14:nvPr/>
              </p14:nvContentPartPr>
              <p14:xfrm>
                <a:off x="5942543" y="2093888"/>
                <a:ext cx="169920" cy="122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111E44C-B87B-44F0-AD52-7B5E830B584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933543" y="2085248"/>
                  <a:ext cx="187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84E81FFB-B5D9-477C-AABF-D012020BFCB9}"/>
                    </a:ext>
                  </a:extLst>
                </p14:cNvPr>
                <p14:cNvContentPartPr/>
                <p14:nvPr/>
              </p14:nvContentPartPr>
              <p14:xfrm>
                <a:off x="6371303" y="1981928"/>
                <a:ext cx="195120" cy="61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84E81FFB-B5D9-477C-AABF-D012020BFCB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362303" y="1973288"/>
                  <a:ext cx="212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DCAFE811-0A8E-4CA9-AFF6-20A87CF847DF}"/>
                    </a:ext>
                  </a:extLst>
                </p14:cNvPr>
                <p14:cNvContentPartPr/>
                <p14:nvPr/>
              </p14:nvContentPartPr>
              <p14:xfrm>
                <a:off x="6447983" y="1946648"/>
                <a:ext cx="65160" cy="1537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DCAFE811-0A8E-4CA9-AFF6-20A87CF847D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438983" y="1937648"/>
                  <a:ext cx="828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A3DAE196-04FE-417E-B446-6099457B08A7}"/>
                    </a:ext>
                  </a:extLst>
                </p14:cNvPr>
                <p14:cNvContentPartPr/>
                <p14:nvPr/>
              </p14:nvContentPartPr>
              <p14:xfrm>
                <a:off x="6659663" y="1922888"/>
                <a:ext cx="181440" cy="2372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A3DAE196-04FE-417E-B446-6099457B08A7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651023" y="1914248"/>
                  <a:ext cx="199080" cy="25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7507A441-A461-4831-B7AA-61E6B051295F}"/>
                  </a:ext>
                </a:extLst>
              </p14:cNvPr>
              <p14:cNvContentPartPr/>
              <p14:nvPr/>
            </p14:nvContentPartPr>
            <p14:xfrm>
              <a:off x="6778103" y="1810928"/>
              <a:ext cx="77040" cy="612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7507A441-A461-4831-B7AA-61E6B051295F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6769463" y="1801928"/>
                <a:ext cx="946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573B2AE1-8337-433A-BEAD-A3677FA97DA3}"/>
                  </a:ext>
                </a:extLst>
              </p14:cNvPr>
              <p14:cNvContentPartPr/>
              <p14:nvPr/>
            </p14:nvContentPartPr>
            <p14:xfrm>
              <a:off x="7067183" y="2147168"/>
              <a:ext cx="24120" cy="5328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573B2AE1-8337-433A-BEAD-A3677FA97DA3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058543" y="2138528"/>
                <a:ext cx="41760" cy="7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3" name="Group 242">
            <a:extLst>
              <a:ext uri="{FF2B5EF4-FFF2-40B4-BE49-F238E27FC236}">
                <a16:creationId xmlns:a16="http://schemas.microsoft.com/office/drawing/2014/main" id="{7734C146-C217-4211-ADC5-3F07F262EDDD}"/>
              </a:ext>
            </a:extLst>
          </p:cNvPr>
          <p:cNvGrpSpPr/>
          <p:nvPr/>
        </p:nvGrpSpPr>
        <p:grpSpPr>
          <a:xfrm>
            <a:off x="7686743" y="1787168"/>
            <a:ext cx="950040" cy="325440"/>
            <a:chOff x="7686743" y="1787168"/>
            <a:chExt cx="950040" cy="32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0BBFEF12-83AA-4A1F-99BD-4C434B6984D0}"/>
                    </a:ext>
                  </a:extLst>
                </p14:cNvPr>
                <p14:cNvContentPartPr/>
                <p14:nvPr/>
              </p14:nvContentPartPr>
              <p14:xfrm>
                <a:off x="7728143" y="1900568"/>
                <a:ext cx="65160" cy="1411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0BBFEF12-83AA-4A1F-99BD-4C434B6984D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719143" y="1891568"/>
                  <a:ext cx="828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4A0195E5-F5A0-427E-AFF3-BCE35C79FD98}"/>
                    </a:ext>
                  </a:extLst>
                </p14:cNvPr>
                <p14:cNvContentPartPr/>
                <p14:nvPr/>
              </p14:nvContentPartPr>
              <p14:xfrm>
                <a:off x="7686743" y="1863488"/>
                <a:ext cx="201960" cy="1954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4A0195E5-F5A0-427E-AFF3-BCE35C79FD9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677743" y="1854488"/>
                  <a:ext cx="2196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55145B1D-6D80-45D8-B545-7D47E14EADAC}"/>
                    </a:ext>
                  </a:extLst>
                </p14:cNvPr>
                <p14:cNvContentPartPr/>
                <p14:nvPr/>
              </p14:nvContentPartPr>
              <p14:xfrm>
                <a:off x="7798703" y="1793288"/>
                <a:ext cx="271800" cy="1479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55145B1D-6D80-45D8-B545-7D47E14EADAC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790063" y="1784288"/>
                  <a:ext cx="2894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46C52FF3-EDF8-47AA-9CB3-91A07177FC2F}"/>
                    </a:ext>
                  </a:extLst>
                </p14:cNvPr>
                <p14:cNvContentPartPr/>
                <p14:nvPr/>
              </p14:nvContentPartPr>
              <p14:xfrm>
                <a:off x="8028743" y="1988048"/>
                <a:ext cx="82800" cy="61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46C52FF3-EDF8-47AA-9CB3-91A07177FC2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020103" y="1979048"/>
                  <a:ext cx="100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1FB70AD3-AE6D-4573-94F6-CCA84993E4BC}"/>
                    </a:ext>
                  </a:extLst>
                </p14:cNvPr>
                <p14:cNvContentPartPr/>
                <p14:nvPr/>
              </p14:nvContentPartPr>
              <p14:xfrm>
                <a:off x="8258423" y="1917128"/>
                <a:ext cx="71640" cy="1360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1FB70AD3-AE6D-4573-94F6-CCA84993E4B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249783" y="1908128"/>
                  <a:ext cx="892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55503CF1-9A5D-4128-88A9-3393BD11F76B}"/>
                    </a:ext>
                  </a:extLst>
                </p14:cNvPr>
                <p14:cNvContentPartPr/>
                <p14:nvPr/>
              </p14:nvContentPartPr>
              <p14:xfrm>
                <a:off x="8264903" y="1999568"/>
                <a:ext cx="94680" cy="241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55503CF1-9A5D-4128-88A9-3393BD11F76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255903" y="1990928"/>
                  <a:ext cx="1123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3CE429B6-38DC-4967-860F-0542E5AA4221}"/>
                    </a:ext>
                  </a:extLst>
                </p14:cNvPr>
                <p14:cNvContentPartPr/>
                <p14:nvPr/>
              </p14:nvContentPartPr>
              <p14:xfrm>
                <a:off x="8500343" y="1840088"/>
                <a:ext cx="136440" cy="2725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3CE429B6-38DC-4967-860F-0542E5AA422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491343" y="1831448"/>
                  <a:ext cx="1540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C4B1B58F-5AA1-4E85-BF5A-5EF8419E5414}"/>
                    </a:ext>
                  </a:extLst>
                </p14:cNvPr>
                <p14:cNvContentPartPr/>
                <p14:nvPr/>
              </p14:nvContentPartPr>
              <p14:xfrm>
                <a:off x="8512583" y="1787168"/>
                <a:ext cx="106560" cy="2127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C4B1B58F-5AA1-4E85-BF5A-5EF8419E541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503943" y="1778528"/>
                  <a:ext cx="124200" cy="23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2FCC5C13-4AB1-4E8A-B933-2152EEFB4228}"/>
                  </a:ext>
                </a:extLst>
              </p14:cNvPr>
              <p14:cNvContentPartPr/>
              <p14:nvPr/>
            </p14:nvContentPartPr>
            <p14:xfrm>
              <a:off x="7131983" y="1492328"/>
              <a:ext cx="71280" cy="5940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2FCC5C13-4AB1-4E8A-B933-2152EEFB4228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7123343" y="1483688"/>
                <a:ext cx="8892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2" name="Group 251">
            <a:extLst>
              <a:ext uri="{FF2B5EF4-FFF2-40B4-BE49-F238E27FC236}">
                <a16:creationId xmlns:a16="http://schemas.microsoft.com/office/drawing/2014/main" id="{B6F1AAB0-4235-41F3-AE0B-5170400E8096}"/>
              </a:ext>
            </a:extLst>
          </p:cNvPr>
          <p:cNvGrpSpPr/>
          <p:nvPr/>
        </p:nvGrpSpPr>
        <p:grpSpPr>
          <a:xfrm>
            <a:off x="7769183" y="931808"/>
            <a:ext cx="979560" cy="413280"/>
            <a:chOff x="7769183" y="931808"/>
            <a:chExt cx="979560" cy="41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04F39104-B496-46F9-A1FF-9B94709A4781}"/>
                    </a:ext>
                  </a:extLst>
                </p14:cNvPr>
                <p14:cNvContentPartPr/>
                <p14:nvPr/>
              </p14:nvContentPartPr>
              <p14:xfrm>
                <a:off x="7769183" y="1076528"/>
                <a:ext cx="41760" cy="1785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04F39104-B496-46F9-A1FF-9B94709A478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760543" y="1067528"/>
                  <a:ext cx="594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18AA4696-2ECB-46FE-9440-B1AAF0367143}"/>
                    </a:ext>
                  </a:extLst>
                </p14:cNvPr>
                <p14:cNvContentPartPr/>
                <p14:nvPr/>
              </p14:nvContentPartPr>
              <p14:xfrm>
                <a:off x="7798703" y="1073288"/>
                <a:ext cx="124200" cy="2077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18AA4696-2ECB-46FE-9440-B1AAF036714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789703" y="1064648"/>
                  <a:ext cx="1418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0BAEB1D-9258-4A92-B560-E9B8ADA6BD8A}"/>
                    </a:ext>
                  </a:extLst>
                </p14:cNvPr>
                <p14:cNvContentPartPr/>
                <p14:nvPr/>
              </p14:nvContentPartPr>
              <p14:xfrm>
                <a:off x="7828223" y="1014608"/>
                <a:ext cx="112320" cy="122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0BAEB1D-9258-4A92-B560-E9B8ADA6BD8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819583" y="1005608"/>
                  <a:ext cx="129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19C06E62-2040-499B-99CF-D3E014790757}"/>
                    </a:ext>
                  </a:extLst>
                </p14:cNvPr>
                <p14:cNvContentPartPr/>
                <p14:nvPr/>
              </p14:nvContentPartPr>
              <p14:xfrm>
                <a:off x="8075903" y="1079408"/>
                <a:ext cx="130320" cy="10080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19C06E62-2040-499B-99CF-D3E01479075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067263" y="1070408"/>
                  <a:ext cx="1479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5FEBD468-2F43-4C8E-A44E-68BC0CD90625}"/>
                    </a:ext>
                  </a:extLst>
                </p14:cNvPr>
                <p14:cNvContentPartPr/>
                <p14:nvPr/>
              </p14:nvContentPartPr>
              <p14:xfrm>
                <a:off x="8194343" y="1116488"/>
                <a:ext cx="294840" cy="2286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5FEBD468-2F43-4C8E-A44E-68BC0CD9062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185703" y="1107848"/>
                  <a:ext cx="3124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CD886A7D-BD3C-4916-B3E0-C2132137CA90}"/>
                    </a:ext>
                  </a:extLst>
                </p14:cNvPr>
                <p14:cNvContentPartPr/>
                <p14:nvPr/>
              </p14:nvContentPartPr>
              <p14:xfrm>
                <a:off x="8530223" y="1049888"/>
                <a:ext cx="6120" cy="2070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CD886A7D-BD3C-4916-B3E0-C2132137CA9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521583" y="1041248"/>
                  <a:ext cx="237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F962B540-6E95-490F-BB5E-C218D34BC122}"/>
                    </a:ext>
                  </a:extLst>
                </p14:cNvPr>
                <p14:cNvContentPartPr/>
                <p14:nvPr/>
              </p14:nvContentPartPr>
              <p14:xfrm>
                <a:off x="8530223" y="1032248"/>
                <a:ext cx="141840" cy="2127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F962B540-6E95-490F-BB5E-C218D34BC122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521583" y="1023248"/>
                  <a:ext cx="1594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D20084FE-B7C7-45D4-9F75-CC5A6242F984}"/>
                    </a:ext>
                  </a:extLst>
                </p14:cNvPr>
                <p14:cNvContentPartPr/>
                <p14:nvPr/>
              </p14:nvContentPartPr>
              <p14:xfrm>
                <a:off x="8636423" y="931808"/>
                <a:ext cx="112320" cy="298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D20084FE-B7C7-45D4-9F75-CC5A6242F98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627783" y="923168"/>
                  <a:ext cx="12996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C8C5E36A-D04E-4A71-BB04-BB1CB42B0D54}"/>
              </a:ext>
            </a:extLst>
          </p:cNvPr>
          <p:cNvGrpSpPr/>
          <p:nvPr/>
        </p:nvGrpSpPr>
        <p:grpSpPr>
          <a:xfrm>
            <a:off x="1323383" y="2536688"/>
            <a:ext cx="1656360" cy="378000"/>
            <a:chOff x="1323383" y="2536688"/>
            <a:chExt cx="165636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0E78B14D-0530-4875-AC90-09B71077BF25}"/>
                    </a:ext>
                  </a:extLst>
                </p14:cNvPr>
                <p14:cNvContentPartPr/>
                <p14:nvPr/>
              </p14:nvContentPartPr>
              <p14:xfrm>
                <a:off x="1323383" y="2650448"/>
                <a:ext cx="263520" cy="1850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0E78B14D-0530-4875-AC90-09B71077BF2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314743" y="2641808"/>
                  <a:ext cx="2811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6DCD3E11-AB86-4E8E-93FD-B69C516F3CF7}"/>
                    </a:ext>
                  </a:extLst>
                </p14:cNvPr>
                <p14:cNvContentPartPr/>
                <p14:nvPr/>
              </p14:nvContentPartPr>
              <p14:xfrm>
                <a:off x="1681223" y="2731088"/>
                <a:ext cx="41760" cy="241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6DCD3E11-AB86-4E8E-93FD-B69C516F3CF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672223" y="2722448"/>
                  <a:ext cx="594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3277730B-277D-4C36-8667-E9C4F8EB56C5}"/>
                    </a:ext>
                  </a:extLst>
                </p14:cNvPr>
                <p14:cNvContentPartPr/>
                <p14:nvPr/>
              </p14:nvContentPartPr>
              <p14:xfrm>
                <a:off x="1833863" y="2654408"/>
                <a:ext cx="113040" cy="1717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3277730B-277D-4C36-8667-E9C4F8EB56C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825223" y="2645408"/>
                  <a:ext cx="1306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65C9C801-BF85-44D0-B718-C7017A99218B}"/>
                    </a:ext>
                  </a:extLst>
                </p14:cNvPr>
                <p14:cNvContentPartPr/>
                <p14:nvPr/>
              </p14:nvContentPartPr>
              <p14:xfrm>
                <a:off x="1805063" y="2737208"/>
                <a:ext cx="153720" cy="61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65C9C801-BF85-44D0-B718-C7017A99218B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796063" y="2728208"/>
                  <a:ext cx="1713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6BFFE413-A64D-4EC3-A28D-CD293E6A2CF2}"/>
                    </a:ext>
                  </a:extLst>
                </p14:cNvPr>
                <p14:cNvContentPartPr/>
                <p14:nvPr/>
              </p14:nvContentPartPr>
              <p14:xfrm>
                <a:off x="2037263" y="2642528"/>
                <a:ext cx="264240" cy="2430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6BFFE413-A64D-4EC3-A28D-CD293E6A2CF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028623" y="2633888"/>
                  <a:ext cx="28188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3C057871-7058-410F-96E6-17B23EFFBC30}"/>
                    </a:ext>
                  </a:extLst>
                </p14:cNvPr>
                <p14:cNvContentPartPr/>
                <p14:nvPr/>
              </p14:nvContentPartPr>
              <p14:xfrm>
                <a:off x="2040863" y="2742968"/>
                <a:ext cx="171360" cy="532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3C057871-7058-410F-96E6-17B23EFFBC3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032223" y="2734328"/>
                  <a:ext cx="18900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7805CC36-221D-458D-9095-55E4B267A238}"/>
                    </a:ext>
                  </a:extLst>
                </p14:cNvPr>
                <p14:cNvContentPartPr/>
                <p14:nvPr/>
              </p14:nvContentPartPr>
              <p14:xfrm>
                <a:off x="2176583" y="2536688"/>
                <a:ext cx="371880" cy="1537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7805CC36-221D-458D-9095-55E4B267A23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167943" y="2527688"/>
                  <a:ext cx="3895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C59F4C07-54ED-4B27-8368-93F1CEB80209}"/>
                    </a:ext>
                  </a:extLst>
                </p14:cNvPr>
                <p14:cNvContentPartPr/>
                <p14:nvPr/>
              </p14:nvContentPartPr>
              <p14:xfrm>
                <a:off x="2459903" y="2737208"/>
                <a:ext cx="88920" cy="180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C59F4C07-54ED-4B27-8368-93F1CEB8020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450903" y="2728208"/>
                  <a:ext cx="1065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D4FFA50-C7C9-448E-8829-18A92230AF27}"/>
                    </a:ext>
                  </a:extLst>
                </p14:cNvPr>
                <p14:cNvContentPartPr/>
                <p14:nvPr/>
              </p14:nvContentPartPr>
              <p14:xfrm>
                <a:off x="2748623" y="2648648"/>
                <a:ext cx="231120" cy="2660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D4FFA50-C7C9-448E-8829-18A92230AF2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739983" y="2639648"/>
                  <a:ext cx="248760" cy="28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960170D1-8167-48EC-87EF-AF98DC04FC4F}"/>
              </a:ext>
            </a:extLst>
          </p:cNvPr>
          <p:cNvGrpSpPr/>
          <p:nvPr/>
        </p:nvGrpSpPr>
        <p:grpSpPr>
          <a:xfrm>
            <a:off x="1334183" y="3032048"/>
            <a:ext cx="1562760" cy="372600"/>
            <a:chOff x="1334183" y="3032048"/>
            <a:chExt cx="156276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DD379319-6DEB-4A9E-82FB-D2AE3ED3BD82}"/>
                    </a:ext>
                  </a:extLst>
                </p14:cNvPr>
                <p14:cNvContentPartPr/>
                <p14:nvPr/>
              </p14:nvContentPartPr>
              <p14:xfrm>
                <a:off x="1334183" y="3126008"/>
                <a:ext cx="286560" cy="1922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DD379319-6DEB-4A9E-82FB-D2AE3ED3BD8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325183" y="3117368"/>
                  <a:ext cx="3042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B28E364E-1BD0-41E0-B88F-4A8D67DC215C}"/>
                    </a:ext>
                  </a:extLst>
                </p14:cNvPr>
                <p14:cNvContentPartPr/>
                <p14:nvPr/>
              </p14:nvContentPartPr>
              <p14:xfrm>
                <a:off x="1634063" y="3179648"/>
                <a:ext cx="35640" cy="122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B28E364E-1BD0-41E0-B88F-4A8D67DC215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625063" y="3170648"/>
                  <a:ext cx="53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DD20DCDE-9B67-435C-98CA-1C56664DC772}"/>
                    </a:ext>
                  </a:extLst>
                </p14:cNvPr>
                <p14:cNvContentPartPr/>
                <p14:nvPr/>
              </p14:nvContentPartPr>
              <p14:xfrm>
                <a:off x="1706423" y="3167768"/>
                <a:ext cx="264240" cy="2368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DD20DCDE-9B67-435C-98CA-1C56664DC772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697423" y="3159128"/>
                  <a:ext cx="28188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B613BDD7-7684-4309-8D5B-22F719717261}"/>
                    </a:ext>
                  </a:extLst>
                </p14:cNvPr>
                <p14:cNvContentPartPr/>
                <p14:nvPr/>
              </p14:nvContentPartPr>
              <p14:xfrm>
                <a:off x="2070383" y="3138248"/>
                <a:ext cx="24120" cy="15372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B613BDD7-7684-4309-8D5B-22F71971726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061743" y="3129608"/>
                  <a:ext cx="417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B902E29F-BB87-418E-8B18-32DADE2B7249}"/>
                    </a:ext>
                  </a:extLst>
                </p14:cNvPr>
                <p14:cNvContentPartPr/>
                <p14:nvPr/>
              </p14:nvContentPartPr>
              <p14:xfrm>
                <a:off x="2064623" y="3096848"/>
                <a:ext cx="200880" cy="2246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B902E29F-BB87-418E-8B18-32DADE2B724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2055623" y="3088208"/>
                  <a:ext cx="218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7164AF04-8C26-48BE-AFB5-261C571774BE}"/>
                    </a:ext>
                  </a:extLst>
                </p14:cNvPr>
                <p14:cNvContentPartPr/>
                <p14:nvPr/>
              </p14:nvContentPartPr>
              <p14:xfrm>
                <a:off x="2165063" y="3032048"/>
                <a:ext cx="419040" cy="11232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7164AF04-8C26-48BE-AFB5-261C571774B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2156063" y="3023408"/>
                  <a:ext cx="43668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1EB90622-9484-4292-B8E6-0C86C9E2D372}"/>
                    </a:ext>
                  </a:extLst>
                </p14:cNvPr>
                <p14:cNvContentPartPr/>
                <p14:nvPr/>
              </p14:nvContentPartPr>
              <p14:xfrm>
                <a:off x="2501303" y="3191528"/>
                <a:ext cx="29880" cy="122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1EB90622-9484-4292-B8E6-0C86C9E2D37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492303" y="3182528"/>
                  <a:ext cx="47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B8EEED66-CD13-4DAF-95F3-B3DDB31A1455}"/>
                    </a:ext>
                  </a:extLst>
                </p14:cNvPr>
                <p14:cNvContentPartPr/>
                <p14:nvPr/>
              </p14:nvContentPartPr>
              <p14:xfrm>
                <a:off x="2801183" y="3144008"/>
                <a:ext cx="95760" cy="601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B8EEED66-CD13-4DAF-95F3-B3DDB31A145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792543" y="3135368"/>
                  <a:ext cx="1134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4EDE429B-54BD-4308-AE4A-7256BE0F7E2C}"/>
                    </a:ext>
                  </a:extLst>
                </p14:cNvPr>
                <p14:cNvContentPartPr/>
                <p14:nvPr/>
              </p14:nvContentPartPr>
              <p14:xfrm>
                <a:off x="2483303" y="3208808"/>
                <a:ext cx="59400" cy="122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4EDE429B-54BD-4308-AE4A-7256BE0F7E2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474663" y="3200168"/>
                  <a:ext cx="7704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D8DFBFBE-696A-4C77-99A1-CAEDA91258DC}"/>
              </a:ext>
            </a:extLst>
          </p:cNvPr>
          <p:cNvGrpSpPr/>
          <p:nvPr/>
        </p:nvGrpSpPr>
        <p:grpSpPr>
          <a:xfrm>
            <a:off x="3243983" y="3091088"/>
            <a:ext cx="431640" cy="159480"/>
            <a:chOff x="3243983" y="3091088"/>
            <a:chExt cx="431640" cy="15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76D99698-7C15-48AE-A93E-8D37D5CEA502}"/>
                    </a:ext>
                  </a:extLst>
                </p14:cNvPr>
                <p14:cNvContentPartPr/>
                <p14:nvPr/>
              </p14:nvContentPartPr>
              <p14:xfrm>
                <a:off x="3309503" y="3179648"/>
                <a:ext cx="366120" cy="64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76D99698-7C15-48AE-A93E-8D37D5CEA50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300503" y="3170648"/>
                  <a:ext cx="3837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685D1CE4-7AD9-4965-810C-FCE63BDCCBB7}"/>
                    </a:ext>
                  </a:extLst>
                </p14:cNvPr>
                <p14:cNvContentPartPr/>
                <p14:nvPr/>
              </p14:nvContentPartPr>
              <p14:xfrm>
                <a:off x="3243983" y="3091088"/>
                <a:ext cx="195480" cy="15948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685D1CE4-7AD9-4965-810C-FCE63BDCCBB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235343" y="3082088"/>
                  <a:ext cx="21312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4C23B7F-37E5-4075-810A-27AA1B77E3B4}"/>
              </a:ext>
            </a:extLst>
          </p:cNvPr>
          <p:cNvGrpSpPr/>
          <p:nvPr/>
        </p:nvGrpSpPr>
        <p:grpSpPr>
          <a:xfrm>
            <a:off x="1350743" y="3545408"/>
            <a:ext cx="1746720" cy="336960"/>
            <a:chOff x="1350743" y="3545408"/>
            <a:chExt cx="1746720" cy="33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D54FEA06-3A2B-4A83-9F6A-57E892629D3B}"/>
                    </a:ext>
                  </a:extLst>
                </p14:cNvPr>
                <p14:cNvContentPartPr/>
                <p14:nvPr/>
              </p14:nvContentPartPr>
              <p14:xfrm>
                <a:off x="1350743" y="3712088"/>
                <a:ext cx="307080" cy="1641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D54FEA06-3A2B-4A83-9F6A-57E892629D3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342103" y="3703088"/>
                  <a:ext cx="3247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02961E6B-152F-4B8D-B167-EBD489AA376F}"/>
                    </a:ext>
                  </a:extLst>
                </p14:cNvPr>
                <p14:cNvContentPartPr/>
                <p14:nvPr/>
              </p14:nvContentPartPr>
              <p14:xfrm>
                <a:off x="1751783" y="3663488"/>
                <a:ext cx="24120" cy="2188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02961E6B-152F-4B8D-B167-EBD489AA376F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743143" y="3654488"/>
                  <a:ext cx="417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EF206CD5-F884-4CF8-9C1C-8D545232200E}"/>
                    </a:ext>
                  </a:extLst>
                </p14:cNvPr>
                <p14:cNvContentPartPr/>
                <p14:nvPr/>
              </p14:nvContentPartPr>
              <p14:xfrm>
                <a:off x="1769783" y="3657368"/>
                <a:ext cx="153720" cy="2246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EF206CD5-F884-4CF8-9C1C-8D545232200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760783" y="3648728"/>
                  <a:ext cx="1713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799CE04F-8728-4E73-9B3C-41345C5DF382}"/>
                    </a:ext>
                  </a:extLst>
                </p14:cNvPr>
                <p14:cNvContentPartPr/>
                <p14:nvPr/>
              </p14:nvContentPartPr>
              <p14:xfrm>
                <a:off x="1787423" y="3580688"/>
                <a:ext cx="136080" cy="1224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799CE04F-8728-4E73-9B3C-41345C5DF38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778423" y="3572048"/>
                  <a:ext cx="1537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3D6AD9D7-066A-4121-B3FA-400A28636248}"/>
                    </a:ext>
                  </a:extLst>
                </p14:cNvPr>
                <p14:cNvContentPartPr/>
                <p14:nvPr/>
              </p14:nvContentPartPr>
              <p14:xfrm>
                <a:off x="2070383" y="3692648"/>
                <a:ext cx="130320" cy="12420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3D6AD9D7-066A-4121-B3FA-400A2863624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061743" y="3684008"/>
                  <a:ext cx="1479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ADC6E3A1-2D18-456B-ABA2-A1E6AF52C175}"/>
                    </a:ext>
                  </a:extLst>
                </p14:cNvPr>
                <p14:cNvContentPartPr/>
                <p14:nvPr/>
              </p14:nvContentPartPr>
              <p14:xfrm>
                <a:off x="2378543" y="3657368"/>
                <a:ext cx="175320" cy="20160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ADC6E3A1-2D18-456B-ABA2-A1E6AF52C17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369543" y="3648728"/>
                  <a:ext cx="1929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B4C7887B-0BD9-4D66-A9AB-FED336725F06}"/>
                    </a:ext>
                  </a:extLst>
                </p14:cNvPr>
                <p14:cNvContentPartPr/>
                <p14:nvPr/>
              </p14:nvContentPartPr>
              <p14:xfrm>
                <a:off x="2654663" y="3669248"/>
                <a:ext cx="153720" cy="1184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B4C7887B-0BD9-4D66-A9AB-FED336725F0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2645663" y="3660248"/>
                  <a:ext cx="171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D746169B-21A6-409E-B991-B62CF5120A0E}"/>
                    </a:ext>
                  </a:extLst>
                </p14:cNvPr>
                <p14:cNvContentPartPr/>
                <p14:nvPr/>
              </p14:nvContentPartPr>
              <p14:xfrm>
                <a:off x="2684183" y="3663488"/>
                <a:ext cx="112320" cy="1537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D746169B-21A6-409E-B991-B62CF5120A0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2675183" y="3654488"/>
                  <a:ext cx="1299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96061BDB-DCF7-481C-9A29-D93DA74B5EDA}"/>
                    </a:ext>
                  </a:extLst>
                </p14:cNvPr>
                <p14:cNvContentPartPr/>
                <p14:nvPr/>
              </p14:nvContentPartPr>
              <p14:xfrm>
                <a:off x="2879303" y="3604088"/>
                <a:ext cx="207000" cy="24228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96061BDB-DCF7-481C-9A29-D93DA74B5ED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2870303" y="3595448"/>
                  <a:ext cx="2246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8E57DCFB-17F2-466F-82E6-FFA6E60FF2F4}"/>
                    </a:ext>
                  </a:extLst>
                </p14:cNvPr>
                <p14:cNvContentPartPr/>
                <p14:nvPr/>
              </p14:nvContentPartPr>
              <p14:xfrm>
                <a:off x="2967143" y="3740168"/>
                <a:ext cx="65160" cy="356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8E57DCFB-17F2-466F-82E6-FFA6E60FF2F4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958503" y="3731168"/>
                  <a:ext cx="828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B6471D13-3BD1-47AA-B7E0-3ECAA85CC32F}"/>
                    </a:ext>
                  </a:extLst>
                </p14:cNvPr>
                <p14:cNvContentPartPr/>
                <p14:nvPr/>
              </p14:nvContentPartPr>
              <p14:xfrm>
                <a:off x="2949503" y="3545408"/>
                <a:ext cx="147960" cy="244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B6471D13-3BD1-47AA-B7E0-3ECAA85CC32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940503" y="3536408"/>
                  <a:ext cx="165600" cy="4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B649B88A-75A5-4D88-B628-8F2D85BBABCF}"/>
                  </a:ext>
                </a:extLst>
              </p14:cNvPr>
              <p14:cNvContentPartPr/>
              <p14:nvPr/>
            </p14:nvContentPartPr>
            <p14:xfrm>
              <a:off x="3339023" y="3899288"/>
              <a:ext cx="59400" cy="8280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B649B88A-75A5-4D88-B628-8F2D85BBABCF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3330023" y="3890648"/>
                <a:ext cx="77040" cy="10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14" name="Group 313">
            <a:extLst>
              <a:ext uri="{FF2B5EF4-FFF2-40B4-BE49-F238E27FC236}">
                <a16:creationId xmlns:a16="http://schemas.microsoft.com/office/drawing/2014/main" id="{FEC143F2-F45E-42FA-A9B6-2E4CB1984293}"/>
              </a:ext>
            </a:extLst>
          </p:cNvPr>
          <p:cNvGrpSpPr/>
          <p:nvPr/>
        </p:nvGrpSpPr>
        <p:grpSpPr>
          <a:xfrm>
            <a:off x="3722423" y="3551168"/>
            <a:ext cx="826200" cy="389880"/>
            <a:chOff x="3722423" y="3551168"/>
            <a:chExt cx="826200" cy="38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5623FDF4-49FC-475A-A9E3-6100E911EB23}"/>
                    </a:ext>
                  </a:extLst>
                </p14:cNvPr>
                <p14:cNvContentPartPr/>
                <p14:nvPr/>
              </p14:nvContentPartPr>
              <p14:xfrm>
                <a:off x="3722423" y="3615968"/>
                <a:ext cx="254160" cy="2368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5623FDF4-49FC-475A-A9E3-6100E911EB23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713423" y="3607328"/>
                  <a:ext cx="271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2A12D3A7-B7B8-4BE3-B7C0-C0C0699112AA}"/>
                    </a:ext>
                  </a:extLst>
                </p14:cNvPr>
                <p14:cNvContentPartPr/>
                <p14:nvPr/>
              </p14:nvContentPartPr>
              <p14:xfrm>
                <a:off x="4023023" y="3734048"/>
                <a:ext cx="29880" cy="594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2A12D3A7-B7B8-4BE3-B7C0-C0C0699112A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014383" y="3725408"/>
                  <a:ext cx="475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F0654A30-DA85-4981-8396-ADE4CED823C1}"/>
                    </a:ext>
                  </a:extLst>
                </p14:cNvPr>
                <p14:cNvContentPartPr/>
                <p14:nvPr/>
              </p14:nvContentPartPr>
              <p14:xfrm>
                <a:off x="4084223" y="3659168"/>
                <a:ext cx="210600" cy="28188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F0654A30-DA85-4981-8396-ADE4CED823C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075223" y="3650528"/>
                  <a:ext cx="2282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9AAF1786-D6C4-450C-A90D-48A25032FED3}"/>
                    </a:ext>
                  </a:extLst>
                </p14:cNvPr>
                <p14:cNvContentPartPr/>
                <p14:nvPr/>
              </p14:nvContentPartPr>
              <p14:xfrm>
                <a:off x="4412543" y="3622088"/>
                <a:ext cx="18000" cy="1890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9AAF1786-D6C4-450C-A90D-48A25032FED3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403543" y="3613088"/>
                  <a:ext cx="356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8302D549-9649-4543-A612-379DE97AA8A4}"/>
                    </a:ext>
                  </a:extLst>
                </p14:cNvPr>
                <p14:cNvContentPartPr/>
                <p14:nvPr/>
              </p14:nvContentPartPr>
              <p14:xfrm>
                <a:off x="4406783" y="3604448"/>
                <a:ext cx="119160" cy="2361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8302D549-9649-4543-A612-379DE97AA8A4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397783" y="3595448"/>
                  <a:ext cx="1368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76C73AD5-FFA5-4245-9FEF-F2EA602FD879}"/>
                    </a:ext>
                  </a:extLst>
                </p14:cNvPr>
                <p14:cNvContentPartPr/>
                <p14:nvPr/>
              </p14:nvContentPartPr>
              <p14:xfrm>
                <a:off x="4436303" y="3551168"/>
                <a:ext cx="112320" cy="298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76C73AD5-FFA5-4245-9FEF-F2EA602FD879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427303" y="3542528"/>
                  <a:ext cx="12996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C6C6DFA6-353E-4011-ACB9-F7C9993F82C1}"/>
              </a:ext>
            </a:extLst>
          </p:cNvPr>
          <p:cNvGrpSpPr/>
          <p:nvPr/>
        </p:nvGrpSpPr>
        <p:grpSpPr>
          <a:xfrm>
            <a:off x="4790183" y="3704528"/>
            <a:ext cx="130320" cy="83160"/>
            <a:chOff x="4790183" y="3704528"/>
            <a:chExt cx="130320" cy="8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9CA7E386-E6BA-4D5D-88BD-73E022E9C7D8}"/>
                    </a:ext>
                  </a:extLst>
                </p14:cNvPr>
                <p14:cNvContentPartPr/>
                <p14:nvPr/>
              </p14:nvContentPartPr>
              <p14:xfrm>
                <a:off x="4790183" y="3704528"/>
                <a:ext cx="65160" cy="612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9CA7E386-E6BA-4D5D-88BD-73E022E9C7D8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781183" y="3695888"/>
                  <a:ext cx="828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BDD90893-18D1-4A87-BC63-041A7839ACC0}"/>
                    </a:ext>
                  </a:extLst>
                </p14:cNvPr>
                <p14:cNvContentPartPr/>
                <p14:nvPr/>
              </p14:nvContentPartPr>
              <p14:xfrm>
                <a:off x="4802063" y="3775448"/>
                <a:ext cx="118440" cy="122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BDD90893-18D1-4A87-BC63-041A7839ACC0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793063" y="3766448"/>
                  <a:ext cx="13608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6C95A011-B8C3-4DD2-BA83-3FA33D70DC44}"/>
              </a:ext>
            </a:extLst>
          </p:cNvPr>
          <p:cNvGrpSpPr/>
          <p:nvPr/>
        </p:nvGrpSpPr>
        <p:grpSpPr>
          <a:xfrm>
            <a:off x="5144063" y="3527768"/>
            <a:ext cx="1262880" cy="342360"/>
            <a:chOff x="5144063" y="3527768"/>
            <a:chExt cx="1262880" cy="34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E9D1321A-A521-4C96-B155-E099737A8ADA}"/>
                    </a:ext>
                  </a:extLst>
                </p14:cNvPr>
                <p14:cNvContentPartPr/>
                <p14:nvPr/>
              </p14:nvContentPartPr>
              <p14:xfrm>
                <a:off x="5144063" y="3627848"/>
                <a:ext cx="230400" cy="2070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E9D1321A-A521-4C96-B155-E099737A8AD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135063" y="3619208"/>
                  <a:ext cx="2480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49297BBE-F259-42A1-B308-60A4334FA533}"/>
                    </a:ext>
                  </a:extLst>
                </p14:cNvPr>
                <p14:cNvContentPartPr/>
                <p14:nvPr/>
              </p14:nvContentPartPr>
              <p14:xfrm>
                <a:off x="5379863" y="3686888"/>
                <a:ext cx="41760" cy="122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49297BBE-F259-42A1-B308-60A4334FA533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371223" y="3678248"/>
                  <a:ext cx="594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AEB1ECB7-5590-4641-AD0E-332E2F426504}"/>
                    </a:ext>
                  </a:extLst>
                </p14:cNvPr>
                <p14:cNvContentPartPr/>
                <p14:nvPr/>
              </p14:nvContentPartPr>
              <p14:xfrm>
                <a:off x="5586503" y="3556568"/>
                <a:ext cx="71280" cy="3135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AEB1ECB7-5590-4641-AD0E-332E2F426504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577503" y="3547928"/>
                  <a:ext cx="889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29B2AE8A-001B-499C-ADA9-DF1BC93856A7}"/>
                    </a:ext>
                  </a:extLst>
                </p14:cNvPr>
                <p14:cNvContentPartPr/>
                <p14:nvPr/>
              </p14:nvContentPartPr>
              <p14:xfrm>
                <a:off x="5680463" y="3639728"/>
                <a:ext cx="189360" cy="1717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29B2AE8A-001B-499C-ADA9-DF1BC93856A7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671823" y="3630728"/>
                  <a:ext cx="207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C530B71-3700-4A18-BFE1-4AEB773B376D}"/>
                    </a:ext>
                  </a:extLst>
                </p14:cNvPr>
                <p14:cNvContentPartPr/>
                <p14:nvPr/>
              </p14:nvContentPartPr>
              <p14:xfrm>
                <a:off x="5922743" y="3639728"/>
                <a:ext cx="130320" cy="1123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C530B71-3700-4A18-BFE1-4AEB773B376D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5914103" y="3630728"/>
                  <a:ext cx="1479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57CF3753-5E2D-4E66-AEAE-8DCCEBF53A4D}"/>
                    </a:ext>
                  </a:extLst>
                </p14:cNvPr>
                <p14:cNvContentPartPr/>
                <p14:nvPr/>
              </p14:nvContentPartPr>
              <p14:xfrm>
                <a:off x="5928503" y="3663488"/>
                <a:ext cx="130320" cy="1242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57CF3753-5E2D-4E66-AEAE-8DCCEBF53A4D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919863" y="3654488"/>
                  <a:ext cx="1479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810D2157-1416-419F-8AD8-02A50E12DAA6}"/>
                    </a:ext>
                  </a:extLst>
                </p14:cNvPr>
                <p14:cNvContentPartPr/>
                <p14:nvPr/>
              </p14:nvContentPartPr>
              <p14:xfrm>
                <a:off x="6099863" y="3622088"/>
                <a:ext cx="177120" cy="1756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810D2157-1416-419F-8AD8-02A50E12DAA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090863" y="3613088"/>
                  <a:ext cx="1947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23572E1B-C321-411E-96E4-9887EDCE10D9}"/>
                    </a:ext>
                  </a:extLst>
                </p14:cNvPr>
                <p14:cNvContentPartPr/>
                <p14:nvPr/>
              </p14:nvContentPartPr>
              <p14:xfrm>
                <a:off x="6117503" y="3557288"/>
                <a:ext cx="112320" cy="298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23572E1B-C321-411E-96E4-9887EDCE10D9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108503" y="3548288"/>
                  <a:ext cx="129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9284FCC5-01CF-495D-A2D0-1C3759A72E1D}"/>
                    </a:ext>
                  </a:extLst>
                </p14:cNvPr>
                <p14:cNvContentPartPr/>
                <p14:nvPr/>
              </p14:nvContentPartPr>
              <p14:xfrm>
                <a:off x="6253223" y="3527768"/>
                <a:ext cx="153720" cy="33660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9284FCC5-01CF-495D-A2D0-1C3759A72E1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244223" y="3518768"/>
                  <a:ext cx="171360" cy="35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85E11C9B-BE4A-4889-B20A-84DF25A6889C}"/>
              </a:ext>
            </a:extLst>
          </p:cNvPr>
          <p:cNvGrpSpPr/>
          <p:nvPr/>
        </p:nvGrpSpPr>
        <p:grpSpPr>
          <a:xfrm>
            <a:off x="6737063" y="3615968"/>
            <a:ext cx="88920" cy="65520"/>
            <a:chOff x="6737063" y="3615968"/>
            <a:chExt cx="88920" cy="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A907BEE4-3034-438C-A641-9F619A5DDFA3}"/>
                    </a:ext>
                  </a:extLst>
                </p14:cNvPr>
                <p14:cNvContentPartPr/>
                <p14:nvPr/>
              </p14:nvContentPartPr>
              <p14:xfrm>
                <a:off x="6737063" y="3615968"/>
                <a:ext cx="77040" cy="612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A907BEE4-3034-438C-A641-9F619A5DDFA3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728063" y="3607328"/>
                  <a:ext cx="946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3D39B8DA-15C2-4E77-8EFB-EADF30ED8528}"/>
                    </a:ext>
                  </a:extLst>
                </p14:cNvPr>
                <p14:cNvContentPartPr/>
                <p14:nvPr/>
              </p14:nvContentPartPr>
              <p14:xfrm>
                <a:off x="6754703" y="3663488"/>
                <a:ext cx="71280" cy="1800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3D39B8DA-15C2-4E77-8EFB-EADF30ED852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745703" y="3654488"/>
                  <a:ext cx="88920" cy="3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B86C8DE7-1132-4073-AC92-1C6CB9D6BA3B}"/>
                  </a:ext>
                </a:extLst>
              </p14:cNvPr>
              <p14:cNvContentPartPr/>
              <p14:nvPr/>
            </p14:nvContentPartPr>
            <p14:xfrm>
              <a:off x="7125863" y="3609848"/>
              <a:ext cx="136440" cy="10188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B86C8DE7-1132-4073-AC92-1C6CB9D6BA3B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7117223" y="3600848"/>
                <a:ext cx="154080" cy="11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7" name="Group 316">
            <a:extLst>
              <a:ext uri="{FF2B5EF4-FFF2-40B4-BE49-F238E27FC236}">
                <a16:creationId xmlns:a16="http://schemas.microsoft.com/office/drawing/2014/main" id="{C53C0059-8ED3-4B2D-A675-3AC4CE5DAC44}"/>
              </a:ext>
            </a:extLst>
          </p:cNvPr>
          <p:cNvGrpSpPr/>
          <p:nvPr/>
        </p:nvGrpSpPr>
        <p:grpSpPr>
          <a:xfrm>
            <a:off x="366143" y="1486208"/>
            <a:ext cx="612360" cy="2991600"/>
            <a:chOff x="366143" y="1486208"/>
            <a:chExt cx="612360" cy="299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1B583274-217D-4B6B-A7D3-758DAEB9761C}"/>
                    </a:ext>
                  </a:extLst>
                </p14:cNvPr>
                <p14:cNvContentPartPr/>
                <p14:nvPr/>
              </p14:nvContentPartPr>
              <p14:xfrm>
                <a:off x="366503" y="1486208"/>
                <a:ext cx="612000" cy="299160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1B583274-217D-4B6B-A7D3-758DAEB9761C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357863" y="1477208"/>
                  <a:ext cx="629640" cy="30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6C58A395-C22C-4A5A-8E6D-327AF100EFB7}"/>
                    </a:ext>
                  </a:extLst>
                </p14:cNvPr>
                <p14:cNvContentPartPr/>
                <p14:nvPr/>
              </p14:nvContentPartPr>
              <p14:xfrm>
                <a:off x="366143" y="4253168"/>
                <a:ext cx="324360" cy="1191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6C58A395-C22C-4A5A-8E6D-327AF100EFB7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357143" y="4244528"/>
                  <a:ext cx="342000" cy="13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CB1D8B97-E804-4EB1-B84E-EEAA74DE1064}"/>
              </a:ext>
            </a:extLst>
          </p:cNvPr>
          <p:cNvGrpSpPr/>
          <p:nvPr/>
        </p:nvGrpSpPr>
        <p:grpSpPr>
          <a:xfrm>
            <a:off x="1299623" y="4146968"/>
            <a:ext cx="1231200" cy="348480"/>
            <a:chOff x="1299623" y="4146968"/>
            <a:chExt cx="123120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47F3016D-29EA-498B-ADA7-5026CE5318CF}"/>
                    </a:ext>
                  </a:extLst>
                </p14:cNvPr>
                <p14:cNvContentPartPr/>
                <p14:nvPr/>
              </p14:nvContentPartPr>
              <p14:xfrm>
                <a:off x="1299623" y="4253168"/>
                <a:ext cx="314640" cy="17172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47F3016D-29EA-498B-ADA7-5026CE5318C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290983" y="4244168"/>
                  <a:ext cx="3322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9EFC8F29-0E4B-4A75-ABB3-4815EF8B9783}"/>
                    </a:ext>
                  </a:extLst>
                </p14:cNvPr>
                <p14:cNvContentPartPr/>
                <p14:nvPr/>
              </p14:nvContentPartPr>
              <p14:xfrm>
                <a:off x="1681223" y="4288808"/>
                <a:ext cx="118440" cy="1303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9EFC8F29-0E4B-4A75-ABB3-4815EF8B978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672223" y="4279808"/>
                  <a:ext cx="1360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0D31B5F5-3D05-48A9-B7F6-5DE3C7224502}"/>
                    </a:ext>
                  </a:extLst>
                </p14:cNvPr>
                <p14:cNvContentPartPr/>
                <p14:nvPr/>
              </p14:nvContentPartPr>
              <p14:xfrm>
                <a:off x="1657463" y="4324088"/>
                <a:ext cx="141840" cy="828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0D31B5F5-3D05-48A9-B7F6-5DE3C7224502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648823" y="4315088"/>
                  <a:ext cx="1594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AD41AA02-3737-49F9-9BAD-83CFDEFD9020}"/>
                    </a:ext>
                  </a:extLst>
                </p14:cNvPr>
                <p14:cNvContentPartPr/>
                <p14:nvPr/>
              </p14:nvContentPartPr>
              <p14:xfrm>
                <a:off x="1922783" y="4247408"/>
                <a:ext cx="201240" cy="24804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AD41AA02-3737-49F9-9BAD-83CFDEFD9020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914143" y="4238768"/>
                  <a:ext cx="2188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147C35B9-54DE-4810-BB56-01B731BB76A9}"/>
                    </a:ext>
                  </a:extLst>
                </p14:cNvPr>
                <p14:cNvContentPartPr/>
                <p14:nvPr/>
              </p14:nvContentPartPr>
              <p14:xfrm>
                <a:off x="1923143" y="4146968"/>
                <a:ext cx="230400" cy="24804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147C35B9-54DE-4810-BB56-01B731BB76A9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914143" y="4138328"/>
                  <a:ext cx="24804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AA973875-6084-4721-8725-A8A997633E3C}"/>
                    </a:ext>
                  </a:extLst>
                </p14:cNvPr>
                <p14:cNvContentPartPr/>
                <p14:nvPr/>
              </p14:nvContentPartPr>
              <p14:xfrm>
                <a:off x="2365583" y="4329848"/>
                <a:ext cx="136080" cy="61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AA973875-6084-4721-8725-A8A997633E3C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2356583" y="4321208"/>
                  <a:ext cx="153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8E4E2034-5F51-4AA6-9F88-9C2ECCC1530A}"/>
                    </a:ext>
                  </a:extLst>
                </p14:cNvPr>
                <p14:cNvContentPartPr/>
                <p14:nvPr/>
              </p14:nvContentPartPr>
              <p14:xfrm>
                <a:off x="2377103" y="4377008"/>
                <a:ext cx="153720" cy="61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8E4E2034-5F51-4AA6-9F88-9C2ECCC1530A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2368463" y="4368368"/>
                  <a:ext cx="17136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C0B8D723-EDAC-4B5D-B8B8-874C199773A3}"/>
                  </a:ext>
                </a:extLst>
              </p14:cNvPr>
              <p14:cNvContentPartPr/>
              <p14:nvPr/>
            </p14:nvContentPartPr>
            <p14:xfrm>
              <a:off x="3002423" y="4188368"/>
              <a:ext cx="360" cy="612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C0B8D723-EDAC-4B5D-B8B8-874C199773A3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2993783" y="4179368"/>
                <a:ext cx="18000" cy="2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32" name="Group 331">
            <a:extLst>
              <a:ext uri="{FF2B5EF4-FFF2-40B4-BE49-F238E27FC236}">
                <a16:creationId xmlns:a16="http://schemas.microsoft.com/office/drawing/2014/main" id="{AE71B6A6-BD8C-45B8-85E0-8A5856D53498}"/>
              </a:ext>
            </a:extLst>
          </p:cNvPr>
          <p:cNvGrpSpPr/>
          <p:nvPr/>
        </p:nvGrpSpPr>
        <p:grpSpPr>
          <a:xfrm>
            <a:off x="2737103" y="4306088"/>
            <a:ext cx="702360" cy="189360"/>
            <a:chOff x="2737103" y="4306088"/>
            <a:chExt cx="702360" cy="1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A9903611-D4B0-4D20-9612-444C637DBD6C}"/>
                    </a:ext>
                  </a:extLst>
                </p14:cNvPr>
                <p14:cNvContentPartPr/>
                <p14:nvPr/>
              </p14:nvContentPartPr>
              <p14:xfrm>
                <a:off x="2737103" y="4365488"/>
                <a:ext cx="53280" cy="122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A9903611-D4B0-4D20-9612-444C637DBD6C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728463" y="4356488"/>
                  <a:ext cx="70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41F0CA5E-0E55-4CF9-AED6-AE954CF7C65C}"/>
                    </a:ext>
                  </a:extLst>
                </p14:cNvPr>
                <p14:cNvContentPartPr/>
                <p14:nvPr/>
              </p14:nvContentPartPr>
              <p14:xfrm>
                <a:off x="2896583" y="4317968"/>
                <a:ext cx="136080" cy="1774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41F0CA5E-0E55-4CF9-AED6-AE954CF7C65C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887583" y="4309328"/>
                  <a:ext cx="1537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D6D43192-BA73-4220-B94A-36DA0E82A9CC}"/>
                    </a:ext>
                  </a:extLst>
                </p14:cNvPr>
                <p14:cNvContentPartPr/>
                <p14:nvPr/>
              </p14:nvContentPartPr>
              <p14:xfrm>
                <a:off x="3179543" y="4306088"/>
                <a:ext cx="259920" cy="7200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D6D43192-BA73-4220-B94A-36DA0E82A9CC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3170543" y="4297448"/>
                  <a:ext cx="277560" cy="8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C8B565AE-DF03-471B-AF14-C527334D800E}"/>
              </a:ext>
            </a:extLst>
          </p:cNvPr>
          <p:cNvGrpSpPr/>
          <p:nvPr/>
        </p:nvGrpSpPr>
        <p:grpSpPr>
          <a:xfrm>
            <a:off x="5798903" y="1215128"/>
            <a:ext cx="1204200" cy="448560"/>
            <a:chOff x="5798903" y="1215128"/>
            <a:chExt cx="120420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244735D-7750-4072-ABF4-DF6DBA962193}"/>
                    </a:ext>
                  </a:extLst>
                </p14:cNvPr>
                <p14:cNvContentPartPr/>
                <p14:nvPr/>
              </p14:nvContentPartPr>
              <p14:xfrm>
                <a:off x="5798903" y="1409528"/>
                <a:ext cx="94680" cy="212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244735D-7750-4072-ABF4-DF6DBA962193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789903" y="1400888"/>
                  <a:ext cx="112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9F1CA07-ED4C-467E-83E5-0794887E866F}"/>
                    </a:ext>
                  </a:extLst>
                </p14:cNvPr>
                <p14:cNvContentPartPr/>
                <p14:nvPr/>
              </p14:nvContentPartPr>
              <p14:xfrm>
                <a:off x="5916983" y="1327088"/>
                <a:ext cx="129960" cy="2602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9F1CA07-ED4C-467E-83E5-0794887E866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907983" y="1318448"/>
                  <a:ext cx="1476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5909239-50D4-4161-AC42-E9F9D0E5C4D8}"/>
                    </a:ext>
                  </a:extLst>
                </p14:cNvPr>
                <p14:cNvContentPartPr/>
                <p14:nvPr/>
              </p14:nvContentPartPr>
              <p14:xfrm>
                <a:off x="6064223" y="1250408"/>
                <a:ext cx="18000" cy="122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5909239-50D4-4161-AC42-E9F9D0E5C4D8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055583" y="1241768"/>
                  <a:ext cx="356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4DA80EF-D64A-4C74-A1F0-E7A1EF00E672}"/>
                    </a:ext>
                  </a:extLst>
                </p14:cNvPr>
                <p14:cNvContentPartPr/>
                <p14:nvPr/>
              </p14:nvContentPartPr>
              <p14:xfrm>
                <a:off x="6181943" y="1309448"/>
                <a:ext cx="254160" cy="1472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4DA80EF-D64A-4C74-A1F0-E7A1EF00E672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173303" y="1300448"/>
                  <a:ext cx="2718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298F2AFA-D95C-44C3-848C-58E0875BD027}"/>
                    </a:ext>
                  </a:extLst>
                </p14:cNvPr>
                <p14:cNvContentPartPr/>
                <p14:nvPr/>
              </p14:nvContentPartPr>
              <p14:xfrm>
                <a:off x="6377063" y="1304408"/>
                <a:ext cx="295200" cy="282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298F2AFA-D95C-44C3-848C-58E0875BD027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6368063" y="1295768"/>
                  <a:ext cx="3128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C0A95FE7-2AAC-48D4-A2EC-E667E1534ACD}"/>
                    </a:ext>
                  </a:extLst>
                </p14:cNvPr>
                <p14:cNvContentPartPr/>
                <p14:nvPr/>
              </p14:nvContentPartPr>
              <p14:xfrm>
                <a:off x="6789983" y="1227008"/>
                <a:ext cx="30240" cy="265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C0A95FE7-2AAC-48D4-A2EC-E667E1534ACD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6780983" y="1218008"/>
                  <a:ext cx="478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6C2FD9F5-F589-489F-9129-AD41488CACF7}"/>
                    </a:ext>
                  </a:extLst>
                </p14:cNvPr>
                <p14:cNvContentPartPr/>
                <p14:nvPr/>
              </p14:nvContentPartPr>
              <p14:xfrm>
                <a:off x="6943343" y="1215128"/>
                <a:ext cx="59760" cy="2894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6C2FD9F5-F589-489F-9129-AD41488CACF7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6934703" y="1206128"/>
                  <a:ext cx="774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8EC8921-E747-42C2-A4CB-418AD767D026}"/>
                    </a:ext>
                  </a:extLst>
                </p14:cNvPr>
                <p14:cNvContentPartPr/>
                <p14:nvPr/>
              </p14:nvContentPartPr>
              <p14:xfrm>
                <a:off x="6813743" y="1356608"/>
                <a:ext cx="141840" cy="122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8EC8921-E747-42C2-A4CB-418AD767D02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804743" y="1347968"/>
                  <a:ext cx="159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F1020DFD-5F77-454D-A262-9470281E3B3C}"/>
                    </a:ext>
                  </a:extLst>
                </p14:cNvPr>
                <p14:cNvContentPartPr/>
                <p14:nvPr/>
              </p14:nvContentPartPr>
              <p14:xfrm>
                <a:off x="6471383" y="1556768"/>
                <a:ext cx="387720" cy="10692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F1020DFD-5F77-454D-A262-9470281E3B3C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462743" y="1548128"/>
                  <a:ext cx="405360" cy="12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1D9D05FF-37B2-4751-A61D-B2B127677AA8}"/>
                  </a:ext>
                </a:extLst>
              </p14:cNvPr>
              <p14:cNvContentPartPr/>
              <p14:nvPr/>
            </p14:nvContentPartPr>
            <p14:xfrm>
              <a:off x="2395103" y="3993608"/>
              <a:ext cx="578160" cy="3420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1D9D05FF-37B2-4751-A61D-B2B127677AA8}"/>
                  </a:ext>
                </a:extLst>
              </p:cNvPr>
              <p:cNvPicPr/>
              <p:nvPr/>
            </p:nvPicPr>
            <p:blipFill>
              <a:blip r:embed="rId375"/>
              <a:stretch>
                <a:fillRect/>
              </a:stretch>
            </p:blipFill>
            <p:spPr>
              <a:xfrm>
                <a:off x="2386463" y="3984608"/>
                <a:ext cx="595800" cy="5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1" name="Group 350">
            <a:extLst>
              <a:ext uri="{FF2B5EF4-FFF2-40B4-BE49-F238E27FC236}">
                <a16:creationId xmlns:a16="http://schemas.microsoft.com/office/drawing/2014/main" id="{56A725C0-60F4-4F05-B31D-5821B11D756B}"/>
              </a:ext>
            </a:extLst>
          </p:cNvPr>
          <p:cNvGrpSpPr/>
          <p:nvPr/>
        </p:nvGrpSpPr>
        <p:grpSpPr>
          <a:xfrm>
            <a:off x="3634223" y="4146968"/>
            <a:ext cx="1522080" cy="395640"/>
            <a:chOff x="3634223" y="4146968"/>
            <a:chExt cx="1522080" cy="3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9AB5E532-B468-4EB1-A862-BE1B45364F02}"/>
                    </a:ext>
                  </a:extLst>
                </p14:cNvPr>
                <p14:cNvContentPartPr/>
                <p14:nvPr/>
              </p14:nvContentPartPr>
              <p14:xfrm>
                <a:off x="3634223" y="4152728"/>
                <a:ext cx="123840" cy="3898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9AB5E532-B468-4EB1-A862-BE1B45364F02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3625583" y="4144088"/>
                  <a:ext cx="1414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1068FDA3-EADB-4EA5-BAB4-2CF6C07AD345}"/>
                    </a:ext>
                  </a:extLst>
                </p14:cNvPr>
                <p14:cNvContentPartPr/>
                <p14:nvPr/>
              </p14:nvContentPartPr>
              <p14:xfrm>
                <a:off x="3763463" y="4253168"/>
                <a:ext cx="230400" cy="17136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1068FDA3-EADB-4EA5-BAB4-2CF6C07AD34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3754823" y="4244528"/>
                  <a:ext cx="2480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862CBDDC-71E5-4FCF-A878-1E33145CBF83}"/>
                    </a:ext>
                  </a:extLst>
                </p14:cNvPr>
                <p14:cNvContentPartPr/>
                <p14:nvPr/>
              </p14:nvContentPartPr>
              <p14:xfrm>
                <a:off x="4052543" y="4276928"/>
                <a:ext cx="200880" cy="8280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862CBDDC-71E5-4FCF-A878-1E33145CBF83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043903" y="4267928"/>
                  <a:ext cx="2185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009E3B20-54B3-4419-8F0A-CACBB36F38D1}"/>
                    </a:ext>
                  </a:extLst>
                </p14:cNvPr>
                <p14:cNvContentPartPr/>
                <p14:nvPr/>
              </p14:nvContentPartPr>
              <p14:xfrm>
                <a:off x="4070543" y="4294568"/>
                <a:ext cx="165600" cy="11232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009E3B20-54B3-4419-8F0A-CACBB36F38D1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061543" y="4285568"/>
                  <a:ext cx="1832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C6F1448A-D196-4D90-BBB8-313F4110E7E5}"/>
                    </a:ext>
                  </a:extLst>
                </p14:cNvPr>
                <p14:cNvContentPartPr/>
                <p14:nvPr/>
              </p14:nvContentPartPr>
              <p14:xfrm>
                <a:off x="4317863" y="4206008"/>
                <a:ext cx="183600" cy="20088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C6F1448A-D196-4D90-BBB8-313F4110E7E5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308863" y="4197368"/>
                  <a:ext cx="2012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ABA866A5-650A-4EBB-AEBC-D4B972B34ED6}"/>
                    </a:ext>
                  </a:extLst>
                </p14:cNvPr>
                <p14:cNvContentPartPr/>
                <p14:nvPr/>
              </p14:nvContentPartPr>
              <p14:xfrm>
                <a:off x="4388783" y="4347488"/>
                <a:ext cx="59400" cy="61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ABA866A5-650A-4EBB-AEBC-D4B972B34ED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4380143" y="4338848"/>
                  <a:ext cx="77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39843020-3B35-4621-A23B-1D56DF4287AD}"/>
                    </a:ext>
                  </a:extLst>
                </p14:cNvPr>
                <p14:cNvContentPartPr/>
                <p14:nvPr/>
              </p14:nvContentPartPr>
              <p14:xfrm>
                <a:off x="4394903" y="4146968"/>
                <a:ext cx="452520" cy="36612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39843020-3B35-4621-A23B-1D56DF4287AD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4385903" y="4138328"/>
                  <a:ext cx="47016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BF80AAE7-86D7-4507-BB81-1771043CCF0B}"/>
                    </a:ext>
                  </a:extLst>
                </p14:cNvPr>
                <p14:cNvContentPartPr/>
                <p14:nvPr/>
              </p14:nvContentPartPr>
              <p14:xfrm>
                <a:off x="5037863" y="4294568"/>
                <a:ext cx="106560" cy="1836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BF80AAE7-86D7-4507-BB81-1771043CCF0B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028863" y="4285568"/>
                  <a:ext cx="1242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A88ECB0B-9417-4368-B45A-CE2297D536E4}"/>
                    </a:ext>
                  </a:extLst>
                </p14:cNvPr>
                <p14:cNvContentPartPr/>
                <p14:nvPr/>
              </p14:nvContentPartPr>
              <p14:xfrm>
                <a:off x="5020223" y="4353608"/>
                <a:ext cx="136080" cy="61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A88ECB0B-9417-4368-B45A-CE2297D536E4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5011223" y="4344608"/>
                  <a:ext cx="15372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D67A94CE-7AD3-4089-B22D-51BDBCFE2035}"/>
              </a:ext>
            </a:extLst>
          </p:cNvPr>
          <p:cNvGrpSpPr/>
          <p:nvPr/>
        </p:nvGrpSpPr>
        <p:grpSpPr>
          <a:xfrm>
            <a:off x="5397863" y="4046888"/>
            <a:ext cx="2124000" cy="470520"/>
            <a:chOff x="5397863" y="4046888"/>
            <a:chExt cx="2124000" cy="47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06499FEA-7FAC-45E8-94B9-07DBFA4B342A}"/>
                    </a:ext>
                  </a:extLst>
                </p14:cNvPr>
                <p14:cNvContentPartPr/>
                <p14:nvPr/>
              </p14:nvContentPartPr>
              <p14:xfrm>
                <a:off x="5397863" y="4212128"/>
                <a:ext cx="218880" cy="2419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06499FEA-7FAC-45E8-94B9-07DBFA4B342A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388863" y="4203128"/>
                  <a:ext cx="2365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69F0B5EE-31C6-427C-BC83-E5809F944632}"/>
                    </a:ext>
                  </a:extLst>
                </p14:cNvPr>
                <p14:cNvContentPartPr/>
                <p14:nvPr/>
              </p14:nvContentPartPr>
              <p14:xfrm>
                <a:off x="5680823" y="4282688"/>
                <a:ext cx="171360" cy="9468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69F0B5EE-31C6-427C-BC83-E5809F944632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672183" y="4274048"/>
                  <a:ext cx="1890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6127380D-AAB2-4E45-B8B9-FE6CED44D730}"/>
                    </a:ext>
                  </a:extLst>
                </p14:cNvPr>
                <p14:cNvContentPartPr/>
                <p14:nvPr/>
              </p14:nvContentPartPr>
              <p14:xfrm>
                <a:off x="5698463" y="4294568"/>
                <a:ext cx="141840" cy="8280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6127380D-AAB2-4E45-B8B9-FE6CED44D73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689823" y="4285568"/>
                  <a:ext cx="1594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196A440D-BCC8-400D-A6F7-6ECE2C112F0D}"/>
                    </a:ext>
                  </a:extLst>
                </p14:cNvPr>
                <p14:cNvContentPartPr/>
                <p14:nvPr/>
              </p14:nvContentPartPr>
              <p14:xfrm>
                <a:off x="6005543" y="4129328"/>
                <a:ext cx="118440" cy="37188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196A440D-BCC8-400D-A6F7-6ECE2C112F0D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5996543" y="4120688"/>
                  <a:ext cx="13608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E0EA6630-BDF8-4AA4-9063-F3FEAE9E74A3}"/>
                    </a:ext>
                  </a:extLst>
                </p14:cNvPr>
                <p14:cNvContentPartPr/>
                <p14:nvPr/>
              </p14:nvContentPartPr>
              <p14:xfrm>
                <a:off x="6208223" y="4306448"/>
                <a:ext cx="98280" cy="648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E0EA6630-BDF8-4AA4-9063-F3FEAE9E74A3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6199223" y="4297448"/>
                  <a:ext cx="1159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6A55785D-8AAD-44FA-AD09-4CF0B828D4A7}"/>
                    </a:ext>
                  </a:extLst>
                </p14:cNvPr>
                <p14:cNvContentPartPr/>
                <p14:nvPr/>
              </p14:nvContentPartPr>
              <p14:xfrm>
                <a:off x="6300383" y="4288808"/>
                <a:ext cx="147960" cy="22860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6A55785D-8AAD-44FA-AD09-4CF0B828D4A7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6291383" y="4279808"/>
                  <a:ext cx="1656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2DF71AD7-8568-410D-BE08-5D2234C6C099}"/>
                    </a:ext>
                  </a:extLst>
                </p14:cNvPr>
                <p14:cNvContentPartPr/>
                <p14:nvPr/>
              </p14:nvContentPartPr>
              <p14:xfrm>
                <a:off x="6429983" y="4146968"/>
                <a:ext cx="12240" cy="122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2DF71AD7-8568-410D-BE08-5D2234C6C099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6421343" y="4138328"/>
                  <a:ext cx="298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74CEAB03-1591-448D-A1A5-271D115FC3AE}"/>
                    </a:ext>
                  </a:extLst>
                </p14:cNvPr>
                <p14:cNvContentPartPr/>
                <p14:nvPr/>
              </p14:nvContentPartPr>
              <p14:xfrm>
                <a:off x="6577943" y="4217888"/>
                <a:ext cx="301320" cy="17712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74CEAB03-1591-448D-A1A5-271D115FC3AE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6569303" y="4208888"/>
                  <a:ext cx="3189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AEEFB263-48A6-488D-8803-573FEE1F04ED}"/>
                    </a:ext>
                  </a:extLst>
                </p14:cNvPr>
                <p14:cNvContentPartPr/>
                <p14:nvPr/>
              </p14:nvContentPartPr>
              <p14:xfrm>
                <a:off x="7051343" y="4146968"/>
                <a:ext cx="210960" cy="25992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AEEFB263-48A6-488D-8803-573FEE1F04E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7042703" y="4138328"/>
                  <a:ext cx="2286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14AD2F21-12CD-4B62-AACC-370205DCB014}"/>
                    </a:ext>
                  </a:extLst>
                </p14:cNvPr>
                <p14:cNvContentPartPr/>
                <p14:nvPr/>
              </p14:nvContentPartPr>
              <p14:xfrm>
                <a:off x="7079063" y="4329848"/>
                <a:ext cx="100800" cy="1224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14AD2F21-12CD-4B62-AACC-370205DCB014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7070063" y="4321208"/>
                  <a:ext cx="118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1B6CC5F0-B108-4D17-8C93-014E538E3474}"/>
                    </a:ext>
                  </a:extLst>
                </p14:cNvPr>
                <p14:cNvContentPartPr/>
                <p14:nvPr/>
              </p14:nvContentPartPr>
              <p14:xfrm>
                <a:off x="7073303" y="4087928"/>
                <a:ext cx="94680" cy="122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1B6CC5F0-B108-4D17-8C93-014E538E3474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7064303" y="4079288"/>
                  <a:ext cx="1123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3440EA8D-559D-46BC-ACF6-8A6661E0920D}"/>
                    </a:ext>
                  </a:extLst>
                </p14:cNvPr>
                <p14:cNvContentPartPr/>
                <p14:nvPr/>
              </p14:nvContentPartPr>
              <p14:xfrm>
                <a:off x="7385783" y="4046888"/>
                <a:ext cx="136080" cy="3837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3440EA8D-559D-46BC-ACF6-8A6661E0920D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7377143" y="4037888"/>
                  <a:ext cx="153720" cy="40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380" name="Ink 379">
                <a:extLst>
                  <a:ext uri="{FF2B5EF4-FFF2-40B4-BE49-F238E27FC236}">
                    <a16:creationId xmlns:a16="http://schemas.microsoft.com/office/drawing/2014/main" id="{3EFF0ADE-B6DB-43CB-B6EF-6A921C0ED564}"/>
                  </a:ext>
                </a:extLst>
              </p14:cNvPr>
              <p14:cNvContentPartPr/>
              <p14:nvPr/>
            </p14:nvContentPartPr>
            <p14:xfrm>
              <a:off x="4424063" y="4795688"/>
              <a:ext cx="142200" cy="99000"/>
            </p14:xfrm>
          </p:contentPart>
        </mc:Choice>
        <mc:Fallback xmlns="">
          <p:pic>
            <p:nvPicPr>
              <p:cNvPr id="380" name="Ink 379">
                <a:extLst>
                  <a:ext uri="{FF2B5EF4-FFF2-40B4-BE49-F238E27FC236}">
                    <a16:creationId xmlns:a16="http://schemas.microsoft.com/office/drawing/2014/main" id="{3EFF0ADE-B6DB-43CB-B6EF-6A921C0ED564}"/>
                  </a:ext>
                </a:extLst>
              </p:cNvPr>
              <p:cNvPicPr/>
              <p:nvPr/>
            </p:nvPicPr>
            <p:blipFill>
              <a:blip r:embed="rId419"/>
              <a:stretch>
                <a:fillRect/>
              </a:stretch>
            </p:blipFill>
            <p:spPr>
              <a:xfrm>
                <a:off x="4415423" y="4787048"/>
                <a:ext cx="159840" cy="116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7" name="Group 406">
            <a:extLst>
              <a:ext uri="{FF2B5EF4-FFF2-40B4-BE49-F238E27FC236}">
                <a16:creationId xmlns:a16="http://schemas.microsoft.com/office/drawing/2014/main" id="{3DDC978B-D908-4943-9C28-CE98FC20A710}"/>
              </a:ext>
            </a:extLst>
          </p:cNvPr>
          <p:cNvGrpSpPr/>
          <p:nvPr/>
        </p:nvGrpSpPr>
        <p:grpSpPr>
          <a:xfrm>
            <a:off x="1025663" y="4660688"/>
            <a:ext cx="3145680" cy="1357560"/>
            <a:chOff x="1025663" y="4660688"/>
            <a:chExt cx="3145680" cy="135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3E53232B-F9B5-4706-9199-0B7C729CBF83}"/>
                    </a:ext>
                  </a:extLst>
                </p14:cNvPr>
                <p14:cNvContentPartPr/>
                <p14:nvPr/>
              </p14:nvContentPartPr>
              <p14:xfrm>
                <a:off x="1350743" y="4730888"/>
                <a:ext cx="248760" cy="23688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3E53232B-F9B5-4706-9199-0B7C729CBF83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342103" y="4721888"/>
                  <a:ext cx="2664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ED621C69-2B86-4F4E-84C1-DC5AD815AA66}"/>
                    </a:ext>
                  </a:extLst>
                </p14:cNvPr>
                <p14:cNvContentPartPr/>
                <p14:nvPr/>
              </p14:nvContentPartPr>
              <p14:xfrm>
                <a:off x="1722263" y="4825568"/>
                <a:ext cx="81720" cy="759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ED621C69-2B86-4F4E-84C1-DC5AD815AA66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1713623" y="4816568"/>
                  <a:ext cx="9936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CD826CDD-6F22-4881-8C25-AD4F42277BC1}"/>
                    </a:ext>
                  </a:extLst>
                </p14:cNvPr>
                <p14:cNvContentPartPr/>
                <p14:nvPr/>
              </p14:nvContentPartPr>
              <p14:xfrm>
                <a:off x="1710743" y="4819448"/>
                <a:ext cx="118440" cy="10080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CD826CDD-6F22-4881-8C25-AD4F42277BC1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1701743" y="4810808"/>
                  <a:ext cx="1360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A867A4FF-E102-4B21-8D5F-59B8D415D8A3}"/>
                    </a:ext>
                  </a:extLst>
                </p14:cNvPr>
                <p14:cNvContentPartPr/>
                <p14:nvPr/>
              </p14:nvContentPartPr>
              <p14:xfrm>
                <a:off x="1975343" y="4671488"/>
                <a:ext cx="219600" cy="40788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A867A4FF-E102-4B21-8D5F-59B8D415D8A3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1966343" y="4662848"/>
                  <a:ext cx="23724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701108D1-510F-468E-841C-45FA71BFC1B2}"/>
                    </a:ext>
                  </a:extLst>
                </p14:cNvPr>
                <p14:cNvContentPartPr/>
                <p14:nvPr/>
              </p14:nvContentPartPr>
              <p14:xfrm>
                <a:off x="2205743" y="4760768"/>
                <a:ext cx="219240" cy="26568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701108D1-510F-468E-841C-45FA71BFC1B2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2196743" y="4751768"/>
                  <a:ext cx="2368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81BF51EC-0D1E-4D68-8BD3-F8319FDCC2B0}"/>
                    </a:ext>
                  </a:extLst>
                </p14:cNvPr>
                <p14:cNvContentPartPr/>
                <p14:nvPr/>
              </p14:nvContentPartPr>
              <p14:xfrm>
                <a:off x="2229863" y="4895768"/>
                <a:ext cx="153720" cy="1872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81BF51EC-0D1E-4D68-8BD3-F8319FDCC2B0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2220863" y="4886768"/>
                  <a:ext cx="171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2B9412B2-C636-4563-BA5D-4B7676DD0D1C}"/>
                    </a:ext>
                  </a:extLst>
                </p14:cNvPr>
                <p14:cNvContentPartPr/>
                <p14:nvPr/>
              </p14:nvContentPartPr>
              <p14:xfrm>
                <a:off x="2288903" y="4689848"/>
                <a:ext cx="94680" cy="612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2B9412B2-C636-4563-BA5D-4B7676DD0D1C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2279903" y="4680848"/>
                  <a:ext cx="1123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37FCE323-FF0B-4872-8B5B-AF66D5A22B34}"/>
                    </a:ext>
                  </a:extLst>
                </p14:cNvPr>
                <p14:cNvContentPartPr/>
                <p14:nvPr/>
              </p14:nvContentPartPr>
              <p14:xfrm>
                <a:off x="2542343" y="4860848"/>
                <a:ext cx="112320" cy="1224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37FCE323-FF0B-4872-8B5B-AF66D5A22B34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2533703" y="4852208"/>
                  <a:ext cx="129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8F265893-5E17-4A0A-B098-8632126F35B9}"/>
                    </a:ext>
                  </a:extLst>
                </p14:cNvPr>
                <p14:cNvContentPartPr/>
                <p14:nvPr/>
              </p14:nvContentPartPr>
              <p14:xfrm>
                <a:off x="2595623" y="4813688"/>
                <a:ext cx="35640" cy="17136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8F265893-5E17-4A0A-B098-8632126F35B9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2586623" y="4805048"/>
                  <a:ext cx="532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5250424C-089C-452E-89C0-83C973E20672}"/>
                    </a:ext>
                  </a:extLst>
                </p14:cNvPr>
                <p14:cNvContentPartPr/>
                <p14:nvPr/>
              </p14:nvContentPartPr>
              <p14:xfrm>
                <a:off x="2712623" y="4855088"/>
                <a:ext cx="136800" cy="2487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5250424C-089C-452E-89C0-83C973E20672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2703983" y="4846088"/>
                  <a:ext cx="1544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D223B398-221F-497D-90E2-11341046B30C}"/>
                    </a:ext>
                  </a:extLst>
                </p14:cNvPr>
                <p14:cNvContentPartPr/>
                <p14:nvPr/>
              </p14:nvContentPartPr>
              <p14:xfrm>
                <a:off x="2878583" y="4742768"/>
                <a:ext cx="12240" cy="1224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D223B398-221F-497D-90E2-11341046B30C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2869943" y="4734128"/>
                  <a:ext cx="298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544A88DC-0FD2-4F68-839A-86707E4DAE13}"/>
                    </a:ext>
                  </a:extLst>
                </p14:cNvPr>
                <p14:cNvContentPartPr/>
                <p14:nvPr/>
              </p14:nvContentPartPr>
              <p14:xfrm>
                <a:off x="2955263" y="4831328"/>
                <a:ext cx="236520" cy="14760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544A88DC-0FD2-4F68-839A-86707E4DAE13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2946623" y="4822688"/>
                  <a:ext cx="2541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05950843-9CDE-41EB-9679-0609F4FC1353}"/>
                    </a:ext>
                  </a:extLst>
                </p14:cNvPr>
                <p14:cNvContentPartPr/>
                <p14:nvPr/>
              </p14:nvContentPartPr>
              <p14:xfrm>
                <a:off x="3255863" y="4784528"/>
                <a:ext cx="213120" cy="1771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05950843-9CDE-41EB-9679-0609F4FC1353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3246863" y="4775528"/>
                  <a:ext cx="2307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9FC6BFB3-29C5-4A88-9646-05B5689B64A4}"/>
                    </a:ext>
                  </a:extLst>
                </p14:cNvPr>
                <p14:cNvContentPartPr/>
                <p14:nvPr/>
              </p14:nvContentPartPr>
              <p14:xfrm>
                <a:off x="3285743" y="4872728"/>
                <a:ext cx="65160" cy="3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9FC6BFB3-29C5-4A88-9646-05B5689B64A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277103" y="4863728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9470DBF6-42F6-4F84-AB18-61262B616C39}"/>
                    </a:ext>
                  </a:extLst>
                </p14:cNvPr>
                <p14:cNvContentPartPr/>
                <p14:nvPr/>
              </p14:nvContentPartPr>
              <p14:xfrm>
                <a:off x="3315263" y="4748888"/>
                <a:ext cx="112320" cy="1224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9470DBF6-42F6-4F84-AB18-61262B616C39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3306263" y="4739888"/>
                  <a:ext cx="129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667AAC3B-DA62-4722-9104-6AA65DDF1B8B}"/>
                    </a:ext>
                  </a:extLst>
                </p14:cNvPr>
                <p14:cNvContentPartPr/>
                <p14:nvPr/>
              </p14:nvContentPartPr>
              <p14:xfrm>
                <a:off x="3551063" y="4660688"/>
                <a:ext cx="147960" cy="40680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667AAC3B-DA62-4722-9104-6AA65DDF1B8B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3542423" y="4652048"/>
                  <a:ext cx="165600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DAA5B4E5-4711-4574-8763-6FCE926937E6}"/>
                    </a:ext>
                  </a:extLst>
                </p14:cNvPr>
                <p14:cNvContentPartPr/>
                <p14:nvPr/>
              </p14:nvContentPartPr>
              <p14:xfrm>
                <a:off x="3940583" y="4827368"/>
                <a:ext cx="112320" cy="1008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DAA5B4E5-4711-4574-8763-6FCE926937E6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3931943" y="4818728"/>
                  <a:ext cx="1299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CD682C7C-E762-49C3-A844-396F0DC5D43F}"/>
                    </a:ext>
                  </a:extLst>
                </p14:cNvPr>
                <p14:cNvContentPartPr/>
                <p14:nvPr/>
              </p14:nvContentPartPr>
              <p14:xfrm>
                <a:off x="3946343" y="4866968"/>
                <a:ext cx="112320" cy="612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CD682C7C-E762-49C3-A844-396F0DC5D43F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3937703" y="4857968"/>
                  <a:ext cx="129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24CC45D3-9CD6-46D1-86E2-A538F75A7A19}"/>
                    </a:ext>
                  </a:extLst>
                </p14:cNvPr>
                <p14:cNvContentPartPr/>
                <p14:nvPr/>
              </p14:nvContentPartPr>
              <p14:xfrm>
                <a:off x="2465303" y="5273408"/>
                <a:ext cx="237240" cy="18972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24CC45D3-9CD6-46D1-86E2-A538F75A7A19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2456303" y="5264768"/>
                  <a:ext cx="2548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D7E5AD4B-CDA6-4F43-8DD2-37BBCCA8BEF5}"/>
                    </a:ext>
                  </a:extLst>
                </p14:cNvPr>
                <p14:cNvContentPartPr/>
                <p14:nvPr/>
              </p14:nvContentPartPr>
              <p14:xfrm>
                <a:off x="2772383" y="5255768"/>
                <a:ext cx="212760" cy="20736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D7E5AD4B-CDA6-4F43-8DD2-37BBCCA8BEF5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2763743" y="5247128"/>
                  <a:ext cx="2304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042A5CEB-33E2-4CD3-A0DB-9094930DF3A5}"/>
                    </a:ext>
                  </a:extLst>
                </p14:cNvPr>
                <p14:cNvContentPartPr/>
                <p14:nvPr/>
              </p14:nvContentPartPr>
              <p14:xfrm>
                <a:off x="2813423" y="5320928"/>
                <a:ext cx="177840" cy="9504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042A5CEB-33E2-4CD3-A0DB-9094930DF3A5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2804423" y="5312288"/>
                  <a:ext cx="1954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DFA4B7F4-A427-4622-9223-5164221E9243}"/>
                    </a:ext>
                  </a:extLst>
                </p14:cNvPr>
                <p14:cNvContentPartPr/>
                <p14:nvPr/>
              </p14:nvContentPartPr>
              <p14:xfrm>
                <a:off x="2265143" y="5344328"/>
                <a:ext cx="171360" cy="2412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DFA4B7F4-A427-4622-9223-5164221E9243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2256143" y="5335688"/>
                  <a:ext cx="1890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F38741F5-F2A2-44F1-975A-F4935B6A8EB4}"/>
                    </a:ext>
                  </a:extLst>
                </p14:cNvPr>
                <p14:cNvContentPartPr/>
                <p14:nvPr/>
              </p14:nvContentPartPr>
              <p14:xfrm>
                <a:off x="1551263" y="5686328"/>
                <a:ext cx="248040" cy="2365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F38741F5-F2A2-44F1-975A-F4935B6A8EB4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1542623" y="5677688"/>
                  <a:ext cx="2656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C4A6B5A6-E531-405D-9FF7-5415A998B8B2}"/>
                    </a:ext>
                  </a:extLst>
                </p14:cNvPr>
                <p14:cNvContentPartPr/>
                <p14:nvPr/>
              </p14:nvContentPartPr>
              <p14:xfrm>
                <a:off x="1557383" y="5804768"/>
                <a:ext cx="159480" cy="2412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C4A6B5A6-E531-405D-9FF7-5415A998B8B2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1548383" y="5796128"/>
                  <a:ext cx="1771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2E61C438-D134-4388-8C0B-F7769145122E}"/>
                    </a:ext>
                  </a:extLst>
                </p14:cNvPr>
                <p14:cNvContentPartPr/>
                <p14:nvPr/>
              </p14:nvContentPartPr>
              <p14:xfrm>
                <a:off x="1669343" y="5651408"/>
                <a:ext cx="183240" cy="2988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2E61C438-D134-4388-8C0B-F7769145122E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1660343" y="5642408"/>
                  <a:ext cx="2008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360CC3DE-1B27-4DEE-9873-891E4302CBD1}"/>
                    </a:ext>
                  </a:extLst>
                </p14:cNvPr>
                <p14:cNvContentPartPr/>
                <p14:nvPr/>
              </p14:nvContentPartPr>
              <p14:xfrm>
                <a:off x="1999823" y="5816288"/>
                <a:ext cx="171360" cy="1224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360CC3DE-1B27-4DEE-9873-891E4302CBD1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1990823" y="5807648"/>
                  <a:ext cx="189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6079E94D-6EBB-4CD1-80EB-67A5BB233226}"/>
                    </a:ext>
                  </a:extLst>
                </p14:cNvPr>
                <p14:cNvContentPartPr/>
                <p14:nvPr/>
              </p14:nvContentPartPr>
              <p14:xfrm>
                <a:off x="2046983" y="5751848"/>
                <a:ext cx="18000" cy="1594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6079E94D-6EBB-4CD1-80EB-67A5BB233226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2037983" y="5742848"/>
                  <a:ext cx="356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FE55E282-3178-41E6-8B26-203A13F94621}"/>
                    </a:ext>
                  </a:extLst>
                </p14:cNvPr>
                <p14:cNvContentPartPr/>
                <p14:nvPr/>
              </p14:nvContentPartPr>
              <p14:xfrm>
                <a:off x="2165063" y="5698568"/>
                <a:ext cx="118440" cy="31968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FE55E282-3178-41E6-8B26-203A13F94621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2156063" y="5689928"/>
                  <a:ext cx="1360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E4CE66B5-AB9B-4C44-A557-0E1542C782D0}"/>
                    </a:ext>
                  </a:extLst>
                </p14:cNvPr>
                <p14:cNvContentPartPr/>
                <p14:nvPr/>
              </p14:nvContentPartPr>
              <p14:xfrm>
                <a:off x="2383223" y="5763368"/>
                <a:ext cx="177840" cy="11268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E4CE66B5-AB9B-4C44-A557-0E1542C782D0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2374223" y="5754728"/>
                  <a:ext cx="1954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E81E1A06-8CD0-44A9-B62A-4C56BBEEC935}"/>
                    </a:ext>
                  </a:extLst>
                </p14:cNvPr>
                <p14:cNvContentPartPr/>
                <p14:nvPr/>
              </p14:nvContentPartPr>
              <p14:xfrm>
                <a:off x="2607143" y="5733848"/>
                <a:ext cx="174960" cy="20088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E81E1A06-8CD0-44A9-B62A-4C56BBEEC935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2598503" y="5725208"/>
                  <a:ext cx="192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7787F15C-574D-407D-B16F-28D4253505C7}"/>
                    </a:ext>
                  </a:extLst>
                </p14:cNvPr>
                <p14:cNvContentPartPr/>
                <p14:nvPr/>
              </p14:nvContentPartPr>
              <p14:xfrm>
                <a:off x="2630903" y="5804768"/>
                <a:ext cx="118440" cy="1800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7787F15C-574D-407D-B16F-28D4253505C7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2622263" y="5796128"/>
                  <a:ext cx="1360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E8AA64DF-B46E-48FA-855C-8B16C504A7D2}"/>
                    </a:ext>
                  </a:extLst>
                </p14:cNvPr>
                <p14:cNvContentPartPr/>
                <p14:nvPr/>
              </p14:nvContentPartPr>
              <p14:xfrm>
                <a:off x="2660423" y="5657168"/>
                <a:ext cx="395640" cy="12420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E8AA64DF-B46E-48FA-855C-8B16C504A7D2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2651783" y="5648528"/>
                  <a:ext cx="4132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C35E6043-8AD4-443D-8EEB-67A629E76746}"/>
                    </a:ext>
                  </a:extLst>
                </p14:cNvPr>
                <p14:cNvContentPartPr/>
                <p14:nvPr/>
              </p14:nvContentPartPr>
              <p14:xfrm>
                <a:off x="2990903" y="5739968"/>
                <a:ext cx="354240" cy="10656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C35E6043-8AD4-443D-8EEB-67A629E76746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2981903" y="5730968"/>
                  <a:ext cx="3718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24B1216B-E157-45D7-B712-9022808CBDA0}"/>
                    </a:ext>
                  </a:extLst>
                </p14:cNvPr>
                <p14:cNvContentPartPr/>
                <p14:nvPr/>
              </p14:nvContentPartPr>
              <p14:xfrm>
                <a:off x="3450623" y="5627648"/>
                <a:ext cx="178200" cy="21888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24B1216B-E157-45D7-B712-9022808CBDA0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3441623" y="5619008"/>
                  <a:ext cx="1958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0DDBDDF1-BA7C-47DF-8618-12592E5FCB36}"/>
                    </a:ext>
                  </a:extLst>
                </p14:cNvPr>
                <p14:cNvContentPartPr/>
                <p14:nvPr/>
              </p14:nvContentPartPr>
              <p14:xfrm>
                <a:off x="3710543" y="5588408"/>
                <a:ext cx="224280" cy="26388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0DDBDDF1-BA7C-47DF-8618-12592E5FCB36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3701543" y="5579768"/>
                  <a:ext cx="2419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F62E973D-AA33-496A-841D-F5280075FC05}"/>
                    </a:ext>
                  </a:extLst>
                </p14:cNvPr>
                <p14:cNvContentPartPr/>
                <p14:nvPr/>
              </p14:nvContentPartPr>
              <p14:xfrm>
                <a:off x="3751223" y="5669408"/>
                <a:ext cx="142560" cy="11268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F62E973D-AA33-496A-841D-F5280075FC05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3742583" y="5660768"/>
                  <a:ext cx="160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AF034018-B6E0-4A1F-824E-1120A14C051B}"/>
                    </a:ext>
                  </a:extLst>
                </p14:cNvPr>
                <p14:cNvContentPartPr/>
                <p14:nvPr/>
              </p14:nvContentPartPr>
              <p14:xfrm>
                <a:off x="4147223" y="5910968"/>
                <a:ext cx="24120" cy="3564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AF034018-B6E0-4A1F-824E-1120A14C051B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4138223" y="5902328"/>
                  <a:ext cx="417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E8A9099F-389D-4177-B8BF-A81AAFFF2311}"/>
                    </a:ext>
                  </a:extLst>
                </p14:cNvPr>
                <p14:cNvContentPartPr/>
                <p14:nvPr/>
              </p14:nvContentPartPr>
              <p14:xfrm>
                <a:off x="1055543" y="5067488"/>
                <a:ext cx="319320" cy="6966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E8A9099F-389D-4177-B8BF-A81AAFFF2311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1046543" y="5058488"/>
                  <a:ext cx="336960" cy="71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2D6EEF07-2ECB-41F7-8F9D-808CEB4DFA51}"/>
                    </a:ext>
                  </a:extLst>
                </p14:cNvPr>
                <p14:cNvContentPartPr/>
                <p14:nvPr/>
              </p14:nvContentPartPr>
              <p14:xfrm>
                <a:off x="1025663" y="4991168"/>
                <a:ext cx="119160" cy="8820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2D6EEF07-2ECB-41F7-8F9D-808CEB4DFA51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1017023" y="4982528"/>
                  <a:ext cx="1368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E09D881B-5A76-4361-BC6F-A2EE7580E136}"/>
                    </a:ext>
                  </a:extLst>
                </p14:cNvPr>
                <p14:cNvContentPartPr/>
                <p14:nvPr/>
              </p14:nvContentPartPr>
              <p14:xfrm>
                <a:off x="1114943" y="5415608"/>
                <a:ext cx="236880" cy="2361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E09D881B-5A76-4361-BC6F-A2EE7580E136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1105943" y="5406608"/>
                  <a:ext cx="254520" cy="25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410" name="Ink 409">
                <a:extLst>
                  <a:ext uri="{FF2B5EF4-FFF2-40B4-BE49-F238E27FC236}">
                    <a16:creationId xmlns:a16="http://schemas.microsoft.com/office/drawing/2014/main" id="{91FAEA04-661E-4CE0-95C0-CCB651CBD81C}"/>
                  </a:ext>
                </a:extLst>
              </p14:cNvPr>
              <p14:cNvContentPartPr/>
              <p14:nvPr/>
            </p14:nvContentPartPr>
            <p14:xfrm>
              <a:off x="4813583" y="5527568"/>
              <a:ext cx="171360" cy="360"/>
            </p14:xfrm>
          </p:contentPart>
        </mc:Choice>
        <mc:Fallback xmlns="">
          <p:pic>
            <p:nvPicPr>
              <p:cNvPr id="410" name="Ink 409">
                <a:extLst>
                  <a:ext uri="{FF2B5EF4-FFF2-40B4-BE49-F238E27FC236}">
                    <a16:creationId xmlns:a16="http://schemas.microsoft.com/office/drawing/2014/main" id="{91FAEA04-661E-4CE0-95C0-CCB651CBD81C}"/>
                  </a:ext>
                </a:extLst>
              </p:cNvPr>
              <p:cNvPicPr/>
              <p:nvPr/>
            </p:nvPicPr>
            <p:blipFill>
              <a:blip r:embed="rId500"/>
              <a:stretch>
                <a:fillRect/>
              </a:stretch>
            </p:blipFill>
            <p:spPr>
              <a:xfrm>
                <a:off x="4804943" y="5518568"/>
                <a:ext cx="189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" name="Group 411">
            <a:extLst>
              <a:ext uri="{FF2B5EF4-FFF2-40B4-BE49-F238E27FC236}">
                <a16:creationId xmlns:a16="http://schemas.microsoft.com/office/drawing/2014/main" id="{24D6A161-E7DA-4B2B-AAAD-E607B122FF6A}"/>
              </a:ext>
            </a:extLst>
          </p:cNvPr>
          <p:cNvGrpSpPr/>
          <p:nvPr/>
        </p:nvGrpSpPr>
        <p:grpSpPr>
          <a:xfrm>
            <a:off x="4672103" y="5603528"/>
            <a:ext cx="549000" cy="266400"/>
            <a:chOff x="4672103" y="5603528"/>
            <a:chExt cx="549000" cy="26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399A0E16-4BAD-4582-9B19-0F369FD73701}"/>
                    </a:ext>
                  </a:extLst>
                </p14:cNvPr>
                <p14:cNvContentPartPr/>
                <p14:nvPr/>
              </p14:nvContentPartPr>
              <p14:xfrm>
                <a:off x="4695863" y="5603528"/>
                <a:ext cx="313200" cy="26640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399A0E16-4BAD-4582-9B19-0F369FD73701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4686863" y="5594888"/>
                  <a:ext cx="3308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A6315566-E802-47C3-A554-A67F11F77239}"/>
                    </a:ext>
                  </a:extLst>
                </p14:cNvPr>
                <p14:cNvContentPartPr/>
                <p14:nvPr/>
              </p14:nvContentPartPr>
              <p14:xfrm>
                <a:off x="4672103" y="5763368"/>
                <a:ext cx="212760" cy="1224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A6315566-E802-47C3-A554-A67F11F77239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4663463" y="5754728"/>
                  <a:ext cx="2304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C545E7B7-A18D-4A0E-AEA0-4617F9017FA8}"/>
                    </a:ext>
                  </a:extLst>
                </p14:cNvPr>
                <p14:cNvContentPartPr/>
                <p14:nvPr/>
              </p14:nvContentPartPr>
              <p14:xfrm>
                <a:off x="5096903" y="5657168"/>
                <a:ext cx="124200" cy="10080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C545E7B7-A18D-4A0E-AEA0-4617F9017FA8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5087903" y="5648528"/>
                  <a:ext cx="141840" cy="11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C2D9E987-3729-47C4-B855-DBC3D3024D47}"/>
              </a:ext>
            </a:extLst>
          </p:cNvPr>
          <p:cNvGrpSpPr/>
          <p:nvPr/>
        </p:nvGrpSpPr>
        <p:grpSpPr>
          <a:xfrm>
            <a:off x="5421263" y="5521448"/>
            <a:ext cx="884880" cy="289440"/>
            <a:chOff x="5421263" y="5521448"/>
            <a:chExt cx="88488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77633A22-FB83-45C4-BB98-3EB103F950B9}"/>
                    </a:ext>
                  </a:extLst>
                </p14:cNvPr>
                <p14:cNvContentPartPr/>
                <p14:nvPr/>
              </p14:nvContentPartPr>
              <p14:xfrm>
                <a:off x="5598383" y="5645648"/>
                <a:ext cx="65160" cy="16020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77633A22-FB83-45C4-BB98-3EB103F950B9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5589383" y="5636648"/>
                  <a:ext cx="828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E5500E43-FE03-4259-8D49-E03098582925}"/>
                    </a:ext>
                  </a:extLst>
                </p14:cNvPr>
                <p14:cNvContentPartPr/>
                <p14:nvPr/>
              </p14:nvContentPartPr>
              <p14:xfrm>
                <a:off x="5686943" y="5527568"/>
                <a:ext cx="6120" cy="1224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E5500E43-FE03-4259-8D49-E03098582925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5677943" y="5518568"/>
                  <a:ext cx="2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DFBEACA3-1EED-4F49-B4E3-6CB589EFFDD9}"/>
                    </a:ext>
                  </a:extLst>
                </p14:cNvPr>
                <p14:cNvContentPartPr/>
                <p14:nvPr/>
              </p14:nvContentPartPr>
              <p14:xfrm>
                <a:off x="5421263" y="5716208"/>
                <a:ext cx="118440" cy="1224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DFBEACA3-1EED-4F49-B4E3-6CB589EFFDD9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5412623" y="5707568"/>
                  <a:ext cx="136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3B47321E-931B-4138-A151-9E8FF11DB716}"/>
                    </a:ext>
                  </a:extLst>
                </p14:cNvPr>
                <p14:cNvContentPartPr/>
                <p14:nvPr/>
              </p14:nvContentPartPr>
              <p14:xfrm>
                <a:off x="5787023" y="5669048"/>
                <a:ext cx="228240" cy="10008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3B47321E-931B-4138-A151-9E8FF11DB716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5778023" y="5660408"/>
                  <a:ext cx="245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63E7847A-4037-4033-A30A-335276E68214}"/>
                    </a:ext>
                  </a:extLst>
                </p14:cNvPr>
                <p14:cNvContentPartPr/>
                <p14:nvPr/>
              </p14:nvContentPartPr>
              <p14:xfrm>
                <a:off x="6096263" y="5574728"/>
                <a:ext cx="209880" cy="23616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63E7847A-4037-4033-A30A-335276E68214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6087623" y="5565728"/>
                  <a:ext cx="2275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97EAA296-6EDC-40D8-89C7-BF80BB992AAA}"/>
                    </a:ext>
                  </a:extLst>
                </p14:cNvPr>
                <p14:cNvContentPartPr/>
                <p14:nvPr/>
              </p14:nvContentPartPr>
              <p14:xfrm>
                <a:off x="6099863" y="5716208"/>
                <a:ext cx="141840" cy="1800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97EAA296-6EDC-40D8-89C7-BF80BB992AAA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6090863" y="5707568"/>
                  <a:ext cx="159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0AFD80A4-F028-4EA7-B0EC-E8B8A5E4E2D4}"/>
                    </a:ext>
                  </a:extLst>
                </p14:cNvPr>
                <p14:cNvContentPartPr/>
                <p14:nvPr/>
              </p14:nvContentPartPr>
              <p14:xfrm>
                <a:off x="6117503" y="5521448"/>
                <a:ext cx="152640" cy="1224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0AFD80A4-F028-4EA7-B0EC-E8B8A5E4E2D4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6108503" y="5512448"/>
                  <a:ext cx="17028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8DD486E4-C53D-48AB-B872-0F92A41D45D5}"/>
              </a:ext>
            </a:extLst>
          </p:cNvPr>
          <p:cNvGrpSpPr/>
          <p:nvPr/>
        </p:nvGrpSpPr>
        <p:grpSpPr>
          <a:xfrm>
            <a:off x="6518543" y="5545208"/>
            <a:ext cx="554760" cy="241920"/>
            <a:chOff x="6518543" y="5545208"/>
            <a:chExt cx="554760" cy="2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3B01AAC0-2D53-4A0B-B99F-69F7149B4709}"/>
                    </a:ext>
                  </a:extLst>
                </p14:cNvPr>
                <p14:cNvContentPartPr/>
                <p14:nvPr/>
              </p14:nvContentPartPr>
              <p14:xfrm>
                <a:off x="6518543" y="5692808"/>
                <a:ext cx="207000" cy="29880"/>
              </p14:xfrm>
            </p:contentPart>
          </mc:Choice>
          <mc:Fallback xmlns=""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3B01AAC0-2D53-4A0B-B99F-69F7149B4709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6509903" y="5683808"/>
                  <a:ext cx="2246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C6673DFE-B4C7-4F3F-ACA5-7B6FA9DB5E25}"/>
                    </a:ext>
                  </a:extLst>
                </p14:cNvPr>
                <p14:cNvContentPartPr/>
                <p14:nvPr/>
              </p14:nvContentPartPr>
              <p14:xfrm>
                <a:off x="6819503" y="5545208"/>
                <a:ext cx="253800" cy="24192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C6673DFE-B4C7-4F3F-ACA5-7B6FA9DB5E25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6810503" y="5536568"/>
                  <a:ext cx="27144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A95E3505-9DF9-4C27-87F0-EBA2883C1FD3}"/>
              </a:ext>
            </a:extLst>
          </p:cNvPr>
          <p:cNvGrpSpPr/>
          <p:nvPr/>
        </p:nvGrpSpPr>
        <p:grpSpPr>
          <a:xfrm>
            <a:off x="7268423" y="5526848"/>
            <a:ext cx="253440" cy="272520"/>
            <a:chOff x="7268423" y="5526848"/>
            <a:chExt cx="253440" cy="27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4A96DF30-A3A4-4A11-B012-D94EFD05B400}"/>
                    </a:ext>
                  </a:extLst>
                </p14:cNvPr>
                <p14:cNvContentPartPr/>
                <p14:nvPr/>
              </p14:nvContentPartPr>
              <p14:xfrm>
                <a:off x="7275623" y="5526848"/>
                <a:ext cx="246240" cy="27252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4A96DF30-A3A4-4A11-B012-D94EFD05B400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7266983" y="5517848"/>
                  <a:ext cx="2638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014C7DA2-6FBA-4E98-A6E6-1B2DEDE88785}"/>
                    </a:ext>
                  </a:extLst>
                </p14:cNvPr>
                <p14:cNvContentPartPr/>
                <p14:nvPr/>
              </p14:nvContentPartPr>
              <p14:xfrm>
                <a:off x="7268423" y="5592008"/>
                <a:ext cx="241200" cy="14832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014C7DA2-6FBA-4E98-A6E6-1B2DEDE88785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7259423" y="5583368"/>
                  <a:ext cx="258840" cy="16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427" name="Ink 426">
                <a:extLst>
                  <a:ext uri="{FF2B5EF4-FFF2-40B4-BE49-F238E27FC236}">
                    <a16:creationId xmlns:a16="http://schemas.microsoft.com/office/drawing/2014/main" id="{F9DF47E7-247E-42B1-8C90-5FE5710A9CA2}"/>
                  </a:ext>
                </a:extLst>
              </p14:cNvPr>
              <p14:cNvContentPartPr/>
              <p14:nvPr/>
            </p14:nvContentPartPr>
            <p14:xfrm>
              <a:off x="6099503" y="5916728"/>
              <a:ext cx="122760" cy="59400"/>
            </p14:xfrm>
          </p:contentPart>
        </mc:Choice>
        <mc:Fallback xmlns="">
          <p:pic>
            <p:nvPicPr>
              <p:cNvPr id="427" name="Ink 426">
                <a:extLst>
                  <a:ext uri="{FF2B5EF4-FFF2-40B4-BE49-F238E27FC236}">
                    <a16:creationId xmlns:a16="http://schemas.microsoft.com/office/drawing/2014/main" id="{F9DF47E7-247E-42B1-8C90-5FE5710A9CA2}"/>
                  </a:ext>
                </a:extLst>
              </p:cNvPr>
              <p:cNvPicPr/>
              <p:nvPr/>
            </p:nvPicPr>
            <p:blipFill>
              <a:blip r:embed="rId530"/>
              <a:stretch>
                <a:fillRect/>
              </a:stretch>
            </p:blipFill>
            <p:spPr>
              <a:xfrm>
                <a:off x="6090863" y="5908088"/>
                <a:ext cx="14040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41" name="Group 440">
            <a:extLst>
              <a:ext uri="{FF2B5EF4-FFF2-40B4-BE49-F238E27FC236}">
                <a16:creationId xmlns:a16="http://schemas.microsoft.com/office/drawing/2014/main" id="{FB7F4065-7B7C-4C7F-A96A-55B32D9AACDF}"/>
              </a:ext>
            </a:extLst>
          </p:cNvPr>
          <p:cNvGrpSpPr/>
          <p:nvPr/>
        </p:nvGrpSpPr>
        <p:grpSpPr>
          <a:xfrm>
            <a:off x="7397663" y="5096648"/>
            <a:ext cx="195120" cy="213480"/>
            <a:chOff x="7397663" y="5096648"/>
            <a:chExt cx="195120" cy="21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58A214F5-F1F7-48A3-92A4-97640E491461}"/>
                    </a:ext>
                  </a:extLst>
                </p14:cNvPr>
                <p14:cNvContentPartPr/>
                <p14:nvPr/>
              </p14:nvContentPartPr>
              <p14:xfrm>
                <a:off x="7456703" y="5096648"/>
                <a:ext cx="118440" cy="21276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58A214F5-F1F7-48A3-92A4-97640E491461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7447703" y="5088008"/>
                  <a:ext cx="1360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94721719-2869-45B7-9AE6-01B737D693F4}"/>
                    </a:ext>
                  </a:extLst>
                </p14:cNvPr>
                <p14:cNvContentPartPr/>
                <p14:nvPr/>
              </p14:nvContentPartPr>
              <p14:xfrm>
                <a:off x="7397663" y="5255768"/>
                <a:ext cx="195120" cy="5436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94721719-2869-45B7-9AE6-01B737D693F4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7388663" y="5246768"/>
                  <a:ext cx="21276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9C2C66A7-3C41-4063-B55C-4E5651F8F319}"/>
              </a:ext>
            </a:extLst>
          </p:cNvPr>
          <p:cNvGrpSpPr/>
          <p:nvPr/>
        </p:nvGrpSpPr>
        <p:grpSpPr>
          <a:xfrm>
            <a:off x="7580543" y="4667168"/>
            <a:ext cx="749520" cy="200160"/>
            <a:chOff x="7580543" y="4667168"/>
            <a:chExt cx="749520" cy="20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5583DAD7-1179-42BE-997C-F2EE5E7D4095}"/>
                    </a:ext>
                  </a:extLst>
                </p14:cNvPr>
                <p14:cNvContentPartPr/>
                <p14:nvPr/>
              </p14:nvContentPartPr>
              <p14:xfrm>
                <a:off x="7580543" y="4748888"/>
                <a:ext cx="70920" cy="11844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5583DAD7-1179-42BE-997C-F2EE5E7D4095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7571543" y="4739888"/>
                  <a:ext cx="885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4040A195-5D19-4EA3-B22B-DA3599C033BC}"/>
                    </a:ext>
                  </a:extLst>
                </p14:cNvPr>
                <p14:cNvContentPartPr/>
                <p14:nvPr/>
              </p14:nvContentPartPr>
              <p14:xfrm>
                <a:off x="7687103" y="4667168"/>
                <a:ext cx="642960" cy="19440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4040A195-5D19-4EA3-B22B-DA3599C033BC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7678103" y="4658528"/>
                  <a:ext cx="66060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23C799B4-E2CB-49DC-91F8-DED48A48B883}"/>
              </a:ext>
            </a:extLst>
          </p:cNvPr>
          <p:cNvGrpSpPr/>
          <p:nvPr/>
        </p:nvGrpSpPr>
        <p:grpSpPr>
          <a:xfrm>
            <a:off x="7863143" y="4984688"/>
            <a:ext cx="950760" cy="263880"/>
            <a:chOff x="7863143" y="4984688"/>
            <a:chExt cx="95076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6A307CF6-8B20-4C74-B7C7-22BC273CC53B}"/>
                    </a:ext>
                  </a:extLst>
                </p14:cNvPr>
                <p14:cNvContentPartPr/>
                <p14:nvPr/>
              </p14:nvContentPartPr>
              <p14:xfrm>
                <a:off x="7863143" y="5043728"/>
                <a:ext cx="57960" cy="20484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6A307CF6-8B20-4C74-B7C7-22BC273CC53B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7854503" y="5035088"/>
                  <a:ext cx="756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D2E174D8-05C7-459B-BEFF-F35DE68176A9}"/>
                    </a:ext>
                  </a:extLst>
                </p14:cNvPr>
                <p14:cNvContentPartPr/>
                <p14:nvPr/>
              </p14:nvContentPartPr>
              <p14:xfrm>
                <a:off x="7904903" y="5037608"/>
                <a:ext cx="106920" cy="5976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D2E174D8-05C7-459B-BEFF-F35DE68176A9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7896263" y="5028968"/>
                  <a:ext cx="1245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C0C57C91-93A3-4CEE-90F6-C7D639B931AD}"/>
                    </a:ext>
                  </a:extLst>
                </p14:cNvPr>
                <p14:cNvContentPartPr/>
                <p14:nvPr/>
              </p14:nvContentPartPr>
              <p14:xfrm>
                <a:off x="8040623" y="5061368"/>
                <a:ext cx="83520" cy="4212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C0C57C91-93A3-4CEE-90F6-C7D639B931AD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8031623" y="5052728"/>
                  <a:ext cx="1011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C6425273-21B4-4382-B308-4174B931841F}"/>
                    </a:ext>
                  </a:extLst>
                </p14:cNvPr>
                <p14:cNvContentPartPr/>
                <p14:nvPr/>
              </p14:nvContentPartPr>
              <p14:xfrm>
                <a:off x="8176343" y="5002688"/>
                <a:ext cx="94680" cy="14760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C6425273-21B4-4382-B308-4174B931841F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8167343" y="4993688"/>
                  <a:ext cx="1123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06A3319D-0FE8-4D2F-B246-0BE53385A065}"/>
                    </a:ext>
                  </a:extLst>
                </p14:cNvPr>
                <p14:cNvContentPartPr/>
                <p14:nvPr/>
              </p14:nvContentPartPr>
              <p14:xfrm>
                <a:off x="8264543" y="4984688"/>
                <a:ext cx="271800" cy="15372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06A3319D-0FE8-4D2F-B246-0BE53385A065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8255903" y="4976048"/>
                  <a:ext cx="2894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7007228A-F766-481B-924A-7A7B3910BA15}"/>
                    </a:ext>
                  </a:extLst>
                </p14:cNvPr>
                <p14:cNvContentPartPr/>
                <p14:nvPr/>
              </p14:nvContentPartPr>
              <p14:xfrm>
                <a:off x="8466503" y="5026088"/>
                <a:ext cx="199800" cy="2484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7007228A-F766-481B-924A-7A7B3910BA15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8457863" y="5017088"/>
                  <a:ext cx="2174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CE7D54F7-518B-471B-84B1-E8C49B938B1A}"/>
                    </a:ext>
                  </a:extLst>
                </p14:cNvPr>
                <p14:cNvContentPartPr/>
                <p14:nvPr/>
              </p14:nvContentPartPr>
              <p14:xfrm>
                <a:off x="8612303" y="4984688"/>
                <a:ext cx="201600" cy="13644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CE7D54F7-518B-471B-84B1-E8C49B938B1A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8603303" y="4975688"/>
                  <a:ext cx="21924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4" name="Group 443">
            <a:extLst>
              <a:ext uri="{FF2B5EF4-FFF2-40B4-BE49-F238E27FC236}">
                <a16:creationId xmlns:a16="http://schemas.microsoft.com/office/drawing/2014/main" id="{DE4670D2-4EB9-477A-B275-130669D6EE2E}"/>
              </a:ext>
            </a:extLst>
          </p:cNvPr>
          <p:cNvGrpSpPr/>
          <p:nvPr/>
        </p:nvGrpSpPr>
        <p:grpSpPr>
          <a:xfrm>
            <a:off x="5987543" y="5155688"/>
            <a:ext cx="171720" cy="219240"/>
            <a:chOff x="5987543" y="5155688"/>
            <a:chExt cx="171720" cy="21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04699012-9FC8-464D-9DE7-74FB7883845D}"/>
                    </a:ext>
                  </a:extLst>
                </p14:cNvPr>
                <p14:cNvContentPartPr/>
                <p14:nvPr/>
              </p14:nvContentPartPr>
              <p14:xfrm>
                <a:off x="5987543" y="5155688"/>
                <a:ext cx="147600" cy="18936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04699012-9FC8-464D-9DE7-74FB7883845D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5978903" y="5146688"/>
                  <a:ext cx="1652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D0E611CA-0558-47C8-BAE7-BB137B184249}"/>
                    </a:ext>
                  </a:extLst>
                </p14:cNvPr>
                <p14:cNvContentPartPr/>
                <p14:nvPr/>
              </p14:nvContentPartPr>
              <p14:xfrm>
                <a:off x="6076103" y="5273768"/>
                <a:ext cx="83160" cy="10116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D0E611CA-0558-47C8-BAE7-BB137B184249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6067463" y="5265128"/>
                  <a:ext cx="100800" cy="11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0CF50351-C994-4878-AE52-D290A3A93284}"/>
              </a:ext>
            </a:extLst>
          </p:cNvPr>
          <p:cNvGrpSpPr/>
          <p:nvPr/>
        </p:nvGrpSpPr>
        <p:grpSpPr>
          <a:xfrm>
            <a:off x="5397863" y="4796048"/>
            <a:ext cx="1811520" cy="248040"/>
            <a:chOff x="5397863" y="4796048"/>
            <a:chExt cx="1811520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D892A0CC-1322-4D8E-8B56-8F67C8FB6B71}"/>
                    </a:ext>
                  </a:extLst>
                </p14:cNvPr>
                <p14:cNvContentPartPr/>
                <p14:nvPr/>
              </p14:nvContentPartPr>
              <p14:xfrm>
                <a:off x="5397863" y="4843208"/>
                <a:ext cx="259920" cy="13032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D892A0CC-1322-4D8E-8B56-8F67C8FB6B71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5388863" y="4834208"/>
                  <a:ext cx="2775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8C28DB10-FBA5-488E-B971-A564C1AE94E7}"/>
                    </a:ext>
                  </a:extLst>
                </p14:cNvPr>
                <p14:cNvContentPartPr/>
                <p14:nvPr/>
              </p14:nvContentPartPr>
              <p14:xfrm>
                <a:off x="5730143" y="4866248"/>
                <a:ext cx="116280" cy="12888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8C28DB10-FBA5-488E-B971-A564C1AE94E7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5721143" y="4857248"/>
                  <a:ext cx="1339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0F7B929C-6B0E-42E8-A69B-1A6D1EFD866E}"/>
                    </a:ext>
                  </a:extLst>
                </p14:cNvPr>
                <p14:cNvContentPartPr/>
                <p14:nvPr/>
              </p14:nvContentPartPr>
              <p14:xfrm>
                <a:off x="5875583" y="4807928"/>
                <a:ext cx="18000" cy="14184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0F7B929C-6B0E-42E8-A69B-1A6D1EFD866E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5866583" y="4798928"/>
                  <a:ext cx="356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B544E37B-A758-40EA-BB7A-9C473369B16A}"/>
                    </a:ext>
                  </a:extLst>
                </p14:cNvPr>
                <p14:cNvContentPartPr/>
                <p14:nvPr/>
              </p14:nvContentPartPr>
              <p14:xfrm>
                <a:off x="5839943" y="4855088"/>
                <a:ext cx="430920" cy="13032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B544E37B-A758-40EA-BB7A-9C473369B16A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5831303" y="4846088"/>
                  <a:ext cx="4485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F8FE7210-D8C9-4AA3-A735-C5D4647B2CD0}"/>
                    </a:ext>
                  </a:extLst>
                </p14:cNvPr>
                <p14:cNvContentPartPr/>
                <p14:nvPr/>
              </p14:nvContentPartPr>
              <p14:xfrm>
                <a:off x="6447983" y="4833848"/>
                <a:ext cx="12600" cy="21024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F8FE7210-D8C9-4AA3-A735-C5D4647B2CD0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6438983" y="4824848"/>
                  <a:ext cx="302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187E451D-2DCA-45CF-9D4C-1B9BCCD0C89D}"/>
                    </a:ext>
                  </a:extLst>
                </p14:cNvPr>
                <p14:cNvContentPartPr/>
                <p14:nvPr/>
              </p14:nvContentPartPr>
              <p14:xfrm>
                <a:off x="6436103" y="4842488"/>
                <a:ext cx="87120" cy="8388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187E451D-2DCA-45CF-9D4C-1B9BCCD0C89D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6427103" y="4833848"/>
                  <a:ext cx="10476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E1F3225F-6EF6-4346-B32F-4F03C49A8B08}"/>
                    </a:ext>
                  </a:extLst>
                </p14:cNvPr>
                <p14:cNvContentPartPr/>
                <p14:nvPr/>
              </p14:nvContentPartPr>
              <p14:xfrm>
                <a:off x="6571103" y="4848968"/>
                <a:ext cx="48240" cy="8892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E1F3225F-6EF6-4346-B32F-4F03C49A8B08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6562463" y="4840328"/>
                  <a:ext cx="658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88A12DBE-B35C-411D-8874-6F3C19E4FB2B}"/>
                    </a:ext>
                  </a:extLst>
                </p14:cNvPr>
                <p14:cNvContentPartPr/>
                <p14:nvPr/>
              </p14:nvContentPartPr>
              <p14:xfrm>
                <a:off x="6618263" y="4796048"/>
                <a:ext cx="591120" cy="16308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88A12DBE-B35C-411D-8874-6F3C19E4FB2B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6609263" y="4787048"/>
                  <a:ext cx="60876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27E134E0-7096-477A-9D0A-DB6641337ACA}"/>
              </a:ext>
            </a:extLst>
          </p:cNvPr>
          <p:cNvGrpSpPr/>
          <p:nvPr/>
        </p:nvGrpSpPr>
        <p:grpSpPr>
          <a:xfrm>
            <a:off x="1085063" y="6188168"/>
            <a:ext cx="578880" cy="478080"/>
            <a:chOff x="1085063" y="6188168"/>
            <a:chExt cx="578880" cy="47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7E663547-1F72-4D4E-A2BA-E24F5B78149F}"/>
                    </a:ext>
                  </a:extLst>
                </p14:cNvPr>
                <p14:cNvContentPartPr/>
                <p14:nvPr/>
              </p14:nvContentPartPr>
              <p14:xfrm>
                <a:off x="1085063" y="6288608"/>
                <a:ext cx="277560" cy="25992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7E663547-1F72-4D4E-A2BA-E24F5B78149F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1076423" y="6279608"/>
                  <a:ext cx="2952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6F6EE437-1FD5-4292-A28A-A3075C8307E1}"/>
                    </a:ext>
                  </a:extLst>
                </p14:cNvPr>
                <p14:cNvContentPartPr/>
                <p14:nvPr/>
              </p14:nvContentPartPr>
              <p14:xfrm>
                <a:off x="1209263" y="6453848"/>
                <a:ext cx="165600" cy="2412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6F6EE437-1FD5-4292-A28A-A3075C8307E1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1200263" y="6444848"/>
                  <a:ext cx="1832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36673AD9-6AD7-4C0C-BB8E-C7AF25387711}"/>
                    </a:ext>
                  </a:extLst>
                </p14:cNvPr>
                <p14:cNvContentPartPr/>
                <p14:nvPr/>
              </p14:nvContentPartPr>
              <p14:xfrm>
                <a:off x="1256423" y="6188168"/>
                <a:ext cx="177480" cy="3096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36673AD9-6AD7-4C0C-BB8E-C7AF25387711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1247423" y="6179168"/>
                  <a:ext cx="1951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F310BD4E-7F39-4739-989F-74BB478EB633}"/>
                    </a:ext>
                  </a:extLst>
                </p14:cNvPr>
                <p14:cNvContentPartPr/>
                <p14:nvPr/>
              </p14:nvContentPartPr>
              <p14:xfrm>
                <a:off x="1563143" y="6553928"/>
                <a:ext cx="100800" cy="11232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F310BD4E-7F39-4739-989F-74BB478EB633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1554503" y="6545288"/>
                  <a:ext cx="118440" cy="12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478B0208-DDE3-42DC-B06A-B886CFFC7F7D}"/>
              </a:ext>
            </a:extLst>
          </p:cNvPr>
          <p:cNvGrpSpPr/>
          <p:nvPr/>
        </p:nvGrpSpPr>
        <p:grpSpPr>
          <a:xfrm>
            <a:off x="1934663" y="6259088"/>
            <a:ext cx="182160" cy="295920"/>
            <a:chOff x="1934663" y="6259088"/>
            <a:chExt cx="18216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8F88A6A0-7D99-475B-8412-06CDEAFE3517}"/>
                    </a:ext>
                  </a:extLst>
                </p14:cNvPr>
                <p14:cNvContentPartPr/>
                <p14:nvPr/>
              </p14:nvContentPartPr>
              <p14:xfrm>
                <a:off x="1934663" y="6259088"/>
                <a:ext cx="182160" cy="29592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8F88A6A0-7D99-475B-8412-06CDEAFE3517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1926023" y="6250088"/>
                  <a:ext cx="1998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935EB487-20CD-443E-B66F-3BFA72F321AB}"/>
                    </a:ext>
                  </a:extLst>
                </p14:cNvPr>
                <p14:cNvContentPartPr/>
                <p14:nvPr/>
              </p14:nvContentPartPr>
              <p14:xfrm>
                <a:off x="1942583" y="6353408"/>
                <a:ext cx="133920" cy="11844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935EB487-20CD-443E-B66F-3BFA72F321AB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1933943" y="6344408"/>
                  <a:ext cx="151560" cy="13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id="{0EAC6B0D-97BC-4ADC-8BBA-F699417CE40A}"/>
              </a:ext>
            </a:extLst>
          </p:cNvPr>
          <p:cNvGrpSpPr/>
          <p:nvPr/>
        </p:nvGrpSpPr>
        <p:grpSpPr>
          <a:xfrm>
            <a:off x="2512823" y="6377888"/>
            <a:ext cx="336960" cy="204840"/>
            <a:chOff x="2512823" y="6377888"/>
            <a:chExt cx="336960" cy="20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F26880EC-786A-4149-94D4-3D15997BE312}"/>
                    </a:ext>
                  </a:extLst>
                </p14:cNvPr>
                <p14:cNvContentPartPr/>
                <p14:nvPr/>
              </p14:nvContentPartPr>
              <p14:xfrm>
                <a:off x="2518943" y="6429728"/>
                <a:ext cx="227880" cy="3024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F26880EC-786A-4149-94D4-3D15997BE312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2509943" y="6421088"/>
                  <a:ext cx="245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6466CB71-772D-461B-85F5-B21EDECE48F4}"/>
                    </a:ext>
                  </a:extLst>
                </p14:cNvPr>
                <p14:cNvContentPartPr/>
                <p14:nvPr/>
              </p14:nvContentPartPr>
              <p14:xfrm>
                <a:off x="2512823" y="6494888"/>
                <a:ext cx="224640" cy="1224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6466CB71-772D-461B-85F5-B21EDECE48F4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2504183" y="6486248"/>
                  <a:ext cx="242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8781A998-72A2-4FA6-9E6E-5B3A2C94F838}"/>
                    </a:ext>
                  </a:extLst>
                </p14:cNvPr>
                <p14:cNvContentPartPr/>
                <p14:nvPr/>
              </p14:nvContentPartPr>
              <p14:xfrm>
                <a:off x="2701463" y="6377888"/>
                <a:ext cx="148320" cy="20484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8781A998-72A2-4FA6-9E6E-5B3A2C94F838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2692823" y="6368888"/>
                  <a:ext cx="165960" cy="22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D9A4D560-F4C8-44CD-BFDD-C998ABAA2F90}"/>
              </a:ext>
            </a:extLst>
          </p:cNvPr>
          <p:cNvGrpSpPr/>
          <p:nvPr/>
        </p:nvGrpSpPr>
        <p:grpSpPr>
          <a:xfrm>
            <a:off x="3179543" y="6229568"/>
            <a:ext cx="442800" cy="437040"/>
            <a:chOff x="3179543" y="6229568"/>
            <a:chExt cx="442800" cy="43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D8515BDF-9E60-444C-9B71-64480C0C3BE8}"/>
                    </a:ext>
                  </a:extLst>
                </p14:cNvPr>
                <p14:cNvContentPartPr/>
                <p14:nvPr/>
              </p14:nvContentPartPr>
              <p14:xfrm>
                <a:off x="3179543" y="6276368"/>
                <a:ext cx="201240" cy="24264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D8515BDF-9E60-444C-9B71-64480C0C3BE8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3170903" y="6267368"/>
                  <a:ext cx="2188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411DBC92-5D45-457C-BD11-011D74B8DD40}"/>
                    </a:ext>
                  </a:extLst>
                </p14:cNvPr>
                <p14:cNvContentPartPr/>
                <p14:nvPr/>
              </p14:nvContentPartPr>
              <p14:xfrm>
                <a:off x="3179543" y="6430088"/>
                <a:ext cx="183240" cy="2988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411DBC92-5D45-457C-BD11-011D74B8DD40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3170903" y="6421448"/>
                  <a:ext cx="2008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430F1E1D-27AE-4D9D-A436-2D69C4172945}"/>
                    </a:ext>
                  </a:extLst>
                </p14:cNvPr>
                <p14:cNvContentPartPr/>
                <p14:nvPr/>
              </p14:nvContentPartPr>
              <p14:xfrm>
                <a:off x="3238583" y="6229568"/>
                <a:ext cx="383760" cy="43704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430F1E1D-27AE-4D9D-A436-2D69C4172945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3229583" y="6220568"/>
                  <a:ext cx="401400" cy="45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471" name="Ink 470">
                <a:extLst>
                  <a:ext uri="{FF2B5EF4-FFF2-40B4-BE49-F238E27FC236}">
                    <a16:creationId xmlns:a16="http://schemas.microsoft.com/office/drawing/2014/main" id="{550F4CCD-F787-4C25-B120-1BF667029A8A}"/>
                  </a:ext>
                </a:extLst>
              </p14:cNvPr>
              <p14:cNvContentPartPr/>
              <p14:nvPr/>
            </p14:nvContentPartPr>
            <p14:xfrm>
              <a:off x="968783" y="3515888"/>
              <a:ext cx="399960" cy="288720"/>
            </p14:xfrm>
          </p:contentPart>
        </mc:Choice>
        <mc:Fallback xmlns="">
          <p:pic>
            <p:nvPicPr>
              <p:cNvPr id="471" name="Ink 470">
                <a:extLst>
                  <a:ext uri="{FF2B5EF4-FFF2-40B4-BE49-F238E27FC236}">
                    <a16:creationId xmlns:a16="http://schemas.microsoft.com/office/drawing/2014/main" id="{550F4CCD-F787-4C25-B120-1BF667029A8A}"/>
                  </a:ext>
                </a:extLst>
              </p:cNvPr>
              <p:cNvPicPr/>
              <p:nvPr/>
            </p:nvPicPr>
            <p:blipFill>
              <a:blip r:embed="rId598"/>
              <a:stretch>
                <a:fillRect/>
              </a:stretch>
            </p:blipFill>
            <p:spPr>
              <a:xfrm>
                <a:off x="959783" y="3506888"/>
                <a:ext cx="417600" cy="30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76" name="Group 475">
            <a:extLst>
              <a:ext uri="{FF2B5EF4-FFF2-40B4-BE49-F238E27FC236}">
                <a16:creationId xmlns:a16="http://schemas.microsoft.com/office/drawing/2014/main" id="{FD3A4184-142F-4218-8D1D-BD53AA3E94F9}"/>
              </a:ext>
            </a:extLst>
          </p:cNvPr>
          <p:cNvGrpSpPr/>
          <p:nvPr/>
        </p:nvGrpSpPr>
        <p:grpSpPr>
          <a:xfrm>
            <a:off x="3934823" y="6188168"/>
            <a:ext cx="233640" cy="313200"/>
            <a:chOff x="3934823" y="6188168"/>
            <a:chExt cx="23364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70D3443E-5D33-4E43-A2C7-0F082A11BC9B}"/>
                    </a:ext>
                  </a:extLst>
                </p14:cNvPr>
                <p14:cNvContentPartPr/>
                <p14:nvPr/>
              </p14:nvContentPartPr>
              <p14:xfrm>
                <a:off x="3934823" y="6270968"/>
                <a:ext cx="35640" cy="21852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70D3443E-5D33-4E43-A2C7-0F082A11BC9B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3925823" y="6261968"/>
                  <a:ext cx="532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DD434E27-06F3-49DC-8BDD-E034A2B2BF66}"/>
                    </a:ext>
                  </a:extLst>
                </p14:cNvPr>
                <p14:cNvContentPartPr/>
                <p14:nvPr/>
              </p14:nvContentPartPr>
              <p14:xfrm>
                <a:off x="4117703" y="6241448"/>
                <a:ext cx="48240" cy="25992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DD434E27-06F3-49DC-8BDD-E034A2B2BF66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4108703" y="6232448"/>
                  <a:ext cx="658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76C1F81B-C969-44C3-BFCC-9C9862D90969}"/>
                    </a:ext>
                  </a:extLst>
                </p14:cNvPr>
                <p14:cNvContentPartPr/>
                <p14:nvPr/>
              </p14:nvContentPartPr>
              <p14:xfrm>
                <a:off x="3952103" y="6365288"/>
                <a:ext cx="201240" cy="417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76C1F81B-C969-44C3-BFCC-9C9862D90969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3943103" y="6356288"/>
                  <a:ext cx="2188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86330B7A-9337-45C3-A06A-7F2C1A587EE0}"/>
                    </a:ext>
                  </a:extLst>
                </p14:cNvPr>
                <p14:cNvContentPartPr/>
                <p14:nvPr/>
              </p14:nvContentPartPr>
              <p14:xfrm>
                <a:off x="3958223" y="6188168"/>
                <a:ext cx="210240" cy="3600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86330B7A-9337-45C3-A06A-7F2C1A587EE0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3949583" y="6179168"/>
                  <a:ext cx="227880" cy="5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477" name="Ink 476">
                <a:extLst>
                  <a:ext uri="{FF2B5EF4-FFF2-40B4-BE49-F238E27FC236}">
                    <a16:creationId xmlns:a16="http://schemas.microsoft.com/office/drawing/2014/main" id="{5E403375-BF6C-4073-8F5A-0A6F8532A0A7}"/>
                  </a:ext>
                </a:extLst>
              </p14:cNvPr>
              <p14:cNvContentPartPr/>
              <p14:nvPr/>
            </p14:nvContentPartPr>
            <p14:xfrm>
              <a:off x="4330103" y="6560048"/>
              <a:ext cx="53280" cy="106560"/>
            </p14:xfrm>
          </p:contentPart>
        </mc:Choice>
        <mc:Fallback xmlns="">
          <p:pic>
            <p:nvPicPr>
              <p:cNvPr id="477" name="Ink 476">
                <a:extLst>
                  <a:ext uri="{FF2B5EF4-FFF2-40B4-BE49-F238E27FC236}">
                    <a16:creationId xmlns:a16="http://schemas.microsoft.com/office/drawing/2014/main" id="{5E403375-BF6C-4073-8F5A-0A6F8532A0A7}"/>
                  </a:ext>
                </a:extLst>
              </p:cNvPr>
              <p:cNvPicPr/>
              <p:nvPr/>
            </p:nvPicPr>
            <p:blipFill>
              <a:blip r:embed="rId608"/>
              <a:stretch>
                <a:fillRect/>
              </a:stretch>
            </p:blipFill>
            <p:spPr>
              <a:xfrm>
                <a:off x="4321103" y="6551048"/>
                <a:ext cx="70920" cy="12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3" name="Group 482">
            <a:extLst>
              <a:ext uri="{FF2B5EF4-FFF2-40B4-BE49-F238E27FC236}">
                <a16:creationId xmlns:a16="http://schemas.microsoft.com/office/drawing/2014/main" id="{F2EBBAF5-5907-460F-9B50-A1EF1C1E85C4}"/>
              </a:ext>
            </a:extLst>
          </p:cNvPr>
          <p:cNvGrpSpPr/>
          <p:nvPr/>
        </p:nvGrpSpPr>
        <p:grpSpPr>
          <a:xfrm>
            <a:off x="4914743" y="6176288"/>
            <a:ext cx="1527480" cy="325080"/>
            <a:chOff x="4914743" y="6176288"/>
            <a:chExt cx="152748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DCCF9C55-3A65-46BA-BE92-3693383C5465}"/>
                    </a:ext>
                  </a:extLst>
                </p14:cNvPr>
                <p14:cNvContentPartPr/>
                <p14:nvPr/>
              </p14:nvContentPartPr>
              <p14:xfrm>
                <a:off x="4914743" y="6270608"/>
                <a:ext cx="347760" cy="16056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DCCF9C55-3A65-46BA-BE92-3693383C5465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4906103" y="6261608"/>
                  <a:ext cx="3654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1ED5540E-336B-4A64-8EBF-CBB1AA580310}"/>
                    </a:ext>
                  </a:extLst>
                </p14:cNvPr>
                <p14:cNvContentPartPr/>
                <p14:nvPr/>
              </p14:nvContentPartPr>
              <p14:xfrm>
                <a:off x="5326943" y="6270608"/>
                <a:ext cx="437040" cy="13356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1ED5540E-336B-4A64-8EBF-CBB1AA580310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5317943" y="6261968"/>
                  <a:ext cx="4546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746D98D8-477B-4B42-A5F2-29E0C66C5F3E}"/>
                    </a:ext>
                  </a:extLst>
                </p14:cNvPr>
                <p14:cNvContentPartPr/>
                <p14:nvPr/>
              </p14:nvContentPartPr>
              <p14:xfrm>
                <a:off x="5922743" y="6235328"/>
                <a:ext cx="211680" cy="21852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746D98D8-477B-4B42-A5F2-29E0C66C5F3E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5914103" y="6226688"/>
                  <a:ext cx="2293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901470FE-9390-4771-8EA5-DAB0A4B81745}"/>
                    </a:ext>
                  </a:extLst>
                </p14:cNvPr>
                <p14:cNvContentPartPr/>
                <p14:nvPr/>
              </p14:nvContentPartPr>
              <p14:xfrm>
                <a:off x="5983223" y="6176288"/>
                <a:ext cx="138960" cy="1800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901470FE-9390-4771-8EA5-DAB0A4B81745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5974223" y="6167648"/>
                  <a:ext cx="1566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9E24EDA5-EF5A-456B-B57B-F4583287F2A1}"/>
                    </a:ext>
                  </a:extLst>
                </p14:cNvPr>
                <p14:cNvContentPartPr/>
                <p14:nvPr/>
              </p14:nvContentPartPr>
              <p14:xfrm>
                <a:off x="6302543" y="6264848"/>
                <a:ext cx="139680" cy="23652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9E24EDA5-EF5A-456B-B57B-F4583287F2A1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6293903" y="6255848"/>
                  <a:ext cx="15732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484" name="Ink 483">
                <a:extLst>
                  <a:ext uri="{FF2B5EF4-FFF2-40B4-BE49-F238E27FC236}">
                    <a16:creationId xmlns:a16="http://schemas.microsoft.com/office/drawing/2014/main" id="{C32108FE-FC2C-4422-B474-0F2E7E3F38D5}"/>
                  </a:ext>
                </a:extLst>
              </p14:cNvPr>
              <p14:cNvContentPartPr/>
              <p14:nvPr/>
            </p14:nvContentPartPr>
            <p14:xfrm>
              <a:off x="6689543" y="6259088"/>
              <a:ext cx="171720" cy="260640"/>
            </p14:xfrm>
          </p:contentPart>
        </mc:Choice>
        <mc:Fallback xmlns="">
          <p:pic>
            <p:nvPicPr>
              <p:cNvPr id="484" name="Ink 483">
                <a:extLst>
                  <a:ext uri="{FF2B5EF4-FFF2-40B4-BE49-F238E27FC236}">
                    <a16:creationId xmlns:a16="http://schemas.microsoft.com/office/drawing/2014/main" id="{C32108FE-FC2C-4422-B474-0F2E7E3F38D5}"/>
                  </a:ext>
                </a:extLst>
              </p:cNvPr>
              <p:cNvPicPr/>
              <p:nvPr/>
            </p:nvPicPr>
            <p:blipFill>
              <a:blip r:embed="rId620"/>
              <a:stretch>
                <a:fillRect/>
              </a:stretch>
            </p:blipFill>
            <p:spPr>
              <a:xfrm>
                <a:off x="6680903" y="6250088"/>
                <a:ext cx="189360" cy="27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87" name="Group 486">
            <a:extLst>
              <a:ext uri="{FF2B5EF4-FFF2-40B4-BE49-F238E27FC236}">
                <a16:creationId xmlns:a16="http://schemas.microsoft.com/office/drawing/2014/main" id="{173932CD-1565-40B4-B2E9-95DE68757425}"/>
              </a:ext>
            </a:extLst>
          </p:cNvPr>
          <p:cNvGrpSpPr/>
          <p:nvPr/>
        </p:nvGrpSpPr>
        <p:grpSpPr>
          <a:xfrm>
            <a:off x="7255823" y="6240728"/>
            <a:ext cx="1251360" cy="307440"/>
            <a:chOff x="7255823" y="6240728"/>
            <a:chExt cx="1251360" cy="3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1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E24F6987-796D-4B8A-909E-A11693E11FCC}"/>
                    </a:ext>
                  </a:extLst>
                </p14:cNvPr>
                <p14:cNvContentPartPr/>
                <p14:nvPr/>
              </p14:nvContentPartPr>
              <p14:xfrm>
                <a:off x="7255823" y="6241088"/>
                <a:ext cx="318960" cy="12996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E24F6987-796D-4B8A-909E-A11693E11FCC}"/>
                    </a:ext>
                  </a:extLst>
                </p:cNvPr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7247183" y="6232448"/>
                  <a:ext cx="3366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3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CAB53156-12D9-40CE-AE70-51EED1E7BEE2}"/>
                    </a:ext>
                  </a:extLst>
                </p14:cNvPr>
                <p14:cNvContentPartPr/>
                <p14:nvPr/>
              </p14:nvContentPartPr>
              <p14:xfrm>
                <a:off x="7736783" y="6240728"/>
                <a:ext cx="770400" cy="30744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CAB53156-12D9-40CE-AE70-51EED1E7BEE2}"/>
                    </a:ext>
                  </a:extLst>
                </p:cNvPr>
                <p:cNvPicPr/>
                <p:nvPr/>
              </p:nvPicPr>
              <p:blipFill>
                <a:blip r:embed="rId624"/>
                <a:stretch>
                  <a:fillRect/>
                </a:stretch>
              </p:blipFill>
              <p:spPr>
                <a:xfrm>
                  <a:off x="7727783" y="6232088"/>
                  <a:ext cx="788040" cy="32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488" name="Ink 487">
                <a:extLst>
                  <a:ext uri="{FF2B5EF4-FFF2-40B4-BE49-F238E27FC236}">
                    <a16:creationId xmlns:a16="http://schemas.microsoft.com/office/drawing/2014/main" id="{62FC9D61-A2E9-47DC-913D-3F6751907136}"/>
                  </a:ext>
                </a:extLst>
              </p14:cNvPr>
              <p14:cNvContentPartPr/>
              <p14:nvPr/>
            </p14:nvContentPartPr>
            <p14:xfrm>
              <a:off x="2695703" y="2954648"/>
              <a:ext cx="186480" cy="54360"/>
            </p14:xfrm>
          </p:contentPart>
        </mc:Choice>
        <mc:Fallback xmlns="">
          <p:pic>
            <p:nvPicPr>
              <p:cNvPr id="488" name="Ink 487">
                <a:extLst>
                  <a:ext uri="{FF2B5EF4-FFF2-40B4-BE49-F238E27FC236}">
                    <a16:creationId xmlns:a16="http://schemas.microsoft.com/office/drawing/2014/main" id="{62FC9D61-A2E9-47DC-913D-3F6751907136}"/>
                  </a:ext>
                </a:extLst>
              </p:cNvPr>
              <p:cNvPicPr/>
              <p:nvPr/>
            </p:nvPicPr>
            <p:blipFill>
              <a:blip r:embed="rId626"/>
              <a:stretch>
                <a:fillRect/>
              </a:stretch>
            </p:blipFill>
            <p:spPr>
              <a:xfrm>
                <a:off x="2687063" y="2946008"/>
                <a:ext cx="2041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489" name="Ink 488">
                <a:extLst>
                  <a:ext uri="{FF2B5EF4-FFF2-40B4-BE49-F238E27FC236}">
                    <a16:creationId xmlns:a16="http://schemas.microsoft.com/office/drawing/2014/main" id="{931678A4-7101-4C7C-91B5-814C3074D383}"/>
                  </a:ext>
                </a:extLst>
              </p14:cNvPr>
              <p14:cNvContentPartPr/>
              <p14:nvPr/>
            </p14:nvContentPartPr>
            <p14:xfrm>
              <a:off x="3999623" y="2259128"/>
              <a:ext cx="112320" cy="18000"/>
            </p14:xfrm>
          </p:contentPart>
        </mc:Choice>
        <mc:Fallback xmlns="">
          <p:pic>
            <p:nvPicPr>
              <p:cNvPr id="489" name="Ink 488">
                <a:extLst>
                  <a:ext uri="{FF2B5EF4-FFF2-40B4-BE49-F238E27FC236}">
                    <a16:creationId xmlns:a16="http://schemas.microsoft.com/office/drawing/2014/main" id="{931678A4-7101-4C7C-91B5-814C3074D383}"/>
                  </a:ext>
                </a:extLst>
              </p:cNvPr>
              <p:cNvPicPr/>
              <p:nvPr/>
            </p:nvPicPr>
            <p:blipFill>
              <a:blip r:embed="rId628"/>
              <a:stretch>
                <a:fillRect/>
              </a:stretch>
            </p:blipFill>
            <p:spPr>
              <a:xfrm>
                <a:off x="3990623" y="2250488"/>
                <a:ext cx="129960" cy="3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1030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FA8DA30-EC8E-4D99-97E9-3E603AF5801F}"/>
              </a:ext>
            </a:extLst>
          </p:cNvPr>
          <p:cNvGrpSpPr/>
          <p:nvPr/>
        </p:nvGrpSpPr>
        <p:grpSpPr>
          <a:xfrm>
            <a:off x="2636663" y="224048"/>
            <a:ext cx="667080" cy="348480"/>
            <a:chOff x="2636663" y="224048"/>
            <a:chExt cx="66708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5C799A5-19B7-4334-A94C-5D4BA55CD115}"/>
                    </a:ext>
                  </a:extLst>
                </p14:cNvPr>
                <p14:cNvContentPartPr/>
                <p14:nvPr/>
              </p14:nvContentPartPr>
              <p14:xfrm>
                <a:off x="2636663" y="318368"/>
                <a:ext cx="106200" cy="254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5C799A5-19B7-4334-A94C-5D4BA55CD115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28023" y="309728"/>
                  <a:ext cx="1238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4DB8025-E544-41DF-97A4-C6748821CA4F}"/>
                    </a:ext>
                  </a:extLst>
                </p14:cNvPr>
                <p14:cNvContentPartPr/>
                <p14:nvPr/>
              </p14:nvContentPartPr>
              <p14:xfrm>
                <a:off x="2707583" y="224048"/>
                <a:ext cx="29880" cy="12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4DB8025-E544-41DF-97A4-C6748821CA4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98943" y="215048"/>
                  <a:ext cx="475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73E9CC5-A199-4A92-96AB-D131770B58BB}"/>
                    </a:ext>
                  </a:extLst>
                </p14:cNvPr>
                <p14:cNvContentPartPr/>
                <p14:nvPr/>
              </p14:nvContentPartPr>
              <p14:xfrm>
                <a:off x="2825663" y="271208"/>
                <a:ext cx="221760" cy="159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73E9CC5-A199-4A92-96AB-D131770B58B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16663" y="262208"/>
                  <a:ext cx="239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996D849-BD41-40E6-8E2D-8E1D2F83D3EE}"/>
                    </a:ext>
                  </a:extLst>
                </p14:cNvPr>
                <p14:cNvContentPartPr/>
                <p14:nvPr/>
              </p14:nvContentPartPr>
              <p14:xfrm>
                <a:off x="3179903" y="235928"/>
                <a:ext cx="76680" cy="195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996D849-BD41-40E6-8E2D-8E1D2F83D3E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71263" y="226928"/>
                  <a:ext cx="943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7B24511-3BF7-4355-8F65-B245FBD57AEC}"/>
                    </a:ext>
                  </a:extLst>
                </p14:cNvPr>
                <p14:cNvContentPartPr/>
                <p14:nvPr/>
              </p14:nvContentPartPr>
              <p14:xfrm>
                <a:off x="3179543" y="342128"/>
                <a:ext cx="124200" cy="12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7B24511-3BF7-4355-8F65-B245FBD57AE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70903" y="333128"/>
                  <a:ext cx="14184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D10324-425B-4EED-B043-66CA98F0FB50}"/>
              </a:ext>
            </a:extLst>
          </p:cNvPr>
          <p:cNvGrpSpPr/>
          <p:nvPr/>
        </p:nvGrpSpPr>
        <p:grpSpPr>
          <a:xfrm>
            <a:off x="3485543" y="105968"/>
            <a:ext cx="484920" cy="342360"/>
            <a:chOff x="3485543" y="105968"/>
            <a:chExt cx="484920" cy="34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D3AD63D-6D48-4518-94C5-884813B9047F}"/>
                    </a:ext>
                  </a:extLst>
                </p14:cNvPr>
                <p14:cNvContentPartPr/>
                <p14:nvPr/>
              </p14:nvContentPartPr>
              <p14:xfrm>
                <a:off x="3485543" y="170768"/>
                <a:ext cx="211320" cy="277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D3AD63D-6D48-4518-94C5-884813B9047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76903" y="162128"/>
                  <a:ext cx="22896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8DE68E0-4B0D-4EBA-9885-D92F89EE721B}"/>
                    </a:ext>
                  </a:extLst>
                </p14:cNvPr>
                <p14:cNvContentPartPr/>
                <p14:nvPr/>
              </p14:nvContentPartPr>
              <p14:xfrm>
                <a:off x="3498143" y="324128"/>
                <a:ext cx="77040" cy="12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8DE68E0-4B0D-4EBA-9885-D92F89EE721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89143" y="315488"/>
                  <a:ext cx="94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3C6F512-7E00-413C-9216-433D832FB087}"/>
                    </a:ext>
                  </a:extLst>
                </p14:cNvPr>
                <p14:cNvContentPartPr/>
                <p14:nvPr/>
              </p14:nvContentPartPr>
              <p14:xfrm>
                <a:off x="3616223" y="105968"/>
                <a:ext cx="88920" cy="12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3C6F512-7E00-413C-9216-433D832FB08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07223" y="97328"/>
                  <a:ext cx="106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28F555E-F5E3-4484-BC0A-C5330B39E2DA}"/>
                    </a:ext>
                  </a:extLst>
                </p14:cNvPr>
                <p14:cNvContentPartPr/>
                <p14:nvPr/>
              </p14:nvContentPartPr>
              <p14:xfrm>
                <a:off x="3799103" y="253208"/>
                <a:ext cx="171360" cy="146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28F555E-F5E3-4484-BC0A-C5330B39E2D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90103" y="244568"/>
                  <a:ext cx="189000" cy="16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365812D6-4D59-4EC6-A975-20B672F301A0}"/>
              </a:ext>
            </a:extLst>
          </p:cNvPr>
          <p:cNvGrpSpPr/>
          <p:nvPr/>
        </p:nvGrpSpPr>
        <p:grpSpPr>
          <a:xfrm>
            <a:off x="1327343" y="731288"/>
            <a:ext cx="1953000" cy="390240"/>
            <a:chOff x="1327343" y="731288"/>
            <a:chExt cx="1953000" cy="3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ED339BD-F849-49BC-841A-EB6E3C0996ED}"/>
                    </a:ext>
                  </a:extLst>
                </p14:cNvPr>
                <p14:cNvContentPartPr/>
                <p14:nvPr/>
              </p14:nvContentPartPr>
              <p14:xfrm>
                <a:off x="1787423" y="837488"/>
                <a:ext cx="12240" cy="223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ED339BD-F849-49BC-841A-EB6E3C0996E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78423" y="828848"/>
                  <a:ext cx="298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5013093-D1F7-4AE3-8AAA-6085964C425D}"/>
                    </a:ext>
                  </a:extLst>
                </p14:cNvPr>
                <p14:cNvContentPartPr/>
                <p14:nvPr/>
              </p14:nvContentPartPr>
              <p14:xfrm>
                <a:off x="1999823" y="837488"/>
                <a:ext cx="18000" cy="212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5013093-D1F7-4AE3-8AAA-6085964C425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90823" y="828848"/>
                  <a:ext cx="356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3C894F1-2DA1-4034-87A2-DB584AB9E9CF}"/>
                    </a:ext>
                  </a:extLst>
                </p14:cNvPr>
                <p14:cNvContentPartPr/>
                <p14:nvPr/>
              </p14:nvContentPartPr>
              <p14:xfrm>
                <a:off x="1805063" y="737408"/>
                <a:ext cx="259920" cy="230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3C894F1-2DA1-4034-87A2-DB584AB9E9C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96063" y="728408"/>
                  <a:ext cx="2775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2F9A1CCF-73D5-4E10-A3D0-ADE349A66008}"/>
                    </a:ext>
                  </a:extLst>
                </p14:cNvPr>
                <p14:cNvContentPartPr/>
                <p14:nvPr/>
              </p14:nvContentPartPr>
              <p14:xfrm>
                <a:off x="2235623" y="902288"/>
                <a:ext cx="71280" cy="1065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2F9A1CCF-73D5-4E10-A3D0-ADE349A6600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226983" y="893648"/>
                  <a:ext cx="889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7D2673E-1E84-45C1-85E4-EAF14F51C880}"/>
                    </a:ext>
                  </a:extLst>
                </p14:cNvPr>
                <p14:cNvContentPartPr/>
                <p14:nvPr/>
              </p14:nvContentPartPr>
              <p14:xfrm>
                <a:off x="1327343" y="944768"/>
                <a:ext cx="330840" cy="1767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7D2673E-1E84-45C1-85E4-EAF14F51C88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18343" y="935768"/>
                  <a:ext cx="34848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B19E666-6D17-4D84-946C-7AE0E0EDDBDC}"/>
                    </a:ext>
                  </a:extLst>
                </p14:cNvPr>
                <p14:cNvContentPartPr/>
                <p14:nvPr/>
              </p14:nvContentPartPr>
              <p14:xfrm>
                <a:off x="2483303" y="837488"/>
                <a:ext cx="241200" cy="2016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B19E666-6D17-4D84-946C-7AE0E0EDDBD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74663" y="828488"/>
                  <a:ext cx="258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58A167F8-E1EA-42F2-A083-2A235DF0BAB5}"/>
                    </a:ext>
                  </a:extLst>
                </p14:cNvPr>
                <p14:cNvContentPartPr/>
                <p14:nvPr/>
              </p14:nvContentPartPr>
              <p14:xfrm>
                <a:off x="2772383" y="867008"/>
                <a:ext cx="177480" cy="1242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58A167F8-E1EA-42F2-A083-2A235DF0BAB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63743" y="858368"/>
                  <a:ext cx="195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AA5C246A-F0A0-4D72-A100-4BFAD6472487}"/>
                    </a:ext>
                  </a:extLst>
                </p14:cNvPr>
                <p14:cNvContentPartPr/>
                <p14:nvPr/>
              </p14:nvContentPartPr>
              <p14:xfrm>
                <a:off x="2801903" y="831728"/>
                <a:ext cx="147960" cy="1890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AA5C246A-F0A0-4D72-A100-4BFAD647248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793263" y="822728"/>
                  <a:ext cx="1656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56E6B0E-0E2F-483C-AB99-28E48EBFCCC2}"/>
                    </a:ext>
                  </a:extLst>
                </p14:cNvPr>
                <p14:cNvContentPartPr/>
                <p14:nvPr/>
              </p14:nvContentPartPr>
              <p14:xfrm>
                <a:off x="3031943" y="814088"/>
                <a:ext cx="242640" cy="2599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56E6B0E-0E2F-483C-AB99-28E48EBFCCC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23303" y="805088"/>
                  <a:ext cx="26028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604BB494-F9B7-4258-A20A-A4D365915966}"/>
                    </a:ext>
                  </a:extLst>
                </p14:cNvPr>
                <p14:cNvContentPartPr/>
                <p14:nvPr/>
              </p14:nvContentPartPr>
              <p14:xfrm>
                <a:off x="3144263" y="926048"/>
                <a:ext cx="94680" cy="241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604BB494-F9B7-4258-A20A-A4D36591596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135263" y="917048"/>
                  <a:ext cx="1123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900E2601-DE4E-474B-B50D-E9DE678B8E3B}"/>
                    </a:ext>
                  </a:extLst>
                </p14:cNvPr>
                <p14:cNvContentPartPr/>
                <p14:nvPr/>
              </p14:nvContentPartPr>
              <p14:xfrm>
                <a:off x="3179543" y="731288"/>
                <a:ext cx="100800" cy="61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900E2601-DE4E-474B-B50D-E9DE678B8E3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170903" y="722648"/>
                  <a:ext cx="11844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0BBB71F7-D114-4311-A18D-47DEF91182FB}"/>
                  </a:ext>
                </a:extLst>
              </p14:cNvPr>
              <p14:cNvContentPartPr/>
              <p14:nvPr/>
            </p14:nvContentPartPr>
            <p14:xfrm>
              <a:off x="3515783" y="1044128"/>
              <a:ext cx="53280" cy="11844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0BBB71F7-D114-4311-A18D-47DEF91182F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507143" y="1035128"/>
                <a:ext cx="70920" cy="13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E75D5D58-36DB-43FE-BB73-AF23903F06EA}"/>
              </a:ext>
            </a:extLst>
          </p:cNvPr>
          <p:cNvGrpSpPr/>
          <p:nvPr/>
        </p:nvGrpSpPr>
        <p:grpSpPr>
          <a:xfrm>
            <a:off x="3975863" y="689888"/>
            <a:ext cx="2100960" cy="371880"/>
            <a:chOff x="3975863" y="689888"/>
            <a:chExt cx="210096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BE21FA4-9F2C-4FF1-8019-6712843A528A}"/>
                    </a:ext>
                  </a:extLst>
                </p14:cNvPr>
                <p14:cNvContentPartPr/>
                <p14:nvPr/>
              </p14:nvContentPartPr>
              <p14:xfrm>
                <a:off x="3975863" y="807968"/>
                <a:ext cx="187200" cy="2127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BE21FA4-9F2C-4FF1-8019-6712843A528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966863" y="799328"/>
                  <a:ext cx="2048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2B64532-73D3-48F6-B775-3A02252BBB76}"/>
                    </a:ext>
                  </a:extLst>
                </p14:cNvPr>
                <p14:cNvContentPartPr/>
                <p14:nvPr/>
              </p14:nvContentPartPr>
              <p14:xfrm>
                <a:off x="4011503" y="920288"/>
                <a:ext cx="88920" cy="356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2B64532-73D3-48F6-B775-3A02252BBB7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02503" y="911288"/>
                  <a:ext cx="10656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9E6BA6F-EE1B-451B-AF86-3DE09B946DF7}"/>
                    </a:ext>
                  </a:extLst>
                </p14:cNvPr>
                <p14:cNvContentPartPr/>
                <p14:nvPr/>
              </p14:nvContentPartPr>
              <p14:xfrm>
                <a:off x="4064423" y="737408"/>
                <a:ext cx="289440" cy="1242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9E6BA6F-EE1B-451B-AF86-3DE09B946DF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55783" y="728408"/>
                  <a:ext cx="3070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D98ED8B7-5257-4072-A34F-DE4B1EDA7057}"/>
                    </a:ext>
                  </a:extLst>
                </p14:cNvPr>
                <p14:cNvContentPartPr/>
                <p14:nvPr/>
              </p14:nvContentPartPr>
              <p14:xfrm>
                <a:off x="4330103" y="949448"/>
                <a:ext cx="82800" cy="61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D98ED8B7-5257-4072-A34F-DE4B1EDA705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321103" y="940808"/>
                  <a:ext cx="100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98697CC7-72BD-4D27-AEC6-1D5AE500BA6D}"/>
                    </a:ext>
                  </a:extLst>
                </p14:cNvPr>
                <p14:cNvContentPartPr/>
                <p14:nvPr/>
              </p14:nvContentPartPr>
              <p14:xfrm>
                <a:off x="4583543" y="872768"/>
                <a:ext cx="65160" cy="1224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98697CC7-72BD-4D27-AEC6-1D5AE500BA6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574903" y="864128"/>
                  <a:ext cx="828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47E0A595-A503-47E6-840F-7C5AF3ECDA5C}"/>
                    </a:ext>
                  </a:extLst>
                </p14:cNvPr>
                <p14:cNvContentPartPr/>
                <p14:nvPr/>
              </p14:nvContentPartPr>
              <p14:xfrm>
                <a:off x="4695863" y="872768"/>
                <a:ext cx="100800" cy="1890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47E0A595-A503-47E6-840F-7C5AF3ECDA5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86863" y="864128"/>
                  <a:ext cx="1184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87E87DA2-8441-479D-9B3E-B09EC7E3903C}"/>
                    </a:ext>
                  </a:extLst>
                </p14:cNvPr>
                <p14:cNvContentPartPr/>
                <p14:nvPr/>
              </p14:nvContentPartPr>
              <p14:xfrm>
                <a:off x="4825463" y="760808"/>
                <a:ext cx="12240" cy="61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87E87DA2-8441-479D-9B3E-B09EC7E3903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16823" y="752168"/>
                  <a:ext cx="29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70776EFA-E233-4A71-A320-8F1C1B7344A1}"/>
                    </a:ext>
                  </a:extLst>
                </p14:cNvPr>
                <p14:cNvContentPartPr/>
                <p14:nvPr/>
              </p14:nvContentPartPr>
              <p14:xfrm>
                <a:off x="4907903" y="789968"/>
                <a:ext cx="248400" cy="1540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70776EFA-E233-4A71-A320-8F1C1B7344A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98903" y="780968"/>
                  <a:ext cx="2660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BE13657D-0963-401F-A737-A199552D1410}"/>
                    </a:ext>
                  </a:extLst>
                </p14:cNvPr>
                <p14:cNvContentPartPr/>
                <p14:nvPr/>
              </p14:nvContentPartPr>
              <p14:xfrm>
                <a:off x="5256023" y="773408"/>
                <a:ext cx="154080" cy="20052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BE13657D-0963-401F-A737-A199552D141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247383" y="764768"/>
                  <a:ext cx="17172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54918E3A-F3CE-4552-A82E-0738C325E0EF}"/>
                    </a:ext>
                  </a:extLst>
                </p14:cNvPr>
                <p14:cNvContentPartPr/>
                <p14:nvPr/>
              </p14:nvContentPartPr>
              <p14:xfrm>
                <a:off x="5291663" y="884648"/>
                <a:ext cx="100800" cy="64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54918E3A-F3CE-4552-A82E-0738C325E0E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282663" y="875648"/>
                  <a:ext cx="1184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86FB245-E4B5-4D9D-B51F-FB12E16E7217}"/>
                    </a:ext>
                  </a:extLst>
                </p14:cNvPr>
                <p14:cNvContentPartPr/>
                <p14:nvPr/>
              </p14:nvContentPartPr>
              <p14:xfrm>
                <a:off x="5344583" y="689888"/>
                <a:ext cx="100800" cy="122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86FB245-E4B5-4D9D-B51F-FB12E16E721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335943" y="681248"/>
                  <a:ext cx="118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15BE7C0-BE97-4059-A2D3-6BA7FB6A85D6}"/>
                    </a:ext>
                  </a:extLst>
                </p14:cNvPr>
                <p14:cNvContentPartPr/>
                <p14:nvPr/>
              </p14:nvContentPartPr>
              <p14:xfrm>
                <a:off x="5622863" y="861248"/>
                <a:ext cx="87840" cy="122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15BE7C0-BE97-4059-A2D3-6BA7FB6A85D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14223" y="852248"/>
                  <a:ext cx="105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5AB142C3-B38E-448C-8065-53E6864C74E1}"/>
                    </a:ext>
                  </a:extLst>
                </p14:cNvPr>
                <p14:cNvContentPartPr/>
                <p14:nvPr/>
              </p14:nvContentPartPr>
              <p14:xfrm>
                <a:off x="5875223" y="755048"/>
                <a:ext cx="201600" cy="1717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5AB142C3-B38E-448C-8065-53E6864C74E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866223" y="746048"/>
                  <a:ext cx="219240" cy="18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B3EB63D-96A1-4604-8025-FC7D4DF63352}"/>
              </a:ext>
            </a:extLst>
          </p:cNvPr>
          <p:cNvGrpSpPr/>
          <p:nvPr/>
        </p:nvGrpSpPr>
        <p:grpSpPr>
          <a:xfrm>
            <a:off x="6277703" y="654248"/>
            <a:ext cx="200880" cy="290160"/>
            <a:chOff x="6277703" y="654248"/>
            <a:chExt cx="200880" cy="29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269CF3BB-92F0-4D92-8EEA-EC7CB2D4C991}"/>
                    </a:ext>
                  </a:extLst>
                </p14:cNvPr>
                <p14:cNvContentPartPr/>
                <p14:nvPr/>
              </p14:nvContentPartPr>
              <p14:xfrm>
                <a:off x="6277703" y="654248"/>
                <a:ext cx="176400" cy="2901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269CF3BB-92F0-4D92-8EEA-EC7CB2D4C99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269063" y="645608"/>
                  <a:ext cx="1940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B56D3B4-7F1E-4028-9996-C6EB82D7665F}"/>
                    </a:ext>
                  </a:extLst>
                </p14:cNvPr>
                <p14:cNvContentPartPr/>
                <p14:nvPr/>
              </p14:nvContentPartPr>
              <p14:xfrm>
                <a:off x="6297863" y="742448"/>
                <a:ext cx="180720" cy="1015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B56D3B4-7F1E-4028-9996-C6EB82D7665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288863" y="733808"/>
                  <a:ext cx="198360" cy="11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F15D722-22D7-4D0B-B194-B8286B41909C}"/>
              </a:ext>
            </a:extLst>
          </p:cNvPr>
          <p:cNvGrpSpPr/>
          <p:nvPr/>
        </p:nvGrpSpPr>
        <p:grpSpPr>
          <a:xfrm>
            <a:off x="4170623" y="35048"/>
            <a:ext cx="377640" cy="460440"/>
            <a:chOff x="4170623" y="35048"/>
            <a:chExt cx="377640" cy="4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87919CD-E1C1-4452-A69A-BD5969EFBDF1}"/>
                    </a:ext>
                  </a:extLst>
                </p14:cNvPr>
                <p14:cNvContentPartPr/>
                <p14:nvPr/>
              </p14:nvContentPartPr>
              <p14:xfrm>
                <a:off x="4170623" y="165008"/>
                <a:ext cx="195120" cy="6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87919CD-E1C1-4452-A69A-BD5969EFBDF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61983" y="156008"/>
                  <a:ext cx="212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9F78513-F580-4DDC-A6C2-E7F2C847AD54}"/>
                    </a:ext>
                  </a:extLst>
                </p14:cNvPr>
                <p14:cNvContentPartPr/>
                <p14:nvPr/>
              </p14:nvContentPartPr>
              <p14:xfrm>
                <a:off x="4176743" y="194528"/>
                <a:ext cx="112680" cy="248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9F78513-F580-4DDC-A6C2-E7F2C847AD5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167743" y="185528"/>
                  <a:ext cx="13032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BB771FF-24CD-43B6-B8DE-CD4D257705C6}"/>
                    </a:ext>
                  </a:extLst>
                </p14:cNvPr>
                <p14:cNvContentPartPr/>
                <p14:nvPr/>
              </p14:nvContentPartPr>
              <p14:xfrm>
                <a:off x="4194383" y="105968"/>
                <a:ext cx="100800" cy="6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BB771FF-24CD-43B6-B8DE-CD4D257705C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185383" y="96968"/>
                  <a:ext cx="1184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077DB94-5E38-4A6F-926B-98C1C5883879}"/>
                    </a:ext>
                  </a:extLst>
                </p14:cNvPr>
                <p14:cNvContentPartPr/>
                <p14:nvPr/>
              </p14:nvContentPartPr>
              <p14:xfrm>
                <a:off x="4453943" y="35048"/>
                <a:ext cx="94320" cy="460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077DB94-5E38-4A6F-926B-98C1C588387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444943" y="26408"/>
                  <a:ext cx="111960" cy="47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7E60252-3F9D-4B1D-A3DF-078A76022266}"/>
              </a:ext>
            </a:extLst>
          </p:cNvPr>
          <p:cNvGrpSpPr/>
          <p:nvPr/>
        </p:nvGrpSpPr>
        <p:grpSpPr>
          <a:xfrm>
            <a:off x="465863" y="31448"/>
            <a:ext cx="1764360" cy="591840"/>
            <a:chOff x="465863" y="31448"/>
            <a:chExt cx="1764360" cy="59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AF364DB-A219-4861-8700-D25925B18D7F}"/>
                    </a:ext>
                  </a:extLst>
                </p14:cNvPr>
                <p14:cNvContentPartPr/>
                <p14:nvPr/>
              </p14:nvContentPartPr>
              <p14:xfrm>
                <a:off x="1067783" y="271208"/>
                <a:ext cx="283680" cy="2660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AF364DB-A219-4861-8700-D25925B18D7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58783" y="262208"/>
                  <a:ext cx="3013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3C9CDF5-BDF0-4BB3-BC0D-9F280FDB9D42}"/>
                    </a:ext>
                  </a:extLst>
                </p14:cNvPr>
                <p14:cNvContentPartPr/>
                <p14:nvPr/>
              </p14:nvContentPartPr>
              <p14:xfrm>
                <a:off x="1397903" y="318368"/>
                <a:ext cx="141840" cy="158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3C9CDF5-BDF0-4BB3-BC0D-9F280FDB9D4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389263" y="309728"/>
                  <a:ext cx="1594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617A675-F2A8-4672-8C57-35BA8395F138}"/>
                    </a:ext>
                  </a:extLst>
                </p14:cNvPr>
                <p14:cNvContentPartPr/>
                <p14:nvPr/>
              </p14:nvContentPartPr>
              <p14:xfrm>
                <a:off x="1368023" y="288848"/>
                <a:ext cx="201240" cy="234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617A675-F2A8-4672-8C57-35BA8395F13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359383" y="280208"/>
                  <a:ext cx="2188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416DF51-F146-4298-8507-33335D74E67A}"/>
                    </a:ext>
                  </a:extLst>
                </p14:cNvPr>
                <p14:cNvContentPartPr/>
                <p14:nvPr/>
              </p14:nvContentPartPr>
              <p14:xfrm>
                <a:off x="1769063" y="288848"/>
                <a:ext cx="16560" cy="217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416DF51-F146-4298-8507-33335D74E67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760423" y="280208"/>
                  <a:ext cx="342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7800766-25E4-41C4-9E39-6C7EACADA62C}"/>
                    </a:ext>
                  </a:extLst>
                </p14:cNvPr>
                <p14:cNvContentPartPr/>
                <p14:nvPr/>
              </p14:nvContentPartPr>
              <p14:xfrm>
                <a:off x="1911263" y="283088"/>
                <a:ext cx="35640" cy="218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7800766-25E4-41C4-9E39-6C7EACADA62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902263" y="274088"/>
                  <a:ext cx="532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EC542C4-EED4-4AF2-9CA9-1BB6504F1CF9}"/>
                    </a:ext>
                  </a:extLst>
                </p14:cNvPr>
                <p14:cNvContentPartPr/>
                <p14:nvPr/>
              </p14:nvContentPartPr>
              <p14:xfrm>
                <a:off x="1757903" y="159248"/>
                <a:ext cx="124200" cy="230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C542C4-EED4-4AF2-9CA9-1BB6504F1CF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48903" y="150248"/>
                  <a:ext cx="1418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9CAA535-0857-4A02-934A-83CBA36EDD93}"/>
                    </a:ext>
                  </a:extLst>
                </p14:cNvPr>
                <p14:cNvContentPartPr/>
                <p14:nvPr/>
              </p14:nvContentPartPr>
              <p14:xfrm>
                <a:off x="2135543" y="324128"/>
                <a:ext cx="88920" cy="12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9CAA535-0857-4A02-934A-83CBA36EDD9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126543" y="315488"/>
                  <a:ext cx="106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636E603-E5ED-4B14-9C34-F4B1E00B1D05}"/>
                    </a:ext>
                  </a:extLst>
                </p14:cNvPr>
                <p14:cNvContentPartPr/>
                <p14:nvPr/>
              </p14:nvContentPartPr>
              <p14:xfrm>
                <a:off x="2170823" y="424568"/>
                <a:ext cx="59400" cy="18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636E603-E5ED-4B14-9C34-F4B1E00B1D0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161823" y="415928"/>
                  <a:ext cx="770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43665212-4976-4D91-A034-C22344E6680D}"/>
                    </a:ext>
                  </a:extLst>
                </p14:cNvPr>
                <p14:cNvContentPartPr/>
                <p14:nvPr/>
              </p14:nvContentPartPr>
              <p14:xfrm>
                <a:off x="1061303" y="105248"/>
                <a:ext cx="118800" cy="5086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3665212-4976-4D91-A034-C22344E6680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52303" y="96248"/>
                  <a:ext cx="136440" cy="52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29B0E5F-5039-43A2-B246-2D77811169E6}"/>
                    </a:ext>
                  </a:extLst>
                </p14:cNvPr>
                <p14:cNvContentPartPr/>
                <p14:nvPr/>
              </p14:nvContentPartPr>
              <p14:xfrm>
                <a:off x="465863" y="324128"/>
                <a:ext cx="342720" cy="2991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29B0E5F-5039-43A2-B246-2D77811169E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57223" y="315488"/>
                  <a:ext cx="36036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D4F826B-6D38-4D72-B1E6-EBBF9FF78FDC}"/>
                    </a:ext>
                  </a:extLst>
                </p14:cNvPr>
                <p14:cNvContentPartPr/>
                <p14:nvPr/>
              </p14:nvContentPartPr>
              <p14:xfrm>
                <a:off x="855023" y="31448"/>
                <a:ext cx="785160" cy="1695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D4F826B-6D38-4D72-B1E6-EBBF9FF78FD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46383" y="22448"/>
                  <a:ext cx="8028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0DE660F-DA9E-4D3D-8C9E-81B71D37714E}"/>
                    </a:ext>
                  </a:extLst>
                </p14:cNvPr>
                <p14:cNvContentPartPr/>
                <p14:nvPr/>
              </p14:nvContentPartPr>
              <p14:xfrm>
                <a:off x="1616423" y="123608"/>
                <a:ext cx="82800" cy="1360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0DE660F-DA9E-4D3D-8C9E-81B71D37714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607423" y="114968"/>
                  <a:ext cx="100440" cy="15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311" name="Ink 310">
                <a:extLst>
                  <a:ext uri="{FF2B5EF4-FFF2-40B4-BE49-F238E27FC236}">
                    <a16:creationId xmlns:a16="http://schemas.microsoft.com/office/drawing/2014/main" id="{A0B96FEE-558F-4E7E-800F-81FE85AC98F0}"/>
                  </a:ext>
                </a:extLst>
              </p14:cNvPr>
              <p14:cNvContentPartPr/>
              <p14:nvPr/>
            </p14:nvContentPartPr>
            <p14:xfrm>
              <a:off x="3049874" y="3675368"/>
              <a:ext cx="57240" cy="76680"/>
            </p14:xfrm>
          </p:contentPart>
        </mc:Choice>
        <mc:Fallback xmlns="">
          <p:pic>
            <p:nvPicPr>
              <p:cNvPr id="311" name="Ink 310">
                <a:extLst>
                  <a:ext uri="{FF2B5EF4-FFF2-40B4-BE49-F238E27FC236}">
                    <a16:creationId xmlns:a16="http://schemas.microsoft.com/office/drawing/2014/main" id="{A0B96FEE-558F-4E7E-800F-81FE85AC98F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040874" y="3666728"/>
                <a:ext cx="7488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363" name="Ink 362">
                <a:extLst>
                  <a:ext uri="{FF2B5EF4-FFF2-40B4-BE49-F238E27FC236}">
                    <a16:creationId xmlns:a16="http://schemas.microsoft.com/office/drawing/2014/main" id="{E2536CE4-2F00-4EA1-B596-6DFAB6AE8185}"/>
                  </a:ext>
                </a:extLst>
              </p14:cNvPr>
              <p14:cNvContentPartPr/>
              <p14:nvPr/>
            </p14:nvContentPartPr>
            <p14:xfrm>
              <a:off x="1139354" y="2872928"/>
              <a:ext cx="7237800" cy="265680"/>
            </p14:xfrm>
          </p:contentPart>
        </mc:Choice>
        <mc:Fallback xmlns="">
          <p:pic>
            <p:nvPicPr>
              <p:cNvPr id="363" name="Ink 362">
                <a:extLst>
                  <a:ext uri="{FF2B5EF4-FFF2-40B4-BE49-F238E27FC236}">
                    <a16:creationId xmlns:a16="http://schemas.microsoft.com/office/drawing/2014/main" id="{E2536CE4-2F00-4EA1-B596-6DFAB6AE818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130714" y="2863928"/>
                <a:ext cx="725544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9A4C94FF-3294-4B8F-AB6E-6380D2758413}"/>
                  </a:ext>
                </a:extLst>
              </p14:cNvPr>
              <p14:cNvContentPartPr/>
              <p14:nvPr/>
            </p14:nvContentPartPr>
            <p14:xfrm>
              <a:off x="1339154" y="3350288"/>
              <a:ext cx="319320" cy="27000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9A4C94FF-3294-4B8F-AB6E-6380D275841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330154" y="3341648"/>
                <a:ext cx="33696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9D426F96-9C0E-4C2F-9D17-645F51A19F8F}"/>
                  </a:ext>
                </a:extLst>
              </p14:cNvPr>
              <p14:cNvContentPartPr/>
              <p14:nvPr/>
            </p14:nvContentPartPr>
            <p14:xfrm>
              <a:off x="1704554" y="3433088"/>
              <a:ext cx="41760" cy="29880"/>
            </p14:xfrm>
          </p:contentPart>
        </mc:Choice>
        <mc:Fallback xmlns=""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9D426F96-9C0E-4C2F-9D17-645F51A19F8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695914" y="3424448"/>
                <a:ext cx="5940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01" name="Ink 300">
                <a:extLst>
                  <a:ext uri="{FF2B5EF4-FFF2-40B4-BE49-F238E27FC236}">
                    <a16:creationId xmlns:a16="http://schemas.microsoft.com/office/drawing/2014/main" id="{33BCBD06-77B4-4045-A3D8-B73669BB5D53}"/>
                  </a:ext>
                </a:extLst>
              </p14:cNvPr>
              <p14:cNvContentPartPr/>
              <p14:nvPr/>
            </p14:nvContentPartPr>
            <p14:xfrm>
              <a:off x="1911194" y="3379808"/>
              <a:ext cx="187560" cy="248760"/>
            </p14:xfrm>
          </p:contentPart>
        </mc:Choice>
        <mc:Fallback xmlns="">
          <p:pic>
            <p:nvPicPr>
              <p:cNvPr id="301" name="Ink 300">
                <a:extLst>
                  <a:ext uri="{FF2B5EF4-FFF2-40B4-BE49-F238E27FC236}">
                    <a16:creationId xmlns:a16="http://schemas.microsoft.com/office/drawing/2014/main" id="{33BCBD06-77B4-4045-A3D8-B73669BB5D5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902554" y="3370808"/>
                <a:ext cx="20520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6CCFFFBA-4447-4C91-B06D-EC27FDC071A3}"/>
                  </a:ext>
                </a:extLst>
              </p14:cNvPr>
              <p14:cNvContentPartPr/>
              <p14:nvPr/>
            </p14:nvContentPartPr>
            <p14:xfrm>
              <a:off x="1887794" y="3456848"/>
              <a:ext cx="112320" cy="3600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6CCFFFBA-4447-4C91-B06D-EC27FDC071A3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878794" y="3447848"/>
                <a:ext cx="1299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5C4C941D-E22E-447E-BD7C-6BD6AAD61D1E}"/>
                  </a:ext>
                </a:extLst>
              </p14:cNvPr>
              <p14:cNvContentPartPr/>
              <p14:nvPr/>
            </p14:nvContentPartPr>
            <p14:xfrm>
              <a:off x="1958354" y="3309248"/>
              <a:ext cx="183240" cy="41760"/>
            </p14:xfrm>
          </p:contentPart>
        </mc:Choice>
        <mc:Fallback xmlns=""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5C4C941D-E22E-447E-BD7C-6BD6AAD61D1E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949714" y="3300608"/>
                <a:ext cx="20088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53D8DD74-3367-4B89-815C-B964D2BE5463}"/>
                  </a:ext>
                </a:extLst>
              </p14:cNvPr>
              <p14:cNvContentPartPr/>
              <p14:nvPr/>
            </p14:nvContentPartPr>
            <p14:xfrm>
              <a:off x="1127834" y="3409688"/>
              <a:ext cx="123120" cy="183240"/>
            </p14:xfrm>
          </p:contentPart>
        </mc:Choice>
        <mc:Fallback xmlns=""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53D8DD74-3367-4B89-815C-B964D2BE546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118834" y="3400688"/>
                <a:ext cx="14076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D4F8863D-AF52-42CA-8E51-A6D4A2CE5083}"/>
                  </a:ext>
                </a:extLst>
              </p14:cNvPr>
              <p14:cNvContentPartPr/>
              <p14:nvPr/>
            </p14:nvContentPartPr>
            <p14:xfrm>
              <a:off x="1150154" y="3480608"/>
              <a:ext cx="159480" cy="18000"/>
            </p14:xfrm>
          </p:contentPart>
        </mc:Choice>
        <mc:Fallback xmlns=""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D4F8863D-AF52-42CA-8E51-A6D4A2CE508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41514" y="3471608"/>
                <a:ext cx="1771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307" name="Ink 306">
                <a:extLst>
                  <a:ext uri="{FF2B5EF4-FFF2-40B4-BE49-F238E27FC236}">
                    <a16:creationId xmlns:a16="http://schemas.microsoft.com/office/drawing/2014/main" id="{8DEA4D34-2439-46F9-8624-39A8A1FA4EB6}"/>
                  </a:ext>
                </a:extLst>
              </p14:cNvPr>
              <p14:cNvContentPartPr/>
              <p14:nvPr/>
            </p14:nvContentPartPr>
            <p14:xfrm>
              <a:off x="2247434" y="3474488"/>
              <a:ext cx="118440" cy="12240"/>
            </p14:xfrm>
          </p:contentPart>
        </mc:Choice>
        <mc:Fallback xmlns="">
          <p:pic>
            <p:nvPicPr>
              <p:cNvPr id="307" name="Ink 306">
                <a:extLst>
                  <a:ext uri="{FF2B5EF4-FFF2-40B4-BE49-F238E27FC236}">
                    <a16:creationId xmlns:a16="http://schemas.microsoft.com/office/drawing/2014/main" id="{8DEA4D34-2439-46F9-8624-39A8A1FA4EB6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238794" y="3465848"/>
                <a:ext cx="1360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10F85B25-BF01-4062-ACBA-545AF76ECD3D}"/>
                  </a:ext>
                </a:extLst>
              </p14:cNvPr>
              <p14:cNvContentPartPr/>
              <p14:nvPr/>
            </p14:nvContentPartPr>
            <p14:xfrm>
              <a:off x="2271194" y="3563048"/>
              <a:ext cx="118440" cy="1224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10F85B25-BF01-4062-ACBA-545AF76ECD3D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262194" y="3554048"/>
                <a:ext cx="1360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2FDA55EA-4389-4C2F-AAF9-CF9477EF3EFE}"/>
                  </a:ext>
                </a:extLst>
              </p14:cNvPr>
              <p14:cNvContentPartPr/>
              <p14:nvPr/>
            </p14:nvContentPartPr>
            <p14:xfrm>
              <a:off x="2577914" y="3416528"/>
              <a:ext cx="151200" cy="27684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2FDA55EA-4389-4C2F-AAF9-CF9477EF3EF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568914" y="3407888"/>
                <a:ext cx="16884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331" name="Ink 330">
                <a:extLst>
                  <a:ext uri="{FF2B5EF4-FFF2-40B4-BE49-F238E27FC236}">
                    <a16:creationId xmlns:a16="http://schemas.microsoft.com/office/drawing/2014/main" id="{E439E992-1942-477A-B98E-74EF2824B211}"/>
                  </a:ext>
                </a:extLst>
              </p14:cNvPr>
              <p14:cNvContentPartPr/>
              <p14:nvPr/>
            </p14:nvContentPartPr>
            <p14:xfrm>
              <a:off x="6701354" y="3451088"/>
              <a:ext cx="77040" cy="6120"/>
            </p14:xfrm>
          </p:contentPart>
        </mc:Choice>
        <mc:Fallback xmlns="">
          <p:pic>
            <p:nvPicPr>
              <p:cNvPr id="331" name="Ink 330">
                <a:extLst>
                  <a:ext uri="{FF2B5EF4-FFF2-40B4-BE49-F238E27FC236}">
                    <a16:creationId xmlns:a16="http://schemas.microsoft.com/office/drawing/2014/main" id="{E439E992-1942-477A-B98E-74EF2824B211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692714" y="3442088"/>
                <a:ext cx="946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332" name="Ink 331">
                <a:extLst>
                  <a:ext uri="{FF2B5EF4-FFF2-40B4-BE49-F238E27FC236}">
                    <a16:creationId xmlns:a16="http://schemas.microsoft.com/office/drawing/2014/main" id="{EE799557-244D-4A58-A8AC-E5288410DB10}"/>
                  </a:ext>
                </a:extLst>
              </p14:cNvPr>
              <p14:cNvContentPartPr/>
              <p14:nvPr/>
            </p14:nvContentPartPr>
            <p14:xfrm>
              <a:off x="6695594" y="3551168"/>
              <a:ext cx="82800" cy="12240"/>
            </p14:xfrm>
          </p:contentPart>
        </mc:Choice>
        <mc:Fallback xmlns="">
          <p:pic>
            <p:nvPicPr>
              <p:cNvPr id="332" name="Ink 331">
                <a:extLst>
                  <a:ext uri="{FF2B5EF4-FFF2-40B4-BE49-F238E27FC236}">
                    <a16:creationId xmlns:a16="http://schemas.microsoft.com/office/drawing/2014/main" id="{EE799557-244D-4A58-A8AC-E5288410DB10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686594" y="3542528"/>
                <a:ext cx="1004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333" name="Ink 332">
                <a:extLst>
                  <a:ext uri="{FF2B5EF4-FFF2-40B4-BE49-F238E27FC236}">
                    <a16:creationId xmlns:a16="http://schemas.microsoft.com/office/drawing/2014/main" id="{7C4C4E53-491F-4B5A-B07F-0FDD3F2A643D}"/>
                  </a:ext>
                </a:extLst>
              </p14:cNvPr>
              <p14:cNvContentPartPr/>
              <p14:nvPr/>
            </p14:nvContentPartPr>
            <p14:xfrm>
              <a:off x="6850034" y="3450728"/>
              <a:ext cx="270720" cy="331200"/>
            </p14:xfrm>
          </p:contentPart>
        </mc:Choice>
        <mc:Fallback xmlns="">
          <p:pic>
            <p:nvPicPr>
              <p:cNvPr id="333" name="Ink 332">
                <a:extLst>
                  <a:ext uri="{FF2B5EF4-FFF2-40B4-BE49-F238E27FC236}">
                    <a16:creationId xmlns:a16="http://schemas.microsoft.com/office/drawing/2014/main" id="{7C4C4E53-491F-4B5A-B07F-0FDD3F2A643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841034" y="3442088"/>
                <a:ext cx="28836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335" name="Ink 334">
                <a:extLst>
                  <a:ext uri="{FF2B5EF4-FFF2-40B4-BE49-F238E27FC236}">
                    <a16:creationId xmlns:a16="http://schemas.microsoft.com/office/drawing/2014/main" id="{369829CA-CC91-4B5B-B7C9-66471BBA848A}"/>
                  </a:ext>
                </a:extLst>
              </p14:cNvPr>
              <p14:cNvContentPartPr/>
              <p14:nvPr/>
            </p14:nvContentPartPr>
            <p14:xfrm>
              <a:off x="1672154" y="4129328"/>
              <a:ext cx="103680" cy="18000"/>
            </p14:xfrm>
          </p:contentPart>
        </mc:Choice>
        <mc:Fallback xmlns="">
          <p:pic>
            <p:nvPicPr>
              <p:cNvPr id="335" name="Ink 334">
                <a:extLst>
                  <a:ext uri="{FF2B5EF4-FFF2-40B4-BE49-F238E27FC236}">
                    <a16:creationId xmlns:a16="http://schemas.microsoft.com/office/drawing/2014/main" id="{369829CA-CC91-4B5B-B7C9-66471BBA848A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663154" y="4120688"/>
                <a:ext cx="1213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312" name="Ink 311">
                <a:extLst>
                  <a:ext uri="{FF2B5EF4-FFF2-40B4-BE49-F238E27FC236}">
                    <a16:creationId xmlns:a16="http://schemas.microsoft.com/office/drawing/2014/main" id="{4D7A4F11-38CC-432A-83E6-D1C035C49DE1}"/>
                  </a:ext>
                </a:extLst>
              </p14:cNvPr>
              <p14:cNvContentPartPr/>
              <p14:nvPr/>
            </p14:nvContentPartPr>
            <p14:xfrm>
              <a:off x="3653594" y="3433088"/>
              <a:ext cx="302760" cy="263520"/>
            </p14:xfrm>
          </p:contentPart>
        </mc:Choice>
        <mc:Fallback xmlns="">
          <p:pic>
            <p:nvPicPr>
              <p:cNvPr id="312" name="Ink 311">
                <a:extLst>
                  <a:ext uri="{FF2B5EF4-FFF2-40B4-BE49-F238E27FC236}">
                    <a16:creationId xmlns:a16="http://schemas.microsoft.com/office/drawing/2014/main" id="{4D7A4F11-38CC-432A-83E6-D1C035C49DE1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644954" y="3424088"/>
                <a:ext cx="3204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72AF365D-3F06-420A-8AA3-024F284300F8}"/>
                  </a:ext>
                </a:extLst>
              </p14:cNvPr>
              <p14:cNvContentPartPr/>
              <p14:nvPr/>
            </p14:nvContentPartPr>
            <p14:xfrm>
              <a:off x="3999554" y="3562688"/>
              <a:ext cx="75240" cy="3024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72AF365D-3F06-420A-8AA3-024F284300F8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990554" y="3554048"/>
                <a:ext cx="928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43CCC19D-00AC-4059-A09C-21E96BDB3E34}"/>
                  </a:ext>
                </a:extLst>
              </p14:cNvPr>
              <p14:cNvContentPartPr/>
              <p14:nvPr/>
            </p14:nvContentPartPr>
            <p14:xfrm>
              <a:off x="3403394" y="3491408"/>
              <a:ext cx="154440" cy="17820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43CCC19D-00AC-4059-A09C-21E96BDB3E34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3394394" y="3482768"/>
                <a:ext cx="1720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315" name="Ink 314">
                <a:extLst>
                  <a:ext uri="{FF2B5EF4-FFF2-40B4-BE49-F238E27FC236}">
                    <a16:creationId xmlns:a16="http://schemas.microsoft.com/office/drawing/2014/main" id="{E32F3E0E-AEDE-44C0-8F3F-61FA3E7F31DB}"/>
                  </a:ext>
                </a:extLst>
              </p14:cNvPr>
              <p14:cNvContentPartPr/>
              <p14:nvPr/>
            </p14:nvContentPartPr>
            <p14:xfrm>
              <a:off x="3409514" y="3604448"/>
              <a:ext cx="159480" cy="18000"/>
            </p14:xfrm>
          </p:contentPart>
        </mc:Choice>
        <mc:Fallback xmlns="">
          <p:pic>
            <p:nvPicPr>
              <p:cNvPr id="315" name="Ink 314">
                <a:extLst>
                  <a:ext uri="{FF2B5EF4-FFF2-40B4-BE49-F238E27FC236}">
                    <a16:creationId xmlns:a16="http://schemas.microsoft.com/office/drawing/2014/main" id="{E32F3E0E-AEDE-44C0-8F3F-61FA3E7F31DB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400874" y="3595448"/>
                <a:ext cx="1771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16" name="Ink 315">
                <a:extLst>
                  <a:ext uri="{FF2B5EF4-FFF2-40B4-BE49-F238E27FC236}">
                    <a16:creationId xmlns:a16="http://schemas.microsoft.com/office/drawing/2014/main" id="{7C0A7E19-A0D1-45D9-904C-9297D15E9891}"/>
                  </a:ext>
                </a:extLst>
              </p14:cNvPr>
              <p14:cNvContentPartPr/>
              <p14:nvPr/>
            </p14:nvContentPartPr>
            <p14:xfrm>
              <a:off x="4188554" y="3356408"/>
              <a:ext cx="147600" cy="531360"/>
            </p14:xfrm>
          </p:contentPart>
        </mc:Choice>
        <mc:Fallback xmlns="">
          <p:pic>
            <p:nvPicPr>
              <p:cNvPr id="316" name="Ink 315">
                <a:extLst>
                  <a:ext uri="{FF2B5EF4-FFF2-40B4-BE49-F238E27FC236}">
                    <a16:creationId xmlns:a16="http://schemas.microsoft.com/office/drawing/2014/main" id="{7C0A7E19-A0D1-45D9-904C-9297D15E9891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179554" y="3347768"/>
                <a:ext cx="165240" cy="54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318" name="Ink 317">
                <a:extLst>
                  <a:ext uri="{FF2B5EF4-FFF2-40B4-BE49-F238E27FC236}">
                    <a16:creationId xmlns:a16="http://schemas.microsoft.com/office/drawing/2014/main" id="{C6C99B6D-2D58-4680-8848-98577663D15F}"/>
                  </a:ext>
                </a:extLst>
              </p14:cNvPr>
              <p14:cNvContentPartPr/>
              <p14:nvPr/>
            </p14:nvContentPartPr>
            <p14:xfrm>
              <a:off x="4335794" y="3604448"/>
              <a:ext cx="77040" cy="24120"/>
            </p14:xfrm>
          </p:contentPart>
        </mc:Choice>
        <mc:Fallback xmlns="">
          <p:pic>
            <p:nvPicPr>
              <p:cNvPr id="318" name="Ink 317">
                <a:extLst>
                  <a:ext uri="{FF2B5EF4-FFF2-40B4-BE49-F238E27FC236}">
                    <a16:creationId xmlns:a16="http://schemas.microsoft.com/office/drawing/2014/main" id="{C6C99B6D-2D58-4680-8848-98577663D15F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327154" y="3595448"/>
                <a:ext cx="946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6AD65C50-7289-4077-9FB0-AAC84A3CFC4C}"/>
                  </a:ext>
                </a:extLst>
              </p14:cNvPr>
              <p14:cNvContentPartPr/>
              <p14:nvPr/>
            </p14:nvContentPartPr>
            <p14:xfrm>
              <a:off x="4465754" y="3551168"/>
              <a:ext cx="112320" cy="228240"/>
            </p14:xfrm>
          </p:contentPart>
        </mc:Choice>
        <mc:Fallback xmlns=""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6AD65C50-7289-4077-9FB0-AAC84A3CFC4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456754" y="3542528"/>
                <a:ext cx="12996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320" name="Ink 319">
                <a:extLst>
                  <a:ext uri="{FF2B5EF4-FFF2-40B4-BE49-F238E27FC236}">
                    <a16:creationId xmlns:a16="http://schemas.microsoft.com/office/drawing/2014/main" id="{EBD8F64E-0A06-419D-9198-4D588C8E685D}"/>
                  </a:ext>
                </a:extLst>
              </p14:cNvPr>
              <p14:cNvContentPartPr/>
              <p14:nvPr/>
            </p14:nvContentPartPr>
            <p14:xfrm>
              <a:off x="4565834" y="3474488"/>
              <a:ext cx="12240" cy="6120"/>
            </p14:xfrm>
          </p:contentPart>
        </mc:Choice>
        <mc:Fallback xmlns="">
          <p:pic>
            <p:nvPicPr>
              <p:cNvPr id="320" name="Ink 319">
                <a:extLst>
                  <a:ext uri="{FF2B5EF4-FFF2-40B4-BE49-F238E27FC236}">
                    <a16:creationId xmlns:a16="http://schemas.microsoft.com/office/drawing/2014/main" id="{EBD8F64E-0A06-419D-9198-4D588C8E685D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557194" y="3465848"/>
                <a:ext cx="29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321" name="Ink 320">
                <a:extLst>
                  <a:ext uri="{FF2B5EF4-FFF2-40B4-BE49-F238E27FC236}">
                    <a16:creationId xmlns:a16="http://schemas.microsoft.com/office/drawing/2014/main" id="{C150CE17-13FC-4204-84EC-C73553D3808F}"/>
                  </a:ext>
                </a:extLst>
              </p14:cNvPr>
              <p14:cNvContentPartPr/>
              <p14:nvPr/>
            </p14:nvContentPartPr>
            <p14:xfrm>
              <a:off x="4695074" y="3509768"/>
              <a:ext cx="203760" cy="141840"/>
            </p14:xfrm>
          </p:contentPart>
        </mc:Choice>
        <mc:Fallback xmlns="">
          <p:pic>
            <p:nvPicPr>
              <p:cNvPr id="321" name="Ink 320">
                <a:extLst>
                  <a:ext uri="{FF2B5EF4-FFF2-40B4-BE49-F238E27FC236}">
                    <a16:creationId xmlns:a16="http://schemas.microsoft.com/office/drawing/2014/main" id="{C150CE17-13FC-4204-84EC-C73553D3808F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686434" y="3501128"/>
                <a:ext cx="22140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322" name="Ink 321">
                <a:extLst>
                  <a:ext uri="{FF2B5EF4-FFF2-40B4-BE49-F238E27FC236}">
                    <a16:creationId xmlns:a16="http://schemas.microsoft.com/office/drawing/2014/main" id="{4CD979B4-C54E-4128-B8B3-A36907D6E322}"/>
                  </a:ext>
                </a:extLst>
              </p14:cNvPr>
              <p14:cNvContentPartPr/>
              <p14:nvPr/>
            </p14:nvContentPartPr>
            <p14:xfrm>
              <a:off x="4936994" y="3474488"/>
              <a:ext cx="142560" cy="224640"/>
            </p14:xfrm>
          </p:contentPart>
        </mc:Choice>
        <mc:Fallback xmlns="">
          <p:pic>
            <p:nvPicPr>
              <p:cNvPr id="322" name="Ink 321">
                <a:extLst>
                  <a:ext uri="{FF2B5EF4-FFF2-40B4-BE49-F238E27FC236}">
                    <a16:creationId xmlns:a16="http://schemas.microsoft.com/office/drawing/2014/main" id="{4CD979B4-C54E-4128-B8B3-A36907D6E322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928354" y="3465848"/>
                <a:ext cx="1602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23" name="Ink 322">
                <a:extLst>
                  <a:ext uri="{FF2B5EF4-FFF2-40B4-BE49-F238E27FC236}">
                    <a16:creationId xmlns:a16="http://schemas.microsoft.com/office/drawing/2014/main" id="{1A6AF807-5A86-4AB9-8708-8191A8D83065}"/>
                  </a:ext>
                </a:extLst>
              </p14:cNvPr>
              <p14:cNvContentPartPr/>
              <p14:nvPr/>
            </p14:nvContentPartPr>
            <p14:xfrm>
              <a:off x="4943474" y="3627848"/>
              <a:ext cx="100800" cy="12240"/>
            </p14:xfrm>
          </p:contentPart>
        </mc:Choice>
        <mc:Fallback xmlns="">
          <p:pic>
            <p:nvPicPr>
              <p:cNvPr id="323" name="Ink 322">
                <a:extLst>
                  <a:ext uri="{FF2B5EF4-FFF2-40B4-BE49-F238E27FC236}">
                    <a16:creationId xmlns:a16="http://schemas.microsoft.com/office/drawing/2014/main" id="{1A6AF807-5A86-4AB9-8708-8191A8D83065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4934834" y="3619208"/>
                <a:ext cx="1184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324" name="Ink 323">
                <a:extLst>
                  <a:ext uri="{FF2B5EF4-FFF2-40B4-BE49-F238E27FC236}">
                    <a16:creationId xmlns:a16="http://schemas.microsoft.com/office/drawing/2014/main" id="{DEEFB7F3-6C02-41E6-AC9F-269BA8D11986}"/>
                  </a:ext>
                </a:extLst>
              </p14:cNvPr>
              <p14:cNvContentPartPr/>
              <p14:nvPr/>
            </p14:nvContentPartPr>
            <p14:xfrm>
              <a:off x="5032034" y="3409688"/>
              <a:ext cx="366120" cy="236160"/>
            </p14:xfrm>
          </p:contentPart>
        </mc:Choice>
        <mc:Fallback xmlns="">
          <p:pic>
            <p:nvPicPr>
              <p:cNvPr id="324" name="Ink 323">
                <a:extLst>
                  <a:ext uri="{FF2B5EF4-FFF2-40B4-BE49-F238E27FC236}">
                    <a16:creationId xmlns:a16="http://schemas.microsoft.com/office/drawing/2014/main" id="{DEEFB7F3-6C02-41E6-AC9F-269BA8D11986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023034" y="3400688"/>
                <a:ext cx="38376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2A1C8B26-8116-4608-BDE5-50E0EF63A573}"/>
                  </a:ext>
                </a:extLst>
              </p14:cNvPr>
              <p14:cNvContentPartPr/>
              <p14:nvPr/>
            </p14:nvContentPartPr>
            <p14:xfrm>
              <a:off x="5510474" y="3444608"/>
              <a:ext cx="241200" cy="235440"/>
            </p14:xfrm>
          </p:contentPart>
        </mc:Choice>
        <mc:Fallback xmlns=""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2A1C8B26-8116-4608-BDE5-50E0EF63A573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501834" y="3435608"/>
                <a:ext cx="25884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93F4C981-E9E3-4DBE-8281-6254118B6D8B}"/>
                  </a:ext>
                </a:extLst>
              </p14:cNvPr>
              <p14:cNvContentPartPr/>
              <p14:nvPr/>
            </p14:nvContentPartPr>
            <p14:xfrm>
              <a:off x="5857154" y="3427328"/>
              <a:ext cx="177120" cy="384120"/>
            </p14:xfrm>
          </p:contentPart>
        </mc:Choice>
        <mc:Fallback xmlns=""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93F4C981-E9E3-4DBE-8281-6254118B6D8B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848154" y="3418328"/>
                <a:ext cx="194760" cy="40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5CDCF1CB-C5A1-4CA6-9670-23E96A33BF24}"/>
                  </a:ext>
                </a:extLst>
              </p14:cNvPr>
              <p14:cNvContentPartPr/>
              <p14:nvPr/>
            </p14:nvContentPartPr>
            <p14:xfrm>
              <a:off x="5869034" y="3551168"/>
              <a:ext cx="201240" cy="124200"/>
            </p14:xfrm>
          </p:contentPart>
        </mc:Choice>
        <mc:Fallback xmlns=""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5CDCF1CB-C5A1-4CA6-9670-23E96A33BF24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860394" y="3542528"/>
                <a:ext cx="2188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329" name="Ink 328">
                <a:extLst>
                  <a:ext uri="{FF2B5EF4-FFF2-40B4-BE49-F238E27FC236}">
                    <a16:creationId xmlns:a16="http://schemas.microsoft.com/office/drawing/2014/main" id="{9DDB0B1D-2D54-4536-8818-9C691D7C56D2}"/>
                  </a:ext>
                </a:extLst>
              </p14:cNvPr>
              <p14:cNvContentPartPr/>
              <p14:nvPr/>
            </p14:nvContentPartPr>
            <p14:xfrm>
              <a:off x="6111674" y="3332648"/>
              <a:ext cx="183240" cy="560880"/>
            </p14:xfrm>
          </p:contentPart>
        </mc:Choice>
        <mc:Fallback xmlns="">
          <p:pic>
            <p:nvPicPr>
              <p:cNvPr id="329" name="Ink 328">
                <a:extLst>
                  <a:ext uri="{FF2B5EF4-FFF2-40B4-BE49-F238E27FC236}">
                    <a16:creationId xmlns:a16="http://schemas.microsoft.com/office/drawing/2014/main" id="{9DDB0B1D-2D54-4536-8818-9C691D7C56D2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6102674" y="3324008"/>
                <a:ext cx="200880" cy="5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F8234FC2-DB6A-4C98-8C00-B9B32FB437E8}"/>
                  </a:ext>
                </a:extLst>
              </p14:cNvPr>
              <p14:cNvContentPartPr/>
              <p14:nvPr/>
            </p14:nvContentPartPr>
            <p14:xfrm>
              <a:off x="3946634" y="3167768"/>
              <a:ext cx="1699920" cy="20700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F8234FC2-DB6A-4C98-8C00-B9B32FB437E8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937634" y="3159128"/>
                <a:ext cx="171756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337" name="Ink 336">
                <a:extLst>
                  <a:ext uri="{FF2B5EF4-FFF2-40B4-BE49-F238E27FC236}">
                    <a16:creationId xmlns:a16="http://schemas.microsoft.com/office/drawing/2014/main" id="{C7CB8AC1-5C20-4284-8415-52DDDF5D93B1}"/>
                  </a:ext>
                </a:extLst>
              </p14:cNvPr>
              <p14:cNvContentPartPr/>
              <p14:nvPr/>
            </p14:nvContentPartPr>
            <p14:xfrm>
              <a:off x="5551154" y="3244448"/>
              <a:ext cx="106920" cy="147960"/>
            </p14:xfrm>
          </p:contentPart>
        </mc:Choice>
        <mc:Fallback xmlns="">
          <p:pic>
            <p:nvPicPr>
              <p:cNvPr id="337" name="Ink 336">
                <a:extLst>
                  <a:ext uri="{FF2B5EF4-FFF2-40B4-BE49-F238E27FC236}">
                    <a16:creationId xmlns:a16="http://schemas.microsoft.com/office/drawing/2014/main" id="{C7CB8AC1-5C20-4284-8415-52DDDF5D93B1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542154" y="3235808"/>
                <a:ext cx="12456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64EFCFD9-B133-4938-AC5B-98A642D26523}"/>
                  </a:ext>
                </a:extLst>
              </p14:cNvPr>
              <p14:cNvContentPartPr/>
              <p14:nvPr/>
            </p14:nvContentPartPr>
            <p14:xfrm>
              <a:off x="2014154" y="4051568"/>
              <a:ext cx="227880" cy="233280"/>
            </p14:xfrm>
          </p:contentPart>
        </mc:Choice>
        <mc:Fallback xmlns=""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64EFCFD9-B133-4938-AC5B-98A642D2652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005154" y="4042928"/>
                <a:ext cx="24552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340" name="Ink 339">
                <a:extLst>
                  <a:ext uri="{FF2B5EF4-FFF2-40B4-BE49-F238E27FC236}">
                    <a16:creationId xmlns:a16="http://schemas.microsoft.com/office/drawing/2014/main" id="{ADD0501D-09FB-4205-82C5-C02A952C398F}"/>
                  </a:ext>
                </a:extLst>
              </p14:cNvPr>
              <p14:cNvContentPartPr/>
              <p14:nvPr/>
            </p14:nvContentPartPr>
            <p14:xfrm>
              <a:off x="2335994" y="3946448"/>
              <a:ext cx="248040" cy="118800"/>
            </p14:xfrm>
          </p:contentPart>
        </mc:Choice>
        <mc:Fallback xmlns="">
          <p:pic>
            <p:nvPicPr>
              <p:cNvPr id="340" name="Ink 339">
                <a:extLst>
                  <a:ext uri="{FF2B5EF4-FFF2-40B4-BE49-F238E27FC236}">
                    <a16:creationId xmlns:a16="http://schemas.microsoft.com/office/drawing/2014/main" id="{ADD0501D-09FB-4205-82C5-C02A952C398F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326994" y="3937808"/>
                <a:ext cx="265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15B3F874-6D2B-41CD-AD09-3EC75DCE7BBA}"/>
                  </a:ext>
                </a:extLst>
              </p14:cNvPr>
              <p14:cNvContentPartPr/>
              <p14:nvPr/>
            </p14:nvContentPartPr>
            <p14:xfrm>
              <a:off x="2619314" y="4011248"/>
              <a:ext cx="170280" cy="348480"/>
            </p14:xfrm>
          </p:contentPart>
        </mc:Choice>
        <mc:Fallback xmlns=""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15B3F874-6D2B-41CD-AD09-3EC75DCE7BBA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610314" y="4002608"/>
                <a:ext cx="18792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342" name="Ink 341">
                <a:extLst>
                  <a:ext uri="{FF2B5EF4-FFF2-40B4-BE49-F238E27FC236}">
                    <a16:creationId xmlns:a16="http://schemas.microsoft.com/office/drawing/2014/main" id="{93A1FA91-F043-4502-8A48-09B05E654C57}"/>
                  </a:ext>
                </a:extLst>
              </p14:cNvPr>
              <p14:cNvContentPartPr/>
              <p14:nvPr/>
            </p14:nvContentPartPr>
            <p14:xfrm>
              <a:off x="2613554" y="4146248"/>
              <a:ext cx="205920" cy="131040"/>
            </p14:xfrm>
          </p:contentPart>
        </mc:Choice>
        <mc:Fallback xmlns="">
          <p:pic>
            <p:nvPicPr>
              <p:cNvPr id="342" name="Ink 341">
                <a:extLst>
                  <a:ext uri="{FF2B5EF4-FFF2-40B4-BE49-F238E27FC236}">
                    <a16:creationId xmlns:a16="http://schemas.microsoft.com/office/drawing/2014/main" id="{93A1FA91-F043-4502-8A48-09B05E654C57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604914" y="4137608"/>
                <a:ext cx="2235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344" name="Ink 343">
                <a:extLst>
                  <a:ext uri="{FF2B5EF4-FFF2-40B4-BE49-F238E27FC236}">
                    <a16:creationId xmlns:a16="http://schemas.microsoft.com/office/drawing/2014/main" id="{681836DC-9576-465C-8FB3-593E6992487D}"/>
                  </a:ext>
                </a:extLst>
              </p14:cNvPr>
              <p14:cNvContentPartPr/>
              <p14:nvPr/>
            </p14:nvContentPartPr>
            <p14:xfrm>
              <a:off x="3109994" y="4206008"/>
              <a:ext cx="169920" cy="18720"/>
            </p14:xfrm>
          </p:contentPart>
        </mc:Choice>
        <mc:Fallback xmlns="">
          <p:pic>
            <p:nvPicPr>
              <p:cNvPr id="344" name="Ink 343">
                <a:extLst>
                  <a:ext uri="{FF2B5EF4-FFF2-40B4-BE49-F238E27FC236}">
                    <a16:creationId xmlns:a16="http://schemas.microsoft.com/office/drawing/2014/main" id="{681836DC-9576-465C-8FB3-593E6992487D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3101354" y="4197008"/>
                <a:ext cx="1875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345" name="Ink 344">
                <a:extLst>
                  <a:ext uri="{FF2B5EF4-FFF2-40B4-BE49-F238E27FC236}">
                    <a16:creationId xmlns:a16="http://schemas.microsoft.com/office/drawing/2014/main" id="{134D0578-FED3-48DC-9413-15B7B6DF5DD2}"/>
                  </a:ext>
                </a:extLst>
              </p14:cNvPr>
              <p14:cNvContentPartPr/>
              <p14:nvPr/>
            </p14:nvContentPartPr>
            <p14:xfrm>
              <a:off x="3415634" y="4170728"/>
              <a:ext cx="93960" cy="212760"/>
            </p14:xfrm>
          </p:contentPart>
        </mc:Choice>
        <mc:Fallback xmlns="">
          <p:pic>
            <p:nvPicPr>
              <p:cNvPr id="345" name="Ink 344">
                <a:extLst>
                  <a:ext uri="{FF2B5EF4-FFF2-40B4-BE49-F238E27FC236}">
                    <a16:creationId xmlns:a16="http://schemas.microsoft.com/office/drawing/2014/main" id="{134D0578-FED3-48DC-9413-15B7B6DF5DD2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406634" y="4161728"/>
                <a:ext cx="1116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6876B71A-E18D-4F19-A049-2B98AF4A27FE}"/>
                  </a:ext>
                </a:extLst>
              </p14:cNvPr>
              <p14:cNvContentPartPr/>
              <p14:nvPr/>
            </p14:nvContentPartPr>
            <p14:xfrm>
              <a:off x="3509954" y="4076408"/>
              <a:ext cx="6120" cy="6120"/>
            </p14:xfrm>
          </p:contentPart>
        </mc:Choice>
        <mc:Fallback xmlns=""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6876B71A-E18D-4F19-A049-2B98AF4A27FE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500954" y="4067408"/>
                <a:ext cx="237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B2AA7F10-57DB-44F8-8622-19CF3D16B9A6}"/>
                  </a:ext>
                </a:extLst>
              </p14:cNvPr>
              <p14:cNvContentPartPr/>
              <p14:nvPr/>
            </p14:nvContentPartPr>
            <p14:xfrm>
              <a:off x="3627674" y="4129328"/>
              <a:ext cx="236520" cy="128160"/>
            </p14:xfrm>
          </p:contentPart>
        </mc:Choice>
        <mc:Fallback xmlns=""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B2AA7F10-57DB-44F8-8622-19CF3D16B9A6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618674" y="4120688"/>
                <a:ext cx="25416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348" name="Ink 347">
                <a:extLst>
                  <a:ext uri="{FF2B5EF4-FFF2-40B4-BE49-F238E27FC236}">
                    <a16:creationId xmlns:a16="http://schemas.microsoft.com/office/drawing/2014/main" id="{C0CD4B46-E5C3-4FC7-B535-5EA5282A0574}"/>
                  </a:ext>
                </a:extLst>
              </p14:cNvPr>
              <p14:cNvContentPartPr/>
              <p14:nvPr/>
            </p14:nvContentPartPr>
            <p14:xfrm>
              <a:off x="3963914" y="4099448"/>
              <a:ext cx="213120" cy="241560"/>
            </p14:xfrm>
          </p:contentPart>
        </mc:Choice>
        <mc:Fallback xmlns="">
          <p:pic>
            <p:nvPicPr>
              <p:cNvPr id="348" name="Ink 347">
                <a:extLst>
                  <a:ext uri="{FF2B5EF4-FFF2-40B4-BE49-F238E27FC236}">
                    <a16:creationId xmlns:a16="http://schemas.microsoft.com/office/drawing/2014/main" id="{C0CD4B46-E5C3-4FC7-B535-5EA5282A0574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954914" y="4090808"/>
                <a:ext cx="23076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349" name="Ink 348">
                <a:extLst>
                  <a:ext uri="{FF2B5EF4-FFF2-40B4-BE49-F238E27FC236}">
                    <a16:creationId xmlns:a16="http://schemas.microsoft.com/office/drawing/2014/main" id="{E48B37E2-178E-4A17-8AD2-495E4B0F935E}"/>
                  </a:ext>
                </a:extLst>
              </p14:cNvPr>
              <p14:cNvContentPartPr/>
              <p14:nvPr/>
            </p14:nvContentPartPr>
            <p14:xfrm>
              <a:off x="4259114" y="4164608"/>
              <a:ext cx="29880" cy="53280"/>
            </p14:xfrm>
          </p:contentPart>
        </mc:Choice>
        <mc:Fallback xmlns="">
          <p:pic>
            <p:nvPicPr>
              <p:cNvPr id="349" name="Ink 348">
                <a:extLst>
                  <a:ext uri="{FF2B5EF4-FFF2-40B4-BE49-F238E27FC236}">
                    <a16:creationId xmlns:a16="http://schemas.microsoft.com/office/drawing/2014/main" id="{E48B37E2-178E-4A17-8AD2-495E4B0F935E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4250474" y="4155968"/>
                <a:ext cx="4752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15FFCDED-0268-4C20-9BFE-0B11E00E9091}"/>
                  </a:ext>
                </a:extLst>
              </p14:cNvPr>
              <p14:cNvContentPartPr/>
              <p14:nvPr/>
            </p14:nvContentPartPr>
            <p14:xfrm>
              <a:off x="4359554" y="4119968"/>
              <a:ext cx="218880" cy="22212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15FFCDED-0268-4C20-9BFE-0B11E00E9091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350554" y="4110968"/>
                <a:ext cx="2365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351" name="Ink 350">
                <a:extLst>
                  <a:ext uri="{FF2B5EF4-FFF2-40B4-BE49-F238E27FC236}">
                    <a16:creationId xmlns:a16="http://schemas.microsoft.com/office/drawing/2014/main" id="{403267B0-EC01-4B8B-A878-0537155B1B9D}"/>
                  </a:ext>
                </a:extLst>
              </p14:cNvPr>
              <p14:cNvContentPartPr/>
              <p14:nvPr/>
            </p14:nvContentPartPr>
            <p14:xfrm>
              <a:off x="4436234" y="4253168"/>
              <a:ext cx="100800" cy="12240"/>
            </p14:xfrm>
          </p:contentPart>
        </mc:Choice>
        <mc:Fallback xmlns="">
          <p:pic>
            <p:nvPicPr>
              <p:cNvPr id="351" name="Ink 350">
                <a:extLst>
                  <a:ext uri="{FF2B5EF4-FFF2-40B4-BE49-F238E27FC236}">
                    <a16:creationId xmlns:a16="http://schemas.microsoft.com/office/drawing/2014/main" id="{403267B0-EC01-4B8B-A878-0537155B1B9D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427234" y="4244528"/>
                <a:ext cx="1184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352" name="Ink 351">
                <a:extLst>
                  <a:ext uri="{FF2B5EF4-FFF2-40B4-BE49-F238E27FC236}">
                    <a16:creationId xmlns:a16="http://schemas.microsoft.com/office/drawing/2014/main" id="{FB6A28E9-33B0-4C82-A1B8-2A6D8C65388F}"/>
                  </a:ext>
                </a:extLst>
              </p14:cNvPr>
              <p14:cNvContentPartPr/>
              <p14:nvPr/>
            </p14:nvContentPartPr>
            <p14:xfrm>
              <a:off x="4412474" y="4058408"/>
              <a:ext cx="207000" cy="12240"/>
            </p14:xfrm>
          </p:contentPart>
        </mc:Choice>
        <mc:Fallback xmlns="">
          <p:pic>
            <p:nvPicPr>
              <p:cNvPr id="352" name="Ink 351">
                <a:extLst>
                  <a:ext uri="{FF2B5EF4-FFF2-40B4-BE49-F238E27FC236}">
                    <a16:creationId xmlns:a16="http://schemas.microsoft.com/office/drawing/2014/main" id="{FB6A28E9-33B0-4C82-A1B8-2A6D8C65388F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403834" y="4049768"/>
                <a:ext cx="224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354" name="Ink 353">
                <a:extLst>
                  <a:ext uri="{FF2B5EF4-FFF2-40B4-BE49-F238E27FC236}">
                    <a16:creationId xmlns:a16="http://schemas.microsoft.com/office/drawing/2014/main" id="{79C06155-AD89-4276-AB86-C849C48137F0}"/>
                  </a:ext>
                </a:extLst>
              </p14:cNvPr>
              <p14:cNvContentPartPr/>
              <p14:nvPr/>
            </p14:nvContentPartPr>
            <p14:xfrm>
              <a:off x="5002514" y="4153088"/>
              <a:ext cx="77040" cy="12240"/>
            </p14:xfrm>
          </p:contentPart>
        </mc:Choice>
        <mc:Fallback xmlns="">
          <p:pic>
            <p:nvPicPr>
              <p:cNvPr id="354" name="Ink 353">
                <a:extLst>
                  <a:ext uri="{FF2B5EF4-FFF2-40B4-BE49-F238E27FC236}">
                    <a16:creationId xmlns:a16="http://schemas.microsoft.com/office/drawing/2014/main" id="{79C06155-AD89-4276-AB86-C849C48137F0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993514" y="4144088"/>
                <a:ext cx="94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9EE34708-06BE-417F-929F-8760C3C4B2B4}"/>
                  </a:ext>
                </a:extLst>
              </p14:cNvPr>
              <p14:cNvContentPartPr/>
              <p14:nvPr/>
            </p14:nvContentPartPr>
            <p14:xfrm>
              <a:off x="4978754" y="4265048"/>
              <a:ext cx="100800" cy="12240"/>
            </p14:xfrm>
          </p:contentPart>
        </mc:Choice>
        <mc:Fallback xmlns=""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9EE34708-06BE-417F-929F-8760C3C4B2B4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970114" y="4256408"/>
                <a:ext cx="1184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61E249C2-F2AC-487B-B8D5-07F1F85D8184}"/>
                  </a:ext>
                </a:extLst>
              </p14:cNvPr>
              <p14:cNvContentPartPr/>
              <p14:nvPr/>
            </p14:nvContentPartPr>
            <p14:xfrm>
              <a:off x="5415434" y="4087928"/>
              <a:ext cx="177840" cy="23688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61E249C2-F2AC-487B-B8D5-07F1F85D8184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5406434" y="4079288"/>
                <a:ext cx="1954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D997B5C5-8C98-4516-BD25-8686904776E1}"/>
                  </a:ext>
                </a:extLst>
              </p14:cNvPr>
              <p14:cNvContentPartPr/>
              <p14:nvPr/>
            </p14:nvContentPartPr>
            <p14:xfrm>
              <a:off x="5645474" y="4075688"/>
              <a:ext cx="136080" cy="19368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D997B5C5-8C98-4516-BD25-8686904776E1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5636474" y="4067048"/>
                <a:ext cx="15372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358" name="Ink 357">
                <a:extLst>
                  <a:ext uri="{FF2B5EF4-FFF2-40B4-BE49-F238E27FC236}">
                    <a16:creationId xmlns:a16="http://schemas.microsoft.com/office/drawing/2014/main" id="{68D4D802-9577-4CC3-AEF0-BF6D2F42FA00}"/>
                  </a:ext>
                </a:extLst>
              </p14:cNvPr>
              <p14:cNvContentPartPr/>
              <p14:nvPr/>
            </p14:nvContentPartPr>
            <p14:xfrm>
              <a:off x="5870114" y="4122848"/>
              <a:ext cx="142200" cy="201240"/>
            </p14:xfrm>
          </p:contentPart>
        </mc:Choice>
        <mc:Fallback xmlns="">
          <p:pic>
            <p:nvPicPr>
              <p:cNvPr id="358" name="Ink 357">
                <a:extLst>
                  <a:ext uri="{FF2B5EF4-FFF2-40B4-BE49-F238E27FC236}">
                    <a16:creationId xmlns:a16="http://schemas.microsoft.com/office/drawing/2014/main" id="{68D4D802-9577-4CC3-AEF0-BF6D2F42FA00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861114" y="4113848"/>
                <a:ext cx="15984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359" name="Ink 358">
                <a:extLst>
                  <a:ext uri="{FF2B5EF4-FFF2-40B4-BE49-F238E27FC236}">
                    <a16:creationId xmlns:a16="http://schemas.microsoft.com/office/drawing/2014/main" id="{6DA3D3F2-0EFA-4FC3-A1F9-670527E56F68}"/>
                  </a:ext>
                </a:extLst>
              </p14:cNvPr>
              <p14:cNvContentPartPr/>
              <p14:nvPr/>
            </p14:nvContentPartPr>
            <p14:xfrm>
              <a:off x="5869754" y="4217888"/>
              <a:ext cx="153720" cy="12240"/>
            </p14:xfrm>
          </p:contentPart>
        </mc:Choice>
        <mc:Fallback xmlns="">
          <p:pic>
            <p:nvPicPr>
              <p:cNvPr id="359" name="Ink 358">
                <a:extLst>
                  <a:ext uri="{FF2B5EF4-FFF2-40B4-BE49-F238E27FC236}">
                    <a16:creationId xmlns:a16="http://schemas.microsoft.com/office/drawing/2014/main" id="{6DA3D3F2-0EFA-4FC3-A1F9-670527E56F68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5860754" y="4208888"/>
                <a:ext cx="1713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361" name="Ink 360">
                <a:extLst>
                  <a:ext uri="{FF2B5EF4-FFF2-40B4-BE49-F238E27FC236}">
                    <a16:creationId xmlns:a16="http://schemas.microsoft.com/office/drawing/2014/main" id="{7469219B-EF58-4D9E-85FF-A24E5311C1B1}"/>
                  </a:ext>
                </a:extLst>
              </p14:cNvPr>
              <p14:cNvContentPartPr/>
              <p14:nvPr/>
            </p14:nvContentPartPr>
            <p14:xfrm>
              <a:off x="8653994" y="2453888"/>
              <a:ext cx="266040" cy="224280"/>
            </p14:xfrm>
          </p:contentPart>
        </mc:Choice>
        <mc:Fallback xmlns="">
          <p:pic>
            <p:nvPicPr>
              <p:cNvPr id="361" name="Ink 360">
                <a:extLst>
                  <a:ext uri="{FF2B5EF4-FFF2-40B4-BE49-F238E27FC236}">
                    <a16:creationId xmlns:a16="http://schemas.microsoft.com/office/drawing/2014/main" id="{7469219B-EF58-4D9E-85FF-A24E5311C1B1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8644994" y="2445248"/>
                <a:ext cx="2836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362" name="Ink 361">
                <a:extLst>
                  <a:ext uri="{FF2B5EF4-FFF2-40B4-BE49-F238E27FC236}">
                    <a16:creationId xmlns:a16="http://schemas.microsoft.com/office/drawing/2014/main" id="{09D1831C-81E4-45C0-878F-7C81AB685BB2}"/>
                  </a:ext>
                </a:extLst>
              </p14:cNvPr>
              <p14:cNvContentPartPr/>
              <p14:nvPr/>
            </p14:nvContentPartPr>
            <p14:xfrm>
              <a:off x="8152874" y="3940688"/>
              <a:ext cx="578520" cy="313200"/>
            </p14:xfrm>
          </p:contentPart>
        </mc:Choice>
        <mc:Fallback xmlns="">
          <p:pic>
            <p:nvPicPr>
              <p:cNvPr id="362" name="Ink 361">
                <a:extLst>
                  <a:ext uri="{FF2B5EF4-FFF2-40B4-BE49-F238E27FC236}">
                    <a16:creationId xmlns:a16="http://schemas.microsoft.com/office/drawing/2014/main" id="{09D1831C-81E4-45C0-878F-7C81AB685BB2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8143874" y="3931688"/>
                <a:ext cx="59616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1256D848-F044-4270-BC17-31B4B0EAF386}"/>
                  </a:ext>
                </a:extLst>
              </p14:cNvPr>
              <p14:cNvContentPartPr/>
              <p14:nvPr/>
            </p14:nvContentPartPr>
            <p14:xfrm>
              <a:off x="884903" y="2790128"/>
              <a:ext cx="242640" cy="23652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1256D848-F044-4270-BC17-31B4B0EAF386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75903" y="2781128"/>
                <a:ext cx="26028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D64A54E5-72EC-4DD3-8B41-CF2B3A3DB116}"/>
                  </a:ext>
                </a:extLst>
              </p14:cNvPr>
              <p14:cNvContentPartPr/>
              <p14:nvPr/>
            </p14:nvContentPartPr>
            <p14:xfrm>
              <a:off x="1315103" y="2713448"/>
              <a:ext cx="142200" cy="38988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D64A54E5-72EC-4DD3-8B41-CF2B3A3DB116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1306463" y="2704808"/>
                <a:ext cx="159840" cy="4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D161CE89-3488-480E-ABF5-63432D2FE354}"/>
                  </a:ext>
                </a:extLst>
              </p14:cNvPr>
              <p14:cNvContentPartPr/>
              <p14:nvPr/>
            </p14:nvContentPartPr>
            <p14:xfrm>
              <a:off x="1480703" y="2807048"/>
              <a:ext cx="177480" cy="19008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D161CE89-3488-480E-ABF5-63432D2FE354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1471703" y="2798408"/>
                <a:ext cx="19512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811F2FA1-60DF-420D-A9B5-A6F9130025E1}"/>
                  </a:ext>
                </a:extLst>
              </p14:cNvPr>
              <p14:cNvContentPartPr/>
              <p14:nvPr/>
            </p14:nvContentPartPr>
            <p14:xfrm>
              <a:off x="1740263" y="2920088"/>
              <a:ext cx="18000" cy="1800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811F2FA1-60DF-420D-A9B5-A6F9130025E1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1731263" y="2911088"/>
                <a:ext cx="356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5278147F-8A64-436B-BF13-584CDF2156B6}"/>
                  </a:ext>
                </a:extLst>
              </p14:cNvPr>
              <p14:cNvContentPartPr/>
              <p14:nvPr/>
            </p14:nvContentPartPr>
            <p14:xfrm>
              <a:off x="1830623" y="2790128"/>
              <a:ext cx="204840" cy="224640"/>
            </p14:xfrm>
          </p:contentPart>
        </mc:Choice>
        <mc:Fallback xmlns=""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5278147F-8A64-436B-BF13-584CDF2156B6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1821983" y="2781488"/>
                <a:ext cx="22248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9C130CDD-59BB-4A40-A33C-01975A34A1FE}"/>
                  </a:ext>
                </a:extLst>
              </p14:cNvPr>
              <p14:cNvContentPartPr/>
              <p14:nvPr/>
            </p14:nvContentPartPr>
            <p14:xfrm>
              <a:off x="1899383" y="2925848"/>
              <a:ext cx="136080" cy="18000"/>
            </p14:xfrm>
          </p:contentPart>
        </mc:Choice>
        <mc:Fallback xmlns=""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9C130CDD-59BB-4A40-A33C-01975A34A1FE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1890743" y="2917208"/>
                <a:ext cx="1537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5DD5C5A0-2CFA-46B5-B228-6836F884B3C6}"/>
                  </a:ext>
                </a:extLst>
              </p14:cNvPr>
              <p14:cNvContentPartPr/>
              <p14:nvPr/>
            </p14:nvContentPartPr>
            <p14:xfrm>
              <a:off x="1928903" y="2731088"/>
              <a:ext cx="106560" cy="360"/>
            </p14:xfrm>
          </p:contentPart>
        </mc:Choice>
        <mc:Fallback xmlns=""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5DD5C5A0-2CFA-46B5-B228-6836F884B3C6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1920263" y="2722448"/>
                <a:ext cx="124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3AA771D1-7FBF-4FAC-A241-89DD39FA2C1D}"/>
                  </a:ext>
                </a:extLst>
              </p14:cNvPr>
              <p14:cNvContentPartPr/>
              <p14:nvPr/>
            </p14:nvContentPartPr>
            <p14:xfrm>
              <a:off x="2158943" y="2713448"/>
              <a:ext cx="106560" cy="413280"/>
            </p14:xfrm>
          </p:contentPart>
        </mc:Choice>
        <mc:Fallback xmlns=""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3AA771D1-7FBF-4FAC-A241-89DD39FA2C1D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2150303" y="2704808"/>
                <a:ext cx="124200" cy="4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BC1CD85E-4B1F-40BF-946E-78F8D71B0F8A}"/>
                  </a:ext>
                </a:extLst>
              </p14:cNvPr>
              <p14:cNvContentPartPr/>
              <p14:nvPr/>
            </p14:nvContentPartPr>
            <p14:xfrm>
              <a:off x="2518943" y="2931608"/>
              <a:ext cx="116280" cy="10080"/>
            </p14:xfrm>
          </p:contentPart>
        </mc:Choice>
        <mc:Fallback xmlns=""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BC1CD85E-4B1F-40BF-946E-78F8D71B0F8A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2509943" y="2922968"/>
                <a:ext cx="13392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F0255391-D00D-427B-8E6A-E56D580BC501}"/>
                  </a:ext>
                </a:extLst>
              </p14:cNvPr>
              <p14:cNvContentPartPr/>
              <p14:nvPr/>
            </p14:nvContentPartPr>
            <p14:xfrm>
              <a:off x="2819543" y="2778248"/>
              <a:ext cx="234360" cy="236880"/>
            </p14:xfrm>
          </p:contentPart>
        </mc:Choice>
        <mc:Fallback xmlns=""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F0255391-D00D-427B-8E6A-E56D580BC501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2810543" y="2769248"/>
                <a:ext cx="25200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DC199580-F46A-4943-954D-0E15CD46DE6C}"/>
                  </a:ext>
                </a:extLst>
              </p14:cNvPr>
              <p14:cNvContentPartPr/>
              <p14:nvPr/>
            </p14:nvContentPartPr>
            <p14:xfrm>
              <a:off x="3090983" y="2672048"/>
              <a:ext cx="183240" cy="6588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DC199580-F46A-4943-954D-0E15CD46DE6C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3082343" y="2663408"/>
                <a:ext cx="20088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84EBA905-6EAA-4E51-BFCA-98E38C914382}"/>
                  </a:ext>
                </a:extLst>
              </p14:cNvPr>
              <p14:cNvContentPartPr/>
              <p14:nvPr/>
            </p14:nvContentPartPr>
            <p14:xfrm>
              <a:off x="3297623" y="2709488"/>
              <a:ext cx="271800" cy="270000"/>
            </p14:xfrm>
          </p:contentPart>
        </mc:Choice>
        <mc:Fallback xmlns=""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84EBA905-6EAA-4E51-BFCA-98E38C914382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3288623" y="2700488"/>
                <a:ext cx="28944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27800AA4-43CF-4A3C-B1F7-6E4A87311E84}"/>
                  </a:ext>
                </a:extLst>
              </p14:cNvPr>
              <p14:cNvContentPartPr/>
              <p14:nvPr/>
            </p14:nvContentPartPr>
            <p14:xfrm>
              <a:off x="3421463" y="2896328"/>
              <a:ext cx="71280" cy="12240"/>
            </p14:xfrm>
          </p:contentPart>
        </mc:Choice>
        <mc:Fallback xmlns=""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27800AA4-43CF-4A3C-B1F7-6E4A87311E84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3412463" y="2887688"/>
                <a:ext cx="889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3D10D4EE-9223-47E7-A13C-5342EE22CFBB}"/>
                  </a:ext>
                </a:extLst>
              </p14:cNvPr>
              <p14:cNvContentPartPr/>
              <p14:nvPr/>
            </p14:nvContentPartPr>
            <p14:xfrm>
              <a:off x="3474383" y="2701568"/>
              <a:ext cx="147960" cy="6120"/>
            </p14:xfrm>
          </p:contentPart>
        </mc:Choice>
        <mc:Fallback xmlns=""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3D10D4EE-9223-47E7-A13C-5342EE22CFBB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3465743" y="2692928"/>
                <a:ext cx="1656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A0969BE8-E1B3-42E7-8FC2-E6B060906C20}"/>
                  </a:ext>
                </a:extLst>
              </p14:cNvPr>
              <p14:cNvContentPartPr/>
              <p14:nvPr/>
            </p14:nvContentPartPr>
            <p14:xfrm>
              <a:off x="3905303" y="2825768"/>
              <a:ext cx="41760" cy="18000"/>
            </p14:xfrm>
          </p:contentPart>
        </mc:Choice>
        <mc:Fallback xmlns=""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A0969BE8-E1B3-42E7-8FC2-E6B060906C20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3896303" y="2816768"/>
                <a:ext cx="594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93710055-5C31-4DBC-84EC-A25668188C86}"/>
                  </a:ext>
                </a:extLst>
              </p14:cNvPr>
              <p14:cNvContentPartPr/>
              <p14:nvPr/>
            </p14:nvContentPartPr>
            <p14:xfrm>
              <a:off x="3887663" y="2896328"/>
              <a:ext cx="65160" cy="12240"/>
            </p14:xfrm>
          </p:contentPart>
        </mc:Choice>
        <mc:Fallback xmlns=""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93710055-5C31-4DBC-84EC-A25668188C86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3878663" y="2887688"/>
                <a:ext cx="828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6DEA3E6B-A374-4A31-8E41-CBF3329D095D}"/>
                  </a:ext>
                </a:extLst>
              </p14:cNvPr>
              <p14:cNvContentPartPr/>
              <p14:nvPr/>
            </p14:nvContentPartPr>
            <p14:xfrm>
              <a:off x="2884703" y="1569008"/>
              <a:ext cx="88920" cy="25416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6DEA3E6B-A374-4A31-8E41-CBF3329D095D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2875703" y="1560368"/>
                <a:ext cx="10656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D0DE0689-38B3-401F-8C39-BC3BEB451D45}"/>
                  </a:ext>
                </a:extLst>
              </p14:cNvPr>
              <p14:cNvContentPartPr/>
              <p14:nvPr/>
            </p14:nvContentPartPr>
            <p14:xfrm>
              <a:off x="2937623" y="1492328"/>
              <a:ext cx="6120" cy="612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D0DE0689-38B3-401F-8C39-BC3BEB451D45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928983" y="1483688"/>
                <a:ext cx="237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CA3DC87F-F30B-4F10-90C8-473506598F23}"/>
                  </a:ext>
                </a:extLst>
              </p14:cNvPr>
              <p14:cNvContentPartPr/>
              <p14:nvPr/>
            </p14:nvContentPartPr>
            <p14:xfrm>
              <a:off x="3090623" y="1521488"/>
              <a:ext cx="207360" cy="10692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CA3DC87F-F30B-4F10-90C8-473506598F23}"/>
                  </a:ext>
                </a:extLst>
              </p:cNvPr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3081983" y="1512848"/>
                <a:ext cx="22500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99DB99CF-DB34-4C82-9041-A94D1AF9A28B}"/>
                  </a:ext>
                </a:extLst>
              </p14:cNvPr>
              <p14:cNvContentPartPr/>
              <p14:nvPr/>
            </p14:nvContentPartPr>
            <p14:xfrm>
              <a:off x="3238583" y="1507088"/>
              <a:ext cx="283680" cy="28080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99DB99CF-DB34-4C82-9041-A94D1AF9A28B}"/>
                  </a:ext>
                </a:extLst>
              </p:cNvPr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3229583" y="1498088"/>
                <a:ext cx="3013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C8CC27C9-C05E-4372-B3CE-878AB91678EF}"/>
                  </a:ext>
                </a:extLst>
              </p14:cNvPr>
              <p14:cNvContentPartPr/>
              <p14:nvPr/>
            </p14:nvContentPartPr>
            <p14:xfrm>
              <a:off x="3640343" y="1474328"/>
              <a:ext cx="88560" cy="14832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C8CC27C9-C05E-4372-B3CE-878AB91678EF}"/>
                  </a:ext>
                </a:extLst>
              </p:cNvPr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3631343" y="1465328"/>
                <a:ext cx="10620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E0CFF49C-DB33-4D90-A616-3D6785B2A1B9}"/>
                  </a:ext>
                </a:extLst>
              </p14:cNvPr>
              <p14:cNvContentPartPr/>
              <p14:nvPr/>
            </p14:nvContentPartPr>
            <p14:xfrm>
              <a:off x="3663383" y="1551368"/>
              <a:ext cx="11844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E0CFF49C-DB33-4D90-A616-3D6785B2A1B9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3654383" y="1542368"/>
                <a:ext cx="136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AC4C5B14-FC23-492B-9AE9-A81116FABDA0}"/>
                  </a:ext>
                </a:extLst>
              </p14:cNvPr>
              <p14:cNvContentPartPr/>
              <p14:nvPr/>
            </p14:nvContentPartPr>
            <p14:xfrm>
              <a:off x="3910343" y="1309088"/>
              <a:ext cx="142920" cy="4255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AC4C5B14-FC23-492B-9AE9-A81116FABDA0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3901343" y="1300088"/>
                <a:ext cx="16056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56F57CF2-348A-4813-8EF4-449194673084}"/>
                  </a:ext>
                </a:extLst>
              </p14:cNvPr>
              <p14:cNvContentPartPr/>
              <p14:nvPr/>
            </p14:nvContentPartPr>
            <p14:xfrm>
              <a:off x="4029143" y="1521848"/>
              <a:ext cx="88920" cy="1224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56F57CF2-348A-4813-8EF4-449194673084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4020143" y="1513208"/>
                <a:ext cx="1065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F0AFCE8C-BB6E-428B-BB7E-9E32F09BB731}"/>
                  </a:ext>
                </a:extLst>
              </p14:cNvPr>
              <p14:cNvContentPartPr/>
              <p14:nvPr/>
            </p14:nvContentPartPr>
            <p14:xfrm>
              <a:off x="4164863" y="1368488"/>
              <a:ext cx="124200" cy="3405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F0AFCE8C-BB6E-428B-BB7E-9E32F09BB731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4155863" y="1359488"/>
                <a:ext cx="14184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8317E9BD-5DEB-40CC-A702-6C67E214F4F5}"/>
                  </a:ext>
                </a:extLst>
              </p14:cNvPr>
              <p14:cNvContentPartPr/>
              <p14:nvPr/>
            </p14:nvContentPartPr>
            <p14:xfrm>
              <a:off x="4340903" y="1415648"/>
              <a:ext cx="183960" cy="1594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8317E9BD-5DEB-40CC-A702-6C67E214F4F5}"/>
                  </a:ext>
                </a:extLst>
              </p:cNvPr>
              <p:cNvPicPr/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4332263" y="1407008"/>
                <a:ext cx="20160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C36F1AE9-5842-4762-837F-5B3C71BF2364}"/>
                  </a:ext>
                </a:extLst>
              </p14:cNvPr>
              <p14:cNvContentPartPr/>
              <p14:nvPr/>
            </p14:nvContentPartPr>
            <p14:xfrm>
              <a:off x="4647983" y="1392248"/>
              <a:ext cx="142560" cy="2008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C36F1AE9-5842-4762-837F-5B3C71BF2364}"/>
                  </a:ext>
                </a:extLst>
              </p:cNvPr>
              <p:cNvPicPr/>
              <p:nvPr/>
            </p:nvPicPr>
            <p:blipFill>
              <a:blip r:embed="rId268"/>
              <a:stretch>
                <a:fillRect/>
              </a:stretch>
            </p:blipFill>
            <p:spPr>
              <a:xfrm>
                <a:off x="4638983" y="1383248"/>
                <a:ext cx="16020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C676BF43-E4A9-4863-8555-D5E3981F282D}"/>
                  </a:ext>
                </a:extLst>
              </p14:cNvPr>
              <p14:cNvContentPartPr/>
              <p14:nvPr/>
            </p14:nvContentPartPr>
            <p14:xfrm>
              <a:off x="4677863" y="1521848"/>
              <a:ext cx="59400" cy="612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C676BF43-E4A9-4863-8555-D5E3981F282D}"/>
                  </a:ext>
                </a:extLst>
              </p:cNvPr>
              <p:cNvPicPr/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4669223" y="1513208"/>
                <a:ext cx="7704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77B78C22-87A0-4E69-B760-77B4C37997AF}"/>
                  </a:ext>
                </a:extLst>
              </p14:cNvPr>
              <p14:cNvContentPartPr/>
              <p14:nvPr/>
            </p14:nvContentPartPr>
            <p14:xfrm>
              <a:off x="4937423" y="1486568"/>
              <a:ext cx="82800" cy="180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77B78C22-87A0-4E69-B760-77B4C37997AF}"/>
                  </a:ext>
                </a:extLst>
              </p:cNvPr>
              <p:cNvPicPr/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4928783" y="1477568"/>
                <a:ext cx="1004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EBA27172-11F3-4E57-AE51-BEC528C21160}"/>
                  </a:ext>
                </a:extLst>
              </p14:cNvPr>
              <p14:cNvContentPartPr/>
              <p14:nvPr/>
            </p14:nvContentPartPr>
            <p14:xfrm>
              <a:off x="5114543" y="1371368"/>
              <a:ext cx="165600" cy="24516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EBA27172-11F3-4E57-AE51-BEC528C21160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5105903" y="1362728"/>
                <a:ext cx="18324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DB99BA08-1E27-4484-8EEC-3F80CE0EB4B5}"/>
                  </a:ext>
                </a:extLst>
              </p14:cNvPr>
              <p14:cNvContentPartPr/>
              <p14:nvPr/>
            </p14:nvContentPartPr>
            <p14:xfrm>
              <a:off x="5391743" y="1374248"/>
              <a:ext cx="259920" cy="2372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DB99BA08-1E27-4484-8EEC-3F80CE0EB4B5}"/>
                  </a:ext>
                </a:extLst>
              </p:cNvPr>
              <p:cNvPicPr/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5383103" y="1365608"/>
                <a:ext cx="27756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71AAA339-AEFD-4078-AEFF-3C87354F235E}"/>
                  </a:ext>
                </a:extLst>
              </p14:cNvPr>
              <p14:cNvContentPartPr/>
              <p14:nvPr/>
            </p14:nvContentPartPr>
            <p14:xfrm>
              <a:off x="5522063" y="1433288"/>
              <a:ext cx="118080" cy="10764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71AAA339-AEFD-4078-AEFF-3C87354F235E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5513063" y="1424648"/>
                <a:ext cx="13572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0B009DD7-6BAC-4537-9B15-F6D8818E9114}"/>
                  </a:ext>
                </a:extLst>
              </p14:cNvPr>
              <p14:cNvContentPartPr/>
              <p14:nvPr/>
            </p14:nvContentPartPr>
            <p14:xfrm>
              <a:off x="5518103" y="1476488"/>
              <a:ext cx="181440" cy="6732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0B009DD7-6BAC-4537-9B15-F6D8818E9114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5509103" y="1467848"/>
                <a:ext cx="1990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37788156-F149-4E96-95ED-6416780CD40C}"/>
                  </a:ext>
                </a:extLst>
              </p14:cNvPr>
              <p14:cNvContentPartPr/>
              <p14:nvPr/>
            </p14:nvContentPartPr>
            <p14:xfrm>
              <a:off x="5627903" y="1398008"/>
              <a:ext cx="41760" cy="1224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37788156-F149-4E96-95ED-6416780CD40C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5618903" y="1389008"/>
                <a:ext cx="594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4DE2AA67-756E-4AEA-8533-2402DB1B04EF}"/>
                  </a:ext>
                </a:extLst>
              </p14:cNvPr>
              <p14:cNvContentPartPr/>
              <p14:nvPr/>
            </p14:nvContentPartPr>
            <p14:xfrm>
              <a:off x="5698463" y="1279928"/>
              <a:ext cx="192960" cy="4309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4DE2AA67-756E-4AEA-8533-2402DB1B04EF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5689823" y="1270928"/>
                <a:ext cx="21060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922A789D-E7EE-4889-8316-B50E90BCBF68}"/>
                  </a:ext>
                </a:extLst>
              </p14:cNvPr>
              <p14:cNvContentPartPr/>
              <p14:nvPr/>
            </p14:nvContentPartPr>
            <p14:xfrm>
              <a:off x="6082223" y="1504208"/>
              <a:ext cx="189000" cy="1800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922A789D-E7EE-4889-8316-B50E90BCBF68}"/>
                  </a:ext>
                </a:extLst>
              </p:cNvPr>
              <p:cNvPicPr/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6073223" y="1495208"/>
                <a:ext cx="2066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25166DFE-9B83-4BF5-9A9A-0840BD79715D}"/>
                  </a:ext>
                </a:extLst>
              </p14:cNvPr>
              <p14:cNvContentPartPr/>
              <p14:nvPr/>
            </p14:nvContentPartPr>
            <p14:xfrm>
              <a:off x="6147023" y="1433288"/>
              <a:ext cx="65160" cy="17748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25166DFE-9B83-4BF5-9A9A-0840BD79715D}"/>
                  </a:ext>
                </a:extLst>
              </p:cNvPr>
              <p:cNvPicPr/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6138023" y="1424648"/>
                <a:ext cx="8280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1627B848-D09E-4AC1-AA95-234824CDB5BE}"/>
                  </a:ext>
                </a:extLst>
              </p14:cNvPr>
              <p14:cNvContentPartPr/>
              <p14:nvPr/>
            </p14:nvContentPartPr>
            <p14:xfrm>
              <a:off x="6329903" y="1345808"/>
              <a:ext cx="336600" cy="32400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1627B848-D09E-4AC1-AA95-234824CDB5BE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6320903" y="1337168"/>
                <a:ext cx="35424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3DE7C290-376B-4D61-B7E2-B527A6B14191}"/>
                  </a:ext>
                </a:extLst>
              </p14:cNvPr>
              <p14:cNvContentPartPr/>
              <p14:nvPr/>
            </p14:nvContentPartPr>
            <p14:xfrm>
              <a:off x="6837863" y="1327088"/>
              <a:ext cx="205920" cy="1800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3DE7C290-376B-4D61-B7E2-B527A6B14191}"/>
                  </a:ext>
                </a:extLst>
              </p:cNvPr>
              <p:cNvPicPr/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6829223" y="1318448"/>
                <a:ext cx="2235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480FD888-0AEF-4478-877F-19861B4D7AA9}"/>
                  </a:ext>
                </a:extLst>
              </p14:cNvPr>
              <p14:cNvContentPartPr/>
              <p14:nvPr/>
            </p14:nvContentPartPr>
            <p14:xfrm>
              <a:off x="6819503" y="1238528"/>
              <a:ext cx="265680" cy="34272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480FD888-0AEF-4478-877F-19861B4D7AA9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6810503" y="1229888"/>
                <a:ext cx="28332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DC068BF5-9D2B-45DD-9958-AFEAB11842E4}"/>
                  </a:ext>
                </a:extLst>
              </p14:cNvPr>
              <p14:cNvContentPartPr/>
              <p14:nvPr/>
            </p14:nvContentPartPr>
            <p14:xfrm>
              <a:off x="790223" y="1563248"/>
              <a:ext cx="283680" cy="212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DC068BF5-9D2B-45DD-9958-AFEAB11842E4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781583" y="1554248"/>
                <a:ext cx="30132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7E332C31-D759-42E6-8195-F91CCA508AD8}"/>
                  </a:ext>
                </a:extLst>
              </p14:cNvPr>
              <p14:cNvContentPartPr/>
              <p14:nvPr/>
            </p14:nvContentPartPr>
            <p14:xfrm>
              <a:off x="1073543" y="1628048"/>
              <a:ext cx="124200" cy="1242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7E332C31-D759-42E6-8195-F91CCA508AD8}"/>
                  </a:ext>
                </a:extLst>
              </p:cNvPr>
              <p:cNvPicPr/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1064543" y="1619048"/>
                <a:ext cx="14184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0FBC0301-0FBE-4B63-B3B7-0E2F005462F1}"/>
                  </a:ext>
                </a:extLst>
              </p14:cNvPr>
              <p14:cNvContentPartPr/>
              <p14:nvPr/>
            </p14:nvContentPartPr>
            <p14:xfrm>
              <a:off x="1055903" y="1622288"/>
              <a:ext cx="136080" cy="1537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0FBC0301-0FBE-4B63-B3B7-0E2F005462F1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1046903" y="1613288"/>
                <a:ext cx="15372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1C07E4AF-BC52-468C-BB3F-B7D1DCD2BCFA}"/>
                  </a:ext>
                </a:extLst>
              </p14:cNvPr>
              <p14:cNvContentPartPr/>
              <p14:nvPr/>
            </p14:nvContentPartPr>
            <p14:xfrm>
              <a:off x="1333103" y="1580888"/>
              <a:ext cx="201240" cy="17784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1C07E4AF-BC52-468C-BB3F-B7D1DCD2BCFA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1324103" y="1571888"/>
                <a:ext cx="2188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2EB11B45-C199-4C80-B5E0-244018696EA0}"/>
                  </a:ext>
                </a:extLst>
              </p14:cNvPr>
              <p14:cNvContentPartPr/>
              <p14:nvPr/>
            </p14:nvContentPartPr>
            <p14:xfrm>
              <a:off x="1681223" y="1592768"/>
              <a:ext cx="100800" cy="13608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2EB11B45-C199-4C80-B5E0-244018696EA0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1672223" y="1583768"/>
                <a:ext cx="1184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28B72FE-ACAE-432E-A2E4-361688AB02D6}"/>
                  </a:ext>
                </a:extLst>
              </p14:cNvPr>
              <p14:cNvContentPartPr/>
              <p14:nvPr/>
            </p14:nvContentPartPr>
            <p14:xfrm>
              <a:off x="1640903" y="1580888"/>
              <a:ext cx="164520" cy="18324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28B72FE-ACAE-432E-A2E4-361688AB02D6}"/>
                  </a:ext>
                </a:extLst>
              </p:cNvPr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1631903" y="1571888"/>
                <a:ext cx="18216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22C6AA0D-8D0C-4EE6-811C-556CF0898C2F}"/>
                  </a:ext>
                </a:extLst>
              </p14:cNvPr>
              <p14:cNvContentPartPr/>
              <p14:nvPr/>
            </p14:nvContentPartPr>
            <p14:xfrm>
              <a:off x="1899383" y="1545608"/>
              <a:ext cx="269640" cy="23364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22C6AA0D-8D0C-4EE6-811C-556CF0898C2F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1890383" y="1536608"/>
                <a:ext cx="28728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15DB6D0F-3533-4554-B06D-588CF710D6CB}"/>
                  </a:ext>
                </a:extLst>
              </p14:cNvPr>
              <p14:cNvContentPartPr/>
              <p14:nvPr/>
            </p14:nvContentPartPr>
            <p14:xfrm>
              <a:off x="1987943" y="1687088"/>
              <a:ext cx="94680" cy="2412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15DB6D0F-3533-4554-B06D-588CF710D6CB}"/>
                  </a:ext>
                </a:extLst>
              </p:cNvPr>
              <p:cNvPicPr/>
              <p:nvPr/>
            </p:nvPicPr>
            <p:blipFill>
              <a:blip r:embed="rId310"/>
              <a:stretch>
                <a:fillRect/>
              </a:stretch>
            </p:blipFill>
            <p:spPr>
              <a:xfrm>
                <a:off x="1978943" y="1678088"/>
                <a:ext cx="1123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30BBC9BA-AE42-4799-BB30-7440A088DF90}"/>
                  </a:ext>
                </a:extLst>
              </p14:cNvPr>
              <p14:cNvContentPartPr/>
              <p14:nvPr/>
            </p14:nvContentPartPr>
            <p14:xfrm>
              <a:off x="1948343" y="1480448"/>
              <a:ext cx="193680" cy="2448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30BBC9BA-AE42-4799-BB30-7440A088DF90}"/>
                  </a:ext>
                </a:extLst>
              </p:cNvPr>
              <p:cNvPicPr/>
              <p:nvPr/>
            </p:nvPicPr>
            <p:blipFill>
              <a:blip r:embed="rId312"/>
              <a:stretch>
                <a:fillRect/>
              </a:stretch>
            </p:blipFill>
            <p:spPr>
              <a:xfrm>
                <a:off x="1939343" y="1471808"/>
                <a:ext cx="2113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17CEC07C-64A5-4BCA-9EC2-5D3AE592A4EE}"/>
                  </a:ext>
                </a:extLst>
              </p14:cNvPr>
              <p14:cNvContentPartPr/>
              <p14:nvPr/>
            </p14:nvContentPartPr>
            <p14:xfrm>
              <a:off x="2425343" y="1610048"/>
              <a:ext cx="75960" cy="2412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7CEC07C-64A5-4BCA-9EC2-5D3AE592A4EE}"/>
                  </a:ext>
                </a:extLst>
              </p:cNvPr>
              <p:cNvPicPr/>
              <p:nvPr/>
            </p:nvPicPr>
            <p:blipFill>
              <a:blip r:embed="rId314"/>
              <a:stretch>
                <a:fillRect/>
              </a:stretch>
            </p:blipFill>
            <p:spPr>
              <a:xfrm>
                <a:off x="2416703" y="1601408"/>
                <a:ext cx="9360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953BA8EB-6184-44ED-9A63-1217234B738B}"/>
                  </a:ext>
                </a:extLst>
              </p14:cNvPr>
              <p14:cNvContentPartPr/>
              <p14:nvPr/>
            </p14:nvContentPartPr>
            <p14:xfrm>
              <a:off x="2395103" y="1680968"/>
              <a:ext cx="106560" cy="122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953BA8EB-6184-44ED-9A63-1217234B738B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2386103" y="1672328"/>
                <a:ext cx="1242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DE31ACE4-0EFA-4B8F-922F-0E7A2C98A038}"/>
                  </a:ext>
                </a:extLst>
              </p14:cNvPr>
              <p14:cNvContentPartPr/>
              <p14:nvPr/>
            </p14:nvContentPartPr>
            <p14:xfrm>
              <a:off x="1344623" y="1398008"/>
              <a:ext cx="118800" cy="4485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DE31ACE4-0EFA-4B8F-922F-0E7A2C98A038}"/>
                  </a:ext>
                </a:extLst>
              </p:cNvPr>
              <p:cNvPicPr/>
              <p:nvPr/>
            </p:nvPicPr>
            <p:blipFill>
              <a:blip r:embed="rId318"/>
              <a:stretch>
                <a:fillRect/>
              </a:stretch>
            </p:blipFill>
            <p:spPr>
              <a:xfrm>
                <a:off x="1335623" y="1389008"/>
                <a:ext cx="13644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E8DD4843-F943-4E35-B033-8D68874E45F9}"/>
                  </a:ext>
                </a:extLst>
              </p14:cNvPr>
              <p14:cNvContentPartPr/>
              <p14:nvPr/>
            </p14:nvContentPartPr>
            <p14:xfrm>
              <a:off x="2135543" y="1444808"/>
              <a:ext cx="95040" cy="40788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E8DD4843-F943-4E35-B033-8D68874E45F9}"/>
                  </a:ext>
                </a:extLst>
              </p:cNvPr>
              <p:cNvPicPr/>
              <p:nvPr/>
            </p:nvPicPr>
            <p:blipFill>
              <a:blip r:embed="rId320"/>
              <a:stretch>
                <a:fillRect/>
              </a:stretch>
            </p:blipFill>
            <p:spPr>
              <a:xfrm>
                <a:off x="2126543" y="1436168"/>
                <a:ext cx="112680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E0F247C6-2FA7-4189-91C3-D29BA47103E2}"/>
                  </a:ext>
                </a:extLst>
              </p14:cNvPr>
              <p14:cNvContentPartPr/>
              <p14:nvPr/>
            </p14:nvContentPartPr>
            <p14:xfrm>
              <a:off x="2597423" y="2120168"/>
              <a:ext cx="155880" cy="2160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E0F247C6-2FA7-4189-91C3-D29BA47103E2}"/>
                  </a:ext>
                </a:extLst>
              </p:cNvPr>
              <p:cNvPicPr/>
              <p:nvPr/>
            </p:nvPicPr>
            <p:blipFill>
              <a:blip r:embed="rId322"/>
              <a:stretch>
                <a:fillRect/>
              </a:stretch>
            </p:blipFill>
            <p:spPr>
              <a:xfrm>
                <a:off x="2588783" y="2111528"/>
                <a:ext cx="17352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C805FF3B-59D0-435D-9736-BC102E8A5DFE}"/>
                  </a:ext>
                </a:extLst>
              </p14:cNvPr>
              <p14:cNvContentPartPr/>
              <p14:nvPr/>
            </p14:nvContentPartPr>
            <p14:xfrm>
              <a:off x="2577983" y="2194328"/>
              <a:ext cx="171360" cy="3024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C805FF3B-59D0-435D-9736-BC102E8A5DFE}"/>
                  </a:ext>
                </a:extLst>
              </p:cNvPr>
              <p:cNvPicPr/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2568983" y="2185688"/>
                <a:ext cx="1890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19DE0418-9F4C-4D16-AE72-E9AFE761EF9B}"/>
                  </a:ext>
                </a:extLst>
              </p14:cNvPr>
              <p14:cNvContentPartPr/>
              <p14:nvPr/>
            </p14:nvContentPartPr>
            <p14:xfrm>
              <a:off x="1014503" y="2064368"/>
              <a:ext cx="236520" cy="21852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19DE0418-9F4C-4D16-AE72-E9AFE761EF9B}"/>
                  </a:ext>
                </a:extLst>
              </p:cNvPr>
              <p:cNvPicPr/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1005503" y="2055728"/>
                <a:ext cx="2541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8914FC58-EFFB-4025-96FD-DFEB7CBEE33B}"/>
                  </a:ext>
                </a:extLst>
              </p14:cNvPr>
              <p14:cNvContentPartPr/>
              <p14:nvPr/>
            </p14:nvContentPartPr>
            <p14:xfrm>
              <a:off x="1291703" y="2046728"/>
              <a:ext cx="112320" cy="15948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8914FC58-EFFB-4025-96FD-DFEB7CBEE33B}"/>
                  </a:ext>
                </a:extLst>
              </p:cNvPr>
              <p:cNvPicPr/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1283063" y="2038088"/>
                <a:ext cx="1299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4ABF3808-20A1-4554-BD98-CB8ADB9D95AC}"/>
                  </a:ext>
                </a:extLst>
              </p14:cNvPr>
              <p14:cNvContentPartPr/>
              <p14:nvPr/>
            </p14:nvContentPartPr>
            <p14:xfrm>
              <a:off x="1285943" y="2076248"/>
              <a:ext cx="130320" cy="15948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4ABF3808-20A1-4554-BD98-CB8ADB9D95AC}"/>
                  </a:ext>
                </a:extLst>
              </p:cNvPr>
              <p:cNvPicPr/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1276943" y="2067608"/>
                <a:ext cx="1479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F73E0076-A369-4671-B6A5-B7C81E59E3EF}"/>
                  </a:ext>
                </a:extLst>
              </p14:cNvPr>
              <p14:cNvContentPartPr/>
              <p14:nvPr/>
            </p14:nvContentPartPr>
            <p14:xfrm>
              <a:off x="1568903" y="2064368"/>
              <a:ext cx="189720" cy="18936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F73E0076-A369-4671-B6A5-B7C81E59E3EF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1560263" y="2055728"/>
                <a:ext cx="20736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EADE554C-F5ED-4B68-B26F-712D2F84E285}"/>
                  </a:ext>
                </a:extLst>
              </p14:cNvPr>
              <p14:cNvContentPartPr/>
              <p14:nvPr/>
            </p14:nvContentPartPr>
            <p14:xfrm>
              <a:off x="1834583" y="2064728"/>
              <a:ext cx="147960" cy="18216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EADE554C-F5ED-4B68-B26F-712D2F84E285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1825583" y="2055728"/>
                <a:ext cx="16560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4C2A4D23-3A03-4E89-85B6-BD469A048404}"/>
                  </a:ext>
                </a:extLst>
              </p14:cNvPr>
              <p14:cNvContentPartPr/>
              <p14:nvPr/>
            </p14:nvContentPartPr>
            <p14:xfrm>
              <a:off x="1810823" y="2093888"/>
              <a:ext cx="183240" cy="14796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4C2A4D23-3A03-4E89-85B6-BD469A048404}"/>
                  </a:ext>
                </a:extLst>
              </p:cNvPr>
              <p:cNvPicPr/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1802183" y="2085248"/>
                <a:ext cx="2008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6AB25BF6-7559-476D-B96F-3F4FE2E928E7}"/>
                  </a:ext>
                </a:extLst>
              </p14:cNvPr>
              <p14:cNvContentPartPr/>
              <p14:nvPr/>
            </p14:nvContentPartPr>
            <p14:xfrm>
              <a:off x="2141303" y="2064008"/>
              <a:ext cx="142200" cy="20772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6AB25BF6-7559-476D-B96F-3F4FE2E928E7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2132303" y="2055008"/>
                <a:ext cx="1598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745358A8-2541-4E38-B143-666F4670CC80}"/>
                  </a:ext>
                </a:extLst>
              </p14:cNvPr>
              <p14:cNvContentPartPr/>
              <p14:nvPr/>
            </p14:nvContentPartPr>
            <p14:xfrm>
              <a:off x="2111783" y="2176688"/>
              <a:ext cx="124200" cy="18000"/>
            </p14:xfrm>
          </p:contentPart>
        </mc:Choice>
        <mc:Fallback xmlns=""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745358A8-2541-4E38-B143-666F4670CC80}"/>
                  </a:ext>
                </a:extLst>
              </p:cNvPr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2103143" y="2167688"/>
                <a:ext cx="1418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028DF9DD-3ECE-41E4-810F-95C842141D21}"/>
                  </a:ext>
                </a:extLst>
              </p14:cNvPr>
              <p14:cNvContentPartPr/>
              <p14:nvPr/>
            </p14:nvContentPartPr>
            <p14:xfrm>
              <a:off x="2206103" y="1999568"/>
              <a:ext cx="130320" cy="12240"/>
            </p14:xfrm>
          </p:contentPart>
        </mc:Choice>
        <mc:Fallback xmlns=""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028DF9DD-3ECE-41E4-810F-95C842141D21}"/>
                  </a:ext>
                </a:extLst>
              </p:cNvPr>
              <p:cNvPicPr/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2197463" y="1990928"/>
                <a:ext cx="1479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E76E33FB-E45D-42E4-A4C4-1ADA6AECF766}"/>
                  </a:ext>
                </a:extLst>
              </p14:cNvPr>
              <p14:cNvContentPartPr/>
              <p14:nvPr/>
            </p14:nvContentPartPr>
            <p14:xfrm>
              <a:off x="1539383" y="1948808"/>
              <a:ext cx="100800" cy="31068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E76E33FB-E45D-42E4-A4C4-1ADA6AECF766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1530743" y="1940168"/>
                <a:ext cx="11844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221A5E09-57D9-459C-9355-79E40C20B0E3}"/>
                  </a:ext>
                </a:extLst>
              </p14:cNvPr>
              <p14:cNvContentPartPr/>
              <p14:nvPr/>
            </p14:nvContentPartPr>
            <p14:xfrm>
              <a:off x="2265143" y="1964288"/>
              <a:ext cx="110520" cy="33084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221A5E09-57D9-459C-9355-79E40C20B0E3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2256503" y="1955288"/>
                <a:ext cx="12816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88097A4A-807B-4E36-BBEB-FDD224B18D19}"/>
                  </a:ext>
                </a:extLst>
              </p14:cNvPr>
              <p14:cNvContentPartPr/>
              <p14:nvPr/>
            </p14:nvContentPartPr>
            <p14:xfrm>
              <a:off x="3049583" y="2046728"/>
              <a:ext cx="287280" cy="22824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88097A4A-807B-4E36-BBEB-FDD224B18D19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3040943" y="2037728"/>
                <a:ext cx="3049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1D5B6035-6CB1-4EEC-B3E7-1D671C0E3212}"/>
                  </a:ext>
                </a:extLst>
              </p14:cNvPr>
              <p14:cNvContentPartPr/>
              <p14:nvPr/>
            </p14:nvContentPartPr>
            <p14:xfrm>
              <a:off x="3470783" y="1999208"/>
              <a:ext cx="86760" cy="33696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1D5B6035-6CB1-4EEC-B3E7-1D671C0E3212}"/>
                  </a:ext>
                </a:extLst>
              </p:cNvPr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3461783" y="1990208"/>
                <a:ext cx="10440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49E80904-A55E-4A1E-A48C-97AF508D0AF0}"/>
                  </a:ext>
                </a:extLst>
              </p14:cNvPr>
              <p14:cNvContentPartPr/>
              <p14:nvPr/>
            </p14:nvContentPartPr>
            <p14:xfrm>
              <a:off x="3604343" y="2025488"/>
              <a:ext cx="153720" cy="22248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49E80904-A55E-4A1E-A48C-97AF508D0AF0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3595343" y="2016848"/>
                <a:ext cx="1713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4D7FC82B-A026-4064-8E68-DC58CE2F19BA}"/>
                  </a:ext>
                </a:extLst>
              </p14:cNvPr>
              <p14:cNvContentPartPr/>
              <p14:nvPr/>
            </p14:nvContentPartPr>
            <p14:xfrm>
              <a:off x="3775343" y="2088128"/>
              <a:ext cx="53280" cy="7128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4D7FC82B-A026-4064-8E68-DC58CE2F19BA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3766703" y="2079488"/>
                <a:ext cx="7092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59BBFE8E-3AD7-4896-BAF2-FDD60EE424A2}"/>
                  </a:ext>
                </a:extLst>
              </p14:cNvPr>
              <p14:cNvContentPartPr/>
              <p14:nvPr/>
            </p14:nvContentPartPr>
            <p14:xfrm>
              <a:off x="3964343" y="1999208"/>
              <a:ext cx="151920" cy="23688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59BBFE8E-3AD7-4896-BAF2-FDD60EE424A2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3955343" y="1990208"/>
                <a:ext cx="16956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634B5F6D-2485-4A82-81BB-E4C2DFAD3631}"/>
                  </a:ext>
                </a:extLst>
              </p14:cNvPr>
              <p14:cNvContentPartPr/>
              <p14:nvPr/>
            </p14:nvContentPartPr>
            <p14:xfrm>
              <a:off x="3987743" y="2129528"/>
              <a:ext cx="82800" cy="2412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634B5F6D-2485-4A82-81BB-E4C2DFAD3631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3979103" y="2120528"/>
                <a:ext cx="10044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2B7AC527-44E5-4C3A-8D79-4F7757337A3E}"/>
                  </a:ext>
                </a:extLst>
              </p14:cNvPr>
              <p14:cNvContentPartPr/>
              <p14:nvPr/>
            </p14:nvContentPartPr>
            <p14:xfrm>
              <a:off x="3993863" y="1964288"/>
              <a:ext cx="94680" cy="12240"/>
            </p14:xfrm>
          </p:contentPart>
        </mc:Choice>
        <mc:Fallback xmlns=""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2B7AC527-44E5-4C3A-8D79-4F7757337A3E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3984863" y="1955648"/>
                <a:ext cx="1123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09" name="Ink 208">
                <a:extLst>
                  <a:ext uri="{FF2B5EF4-FFF2-40B4-BE49-F238E27FC236}">
                    <a16:creationId xmlns:a16="http://schemas.microsoft.com/office/drawing/2014/main" id="{66925C8E-584D-4EFE-9DA3-8FCEDFB6A7FF}"/>
                  </a:ext>
                </a:extLst>
              </p14:cNvPr>
              <p14:cNvContentPartPr/>
              <p14:nvPr/>
            </p14:nvContentPartPr>
            <p14:xfrm>
              <a:off x="4247303" y="1946648"/>
              <a:ext cx="342360" cy="289440"/>
            </p14:xfrm>
          </p:contentPart>
        </mc:Choice>
        <mc:Fallback xmlns="">
          <p:pic>
            <p:nvPicPr>
              <p:cNvPr id="209" name="Ink 208">
                <a:extLst>
                  <a:ext uri="{FF2B5EF4-FFF2-40B4-BE49-F238E27FC236}">
                    <a16:creationId xmlns:a16="http://schemas.microsoft.com/office/drawing/2014/main" id="{66925C8E-584D-4EFE-9DA3-8FCEDFB6A7FF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4238663" y="1937648"/>
                <a:ext cx="36000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92429517-7B0C-4134-8295-00E6A344006B}"/>
                  </a:ext>
                </a:extLst>
              </p14:cNvPr>
              <p14:cNvContentPartPr/>
              <p14:nvPr/>
            </p14:nvContentPartPr>
            <p14:xfrm>
              <a:off x="4785143" y="1993808"/>
              <a:ext cx="158760" cy="22284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92429517-7B0C-4134-8295-00E6A344006B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4776503" y="1984808"/>
                <a:ext cx="1764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10B7F29E-7408-4A3A-BC76-096E748F4F7E}"/>
                  </a:ext>
                </a:extLst>
              </p14:cNvPr>
              <p14:cNvContentPartPr/>
              <p14:nvPr/>
            </p14:nvContentPartPr>
            <p14:xfrm>
              <a:off x="5087183" y="1899488"/>
              <a:ext cx="57240" cy="77400"/>
            </p14:xfrm>
          </p:contentPart>
        </mc:Choice>
        <mc:Fallback xmlns=""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10B7F29E-7408-4A3A-BC76-096E748F4F7E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5078183" y="1890488"/>
                <a:ext cx="7488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6F2296EF-6B30-41E7-A9C9-55670EE3A035}"/>
                  </a:ext>
                </a:extLst>
              </p14:cNvPr>
              <p14:cNvContentPartPr/>
              <p14:nvPr/>
            </p14:nvContentPartPr>
            <p14:xfrm>
              <a:off x="5255663" y="1940528"/>
              <a:ext cx="158400" cy="26604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6F2296EF-6B30-41E7-A9C9-55670EE3A035}"/>
                  </a:ext>
                </a:extLst>
              </p:cNvPr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5247023" y="1931888"/>
                <a:ext cx="17604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D1BEBB7F-440F-44E4-A755-5D116AD95CC5}"/>
                  </a:ext>
                </a:extLst>
              </p14:cNvPr>
              <p14:cNvContentPartPr/>
              <p14:nvPr/>
            </p14:nvContentPartPr>
            <p14:xfrm>
              <a:off x="5304263" y="2058608"/>
              <a:ext cx="82080" cy="13320"/>
            </p14:xfrm>
          </p:contentPart>
        </mc:Choice>
        <mc:Fallback xmlns=""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D1BEBB7F-440F-44E4-A755-5D116AD95CC5}"/>
                  </a:ext>
                </a:extLst>
              </p:cNvPr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5295623" y="2049968"/>
                <a:ext cx="9972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EDF89077-F7E5-45A4-9D47-BE05F62088EF}"/>
                  </a:ext>
                </a:extLst>
              </p14:cNvPr>
              <p14:cNvContentPartPr/>
              <p14:nvPr/>
            </p14:nvContentPartPr>
            <p14:xfrm>
              <a:off x="5326943" y="1852328"/>
              <a:ext cx="94680" cy="2988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EDF89077-F7E5-45A4-9D47-BE05F62088EF}"/>
                  </a:ext>
                </a:extLst>
              </p:cNvPr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5317943" y="1843328"/>
                <a:ext cx="11232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8CD9BAAA-C1EB-4797-B8F9-34AAD52DA028}"/>
                  </a:ext>
                </a:extLst>
              </p14:cNvPr>
              <p14:cNvContentPartPr/>
              <p14:nvPr/>
            </p14:nvContentPartPr>
            <p14:xfrm>
              <a:off x="3108623" y="2335448"/>
              <a:ext cx="1080000" cy="5976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8CD9BAAA-C1EB-4797-B8F9-34AAD52DA028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3099983" y="2326808"/>
                <a:ext cx="109764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B6D9638E-2A6D-4235-9569-1BAA4C7D48A8}"/>
                  </a:ext>
                </a:extLst>
              </p14:cNvPr>
              <p14:cNvContentPartPr/>
              <p14:nvPr/>
            </p14:nvContentPartPr>
            <p14:xfrm>
              <a:off x="3097103" y="2349848"/>
              <a:ext cx="1131120" cy="3384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B6D9638E-2A6D-4235-9569-1BAA4C7D48A8}"/>
                  </a:ext>
                </a:extLst>
              </p:cNvPr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3088103" y="2340848"/>
                <a:ext cx="11487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2E1BDBCB-CF54-4B71-B3E8-8041F5782796}"/>
                  </a:ext>
                </a:extLst>
              </p14:cNvPr>
              <p14:cNvContentPartPr/>
              <p14:nvPr/>
            </p14:nvContentPartPr>
            <p14:xfrm>
              <a:off x="3049943" y="1787168"/>
              <a:ext cx="1599120" cy="53640"/>
            </p14:xfrm>
          </p:contentPart>
        </mc:Choice>
        <mc:Fallback xmlns=""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2E1BDBCB-CF54-4B71-B3E8-8041F5782796}"/>
                  </a:ext>
                </a:extLst>
              </p:cNvPr>
              <p:cNvPicPr/>
              <p:nvPr/>
            </p:nvPicPr>
            <p:blipFill>
              <a:blip r:embed="rId378"/>
              <a:stretch>
                <a:fillRect/>
              </a:stretch>
            </p:blipFill>
            <p:spPr>
              <a:xfrm>
                <a:off x="3040943" y="1778528"/>
                <a:ext cx="16167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0CDFE746-6BED-4476-8279-4D8E362D43A4}"/>
                  </a:ext>
                </a:extLst>
              </p14:cNvPr>
              <p14:cNvContentPartPr/>
              <p14:nvPr/>
            </p14:nvContentPartPr>
            <p14:xfrm>
              <a:off x="4264583" y="2760608"/>
              <a:ext cx="271800" cy="18360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0CDFE746-6BED-4476-8279-4D8E362D43A4}"/>
                  </a:ext>
                </a:extLst>
              </p:cNvPr>
              <p:cNvPicPr/>
              <p:nvPr/>
            </p:nvPicPr>
            <p:blipFill>
              <a:blip r:embed="rId380"/>
              <a:stretch>
                <a:fillRect/>
              </a:stretch>
            </p:blipFill>
            <p:spPr>
              <a:xfrm>
                <a:off x="4255583" y="2751968"/>
                <a:ext cx="28944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4E123988-16FC-40D6-9E78-CB1638BF17F3}"/>
                  </a:ext>
                </a:extLst>
              </p14:cNvPr>
              <p14:cNvContentPartPr/>
              <p14:nvPr/>
            </p14:nvContentPartPr>
            <p14:xfrm>
              <a:off x="4642583" y="2589608"/>
              <a:ext cx="65160" cy="13032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4E123988-16FC-40D6-9E78-CB1638BF17F3}"/>
                  </a:ext>
                </a:extLst>
              </p:cNvPr>
              <p:cNvPicPr/>
              <p:nvPr/>
            </p:nvPicPr>
            <p:blipFill>
              <a:blip r:embed="rId382"/>
              <a:stretch>
                <a:fillRect/>
              </a:stretch>
            </p:blipFill>
            <p:spPr>
              <a:xfrm>
                <a:off x="4633943" y="2580608"/>
                <a:ext cx="8280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EE85BFD4-A9F8-4C25-AEAA-A5A33F31862C}"/>
                  </a:ext>
                </a:extLst>
              </p14:cNvPr>
              <p14:cNvContentPartPr/>
              <p14:nvPr/>
            </p14:nvContentPartPr>
            <p14:xfrm>
              <a:off x="4624943" y="2722088"/>
              <a:ext cx="330840" cy="357480"/>
            </p14:xfrm>
          </p:contentPart>
        </mc:Choice>
        <mc:Fallback xmlns=""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EE85BFD4-A9F8-4C25-AEAA-A5A33F31862C}"/>
                  </a:ext>
                </a:extLst>
              </p:cNvPr>
              <p:cNvPicPr/>
              <p:nvPr/>
            </p:nvPicPr>
            <p:blipFill>
              <a:blip r:embed="rId384"/>
              <a:stretch>
                <a:fillRect/>
              </a:stretch>
            </p:blipFill>
            <p:spPr>
              <a:xfrm>
                <a:off x="4615943" y="2713448"/>
                <a:ext cx="34848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34695329-8A8C-4E54-992B-FE194C37F365}"/>
                  </a:ext>
                </a:extLst>
              </p14:cNvPr>
              <p14:cNvContentPartPr/>
              <p14:nvPr/>
            </p14:nvContentPartPr>
            <p14:xfrm>
              <a:off x="5109143" y="2690048"/>
              <a:ext cx="82440" cy="171360"/>
            </p14:xfrm>
          </p:contentPart>
        </mc:Choice>
        <mc:Fallback xmlns=""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34695329-8A8C-4E54-992B-FE194C37F365}"/>
                  </a:ext>
                </a:extLst>
              </p:cNvPr>
              <p:cNvPicPr/>
              <p:nvPr/>
            </p:nvPicPr>
            <p:blipFill>
              <a:blip r:embed="rId386"/>
              <a:stretch>
                <a:fillRect/>
              </a:stretch>
            </p:blipFill>
            <p:spPr>
              <a:xfrm>
                <a:off x="5100143" y="2681048"/>
                <a:ext cx="10008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151023B1-D982-48B1-AA1F-38A2C5261DF8}"/>
                  </a:ext>
                </a:extLst>
              </p14:cNvPr>
              <p14:cNvContentPartPr/>
              <p14:nvPr/>
            </p14:nvContentPartPr>
            <p14:xfrm>
              <a:off x="5085023" y="2742968"/>
              <a:ext cx="130320" cy="24120"/>
            </p14:xfrm>
          </p:contentPart>
        </mc:Choice>
        <mc:Fallback xmlns=""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151023B1-D982-48B1-AA1F-38A2C5261DF8}"/>
                  </a:ext>
                </a:extLst>
              </p:cNvPr>
              <p:cNvPicPr/>
              <p:nvPr/>
            </p:nvPicPr>
            <p:blipFill>
              <a:blip r:embed="rId388"/>
              <a:stretch>
                <a:fillRect/>
              </a:stretch>
            </p:blipFill>
            <p:spPr>
              <a:xfrm>
                <a:off x="5076383" y="2734328"/>
                <a:ext cx="1479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2D14B57B-1545-4E36-A566-CAF820C1B183}"/>
                  </a:ext>
                </a:extLst>
              </p14:cNvPr>
              <p14:cNvContentPartPr/>
              <p14:nvPr/>
            </p14:nvContentPartPr>
            <p14:xfrm>
              <a:off x="5315063" y="2666648"/>
              <a:ext cx="183240" cy="222120"/>
            </p14:xfrm>
          </p:contentPart>
        </mc:Choice>
        <mc:Fallback xmlns=""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2D14B57B-1545-4E36-A566-CAF820C1B183}"/>
                  </a:ext>
                </a:extLst>
              </p:cNvPr>
              <p:cNvPicPr/>
              <p:nvPr/>
            </p:nvPicPr>
            <p:blipFill>
              <a:blip r:embed="rId390"/>
              <a:stretch>
                <a:fillRect/>
              </a:stretch>
            </p:blipFill>
            <p:spPr>
              <a:xfrm>
                <a:off x="5306063" y="2658008"/>
                <a:ext cx="200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6B866CF1-0388-4C6E-85AB-CF4351972AA3}"/>
                  </a:ext>
                </a:extLst>
              </p14:cNvPr>
              <p14:cNvContentPartPr/>
              <p14:nvPr/>
            </p14:nvContentPartPr>
            <p14:xfrm>
              <a:off x="5374103" y="2595368"/>
              <a:ext cx="195120" cy="195120"/>
            </p14:xfrm>
          </p:contentPart>
        </mc:Choice>
        <mc:Fallback xmlns=""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6B866CF1-0388-4C6E-85AB-CF4351972AA3}"/>
                  </a:ext>
                </a:extLst>
              </p:cNvPr>
              <p:cNvPicPr/>
              <p:nvPr/>
            </p:nvPicPr>
            <p:blipFill>
              <a:blip r:embed="rId392"/>
              <a:stretch>
                <a:fillRect/>
              </a:stretch>
            </p:blipFill>
            <p:spPr>
              <a:xfrm>
                <a:off x="5365463" y="2586728"/>
                <a:ext cx="2127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96915903-97A3-4D0A-97C2-F8DC40E9763D}"/>
                  </a:ext>
                </a:extLst>
              </p14:cNvPr>
              <p14:cNvContentPartPr/>
              <p14:nvPr/>
            </p14:nvContentPartPr>
            <p14:xfrm>
              <a:off x="5722223" y="2767448"/>
              <a:ext cx="177480" cy="11520"/>
            </p14:xfrm>
          </p:contentPart>
        </mc:Choice>
        <mc:Fallback xmlns=""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96915903-97A3-4D0A-97C2-F8DC40E9763D}"/>
                  </a:ext>
                </a:extLst>
              </p:cNvPr>
              <p:cNvPicPr/>
              <p:nvPr/>
            </p:nvPicPr>
            <p:blipFill>
              <a:blip r:embed="rId394"/>
              <a:stretch>
                <a:fillRect/>
              </a:stretch>
            </p:blipFill>
            <p:spPr>
              <a:xfrm>
                <a:off x="5713223" y="2758808"/>
                <a:ext cx="19512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83" name="Ink 282">
                <a:extLst>
                  <a:ext uri="{FF2B5EF4-FFF2-40B4-BE49-F238E27FC236}">
                    <a16:creationId xmlns:a16="http://schemas.microsoft.com/office/drawing/2014/main" id="{3579F989-770A-45FC-9AE9-D59C4DBB5A95}"/>
                  </a:ext>
                </a:extLst>
              </p14:cNvPr>
              <p14:cNvContentPartPr/>
              <p14:nvPr/>
            </p14:nvContentPartPr>
            <p14:xfrm>
              <a:off x="6034703" y="2707688"/>
              <a:ext cx="83520" cy="218880"/>
            </p14:xfrm>
          </p:contentPart>
        </mc:Choice>
        <mc:Fallback xmlns="">
          <p:pic>
            <p:nvPicPr>
              <p:cNvPr id="283" name="Ink 282">
                <a:extLst>
                  <a:ext uri="{FF2B5EF4-FFF2-40B4-BE49-F238E27FC236}">
                    <a16:creationId xmlns:a16="http://schemas.microsoft.com/office/drawing/2014/main" id="{3579F989-770A-45FC-9AE9-D59C4DBB5A95}"/>
                  </a:ext>
                </a:extLst>
              </p:cNvPr>
              <p:cNvPicPr/>
              <p:nvPr/>
            </p:nvPicPr>
            <p:blipFill>
              <a:blip r:embed="rId396"/>
              <a:stretch>
                <a:fillRect/>
              </a:stretch>
            </p:blipFill>
            <p:spPr>
              <a:xfrm>
                <a:off x="6026063" y="2698688"/>
                <a:ext cx="1011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84" name="Ink 283">
                <a:extLst>
                  <a:ext uri="{FF2B5EF4-FFF2-40B4-BE49-F238E27FC236}">
                    <a16:creationId xmlns:a16="http://schemas.microsoft.com/office/drawing/2014/main" id="{81F3D657-BF34-4338-B24D-554225E662C8}"/>
                  </a:ext>
                </a:extLst>
              </p14:cNvPr>
              <p14:cNvContentPartPr/>
              <p14:nvPr/>
            </p14:nvContentPartPr>
            <p14:xfrm>
              <a:off x="6111383" y="2624888"/>
              <a:ext cx="24120" cy="6120"/>
            </p14:xfrm>
          </p:contentPart>
        </mc:Choice>
        <mc:Fallback xmlns="">
          <p:pic>
            <p:nvPicPr>
              <p:cNvPr id="284" name="Ink 283">
                <a:extLst>
                  <a:ext uri="{FF2B5EF4-FFF2-40B4-BE49-F238E27FC236}">
                    <a16:creationId xmlns:a16="http://schemas.microsoft.com/office/drawing/2014/main" id="{81F3D657-BF34-4338-B24D-554225E662C8}"/>
                  </a:ext>
                </a:extLst>
              </p:cNvPr>
              <p:cNvPicPr/>
              <p:nvPr/>
            </p:nvPicPr>
            <p:blipFill>
              <a:blip r:embed="rId398"/>
              <a:stretch>
                <a:fillRect/>
              </a:stretch>
            </p:blipFill>
            <p:spPr>
              <a:xfrm>
                <a:off x="6102743" y="2616248"/>
                <a:ext cx="417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B58E3150-0368-437B-95AF-58A8B8C2A03E}"/>
                  </a:ext>
                </a:extLst>
              </p14:cNvPr>
              <p14:cNvContentPartPr/>
              <p14:nvPr/>
            </p14:nvContentPartPr>
            <p14:xfrm>
              <a:off x="6159263" y="2666648"/>
              <a:ext cx="212040" cy="14580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B58E3150-0368-437B-95AF-58A8B8C2A03E}"/>
                  </a:ext>
                </a:extLst>
              </p:cNvPr>
              <p:cNvPicPr/>
              <p:nvPr/>
            </p:nvPicPr>
            <p:blipFill>
              <a:blip r:embed="rId400"/>
              <a:stretch>
                <a:fillRect/>
              </a:stretch>
            </p:blipFill>
            <p:spPr>
              <a:xfrm>
                <a:off x="6150623" y="2657648"/>
                <a:ext cx="22968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A1EBB4F0-56DF-49EE-B06E-074C27F2EC8E}"/>
                  </a:ext>
                </a:extLst>
              </p14:cNvPr>
              <p14:cNvContentPartPr/>
              <p14:nvPr/>
            </p14:nvContentPartPr>
            <p14:xfrm>
              <a:off x="6341423" y="2645408"/>
              <a:ext cx="230760" cy="267120"/>
            </p14:xfrm>
          </p:contentPart>
        </mc:Choice>
        <mc:Fallback xmlns=""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A1EBB4F0-56DF-49EE-B06E-074C27F2EC8E}"/>
                  </a:ext>
                </a:extLst>
              </p:cNvPr>
              <p:cNvPicPr/>
              <p:nvPr/>
            </p:nvPicPr>
            <p:blipFill>
              <a:blip r:embed="rId402"/>
              <a:stretch>
                <a:fillRect/>
              </a:stretch>
            </p:blipFill>
            <p:spPr>
              <a:xfrm>
                <a:off x="6332783" y="2636768"/>
                <a:ext cx="24840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04029A2F-A463-4C8E-AF4C-5084A22BD28A}"/>
                  </a:ext>
                </a:extLst>
              </p14:cNvPr>
              <p14:cNvContentPartPr/>
              <p14:nvPr/>
            </p14:nvContentPartPr>
            <p14:xfrm>
              <a:off x="6618983" y="2613728"/>
              <a:ext cx="98280" cy="165600"/>
            </p14:xfrm>
          </p:contentPart>
        </mc:Choice>
        <mc:Fallback xmlns=""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04029A2F-A463-4C8E-AF4C-5084A22BD28A}"/>
                  </a:ext>
                </a:extLst>
              </p:cNvPr>
              <p:cNvPicPr/>
              <p:nvPr/>
            </p:nvPicPr>
            <p:blipFill>
              <a:blip r:embed="rId404"/>
              <a:stretch>
                <a:fillRect/>
              </a:stretch>
            </p:blipFill>
            <p:spPr>
              <a:xfrm>
                <a:off x="6609983" y="2604728"/>
                <a:ext cx="11592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88" name="Ink 287">
                <a:extLst>
                  <a:ext uri="{FF2B5EF4-FFF2-40B4-BE49-F238E27FC236}">
                    <a16:creationId xmlns:a16="http://schemas.microsoft.com/office/drawing/2014/main" id="{BBD4B521-63A8-4EB3-A6C6-F17DCC53FEB8}"/>
                  </a:ext>
                </a:extLst>
              </p14:cNvPr>
              <p14:cNvContentPartPr/>
              <p14:nvPr/>
            </p14:nvContentPartPr>
            <p14:xfrm>
              <a:off x="6608543" y="2701568"/>
              <a:ext cx="105120" cy="12240"/>
            </p14:xfrm>
          </p:contentPart>
        </mc:Choice>
        <mc:Fallback xmlns="">
          <p:pic>
            <p:nvPicPr>
              <p:cNvPr id="288" name="Ink 287">
                <a:extLst>
                  <a:ext uri="{FF2B5EF4-FFF2-40B4-BE49-F238E27FC236}">
                    <a16:creationId xmlns:a16="http://schemas.microsoft.com/office/drawing/2014/main" id="{BBD4B521-63A8-4EB3-A6C6-F17DCC53FEB8}"/>
                  </a:ext>
                </a:extLst>
              </p:cNvPr>
              <p:cNvPicPr/>
              <p:nvPr/>
            </p:nvPicPr>
            <p:blipFill>
              <a:blip r:embed="rId406"/>
              <a:stretch>
                <a:fillRect/>
              </a:stretch>
            </p:blipFill>
            <p:spPr>
              <a:xfrm>
                <a:off x="6599543" y="2692928"/>
                <a:ext cx="1227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1532C53A-4672-45BB-A2D2-8B1004B3818F}"/>
                  </a:ext>
                </a:extLst>
              </p14:cNvPr>
              <p14:cNvContentPartPr/>
              <p14:nvPr/>
            </p14:nvContentPartPr>
            <p14:xfrm>
              <a:off x="6860903" y="2524808"/>
              <a:ext cx="212760" cy="19512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1532C53A-4672-45BB-A2D2-8B1004B3818F}"/>
                  </a:ext>
                </a:extLst>
              </p:cNvPr>
              <p:cNvPicPr/>
              <p:nvPr/>
            </p:nvPicPr>
            <p:blipFill>
              <a:blip r:embed="rId408"/>
              <a:stretch>
                <a:fillRect/>
              </a:stretch>
            </p:blipFill>
            <p:spPr>
              <a:xfrm>
                <a:off x="6851903" y="2515808"/>
                <a:ext cx="23040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E90944CC-B391-46D0-BC9E-344D2319DD6C}"/>
                  </a:ext>
                </a:extLst>
              </p14:cNvPr>
              <p14:cNvContentPartPr/>
              <p14:nvPr/>
            </p14:nvContentPartPr>
            <p14:xfrm>
              <a:off x="7120463" y="2483048"/>
              <a:ext cx="224640" cy="29988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E90944CC-B391-46D0-BC9E-344D2319DD6C}"/>
                  </a:ext>
                </a:extLst>
              </p:cNvPr>
              <p:cNvPicPr/>
              <p:nvPr/>
            </p:nvPicPr>
            <p:blipFill>
              <a:blip r:embed="rId410"/>
              <a:stretch>
                <a:fillRect/>
              </a:stretch>
            </p:blipFill>
            <p:spPr>
              <a:xfrm>
                <a:off x="7111463" y="2474048"/>
                <a:ext cx="24228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91" name="Ink 290">
                <a:extLst>
                  <a:ext uri="{FF2B5EF4-FFF2-40B4-BE49-F238E27FC236}">
                    <a16:creationId xmlns:a16="http://schemas.microsoft.com/office/drawing/2014/main" id="{D41995AC-6D27-4669-A447-22E3889D5F59}"/>
                  </a:ext>
                </a:extLst>
              </p14:cNvPr>
              <p14:cNvContentPartPr/>
              <p14:nvPr/>
            </p14:nvContentPartPr>
            <p14:xfrm>
              <a:off x="7243943" y="2548928"/>
              <a:ext cx="95760" cy="146880"/>
            </p14:xfrm>
          </p:contentPart>
        </mc:Choice>
        <mc:Fallback xmlns="">
          <p:pic>
            <p:nvPicPr>
              <p:cNvPr id="291" name="Ink 290">
                <a:extLst>
                  <a:ext uri="{FF2B5EF4-FFF2-40B4-BE49-F238E27FC236}">
                    <a16:creationId xmlns:a16="http://schemas.microsoft.com/office/drawing/2014/main" id="{D41995AC-6D27-4669-A447-22E3889D5F59}"/>
                  </a:ext>
                </a:extLst>
              </p:cNvPr>
              <p:cNvPicPr/>
              <p:nvPr/>
            </p:nvPicPr>
            <p:blipFill>
              <a:blip r:embed="rId412"/>
              <a:stretch>
                <a:fillRect/>
              </a:stretch>
            </p:blipFill>
            <p:spPr>
              <a:xfrm>
                <a:off x="7234943" y="2539928"/>
                <a:ext cx="113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F97CD34F-AFDE-4D69-92C3-15DBB0D73C4C}"/>
                  </a:ext>
                </a:extLst>
              </p14:cNvPr>
              <p14:cNvContentPartPr/>
              <p14:nvPr/>
            </p14:nvContentPartPr>
            <p14:xfrm>
              <a:off x="7651463" y="2601128"/>
              <a:ext cx="130320" cy="13320"/>
            </p14:xfrm>
          </p:contentPart>
        </mc:Choice>
        <mc:Fallback xmlns=""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F97CD34F-AFDE-4D69-92C3-15DBB0D73C4C}"/>
                  </a:ext>
                </a:extLst>
              </p:cNvPr>
              <p:cNvPicPr/>
              <p:nvPr/>
            </p:nvPicPr>
            <p:blipFill>
              <a:blip r:embed="rId414"/>
              <a:stretch>
                <a:fillRect/>
              </a:stretch>
            </p:blipFill>
            <p:spPr>
              <a:xfrm>
                <a:off x="7642463" y="2592488"/>
                <a:ext cx="1479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93" name="Ink 292">
                <a:extLst>
                  <a:ext uri="{FF2B5EF4-FFF2-40B4-BE49-F238E27FC236}">
                    <a16:creationId xmlns:a16="http://schemas.microsoft.com/office/drawing/2014/main" id="{2B28D231-7912-4124-9B3A-E484A2818CED}"/>
                  </a:ext>
                </a:extLst>
              </p14:cNvPr>
              <p14:cNvContentPartPr/>
              <p14:nvPr/>
            </p14:nvContentPartPr>
            <p14:xfrm>
              <a:off x="7704383" y="2536688"/>
              <a:ext cx="41760" cy="165600"/>
            </p14:xfrm>
          </p:contentPart>
        </mc:Choice>
        <mc:Fallback xmlns="">
          <p:pic>
            <p:nvPicPr>
              <p:cNvPr id="293" name="Ink 292">
                <a:extLst>
                  <a:ext uri="{FF2B5EF4-FFF2-40B4-BE49-F238E27FC236}">
                    <a16:creationId xmlns:a16="http://schemas.microsoft.com/office/drawing/2014/main" id="{2B28D231-7912-4124-9B3A-E484A2818CED}"/>
                  </a:ext>
                </a:extLst>
              </p:cNvPr>
              <p:cNvPicPr/>
              <p:nvPr/>
            </p:nvPicPr>
            <p:blipFill>
              <a:blip r:embed="rId416"/>
              <a:stretch>
                <a:fillRect/>
              </a:stretch>
            </p:blipFill>
            <p:spPr>
              <a:xfrm>
                <a:off x="7695383" y="2527688"/>
                <a:ext cx="594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94" name="Ink 293">
                <a:extLst>
                  <a:ext uri="{FF2B5EF4-FFF2-40B4-BE49-F238E27FC236}">
                    <a16:creationId xmlns:a16="http://schemas.microsoft.com/office/drawing/2014/main" id="{28F3C081-D275-4817-8E29-F838E0142133}"/>
                  </a:ext>
                </a:extLst>
              </p14:cNvPr>
              <p14:cNvContentPartPr/>
              <p14:nvPr/>
            </p14:nvContentPartPr>
            <p14:xfrm>
              <a:off x="7804463" y="2531648"/>
              <a:ext cx="259920" cy="228600"/>
            </p14:xfrm>
          </p:contentPart>
        </mc:Choice>
        <mc:Fallback xmlns="">
          <p:pic>
            <p:nvPicPr>
              <p:cNvPr id="294" name="Ink 293">
                <a:extLst>
                  <a:ext uri="{FF2B5EF4-FFF2-40B4-BE49-F238E27FC236}">
                    <a16:creationId xmlns:a16="http://schemas.microsoft.com/office/drawing/2014/main" id="{28F3C081-D275-4817-8E29-F838E0142133}"/>
                  </a:ext>
                </a:extLst>
              </p:cNvPr>
              <p:cNvPicPr/>
              <p:nvPr/>
            </p:nvPicPr>
            <p:blipFill>
              <a:blip r:embed="rId418"/>
              <a:stretch>
                <a:fillRect/>
              </a:stretch>
            </p:blipFill>
            <p:spPr>
              <a:xfrm>
                <a:off x="7795823" y="2522648"/>
                <a:ext cx="27756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95" name="Ink 294">
                <a:extLst>
                  <a:ext uri="{FF2B5EF4-FFF2-40B4-BE49-F238E27FC236}">
                    <a16:creationId xmlns:a16="http://schemas.microsoft.com/office/drawing/2014/main" id="{BA35F533-1A7C-4D79-9E14-601FEA927F31}"/>
                  </a:ext>
                </a:extLst>
              </p14:cNvPr>
              <p14:cNvContentPartPr/>
              <p14:nvPr/>
            </p14:nvContentPartPr>
            <p14:xfrm>
              <a:off x="8205863" y="2456408"/>
              <a:ext cx="163080" cy="263880"/>
            </p14:xfrm>
          </p:contentPart>
        </mc:Choice>
        <mc:Fallback xmlns="">
          <p:pic>
            <p:nvPicPr>
              <p:cNvPr id="295" name="Ink 294">
                <a:extLst>
                  <a:ext uri="{FF2B5EF4-FFF2-40B4-BE49-F238E27FC236}">
                    <a16:creationId xmlns:a16="http://schemas.microsoft.com/office/drawing/2014/main" id="{BA35F533-1A7C-4D79-9E14-601FEA927F31}"/>
                  </a:ext>
                </a:extLst>
              </p:cNvPr>
              <p:cNvPicPr/>
              <p:nvPr/>
            </p:nvPicPr>
            <p:blipFill>
              <a:blip r:embed="rId420"/>
              <a:stretch>
                <a:fillRect/>
              </a:stretch>
            </p:blipFill>
            <p:spPr>
              <a:xfrm>
                <a:off x="8196863" y="2447768"/>
                <a:ext cx="1807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96" name="Ink 295">
                <a:extLst>
                  <a:ext uri="{FF2B5EF4-FFF2-40B4-BE49-F238E27FC236}">
                    <a16:creationId xmlns:a16="http://schemas.microsoft.com/office/drawing/2014/main" id="{B46FF500-45E0-40C1-8127-E6A064177C61}"/>
                  </a:ext>
                </a:extLst>
              </p14:cNvPr>
              <p14:cNvContentPartPr/>
              <p14:nvPr/>
            </p14:nvContentPartPr>
            <p14:xfrm>
              <a:off x="8235383" y="2341928"/>
              <a:ext cx="218520" cy="18000"/>
            </p14:xfrm>
          </p:contentPart>
        </mc:Choice>
        <mc:Fallback xmlns="">
          <p:pic>
            <p:nvPicPr>
              <p:cNvPr id="296" name="Ink 295">
                <a:extLst>
                  <a:ext uri="{FF2B5EF4-FFF2-40B4-BE49-F238E27FC236}">
                    <a16:creationId xmlns:a16="http://schemas.microsoft.com/office/drawing/2014/main" id="{B46FF500-45E0-40C1-8127-E6A064177C61}"/>
                  </a:ext>
                </a:extLst>
              </p:cNvPr>
              <p:cNvPicPr/>
              <p:nvPr/>
            </p:nvPicPr>
            <p:blipFill>
              <a:blip r:embed="rId422"/>
              <a:stretch>
                <a:fillRect/>
              </a:stretch>
            </p:blipFill>
            <p:spPr>
              <a:xfrm>
                <a:off x="8226383" y="2332928"/>
                <a:ext cx="2361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365" name="Ink 364">
                <a:extLst>
                  <a:ext uri="{FF2B5EF4-FFF2-40B4-BE49-F238E27FC236}">
                    <a16:creationId xmlns:a16="http://schemas.microsoft.com/office/drawing/2014/main" id="{3BC0754E-84AE-4DD7-9E8E-69A79981959D}"/>
                  </a:ext>
                </a:extLst>
              </p14:cNvPr>
              <p14:cNvContentPartPr/>
              <p14:nvPr/>
            </p14:nvContentPartPr>
            <p14:xfrm>
              <a:off x="1574954" y="4896128"/>
              <a:ext cx="142200" cy="29880"/>
            </p14:xfrm>
          </p:contentPart>
        </mc:Choice>
        <mc:Fallback xmlns="">
          <p:pic>
            <p:nvPicPr>
              <p:cNvPr id="365" name="Ink 364">
                <a:extLst>
                  <a:ext uri="{FF2B5EF4-FFF2-40B4-BE49-F238E27FC236}">
                    <a16:creationId xmlns:a16="http://schemas.microsoft.com/office/drawing/2014/main" id="{3BC0754E-84AE-4DD7-9E8E-69A79981959D}"/>
                  </a:ext>
                </a:extLst>
              </p:cNvPr>
              <p:cNvPicPr/>
              <p:nvPr/>
            </p:nvPicPr>
            <p:blipFill>
              <a:blip r:embed="rId424"/>
              <a:stretch>
                <a:fillRect/>
              </a:stretch>
            </p:blipFill>
            <p:spPr>
              <a:xfrm>
                <a:off x="1565954" y="4887488"/>
                <a:ext cx="1598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366" name="Ink 365">
                <a:extLst>
                  <a:ext uri="{FF2B5EF4-FFF2-40B4-BE49-F238E27FC236}">
                    <a16:creationId xmlns:a16="http://schemas.microsoft.com/office/drawing/2014/main" id="{2DC5FE4E-65D9-4C35-A52D-593A2700D074}"/>
                  </a:ext>
                </a:extLst>
              </p14:cNvPr>
              <p14:cNvContentPartPr/>
              <p14:nvPr/>
            </p14:nvContentPartPr>
            <p14:xfrm>
              <a:off x="1840274" y="4796048"/>
              <a:ext cx="163080" cy="224640"/>
            </p14:xfrm>
          </p:contentPart>
        </mc:Choice>
        <mc:Fallback xmlns="">
          <p:pic>
            <p:nvPicPr>
              <p:cNvPr id="366" name="Ink 365">
                <a:extLst>
                  <a:ext uri="{FF2B5EF4-FFF2-40B4-BE49-F238E27FC236}">
                    <a16:creationId xmlns:a16="http://schemas.microsoft.com/office/drawing/2014/main" id="{2DC5FE4E-65D9-4C35-A52D-593A2700D074}"/>
                  </a:ext>
                </a:extLst>
              </p:cNvPr>
              <p:cNvPicPr/>
              <p:nvPr/>
            </p:nvPicPr>
            <p:blipFill>
              <a:blip r:embed="rId426"/>
              <a:stretch>
                <a:fillRect/>
              </a:stretch>
            </p:blipFill>
            <p:spPr>
              <a:xfrm>
                <a:off x="1831634" y="4787048"/>
                <a:ext cx="18072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367" name="Ink 366">
                <a:extLst>
                  <a:ext uri="{FF2B5EF4-FFF2-40B4-BE49-F238E27FC236}">
                    <a16:creationId xmlns:a16="http://schemas.microsoft.com/office/drawing/2014/main" id="{FE1D021B-BF90-46C6-B35B-A3FE63C71BE0}"/>
                  </a:ext>
                </a:extLst>
              </p14:cNvPr>
              <p14:cNvContentPartPr/>
              <p14:nvPr/>
            </p14:nvContentPartPr>
            <p14:xfrm>
              <a:off x="2064554" y="4706768"/>
              <a:ext cx="141840" cy="107280"/>
            </p14:xfrm>
          </p:contentPart>
        </mc:Choice>
        <mc:Fallback xmlns="">
          <p:pic>
            <p:nvPicPr>
              <p:cNvPr id="367" name="Ink 366">
                <a:extLst>
                  <a:ext uri="{FF2B5EF4-FFF2-40B4-BE49-F238E27FC236}">
                    <a16:creationId xmlns:a16="http://schemas.microsoft.com/office/drawing/2014/main" id="{FE1D021B-BF90-46C6-B35B-A3FE63C71BE0}"/>
                  </a:ext>
                </a:extLst>
              </p:cNvPr>
              <p:cNvPicPr/>
              <p:nvPr/>
            </p:nvPicPr>
            <p:blipFill>
              <a:blip r:embed="rId428"/>
              <a:stretch>
                <a:fillRect/>
              </a:stretch>
            </p:blipFill>
            <p:spPr>
              <a:xfrm>
                <a:off x="2055914" y="4698128"/>
                <a:ext cx="15948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368" name="Ink 367">
                <a:extLst>
                  <a:ext uri="{FF2B5EF4-FFF2-40B4-BE49-F238E27FC236}">
                    <a16:creationId xmlns:a16="http://schemas.microsoft.com/office/drawing/2014/main" id="{9E05E6EE-62CD-4687-9D8A-DC5CAC979415}"/>
                  </a:ext>
                </a:extLst>
              </p14:cNvPr>
              <p14:cNvContentPartPr/>
              <p14:nvPr/>
            </p14:nvContentPartPr>
            <p14:xfrm>
              <a:off x="2205674" y="4778408"/>
              <a:ext cx="225360" cy="266400"/>
            </p14:xfrm>
          </p:contentPart>
        </mc:Choice>
        <mc:Fallback xmlns="">
          <p:pic>
            <p:nvPicPr>
              <p:cNvPr id="368" name="Ink 367">
                <a:extLst>
                  <a:ext uri="{FF2B5EF4-FFF2-40B4-BE49-F238E27FC236}">
                    <a16:creationId xmlns:a16="http://schemas.microsoft.com/office/drawing/2014/main" id="{9E05E6EE-62CD-4687-9D8A-DC5CAC979415}"/>
                  </a:ext>
                </a:extLst>
              </p:cNvPr>
              <p:cNvPicPr/>
              <p:nvPr/>
            </p:nvPicPr>
            <p:blipFill>
              <a:blip r:embed="rId430"/>
              <a:stretch>
                <a:fillRect/>
              </a:stretch>
            </p:blipFill>
            <p:spPr>
              <a:xfrm>
                <a:off x="2197034" y="4769408"/>
                <a:ext cx="24300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369" name="Ink 368">
                <a:extLst>
                  <a:ext uri="{FF2B5EF4-FFF2-40B4-BE49-F238E27FC236}">
                    <a16:creationId xmlns:a16="http://schemas.microsoft.com/office/drawing/2014/main" id="{65615A1B-8F9B-4679-B277-DCF38B781701}"/>
                  </a:ext>
                </a:extLst>
              </p14:cNvPr>
              <p14:cNvContentPartPr/>
              <p14:nvPr/>
            </p14:nvContentPartPr>
            <p14:xfrm>
              <a:off x="2255714" y="4919888"/>
              <a:ext cx="139680" cy="41760"/>
            </p14:xfrm>
          </p:contentPart>
        </mc:Choice>
        <mc:Fallback xmlns="">
          <p:pic>
            <p:nvPicPr>
              <p:cNvPr id="369" name="Ink 368">
                <a:extLst>
                  <a:ext uri="{FF2B5EF4-FFF2-40B4-BE49-F238E27FC236}">
                    <a16:creationId xmlns:a16="http://schemas.microsoft.com/office/drawing/2014/main" id="{65615A1B-8F9B-4679-B277-DCF38B781701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2246714" y="4910888"/>
                <a:ext cx="15732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80E9C37B-EEA7-4F23-8A41-4B6525DD9A44}"/>
                  </a:ext>
                </a:extLst>
              </p14:cNvPr>
              <p14:cNvContentPartPr/>
              <p14:nvPr/>
            </p14:nvContentPartPr>
            <p14:xfrm>
              <a:off x="2371274" y="4742768"/>
              <a:ext cx="83160" cy="1836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80E9C37B-EEA7-4F23-8A41-4B6525DD9A44}"/>
                  </a:ext>
                </a:extLst>
              </p:cNvPr>
              <p:cNvPicPr/>
              <p:nvPr/>
            </p:nvPicPr>
            <p:blipFill>
              <a:blip r:embed="rId434"/>
              <a:stretch>
                <a:fillRect/>
              </a:stretch>
            </p:blipFill>
            <p:spPr>
              <a:xfrm>
                <a:off x="2362274" y="4734128"/>
                <a:ext cx="1008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407" name="Ink 406">
                <a:extLst>
                  <a:ext uri="{FF2B5EF4-FFF2-40B4-BE49-F238E27FC236}">
                    <a16:creationId xmlns:a16="http://schemas.microsoft.com/office/drawing/2014/main" id="{3D6B96F9-DDC8-412A-B5A8-FD0FB039DB2B}"/>
                  </a:ext>
                </a:extLst>
              </p14:cNvPr>
              <p14:cNvContentPartPr/>
              <p14:nvPr/>
            </p14:nvContentPartPr>
            <p14:xfrm>
              <a:off x="1097594" y="3869048"/>
              <a:ext cx="7285320" cy="1428840"/>
            </p14:xfrm>
          </p:contentPart>
        </mc:Choice>
        <mc:Fallback xmlns="">
          <p:pic>
            <p:nvPicPr>
              <p:cNvPr id="407" name="Ink 406">
                <a:extLst>
                  <a:ext uri="{FF2B5EF4-FFF2-40B4-BE49-F238E27FC236}">
                    <a16:creationId xmlns:a16="http://schemas.microsoft.com/office/drawing/2014/main" id="{3D6B96F9-DDC8-412A-B5A8-FD0FB039DB2B}"/>
                  </a:ext>
                </a:extLst>
              </p:cNvPr>
              <p:cNvPicPr/>
              <p:nvPr/>
            </p:nvPicPr>
            <p:blipFill>
              <a:blip r:embed="rId436"/>
              <a:stretch>
                <a:fillRect/>
              </a:stretch>
            </p:blipFill>
            <p:spPr>
              <a:xfrm>
                <a:off x="1088594" y="3860048"/>
                <a:ext cx="7302960" cy="144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1" name="Group 420">
            <a:extLst>
              <a:ext uri="{FF2B5EF4-FFF2-40B4-BE49-F238E27FC236}">
                <a16:creationId xmlns:a16="http://schemas.microsoft.com/office/drawing/2014/main" id="{57462D4D-7750-46A6-9131-449219D80D03}"/>
              </a:ext>
            </a:extLst>
          </p:cNvPr>
          <p:cNvGrpSpPr/>
          <p:nvPr/>
        </p:nvGrpSpPr>
        <p:grpSpPr>
          <a:xfrm>
            <a:off x="5810714" y="1993808"/>
            <a:ext cx="157680" cy="259920"/>
            <a:chOff x="5810714" y="1993808"/>
            <a:chExt cx="157680" cy="2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815CF727-EBA2-401C-BF20-471F53FAF54D}"/>
                    </a:ext>
                  </a:extLst>
                </p14:cNvPr>
                <p14:cNvContentPartPr/>
                <p14:nvPr/>
              </p14:nvContentPartPr>
              <p14:xfrm>
                <a:off x="5810714" y="1993808"/>
                <a:ext cx="6120" cy="1224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815CF727-EBA2-401C-BF20-471F53FAF54D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5801714" y="1984808"/>
                  <a:ext cx="23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67AEAEAB-8403-4035-A6E9-96CD379EEFEB}"/>
                    </a:ext>
                  </a:extLst>
                </p14:cNvPr>
                <p14:cNvContentPartPr/>
                <p14:nvPr/>
              </p14:nvContentPartPr>
              <p14:xfrm>
                <a:off x="5822594" y="2052848"/>
                <a:ext cx="47520" cy="5328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67AEAEAB-8403-4035-A6E9-96CD379EEFEB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5813594" y="2043848"/>
                  <a:ext cx="651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7B82BAE1-5C03-4BAE-95DA-03D78B612AC3}"/>
                    </a:ext>
                  </a:extLst>
                </p14:cNvPr>
                <p14:cNvContentPartPr/>
                <p14:nvPr/>
              </p14:nvContentPartPr>
              <p14:xfrm>
                <a:off x="5899274" y="2011808"/>
                <a:ext cx="69120" cy="24192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7B82BAE1-5C03-4BAE-95DA-03D78B612AC3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5890274" y="2002808"/>
                  <a:ext cx="8676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D56603FD-8A3D-47C9-9F49-7FC6FEE4232A}"/>
              </a:ext>
            </a:extLst>
          </p:cNvPr>
          <p:cNvGrpSpPr/>
          <p:nvPr/>
        </p:nvGrpSpPr>
        <p:grpSpPr>
          <a:xfrm>
            <a:off x="5533154" y="2212328"/>
            <a:ext cx="319320" cy="136080"/>
            <a:chOff x="5533154" y="2212328"/>
            <a:chExt cx="319320" cy="13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22B5307F-D4DD-4513-947C-DF51C4770E8F}"/>
                    </a:ext>
                  </a:extLst>
                </p14:cNvPr>
                <p14:cNvContentPartPr/>
                <p14:nvPr/>
              </p14:nvContentPartPr>
              <p14:xfrm>
                <a:off x="5568794" y="2277128"/>
                <a:ext cx="283680" cy="7128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22B5307F-D4DD-4513-947C-DF51C4770E8F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5560154" y="2268128"/>
                  <a:ext cx="3013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61862837-ABB9-4136-A1F8-32E048FDF9FE}"/>
                    </a:ext>
                  </a:extLst>
                </p14:cNvPr>
                <p14:cNvContentPartPr/>
                <p14:nvPr/>
              </p14:nvContentPartPr>
              <p14:xfrm>
                <a:off x="5533154" y="2212328"/>
                <a:ext cx="130320" cy="11880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61862837-ABB9-4136-A1F8-32E048FDF9FE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5524514" y="2203328"/>
                  <a:ext cx="147960" cy="13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62858677-B869-4881-A895-468CE7A4CDF7}"/>
              </a:ext>
            </a:extLst>
          </p:cNvPr>
          <p:cNvGrpSpPr/>
          <p:nvPr/>
        </p:nvGrpSpPr>
        <p:grpSpPr>
          <a:xfrm>
            <a:off x="6187994" y="1828568"/>
            <a:ext cx="897120" cy="295920"/>
            <a:chOff x="6187994" y="1828568"/>
            <a:chExt cx="897120" cy="2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3A53E8B8-269C-440C-88C6-810C1B4F2EC5}"/>
                    </a:ext>
                  </a:extLst>
                </p14:cNvPr>
                <p14:cNvContentPartPr/>
                <p14:nvPr/>
              </p14:nvContentPartPr>
              <p14:xfrm>
                <a:off x="6187994" y="1964288"/>
                <a:ext cx="222120" cy="16020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3A53E8B8-269C-440C-88C6-810C1B4F2EC5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6179354" y="1955288"/>
                  <a:ext cx="2397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462D0C16-2938-4F72-8203-A48F40E8BFA8}"/>
                    </a:ext>
                  </a:extLst>
                </p14:cNvPr>
                <p14:cNvContentPartPr/>
                <p14:nvPr/>
              </p14:nvContentPartPr>
              <p14:xfrm>
                <a:off x="6394634" y="1981928"/>
                <a:ext cx="35640" cy="2412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462D0C16-2938-4F72-8203-A48F40E8BFA8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6385994" y="1973288"/>
                  <a:ext cx="532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480BB64B-5921-4F92-843D-E2CB55DA91FE}"/>
                    </a:ext>
                  </a:extLst>
                </p14:cNvPr>
                <p14:cNvContentPartPr/>
                <p14:nvPr/>
              </p14:nvContentPartPr>
              <p14:xfrm>
                <a:off x="6527114" y="1911368"/>
                <a:ext cx="168120" cy="17712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480BB64B-5921-4F92-843D-E2CB55DA91FE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6518114" y="1902728"/>
                  <a:ext cx="18576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910DBD24-CEA3-4517-BC4D-F8439C76C2ED}"/>
                    </a:ext>
                  </a:extLst>
                </p14:cNvPr>
                <p14:cNvContentPartPr/>
                <p14:nvPr/>
              </p14:nvContentPartPr>
              <p14:xfrm>
                <a:off x="6554114" y="2005688"/>
                <a:ext cx="59400" cy="612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910DBD24-CEA3-4517-BC4D-F8439C76C2ED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6545114" y="1996688"/>
                  <a:ext cx="77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042C77F4-66EA-48E5-B9C6-6400CF29ABBD}"/>
                    </a:ext>
                  </a:extLst>
                </p14:cNvPr>
                <p14:cNvContentPartPr/>
                <p14:nvPr/>
              </p14:nvContentPartPr>
              <p14:xfrm>
                <a:off x="6524594" y="1828568"/>
                <a:ext cx="248040" cy="5940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042C77F4-66EA-48E5-B9C6-6400CF29ABBD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6515594" y="1819928"/>
                  <a:ext cx="26568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4A188306-6BDC-49B0-82F4-69E5B02CFEAB}"/>
                    </a:ext>
                  </a:extLst>
                </p14:cNvPr>
                <p14:cNvContentPartPr/>
                <p14:nvPr/>
              </p14:nvContentPartPr>
              <p14:xfrm>
                <a:off x="6754634" y="1988048"/>
                <a:ext cx="82800" cy="612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4A188306-6BDC-49B0-82F4-69E5B02CFEAB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6745634" y="1979048"/>
                  <a:ext cx="100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F586B548-462C-4A0F-8A3A-D750F18233CD}"/>
                    </a:ext>
                  </a:extLst>
                </p14:cNvPr>
                <p14:cNvContentPartPr/>
                <p14:nvPr/>
              </p14:nvContentPartPr>
              <p14:xfrm>
                <a:off x="6985034" y="1929008"/>
                <a:ext cx="100080" cy="6552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F586B548-462C-4A0F-8A3A-D750F18233CD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6976394" y="1920008"/>
                  <a:ext cx="1177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09180A62-7D41-4251-BE8E-BC8FC740C8E8}"/>
                    </a:ext>
                  </a:extLst>
                </p14:cNvPr>
                <p14:cNvContentPartPr/>
                <p14:nvPr/>
              </p14:nvContentPartPr>
              <p14:xfrm>
                <a:off x="6748514" y="1911368"/>
                <a:ext cx="35640" cy="612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09180A62-7D41-4251-BE8E-BC8FC740C8E8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6739874" y="1902368"/>
                  <a:ext cx="532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05CE5E55-C1B8-41D1-8906-488F28F46047}"/>
                    </a:ext>
                  </a:extLst>
                </p14:cNvPr>
                <p14:cNvContentPartPr/>
                <p14:nvPr/>
              </p14:nvContentPartPr>
              <p14:xfrm>
                <a:off x="6388874" y="2022968"/>
                <a:ext cx="83160" cy="3636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05CE5E55-C1B8-41D1-8906-488F28F46047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6379874" y="2013968"/>
                  <a:ext cx="10080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DF952DB4-693A-4874-ADF8-075075477F7F}"/>
              </a:ext>
            </a:extLst>
          </p:cNvPr>
          <p:cNvGrpSpPr/>
          <p:nvPr/>
        </p:nvGrpSpPr>
        <p:grpSpPr>
          <a:xfrm>
            <a:off x="704474" y="5241368"/>
            <a:ext cx="988560" cy="380880"/>
            <a:chOff x="704474" y="5241368"/>
            <a:chExt cx="988560" cy="38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2D0AD2BB-8C1B-4636-A5DD-E5AD1BCFD138}"/>
                    </a:ext>
                  </a:extLst>
                </p14:cNvPr>
                <p14:cNvContentPartPr/>
                <p14:nvPr/>
              </p14:nvContentPartPr>
              <p14:xfrm>
                <a:off x="704474" y="5368088"/>
                <a:ext cx="115560" cy="17136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2D0AD2BB-8C1B-4636-A5DD-E5AD1BCFD138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695834" y="5359088"/>
                  <a:ext cx="1332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EC7B785E-F2C3-4DDA-AF93-A991D702C858}"/>
                    </a:ext>
                  </a:extLst>
                </p14:cNvPr>
                <p14:cNvContentPartPr/>
                <p14:nvPr/>
              </p14:nvContentPartPr>
              <p14:xfrm>
                <a:off x="843434" y="5241368"/>
                <a:ext cx="94680" cy="26892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EC7B785E-F2C3-4DDA-AF93-A991D702C858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834434" y="5232728"/>
                  <a:ext cx="1123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55E5E041-9D57-4640-87E8-7942E5DD2DE4}"/>
                    </a:ext>
                  </a:extLst>
                </p14:cNvPr>
                <p14:cNvContentPartPr/>
                <p14:nvPr/>
              </p14:nvContentPartPr>
              <p14:xfrm>
                <a:off x="795914" y="5320928"/>
                <a:ext cx="755640" cy="21348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55E5E041-9D57-4640-87E8-7942E5DD2DE4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787274" y="5312288"/>
                  <a:ext cx="77328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E0D70CBC-E563-4E8E-B612-228EF03923C3}"/>
                    </a:ext>
                  </a:extLst>
                </p14:cNvPr>
                <p14:cNvContentPartPr/>
                <p14:nvPr/>
              </p14:nvContentPartPr>
              <p14:xfrm>
                <a:off x="1627874" y="5545208"/>
                <a:ext cx="65160" cy="7704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E0D70CBC-E563-4E8E-B612-228EF03923C3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1619234" y="5536568"/>
                  <a:ext cx="8280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7DEAE6A3-9740-422B-B56D-CB68D805DE8E}"/>
              </a:ext>
            </a:extLst>
          </p:cNvPr>
          <p:cNvGrpSpPr/>
          <p:nvPr/>
        </p:nvGrpSpPr>
        <p:grpSpPr>
          <a:xfrm>
            <a:off x="2065634" y="5344688"/>
            <a:ext cx="1031760" cy="242280"/>
            <a:chOff x="2065634" y="5344688"/>
            <a:chExt cx="103176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A601A6F8-A75B-43D9-AD60-D56B3A079CA6}"/>
                    </a:ext>
                  </a:extLst>
                </p14:cNvPr>
                <p14:cNvContentPartPr/>
                <p14:nvPr/>
              </p14:nvContentPartPr>
              <p14:xfrm>
                <a:off x="2065634" y="5385728"/>
                <a:ext cx="176400" cy="171360"/>
              </p14:xfrm>
            </p:contentPart>
          </mc:Choice>
          <mc:Fallback xmlns=""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A601A6F8-A75B-43D9-AD60-D56B3A079CA6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2056634" y="5377088"/>
                  <a:ext cx="1940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1B7CA301-487D-4E96-B9D7-B0DB2CBC4490}"/>
                    </a:ext>
                  </a:extLst>
                </p14:cNvPr>
                <p14:cNvContentPartPr/>
                <p14:nvPr/>
              </p14:nvContentPartPr>
              <p14:xfrm>
                <a:off x="2359394" y="5468528"/>
                <a:ext cx="12240" cy="3564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1B7CA301-487D-4E96-B9D7-B0DB2CBC4490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2350754" y="5459528"/>
                  <a:ext cx="298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9C43D267-86EF-418F-873F-DDBF5AEED7EE}"/>
                    </a:ext>
                  </a:extLst>
                </p14:cNvPr>
                <p14:cNvContentPartPr/>
                <p14:nvPr/>
              </p14:nvContentPartPr>
              <p14:xfrm>
                <a:off x="2418074" y="5417768"/>
                <a:ext cx="222480" cy="16920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9C43D267-86EF-418F-873F-DDBF5AEED7EE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2409434" y="5409128"/>
                  <a:ext cx="2401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C4B7B892-83EC-41C6-B468-A8E5ED907676}"/>
                    </a:ext>
                  </a:extLst>
                </p14:cNvPr>
                <p14:cNvContentPartPr/>
                <p14:nvPr/>
              </p14:nvContentPartPr>
              <p14:xfrm>
                <a:off x="2477474" y="5527568"/>
                <a:ext cx="118440" cy="612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C4B7B892-83EC-41C6-B468-A8E5ED907676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2468834" y="5518568"/>
                  <a:ext cx="1360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62DA46AB-7B40-4CEC-A57D-00C22A15FBCF}"/>
                    </a:ext>
                  </a:extLst>
                </p14:cNvPr>
                <p14:cNvContentPartPr/>
                <p14:nvPr/>
              </p14:nvContentPartPr>
              <p14:xfrm>
                <a:off x="2513114" y="5344688"/>
                <a:ext cx="141840" cy="1224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62DA46AB-7B40-4CEC-A57D-00C22A15FBCF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2504114" y="5335688"/>
                  <a:ext cx="159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61DCF115-FAE8-484B-86AB-CF704CCD025D}"/>
                    </a:ext>
                  </a:extLst>
                </p14:cNvPr>
                <p14:cNvContentPartPr/>
                <p14:nvPr/>
              </p14:nvContentPartPr>
              <p14:xfrm>
                <a:off x="2766554" y="5403728"/>
                <a:ext cx="118440" cy="10080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61DCF115-FAE8-484B-86AB-CF704CCD025D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2757914" y="5394728"/>
                  <a:ext cx="1360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A01E52E2-B098-4946-A345-4420A02892B1}"/>
                    </a:ext>
                  </a:extLst>
                </p14:cNvPr>
                <p14:cNvContentPartPr/>
                <p14:nvPr/>
              </p14:nvContentPartPr>
              <p14:xfrm>
                <a:off x="3008474" y="5403728"/>
                <a:ext cx="88920" cy="10116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A01E52E2-B098-4946-A345-4420A02892B1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2999474" y="5394728"/>
                  <a:ext cx="106560" cy="11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440" name="Ink 439">
                <a:extLst>
                  <a:ext uri="{FF2B5EF4-FFF2-40B4-BE49-F238E27FC236}">
                    <a16:creationId xmlns:a16="http://schemas.microsoft.com/office/drawing/2014/main" id="{B1404FC9-B41C-46E9-8C4A-70A7AB34F4CF}"/>
                  </a:ext>
                </a:extLst>
              </p14:cNvPr>
              <p14:cNvContentPartPr/>
              <p14:nvPr/>
            </p14:nvContentPartPr>
            <p14:xfrm>
              <a:off x="3368474" y="5521448"/>
              <a:ext cx="18000" cy="77040"/>
            </p14:xfrm>
          </p:contentPart>
        </mc:Choice>
        <mc:Fallback xmlns="">
          <p:pic>
            <p:nvPicPr>
              <p:cNvPr id="440" name="Ink 439">
                <a:extLst>
                  <a:ext uri="{FF2B5EF4-FFF2-40B4-BE49-F238E27FC236}">
                    <a16:creationId xmlns:a16="http://schemas.microsoft.com/office/drawing/2014/main" id="{B1404FC9-B41C-46E9-8C4A-70A7AB34F4CF}"/>
                  </a:ext>
                </a:extLst>
              </p:cNvPr>
              <p:cNvPicPr/>
              <p:nvPr/>
            </p:nvPicPr>
            <p:blipFill>
              <a:blip r:embed="rId488"/>
              <a:stretch>
                <a:fillRect/>
              </a:stretch>
            </p:blipFill>
            <p:spPr>
              <a:xfrm>
                <a:off x="3359474" y="5512808"/>
                <a:ext cx="35640" cy="9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0" name="Group 449">
            <a:extLst>
              <a:ext uri="{FF2B5EF4-FFF2-40B4-BE49-F238E27FC236}">
                <a16:creationId xmlns:a16="http://schemas.microsoft.com/office/drawing/2014/main" id="{958409E0-5389-4795-A32D-12EC1ECDA34C}"/>
              </a:ext>
            </a:extLst>
          </p:cNvPr>
          <p:cNvGrpSpPr/>
          <p:nvPr/>
        </p:nvGrpSpPr>
        <p:grpSpPr>
          <a:xfrm>
            <a:off x="3834314" y="5338568"/>
            <a:ext cx="1375560" cy="254160"/>
            <a:chOff x="3834314" y="5338568"/>
            <a:chExt cx="1375560" cy="25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62C8EDA1-EAE4-4C93-96A3-9C9E9340A223}"/>
                    </a:ext>
                  </a:extLst>
                </p14:cNvPr>
                <p14:cNvContentPartPr/>
                <p14:nvPr/>
              </p14:nvContentPartPr>
              <p14:xfrm>
                <a:off x="3834314" y="5362328"/>
                <a:ext cx="254160" cy="19548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62C8EDA1-EAE4-4C93-96A3-9C9E9340A223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3825674" y="5353688"/>
                  <a:ext cx="2718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FB1E2279-15EB-417F-8F3E-12AA37738E4E}"/>
                    </a:ext>
                  </a:extLst>
                </p14:cNvPr>
                <p14:cNvContentPartPr/>
                <p14:nvPr/>
              </p14:nvContentPartPr>
              <p14:xfrm>
                <a:off x="4123394" y="5444768"/>
                <a:ext cx="59400" cy="1224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FB1E2279-15EB-417F-8F3E-12AA37738E4E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4114754" y="5436128"/>
                  <a:ext cx="77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5F76E674-153B-415F-8B5D-CB6B9BADDC68}"/>
                    </a:ext>
                  </a:extLst>
                </p14:cNvPr>
                <p14:cNvContentPartPr/>
                <p14:nvPr/>
              </p14:nvContentPartPr>
              <p14:xfrm>
                <a:off x="4300514" y="5391488"/>
                <a:ext cx="278280" cy="20124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5F76E674-153B-415F-8B5D-CB6B9BADDC68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4291514" y="5382488"/>
                  <a:ext cx="2959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FAF47F11-EF3B-45C4-B226-10A1801E4966}"/>
                    </a:ext>
                  </a:extLst>
                </p14:cNvPr>
                <p14:cNvContentPartPr/>
                <p14:nvPr/>
              </p14:nvContentPartPr>
              <p14:xfrm>
                <a:off x="4377194" y="5515688"/>
                <a:ext cx="171360" cy="1224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FAF47F11-EF3B-45C4-B226-10A1801E4966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4368194" y="5507048"/>
                  <a:ext cx="189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995CEEFF-1617-4259-87CF-4FC6EDE46385}"/>
                    </a:ext>
                  </a:extLst>
                </p14:cNvPr>
                <p14:cNvContentPartPr/>
                <p14:nvPr/>
              </p14:nvContentPartPr>
              <p14:xfrm>
                <a:off x="4414634" y="5338568"/>
                <a:ext cx="187200" cy="648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995CEEFF-1617-4259-87CF-4FC6EDE46385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4405994" y="5329568"/>
                  <a:ext cx="2048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8894A54A-889F-47D1-B16A-7423BEC2B0A3}"/>
                    </a:ext>
                  </a:extLst>
                </p14:cNvPr>
                <p14:cNvContentPartPr/>
                <p14:nvPr/>
              </p14:nvContentPartPr>
              <p14:xfrm>
                <a:off x="4784354" y="5444768"/>
                <a:ext cx="71280" cy="18000"/>
              </p14:xfrm>
            </p:contentPart>
          </mc:Choice>
          <mc:Fallback xmlns=""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8894A54A-889F-47D1-B16A-7423BEC2B0A3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4775354" y="5436128"/>
                  <a:ext cx="88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666FA383-8757-4C6D-9887-ACE3D8B43649}"/>
                    </a:ext>
                  </a:extLst>
                </p14:cNvPr>
                <p14:cNvContentPartPr/>
                <p14:nvPr/>
              </p14:nvContentPartPr>
              <p14:xfrm>
                <a:off x="4736834" y="5503808"/>
                <a:ext cx="141840" cy="1224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666FA383-8757-4C6D-9887-ACE3D8B43649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4728194" y="5495168"/>
                  <a:ext cx="159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8A8317D0-DBFE-470E-AF73-62CF4D7F56DB}"/>
                    </a:ext>
                  </a:extLst>
                </p14:cNvPr>
                <p14:cNvContentPartPr/>
                <p14:nvPr/>
              </p14:nvContentPartPr>
              <p14:xfrm>
                <a:off x="4801634" y="5379968"/>
                <a:ext cx="30240" cy="17136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8A8317D0-DBFE-470E-AF73-62CF4D7F56DB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4792634" y="5370968"/>
                  <a:ext cx="47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454B2B4D-8B71-4765-8BC8-74F86A25124C}"/>
                    </a:ext>
                  </a:extLst>
                </p14:cNvPr>
                <p14:cNvContentPartPr/>
                <p14:nvPr/>
              </p14:nvContentPartPr>
              <p14:xfrm>
                <a:off x="5057594" y="5397968"/>
                <a:ext cx="152280" cy="13644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454B2B4D-8B71-4765-8BC8-74F86A25124C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5048594" y="5389328"/>
                  <a:ext cx="16992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201A1884-F050-47ED-B40F-0B53383F97B1}"/>
              </a:ext>
            </a:extLst>
          </p:cNvPr>
          <p:cNvGrpSpPr/>
          <p:nvPr/>
        </p:nvGrpSpPr>
        <p:grpSpPr>
          <a:xfrm>
            <a:off x="2454074" y="5792528"/>
            <a:ext cx="2602080" cy="449640"/>
            <a:chOff x="2454074" y="5792528"/>
            <a:chExt cx="2602080" cy="44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ECC1DEF0-E4F5-4D0D-8302-042A421B90B4}"/>
                    </a:ext>
                  </a:extLst>
                </p14:cNvPr>
                <p14:cNvContentPartPr/>
                <p14:nvPr/>
              </p14:nvContentPartPr>
              <p14:xfrm>
                <a:off x="2471714" y="5845448"/>
                <a:ext cx="295560" cy="21924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ECC1DEF0-E4F5-4D0D-8302-042A421B90B4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2462714" y="5836808"/>
                  <a:ext cx="3132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5FC107E6-5852-4383-8745-2DA6BDC6EE7E}"/>
                    </a:ext>
                  </a:extLst>
                </p14:cNvPr>
                <p14:cNvContentPartPr/>
                <p14:nvPr/>
              </p14:nvContentPartPr>
              <p14:xfrm>
                <a:off x="2766554" y="5975768"/>
                <a:ext cx="77040" cy="2412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5FC107E6-5852-4383-8745-2DA6BDC6EE7E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2757914" y="5967128"/>
                  <a:ext cx="94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FE42E374-68AA-4707-9EE0-760A940C1DB1}"/>
                    </a:ext>
                  </a:extLst>
                </p14:cNvPr>
                <p14:cNvContentPartPr/>
                <p14:nvPr/>
              </p14:nvContentPartPr>
              <p14:xfrm>
                <a:off x="2919554" y="5887208"/>
                <a:ext cx="219240" cy="22464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FE42E374-68AA-4707-9EE0-760A940C1DB1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2910554" y="5878568"/>
                  <a:ext cx="2368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3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1E5B1BA4-1C5B-4D33-96B3-0F7D05065689}"/>
                    </a:ext>
                  </a:extLst>
                </p14:cNvPr>
                <p14:cNvContentPartPr/>
                <p14:nvPr/>
              </p14:nvContentPartPr>
              <p14:xfrm>
                <a:off x="2985074" y="6017168"/>
                <a:ext cx="130320" cy="612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1E5B1BA4-1C5B-4D33-96B3-0F7D05065689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2976074" y="6008168"/>
                  <a:ext cx="147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5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2C445DD7-75E8-4746-844F-5B119FE9F602}"/>
                    </a:ext>
                  </a:extLst>
                </p14:cNvPr>
                <p14:cNvContentPartPr/>
                <p14:nvPr/>
              </p14:nvContentPartPr>
              <p14:xfrm>
                <a:off x="3055634" y="5806928"/>
                <a:ext cx="141840" cy="1620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2C445DD7-75E8-4746-844F-5B119FE9F602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3046994" y="5797928"/>
                  <a:ext cx="1594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83A986CF-B047-4BD2-99E4-56B7289E2B6D}"/>
                    </a:ext>
                  </a:extLst>
                </p14:cNvPr>
                <p14:cNvContentPartPr/>
                <p14:nvPr/>
              </p14:nvContentPartPr>
              <p14:xfrm>
                <a:off x="3362354" y="5970008"/>
                <a:ext cx="77040" cy="1800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83A986CF-B047-4BD2-99E4-56B7289E2B6D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3353714" y="5961008"/>
                  <a:ext cx="946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6DF88750-D615-4B7E-9C60-0DF1925A3BB0}"/>
                    </a:ext>
                  </a:extLst>
                </p14:cNvPr>
                <p14:cNvContentPartPr/>
                <p14:nvPr/>
              </p14:nvContentPartPr>
              <p14:xfrm>
                <a:off x="3350834" y="6017168"/>
                <a:ext cx="100800" cy="36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6DF88750-D615-4B7E-9C60-0DF1925A3BB0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3341834" y="6008168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1D4D6E1F-2E2B-4EC2-A279-6904D5FCDFFD}"/>
                    </a:ext>
                  </a:extLst>
                </p14:cNvPr>
                <p14:cNvContentPartPr/>
                <p14:nvPr/>
              </p14:nvContentPartPr>
              <p14:xfrm>
                <a:off x="3562874" y="5970008"/>
                <a:ext cx="141840" cy="18000"/>
              </p14:xfrm>
            </p:contentPart>
          </mc:Choice>
          <mc:Fallback xmlns=""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1D4D6E1F-2E2B-4EC2-A279-6904D5FCDFFD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3554234" y="5961008"/>
                  <a:ext cx="159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466" name="Ink 465">
                  <a:extLst>
                    <a:ext uri="{FF2B5EF4-FFF2-40B4-BE49-F238E27FC236}">
                      <a16:creationId xmlns:a16="http://schemas.microsoft.com/office/drawing/2014/main" id="{8A248514-E598-4B99-ADA4-5C5D27270449}"/>
                    </a:ext>
                  </a:extLst>
                </p14:cNvPr>
                <p14:cNvContentPartPr/>
                <p14:nvPr/>
              </p14:nvContentPartPr>
              <p14:xfrm>
                <a:off x="3700754" y="5799008"/>
                <a:ext cx="152280" cy="301320"/>
              </p14:xfrm>
            </p:contentPart>
          </mc:Choice>
          <mc:Fallback xmlns="">
            <p:pic>
              <p:nvPicPr>
                <p:cNvPr id="466" name="Ink 465">
                  <a:extLst>
                    <a:ext uri="{FF2B5EF4-FFF2-40B4-BE49-F238E27FC236}">
                      <a16:creationId xmlns:a16="http://schemas.microsoft.com/office/drawing/2014/main" id="{8A248514-E598-4B99-ADA4-5C5D27270449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3691754" y="5790008"/>
                  <a:ext cx="1699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588CFB41-799A-49C1-A75C-6774346B730F}"/>
                    </a:ext>
                  </a:extLst>
                </p14:cNvPr>
                <p14:cNvContentPartPr/>
                <p14:nvPr/>
              </p14:nvContentPartPr>
              <p14:xfrm>
                <a:off x="3964274" y="5916368"/>
                <a:ext cx="142200" cy="9576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588CFB41-799A-49C1-A75C-6774346B730F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3955274" y="5907368"/>
                  <a:ext cx="1598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7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48DFCC4C-40BD-44EC-80AA-8538403A3258}"/>
                    </a:ext>
                  </a:extLst>
                </p14:cNvPr>
                <p14:cNvContentPartPr/>
                <p14:nvPr/>
              </p14:nvContentPartPr>
              <p14:xfrm>
                <a:off x="4082354" y="5895128"/>
                <a:ext cx="236160" cy="22248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48DFCC4C-40BD-44EC-80AA-8538403A3258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4073354" y="5886488"/>
                  <a:ext cx="2538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9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BF35AF83-AE25-4334-AB55-1467BBEBD847}"/>
                    </a:ext>
                  </a:extLst>
                </p14:cNvPr>
                <p14:cNvContentPartPr/>
                <p14:nvPr/>
              </p14:nvContentPartPr>
              <p14:xfrm>
                <a:off x="4477274" y="5845808"/>
                <a:ext cx="65520" cy="16596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BF35AF83-AE25-4334-AB55-1467BBEBD847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4468634" y="5836808"/>
                  <a:ext cx="831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1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AFE3D3EB-CF40-4316-82E3-3E94C74749BF}"/>
                    </a:ext>
                  </a:extLst>
                </p14:cNvPr>
                <p14:cNvContentPartPr/>
                <p14:nvPr/>
              </p14:nvContentPartPr>
              <p14:xfrm>
                <a:off x="4471514" y="5970008"/>
                <a:ext cx="112320" cy="612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AFE3D3EB-CF40-4316-82E3-3E94C74749BF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4462874" y="5961008"/>
                  <a:ext cx="129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3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A81BC933-822D-43EB-ACB3-45579331AC5C}"/>
                    </a:ext>
                  </a:extLst>
                </p14:cNvPr>
                <p14:cNvContentPartPr/>
                <p14:nvPr/>
              </p14:nvContentPartPr>
              <p14:xfrm>
                <a:off x="4760954" y="5792528"/>
                <a:ext cx="123840" cy="27216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A81BC933-822D-43EB-ACB3-45579331AC5C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4751954" y="5783528"/>
                  <a:ext cx="1414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6C1D2CB2-2E40-471B-B181-ED9E0E2AFFE3}"/>
                    </a:ext>
                  </a:extLst>
                </p14:cNvPr>
                <p14:cNvContentPartPr/>
                <p14:nvPr/>
              </p14:nvContentPartPr>
              <p14:xfrm>
                <a:off x="4751594" y="5863808"/>
                <a:ext cx="175680" cy="11268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6C1D2CB2-2E40-471B-B181-ED9E0E2AFFE3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4742594" y="5855168"/>
                  <a:ext cx="1933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05C5D98F-3890-4F4A-9865-23C825C14012}"/>
                    </a:ext>
                  </a:extLst>
                </p14:cNvPr>
                <p14:cNvContentPartPr/>
                <p14:nvPr/>
              </p14:nvContentPartPr>
              <p14:xfrm>
                <a:off x="2454074" y="6152888"/>
                <a:ext cx="2602080" cy="8928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05C5D98F-3890-4F4A-9865-23C825C14012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2445074" y="6143888"/>
                  <a:ext cx="2619720" cy="106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479" name="Ink 478">
                <a:extLst>
                  <a:ext uri="{FF2B5EF4-FFF2-40B4-BE49-F238E27FC236}">
                    <a16:creationId xmlns:a16="http://schemas.microsoft.com/office/drawing/2014/main" id="{0FA81D13-AC8E-4BA1-9F2F-9810E78D4F19}"/>
                  </a:ext>
                </a:extLst>
              </p14:cNvPr>
              <p14:cNvContentPartPr/>
              <p14:nvPr/>
            </p14:nvContentPartPr>
            <p14:xfrm>
              <a:off x="6654194" y="4831328"/>
              <a:ext cx="12240" cy="6120"/>
            </p14:xfrm>
          </p:contentPart>
        </mc:Choice>
        <mc:Fallback xmlns="">
          <p:pic>
            <p:nvPicPr>
              <p:cNvPr id="479" name="Ink 478">
                <a:extLst>
                  <a:ext uri="{FF2B5EF4-FFF2-40B4-BE49-F238E27FC236}">
                    <a16:creationId xmlns:a16="http://schemas.microsoft.com/office/drawing/2014/main" id="{0FA81D13-AC8E-4BA1-9F2F-9810E78D4F1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645554" y="4822688"/>
                <a:ext cx="29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481" name="Ink 480">
                <a:extLst>
                  <a:ext uri="{FF2B5EF4-FFF2-40B4-BE49-F238E27FC236}">
                    <a16:creationId xmlns:a16="http://schemas.microsoft.com/office/drawing/2014/main" id="{68C6A055-2CF6-4756-8EBC-927BB253DBE2}"/>
                  </a:ext>
                </a:extLst>
              </p14:cNvPr>
              <p14:cNvContentPartPr/>
              <p14:nvPr/>
            </p14:nvContentPartPr>
            <p14:xfrm>
              <a:off x="3675194" y="6182408"/>
              <a:ext cx="1013040" cy="71280"/>
            </p14:xfrm>
          </p:contentPart>
        </mc:Choice>
        <mc:Fallback xmlns="">
          <p:pic>
            <p:nvPicPr>
              <p:cNvPr id="481" name="Ink 480">
                <a:extLst>
                  <a:ext uri="{FF2B5EF4-FFF2-40B4-BE49-F238E27FC236}">
                    <a16:creationId xmlns:a16="http://schemas.microsoft.com/office/drawing/2014/main" id="{68C6A055-2CF6-4756-8EBC-927BB253DBE2}"/>
                  </a:ext>
                </a:extLst>
              </p:cNvPr>
              <p:cNvPicPr/>
              <p:nvPr/>
            </p:nvPicPr>
            <p:blipFill>
              <a:blip r:embed="rId541"/>
              <a:stretch>
                <a:fillRect/>
              </a:stretch>
            </p:blipFill>
            <p:spPr>
              <a:xfrm>
                <a:off x="3666194" y="6173408"/>
                <a:ext cx="1030680" cy="8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84" name="Group 483">
            <a:extLst>
              <a:ext uri="{FF2B5EF4-FFF2-40B4-BE49-F238E27FC236}">
                <a16:creationId xmlns:a16="http://schemas.microsoft.com/office/drawing/2014/main" id="{B07A9046-8C7B-47F5-86F2-27A2F3DBC46A}"/>
              </a:ext>
            </a:extLst>
          </p:cNvPr>
          <p:cNvGrpSpPr/>
          <p:nvPr/>
        </p:nvGrpSpPr>
        <p:grpSpPr>
          <a:xfrm>
            <a:off x="2707514" y="4571768"/>
            <a:ext cx="5463000" cy="572760"/>
            <a:chOff x="2707514" y="4571768"/>
            <a:chExt cx="5463000" cy="57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261BAD44-6A84-4059-A7AA-895979C9A1C0}"/>
                    </a:ext>
                  </a:extLst>
                </p14:cNvPr>
                <p14:cNvContentPartPr/>
                <p14:nvPr/>
              </p14:nvContentPartPr>
              <p14:xfrm>
                <a:off x="2707514" y="4896128"/>
                <a:ext cx="212760" cy="3024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261BAD44-6A84-4059-A7AA-895979C9A1C0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2698874" y="4887488"/>
                  <a:ext cx="2304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914D71E9-65BC-44AF-BCF5-2A4E4847A17A}"/>
                    </a:ext>
                  </a:extLst>
                </p14:cNvPr>
                <p14:cNvContentPartPr/>
                <p14:nvPr/>
              </p14:nvContentPartPr>
              <p14:xfrm>
                <a:off x="2837474" y="4848968"/>
                <a:ext cx="41760" cy="19512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914D71E9-65BC-44AF-BCF5-2A4E4847A17A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2828474" y="4840328"/>
                  <a:ext cx="594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E1100BE1-A96F-4F9A-8A00-EF4634FCAD30}"/>
                    </a:ext>
                  </a:extLst>
                </p14:cNvPr>
                <p14:cNvContentPartPr/>
                <p14:nvPr/>
              </p14:nvContentPartPr>
              <p14:xfrm>
                <a:off x="3120434" y="4809728"/>
                <a:ext cx="210600" cy="16920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E1100BE1-A96F-4F9A-8A00-EF4634FCAD30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3111794" y="4801088"/>
                  <a:ext cx="2282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169E2D01-5BB9-4E37-A0E7-6B6A9A3703E8}"/>
                    </a:ext>
                  </a:extLst>
                </p14:cNvPr>
                <p14:cNvContentPartPr/>
                <p14:nvPr/>
              </p14:nvContentPartPr>
              <p14:xfrm>
                <a:off x="3391874" y="4772288"/>
                <a:ext cx="189000" cy="19908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169E2D01-5BB9-4E37-A0E7-6B6A9A3703E8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3383234" y="4763648"/>
                  <a:ext cx="2066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B93A9634-9F9A-444B-985F-A256A50770DE}"/>
                    </a:ext>
                  </a:extLst>
                </p14:cNvPr>
                <p14:cNvContentPartPr/>
                <p14:nvPr/>
              </p14:nvContentPartPr>
              <p14:xfrm>
                <a:off x="3604274" y="4866968"/>
                <a:ext cx="12240" cy="612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B93A9634-9F9A-444B-985F-A256A50770D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595634" y="4857968"/>
                  <a:ext cx="29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AD25BE66-88B4-495E-AF94-1FD285EF394F}"/>
                    </a:ext>
                  </a:extLst>
                </p14:cNvPr>
                <p14:cNvContentPartPr/>
                <p14:nvPr/>
              </p14:nvContentPartPr>
              <p14:xfrm>
                <a:off x="3722354" y="4789568"/>
                <a:ext cx="218160" cy="2311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AD25BE66-88B4-495E-AF94-1FD285EF394F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3713354" y="4780568"/>
                  <a:ext cx="2358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63EA8EDE-E4DF-4FAA-959A-D045F51D75ED}"/>
                    </a:ext>
                  </a:extLst>
                </p14:cNvPr>
                <p14:cNvContentPartPr/>
                <p14:nvPr/>
              </p14:nvContentPartPr>
              <p14:xfrm>
                <a:off x="3781394" y="4731248"/>
                <a:ext cx="106560" cy="1774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63EA8EDE-E4DF-4FAA-959A-D045F51D75ED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3772394" y="4722248"/>
                  <a:ext cx="1242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15819FC2-DFCF-41C2-AD3A-9337ECE7E52F}"/>
                    </a:ext>
                  </a:extLst>
                </p14:cNvPr>
                <p14:cNvContentPartPr/>
                <p14:nvPr/>
              </p14:nvContentPartPr>
              <p14:xfrm>
                <a:off x="4119794" y="4872728"/>
                <a:ext cx="187200" cy="1800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15819FC2-DFCF-41C2-AD3A-9337ECE7E52F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4110794" y="4863728"/>
                  <a:ext cx="2048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3312A954-905A-4358-BA70-028A4C7D1215}"/>
                    </a:ext>
                  </a:extLst>
                </p14:cNvPr>
                <p14:cNvContentPartPr/>
                <p14:nvPr/>
              </p14:nvContentPartPr>
              <p14:xfrm>
                <a:off x="4359194" y="4831328"/>
                <a:ext cx="225000" cy="957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3312A954-905A-4358-BA70-028A4C7D1215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4350554" y="4822328"/>
                  <a:ext cx="2426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5EE78FB1-1FEA-4533-A84E-E3D849DC4980}"/>
                    </a:ext>
                  </a:extLst>
                </p14:cNvPr>
                <p14:cNvContentPartPr/>
                <p14:nvPr/>
              </p14:nvContentPartPr>
              <p14:xfrm>
                <a:off x="4665914" y="4649168"/>
                <a:ext cx="106920" cy="10044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5EE78FB1-1FEA-4533-A84E-E3D849DC4980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4657274" y="4640168"/>
                  <a:ext cx="1245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A5C155E7-E517-4703-A484-01913FC2491D}"/>
                    </a:ext>
                  </a:extLst>
                </p14:cNvPr>
                <p14:cNvContentPartPr/>
                <p14:nvPr/>
              </p14:nvContentPartPr>
              <p14:xfrm>
                <a:off x="4589594" y="4850048"/>
                <a:ext cx="260640" cy="2296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A5C155E7-E517-4703-A484-01913FC2491D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4580594" y="4841408"/>
                  <a:ext cx="2782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CC1D1DAF-7F31-491B-8320-090416ACD4D4}"/>
                    </a:ext>
                  </a:extLst>
                </p14:cNvPr>
                <p14:cNvContentPartPr/>
                <p14:nvPr/>
              </p14:nvContentPartPr>
              <p14:xfrm>
                <a:off x="4966154" y="4784168"/>
                <a:ext cx="95400" cy="17748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CC1D1DAF-7F31-491B-8320-090416ACD4D4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4957514" y="4775528"/>
                  <a:ext cx="1130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5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C4755A4E-95A1-4F35-8DD8-5574705D721D}"/>
                    </a:ext>
                  </a:extLst>
                </p14:cNvPr>
                <p14:cNvContentPartPr/>
                <p14:nvPr/>
              </p14:nvContentPartPr>
              <p14:xfrm>
                <a:off x="4972994" y="4855088"/>
                <a:ext cx="71280" cy="1224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C4755A4E-95A1-4F35-8DD8-5574705D721D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4963994" y="4846088"/>
                  <a:ext cx="88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7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17FDF952-FD63-48F7-844C-B8028370DED7}"/>
                    </a:ext>
                  </a:extLst>
                </p14:cNvPr>
                <p14:cNvContentPartPr/>
                <p14:nvPr/>
              </p14:nvContentPartPr>
              <p14:xfrm>
                <a:off x="5226794" y="4731248"/>
                <a:ext cx="165240" cy="21276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17FDF952-FD63-48F7-844C-B8028370DED7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5218154" y="4722248"/>
                  <a:ext cx="1828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9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0C3922A7-E9C6-43E1-AE2C-533824A7A5D9}"/>
                    </a:ext>
                  </a:extLst>
                </p14:cNvPr>
                <p14:cNvContentPartPr/>
                <p14:nvPr/>
              </p14:nvContentPartPr>
              <p14:xfrm>
                <a:off x="5232554" y="4684088"/>
                <a:ext cx="118440" cy="18324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0C3922A7-E9C6-43E1-AE2C-533824A7A5D9}"/>
                    </a:ext>
                  </a:extLst>
                </p:cNvPr>
                <p:cNvPicPr/>
                <p:nvPr/>
              </p:nvPicPr>
              <p:blipFill>
                <a:blip r:embed="rId570"/>
                <a:stretch>
                  <a:fillRect/>
                </a:stretch>
              </p:blipFill>
              <p:spPr>
                <a:xfrm>
                  <a:off x="5223554" y="4675088"/>
                  <a:ext cx="1360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1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79466584-0A9B-42C8-8BD9-C0598E533D6C}"/>
                    </a:ext>
                  </a:extLst>
                </p14:cNvPr>
                <p14:cNvContentPartPr/>
                <p14:nvPr/>
              </p14:nvContentPartPr>
              <p14:xfrm>
                <a:off x="5539274" y="4819448"/>
                <a:ext cx="200160" cy="2412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79466584-0A9B-42C8-8BD9-C0598E533D6C}"/>
                    </a:ext>
                  </a:extLst>
                </p:cNvPr>
                <p:cNvPicPr/>
                <p:nvPr/>
              </p:nvPicPr>
              <p:blipFill>
                <a:blip r:embed="rId572"/>
                <a:stretch>
                  <a:fillRect/>
                </a:stretch>
              </p:blipFill>
              <p:spPr>
                <a:xfrm>
                  <a:off x="5530274" y="4810808"/>
                  <a:ext cx="217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3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84FB9B16-89C3-4DD8-93DC-278EBCA5DC8E}"/>
                    </a:ext>
                  </a:extLst>
                </p14:cNvPr>
                <p14:cNvContentPartPr/>
                <p14:nvPr/>
              </p14:nvContentPartPr>
              <p14:xfrm>
                <a:off x="5630354" y="4767608"/>
                <a:ext cx="51120" cy="13500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84FB9B16-89C3-4DD8-93DC-278EBCA5DC8E}"/>
                    </a:ext>
                  </a:extLst>
                </p:cNvPr>
                <p:cNvPicPr/>
                <p:nvPr/>
              </p:nvPicPr>
              <p:blipFill>
                <a:blip r:embed="rId574"/>
                <a:stretch>
                  <a:fillRect/>
                </a:stretch>
              </p:blipFill>
              <p:spPr>
                <a:xfrm>
                  <a:off x="5621354" y="4758608"/>
                  <a:ext cx="687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5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C4D8AE1D-FB41-4A64-9B8E-A5ABD8D3D214}"/>
                    </a:ext>
                  </a:extLst>
                </p14:cNvPr>
                <p14:cNvContentPartPr/>
                <p14:nvPr/>
              </p14:nvContentPartPr>
              <p14:xfrm>
                <a:off x="5710274" y="4654568"/>
                <a:ext cx="230400" cy="41328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C4D8AE1D-FB41-4A64-9B8E-A5ABD8D3D214}"/>
                    </a:ext>
                  </a:extLst>
                </p:cNvPr>
                <p:cNvPicPr/>
                <p:nvPr/>
              </p:nvPicPr>
              <p:blipFill>
                <a:blip r:embed="rId576"/>
                <a:stretch>
                  <a:fillRect/>
                </a:stretch>
              </p:blipFill>
              <p:spPr>
                <a:xfrm>
                  <a:off x="5701634" y="4645568"/>
                  <a:ext cx="24804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7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3650958C-F09D-4A14-A095-03EB139B88BD}"/>
                    </a:ext>
                  </a:extLst>
                </p14:cNvPr>
                <p14:cNvContentPartPr/>
                <p14:nvPr/>
              </p14:nvContentPartPr>
              <p14:xfrm>
                <a:off x="5988194" y="4796408"/>
                <a:ext cx="163080" cy="9468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3650958C-F09D-4A14-A095-03EB139B88BD}"/>
                    </a:ext>
                  </a:extLst>
                </p:cNvPr>
                <p:cNvPicPr/>
                <p:nvPr/>
              </p:nvPicPr>
              <p:blipFill>
                <a:blip r:embed="rId578"/>
                <a:stretch>
                  <a:fillRect/>
                </a:stretch>
              </p:blipFill>
              <p:spPr>
                <a:xfrm>
                  <a:off x="5979194" y="4787408"/>
                  <a:ext cx="1807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9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C829FB86-1297-4E48-80E6-36051ED32BEE}"/>
                    </a:ext>
                  </a:extLst>
                </p14:cNvPr>
                <p14:cNvContentPartPr/>
                <p14:nvPr/>
              </p14:nvContentPartPr>
              <p14:xfrm>
                <a:off x="6028874" y="4814768"/>
                <a:ext cx="248400" cy="25884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C829FB86-1297-4E48-80E6-36051ED32BEE}"/>
                    </a:ext>
                  </a:extLst>
                </p:cNvPr>
                <p:cNvPicPr/>
                <p:nvPr/>
              </p:nvPicPr>
              <p:blipFill>
                <a:blip r:embed="rId580"/>
                <a:stretch>
                  <a:fillRect/>
                </a:stretch>
              </p:blipFill>
              <p:spPr>
                <a:xfrm>
                  <a:off x="6020234" y="4805768"/>
                  <a:ext cx="2660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1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409B5387-A413-4CFF-90BD-673428C46993}"/>
                    </a:ext>
                  </a:extLst>
                </p14:cNvPr>
                <p14:cNvContentPartPr/>
                <p14:nvPr/>
              </p14:nvContentPartPr>
              <p14:xfrm>
                <a:off x="6352874" y="4789568"/>
                <a:ext cx="113400" cy="16596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409B5387-A413-4CFF-90BD-673428C46993}"/>
                    </a:ext>
                  </a:extLst>
                </p:cNvPr>
                <p:cNvPicPr/>
                <p:nvPr/>
              </p:nvPicPr>
              <p:blipFill>
                <a:blip r:embed="rId582"/>
                <a:stretch>
                  <a:fillRect/>
                </a:stretch>
              </p:blipFill>
              <p:spPr>
                <a:xfrm>
                  <a:off x="6344234" y="4780928"/>
                  <a:ext cx="1310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3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2AC879E7-423A-479D-A4D5-6271078399A5}"/>
                    </a:ext>
                  </a:extLst>
                </p14:cNvPr>
                <p14:cNvContentPartPr/>
                <p14:nvPr/>
              </p14:nvContentPartPr>
              <p14:xfrm>
                <a:off x="6329834" y="4848968"/>
                <a:ext cx="183240" cy="1800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2AC879E7-423A-479D-A4D5-6271078399A5}"/>
                    </a:ext>
                  </a:extLst>
                </p:cNvPr>
                <p:cNvPicPr/>
                <p:nvPr/>
              </p:nvPicPr>
              <p:blipFill>
                <a:blip r:embed="rId584"/>
                <a:stretch>
                  <a:fillRect/>
                </a:stretch>
              </p:blipFill>
              <p:spPr>
                <a:xfrm>
                  <a:off x="6320834" y="4840328"/>
                  <a:ext cx="2008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5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41601BCC-A0CE-44BD-8CFB-E329F8673DA7}"/>
                    </a:ext>
                  </a:extLst>
                </p14:cNvPr>
                <p14:cNvContentPartPr/>
                <p14:nvPr/>
              </p14:nvContentPartPr>
              <p14:xfrm>
                <a:off x="6530354" y="4671488"/>
                <a:ext cx="218880" cy="23688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41601BCC-A0CE-44BD-8CFB-E329F8673DA7}"/>
                    </a:ext>
                  </a:extLst>
                </p:cNvPr>
                <p:cNvPicPr/>
                <p:nvPr/>
              </p:nvPicPr>
              <p:blipFill>
                <a:blip r:embed="rId586"/>
                <a:stretch>
                  <a:fillRect/>
                </a:stretch>
              </p:blipFill>
              <p:spPr>
                <a:xfrm>
                  <a:off x="6521354" y="4662848"/>
                  <a:ext cx="23652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7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D831A46F-C794-4FF3-824B-1C5B7CEB3590}"/>
                    </a:ext>
                  </a:extLst>
                </p14:cNvPr>
                <p14:cNvContentPartPr/>
                <p14:nvPr/>
              </p14:nvContentPartPr>
              <p14:xfrm>
                <a:off x="6797834" y="4636568"/>
                <a:ext cx="257040" cy="3070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D831A46F-C794-4FF3-824B-1C5B7CEB3590}"/>
                    </a:ext>
                  </a:extLst>
                </p:cNvPr>
                <p:cNvPicPr/>
                <p:nvPr/>
              </p:nvPicPr>
              <p:blipFill>
                <a:blip r:embed="rId588"/>
                <a:stretch>
                  <a:fillRect/>
                </a:stretch>
              </p:blipFill>
              <p:spPr>
                <a:xfrm>
                  <a:off x="6789194" y="4627928"/>
                  <a:ext cx="27468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9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4876398A-511C-4114-A67E-5E6F4ECCF0A9}"/>
                    </a:ext>
                  </a:extLst>
                </p14:cNvPr>
                <p14:cNvContentPartPr/>
                <p14:nvPr/>
              </p14:nvContentPartPr>
              <p14:xfrm>
                <a:off x="6842834" y="4721168"/>
                <a:ext cx="130320" cy="11628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4876398A-511C-4114-A67E-5E6F4ECCF0A9}"/>
                    </a:ext>
                  </a:extLst>
                </p:cNvPr>
                <p:cNvPicPr/>
                <p:nvPr/>
              </p:nvPicPr>
              <p:blipFill>
                <a:blip r:embed="rId590"/>
                <a:stretch>
                  <a:fillRect/>
                </a:stretch>
              </p:blipFill>
              <p:spPr>
                <a:xfrm>
                  <a:off x="6834194" y="4712528"/>
                  <a:ext cx="14796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1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9D80E5F2-D204-4646-A22A-71F1BE6F3447}"/>
                    </a:ext>
                  </a:extLst>
                </p14:cNvPr>
                <p14:cNvContentPartPr/>
                <p14:nvPr/>
              </p14:nvContentPartPr>
              <p14:xfrm>
                <a:off x="7220474" y="4748888"/>
                <a:ext cx="82800" cy="1800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9D80E5F2-D204-4646-A22A-71F1BE6F3447}"/>
                    </a:ext>
                  </a:extLst>
                </p:cNvPr>
                <p:cNvPicPr/>
                <p:nvPr/>
              </p:nvPicPr>
              <p:blipFill>
                <a:blip r:embed="rId592"/>
                <a:stretch>
                  <a:fillRect/>
                </a:stretch>
              </p:blipFill>
              <p:spPr>
                <a:xfrm>
                  <a:off x="7211834" y="4739888"/>
                  <a:ext cx="1004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3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D7B10C9D-218E-43B2-A0C1-20BAF1660FA7}"/>
                    </a:ext>
                  </a:extLst>
                </p14:cNvPr>
                <p14:cNvContentPartPr/>
                <p14:nvPr/>
              </p14:nvContentPartPr>
              <p14:xfrm>
                <a:off x="7191314" y="4825568"/>
                <a:ext cx="106560" cy="1224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D7B10C9D-218E-43B2-A0C1-20BAF1660FA7}"/>
                    </a:ext>
                  </a:extLst>
                </p:cNvPr>
                <p:cNvPicPr/>
                <p:nvPr/>
              </p:nvPicPr>
              <p:blipFill>
                <a:blip r:embed="rId594"/>
                <a:stretch>
                  <a:fillRect/>
                </a:stretch>
              </p:blipFill>
              <p:spPr>
                <a:xfrm>
                  <a:off x="7182314" y="4816568"/>
                  <a:ext cx="12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5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59488E81-1738-46B0-BB22-A051C75E4081}"/>
                    </a:ext>
                  </a:extLst>
                </p14:cNvPr>
                <p14:cNvContentPartPr/>
                <p14:nvPr/>
              </p14:nvContentPartPr>
              <p14:xfrm>
                <a:off x="7475354" y="4744928"/>
                <a:ext cx="306360" cy="22248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59488E81-1738-46B0-BB22-A051C75E4081}"/>
                    </a:ext>
                  </a:extLst>
                </p:cNvPr>
                <p:cNvPicPr/>
                <p:nvPr/>
              </p:nvPicPr>
              <p:blipFill>
                <a:blip r:embed="rId596"/>
                <a:stretch>
                  <a:fillRect/>
                </a:stretch>
              </p:blipFill>
              <p:spPr>
                <a:xfrm>
                  <a:off x="7466354" y="4736288"/>
                  <a:ext cx="3240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7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BADF8841-5C3E-4EF3-AB25-DDBC2B246EEC}"/>
                    </a:ext>
                  </a:extLst>
                </p14:cNvPr>
                <p14:cNvContentPartPr/>
                <p14:nvPr/>
              </p14:nvContentPartPr>
              <p14:xfrm>
                <a:off x="7904834" y="4635848"/>
                <a:ext cx="265680" cy="31752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BADF8841-5C3E-4EF3-AB25-DDBC2B246EEC}"/>
                    </a:ext>
                  </a:extLst>
                </p:cNvPr>
                <p:cNvPicPr/>
                <p:nvPr/>
              </p:nvPicPr>
              <p:blipFill>
                <a:blip r:embed="rId598"/>
                <a:stretch>
                  <a:fillRect/>
                </a:stretch>
              </p:blipFill>
              <p:spPr>
                <a:xfrm>
                  <a:off x="7896194" y="4626848"/>
                  <a:ext cx="28332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9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C2440B67-AB38-40AB-A9B6-B233B171C25A}"/>
                    </a:ext>
                  </a:extLst>
                </p14:cNvPr>
                <p14:cNvContentPartPr/>
                <p14:nvPr/>
              </p14:nvContentPartPr>
              <p14:xfrm>
                <a:off x="8005274" y="4571768"/>
                <a:ext cx="147960" cy="1800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C2440B67-AB38-40AB-A9B6-B233B171C25A}"/>
                    </a:ext>
                  </a:extLst>
                </p:cNvPr>
                <p:cNvPicPr/>
                <p:nvPr/>
              </p:nvPicPr>
              <p:blipFill>
                <a:blip r:embed="rId600"/>
                <a:stretch>
                  <a:fillRect/>
                </a:stretch>
              </p:blipFill>
              <p:spPr>
                <a:xfrm>
                  <a:off x="7996274" y="4563128"/>
                  <a:ext cx="1656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1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5002F657-9A0C-478E-AC5E-BDFC8BA9E8D1}"/>
                    </a:ext>
                  </a:extLst>
                </p14:cNvPr>
                <p14:cNvContentPartPr/>
                <p14:nvPr/>
              </p14:nvContentPartPr>
              <p14:xfrm>
                <a:off x="3374234" y="5102768"/>
                <a:ext cx="507600" cy="2448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5002F657-9A0C-478E-AC5E-BDFC8BA9E8D1}"/>
                    </a:ext>
                  </a:extLst>
                </p:cNvPr>
                <p:cNvPicPr/>
                <p:nvPr/>
              </p:nvPicPr>
              <p:blipFill>
                <a:blip r:embed="rId602"/>
                <a:stretch>
                  <a:fillRect/>
                </a:stretch>
              </p:blipFill>
              <p:spPr>
                <a:xfrm>
                  <a:off x="3365594" y="5093768"/>
                  <a:ext cx="5252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3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119903B8-B3DA-41BF-85E5-E41E4AB8D32A}"/>
                    </a:ext>
                  </a:extLst>
                </p14:cNvPr>
                <p14:cNvContentPartPr/>
                <p14:nvPr/>
              </p14:nvContentPartPr>
              <p14:xfrm>
                <a:off x="3391874" y="5096288"/>
                <a:ext cx="472320" cy="3060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119903B8-B3DA-41BF-85E5-E41E4AB8D32A}"/>
                    </a:ext>
                  </a:extLst>
                </p:cNvPr>
                <p:cNvPicPr/>
                <p:nvPr/>
              </p:nvPicPr>
              <p:blipFill>
                <a:blip r:embed="rId604"/>
                <a:stretch>
                  <a:fillRect/>
                </a:stretch>
              </p:blipFill>
              <p:spPr>
                <a:xfrm>
                  <a:off x="3383234" y="5087288"/>
                  <a:ext cx="4899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5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BF61AE23-6121-4D07-A8B4-CC17C5506DCA}"/>
                    </a:ext>
                  </a:extLst>
                </p14:cNvPr>
                <p14:cNvContentPartPr/>
                <p14:nvPr/>
              </p14:nvContentPartPr>
              <p14:xfrm>
                <a:off x="6247394" y="5069648"/>
                <a:ext cx="542160" cy="5112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BF61AE23-6121-4D07-A8B4-CC17C5506DCA}"/>
                    </a:ext>
                  </a:extLst>
                </p:cNvPr>
                <p:cNvPicPr/>
                <p:nvPr/>
              </p:nvPicPr>
              <p:blipFill>
                <a:blip r:embed="rId606"/>
                <a:stretch>
                  <a:fillRect/>
                </a:stretch>
              </p:blipFill>
              <p:spPr>
                <a:xfrm>
                  <a:off x="6238394" y="5060648"/>
                  <a:ext cx="5598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7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8F086A5C-D2D1-4903-8959-06DD173740EC}"/>
                    </a:ext>
                  </a:extLst>
                </p14:cNvPr>
                <p14:cNvContentPartPr/>
                <p14:nvPr/>
              </p14:nvContentPartPr>
              <p14:xfrm>
                <a:off x="6361514" y="5061368"/>
                <a:ext cx="546120" cy="1800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8F086A5C-D2D1-4903-8959-06DD173740EC}"/>
                    </a:ext>
                  </a:extLst>
                </p:cNvPr>
                <p:cNvPicPr/>
                <p:nvPr/>
              </p:nvPicPr>
              <p:blipFill>
                <a:blip r:embed="rId608"/>
                <a:stretch>
                  <a:fillRect/>
                </a:stretch>
              </p:blipFill>
              <p:spPr>
                <a:xfrm>
                  <a:off x="6352514" y="5052728"/>
                  <a:ext cx="5637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9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D2146F99-1B6E-4F8B-8DF6-E94A467B8114}"/>
                    </a:ext>
                  </a:extLst>
                </p14:cNvPr>
                <p14:cNvContentPartPr/>
                <p14:nvPr/>
              </p14:nvContentPartPr>
              <p14:xfrm>
                <a:off x="6273674" y="5090888"/>
                <a:ext cx="604800" cy="2412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D2146F99-1B6E-4F8B-8DF6-E94A467B8114}"/>
                    </a:ext>
                  </a:extLst>
                </p:cNvPr>
                <p:cNvPicPr/>
                <p:nvPr/>
              </p:nvPicPr>
              <p:blipFill>
                <a:blip r:embed="rId610"/>
                <a:stretch>
                  <a:fillRect/>
                </a:stretch>
              </p:blipFill>
              <p:spPr>
                <a:xfrm>
                  <a:off x="6264674" y="5082248"/>
                  <a:ext cx="622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1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C9FCC094-3A1A-4C6B-860E-A52DF8C64BE2}"/>
                    </a:ext>
                  </a:extLst>
                </p14:cNvPr>
                <p14:cNvContentPartPr/>
                <p14:nvPr/>
              </p14:nvContentPartPr>
              <p14:xfrm>
                <a:off x="3108914" y="5114648"/>
                <a:ext cx="720000" cy="1800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C9FCC094-3A1A-4C6B-860E-A52DF8C64BE2}"/>
                    </a:ext>
                  </a:extLst>
                </p:cNvPr>
                <p:cNvPicPr/>
                <p:nvPr/>
              </p:nvPicPr>
              <p:blipFill>
                <a:blip r:embed="rId612"/>
                <a:stretch>
                  <a:fillRect/>
                </a:stretch>
              </p:blipFill>
              <p:spPr>
                <a:xfrm>
                  <a:off x="3099914" y="5105648"/>
                  <a:ext cx="7376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3">
              <p14:nvContentPartPr>
                <p14:cNvPr id="476" name="Ink 475">
                  <a:extLst>
                    <a:ext uri="{FF2B5EF4-FFF2-40B4-BE49-F238E27FC236}">
                      <a16:creationId xmlns:a16="http://schemas.microsoft.com/office/drawing/2014/main" id="{C48DE550-7406-428F-9B6D-8C39284EDD04}"/>
                    </a:ext>
                  </a:extLst>
                </p14:cNvPr>
                <p14:cNvContentPartPr/>
                <p14:nvPr/>
              </p14:nvContentPartPr>
              <p14:xfrm>
                <a:off x="5940314" y="5090528"/>
                <a:ext cx="885240" cy="54000"/>
              </p14:xfrm>
            </p:contentPart>
          </mc:Choice>
          <mc:Fallback xmlns="">
            <p:pic>
              <p:nvPicPr>
                <p:cNvPr id="476" name="Ink 475">
                  <a:extLst>
                    <a:ext uri="{FF2B5EF4-FFF2-40B4-BE49-F238E27FC236}">
                      <a16:creationId xmlns:a16="http://schemas.microsoft.com/office/drawing/2014/main" id="{C48DE550-7406-428F-9B6D-8C39284EDD04}"/>
                    </a:ext>
                  </a:extLst>
                </p:cNvPr>
                <p:cNvPicPr/>
                <p:nvPr/>
              </p:nvPicPr>
              <p:blipFill>
                <a:blip r:embed="rId614"/>
                <a:stretch>
                  <a:fillRect/>
                </a:stretch>
              </p:blipFill>
              <p:spPr>
                <a:xfrm>
                  <a:off x="5931674" y="5081528"/>
                  <a:ext cx="9028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5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0C2E3D27-1073-4D50-A123-E042F2004A61}"/>
                    </a:ext>
                  </a:extLst>
                </p14:cNvPr>
                <p14:cNvContentPartPr/>
                <p14:nvPr/>
              </p14:nvContentPartPr>
              <p14:xfrm>
                <a:off x="3388274" y="5073248"/>
                <a:ext cx="617760" cy="1836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0C2E3D27-1073-4D50-A123-E042F2004A61}"/>
                    </a:ext>
                  </a:extLst>
                </p:cNvPr>
                <p:cNvPicPr/>
                <p:nvPr/>
              </p:nvPicPr>
              <p:blipFill>
                <a:blip r:embed="rId616"/>
                <a:stretch>
                  <a:fillRect/>
                </a:stretch>
              </p:blipFill>
              <p:spPr>
                <a:xfrm>
                  <a:off x="3379274" y="5064608"/>
                  <a:ext cx="6354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7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BDC640EA-BBDF-40E6-82F2-28B601885159}"/>
                    </a:ext>
                  </a:extLst>
                </p14:cNvPr>
                <p14:cNvContentPartPr/>
                <p14:nvPr/>
              </p14:nvContentPartPr>
              <p14:xfrm>
                <a:off x="5902154" y="5078648"/>
                <a:ext cx="637560" cy="2448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BDC640EA-BBDF-40E6-82F2-28B601885159}"/>
                    </a:ext>
                  </a:extLst>
                </p:cNvPr>
                <p:cNvPicPr/>
                <p:nvPr/>
              </p:nvPicPr>
              <p:blipFill>
                <a:blip r:embed="rId618"/>
                <a:stretch>
                  <a:fillRect/>
                </a:stretch>
              </p:blipFill>
              <p:spPr>
                <a:xfrm>
                  <a:off x="5893154" y="5069648"/>
                  <a:ext cx="655200" cy="4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9" name="Group 488">
            <a:extLst>
              <a:ext uri="{FF2B5EF4-FFF2-40B4-BE49-F238E27FC236}">
                <a16:creationId xmlns:a16="http://schemas.microsoft.com/office/drawing/2014/main" id="{773EEF25-E04E-4D7D-A17C-C9C0A1F139BA}"/>
              </a:ext>
            </a:extLst>
          </p:cNvPr>
          <p:cNvGrpSpPr/>
          <p:nvPr/>
        </p:nvGrpSpPr>
        <p:grpSpPr>
          <a:xfrm>
            <a:off x="6648434" y="5562848"/>
            <a:ext cx="961920" cy="461520"/>
            <a:chOff x="6648434" y="5562848"/>
            <a:chExt cx="96192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9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4FAC04FE-91E9-4639-BEAF-20E8FDC66545}"/>
                    </a:ext>
                  </a:extLst>
                </p14:cNvPr>
                <p14:cNvContentPartPr/>
                <p14:nvPr/>
              </p14:nvContentPartPr>
              <p14:xfrm>
                <a:off x="6648434" y="5604248"/>
                <a:ext cx="177840" cy="19512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4FAC04FE-91E9-4639-BEAF-20E8FDC66545}"/>
                    </a:ext>
                  </a:extLst>
                </p:cNvPr>
                <p:cNvPicPr/>
                <p:nvPr/>
              </p:nvPicPr>
              <p:blipFill>
                <a:blip r:embed="rId620"/>
                <a:stretch>
                  <a:fillRect/>
                </a:stretch>
              </p:blipFill>
              <p:spPr>
                <a:xfrm>
                  <a:off x="6639434" y="5595248"/>
                  <a:ext cx="195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1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83BE2E17-D78A-4A4A-A732-7AAFF7E94653}"/>
                    </a:ext>
                  </a:extLst>
                </p14:cNvPr>
                <p14:cNvContentPartPr/>
                <p14:nvPr/>
              </p14:nvContentPartPr>
              <p14:xfrm>
                <a:off x="6830954" y="5645288"/>
                <a:ext cx="124920" cy="10584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83BE2E17-D78A-4A4A-A732-7AAFF7E94653}"/>
                    </a:ext>
                  </a:extLst>
                </p:cNvPr>
                <p:cNvPicPr/>
                <p:nvPr/>
              </p:nvPicPr>
              <p:blipFill>
                <a:blip r:embed="rId622"/>
                <a:stretch>
                  <a:fillRect/>
                </a:stretch>
              </p:blipFill>
              <p:spPr>
                <a:xfrm>
                  <a:off x="6822314" y="5636288"/>
                  <a:ext cx="1425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3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231CC91B-4C42-473B-8C08-5B3AAA1F6983}"/>
                    </a:ext>
                  </a:extLst>
                </p14:cNvPr>
                <p14:cNvContentPartPr/>
                <p14:nvPr/>
              </p14:nvContentPartPr>
              <p14:xfrm>
                <a:off x="6984674" y="5562848"/>
                <a:ext cx="6120" cy="36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231CC91B-4C42-473B-8C08-5B3AAA1F698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975674" y="5554208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4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4B7D4383-098E-4085-B68B-8231B9A9A9B4}"/>
                    </a:ext>
                  </a:extLst>
                </p14:cNvPr>
                <p14:cNvContentPartPr/>
                <p14:nvPr/>
              </p14:nvContentPartPr>
              <p14:xfrm>
                <a:off x="7002674" y="5624048"/>
                <a:ext cx="607680" cy="40032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4B7D4383-098E-4085-B68B-8231B9A9A9B4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6994034" y="5615048"/>
                  <a:ext cx="625320" cy="417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38953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0600913-979E-4451-B977-AF5C0F2A42E9}"/>
                  </a:ext>
                </a:extLst>
              </p14:cNvPr>
              <p14:cNvContentPartPr/>
              <p14:nvPr/>
            </p14:nvContentPartPr>
            <p14:xfrm>
              <a:off x="2630834" y="1096688"/>
              <a:ext cx="177480" cy="7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0600913-979E-4451-B977-AF5C0F2A42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22194" y="1087688"/>
                <a:ext cx="195120" cy="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FD6E9FE9-A4AD-49AD-B27C-023FBD8822B3}"/>
              </a:ext>
            </a:extLst>
          </p:cNvPr>
          <p:cNvGrpSpPr/>
          <p:nvPr/>
        </p:nvGrpSpPr>
        <p:grpSpPr>
          <a:xfrm>
            <a:off x="784394" y="64568"/>
            <a:ext cx="5675400" cy="1328040"/>
            <a:chOff x="784394" y="64568"/>
            <a:chExt cx="5675400" cy="132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5C208BA-A09F-4332-A0B8-7C9C248E8D3D}"/>
                    </a:ext>
                  </a:extLst>
                </p14:cNvPr>
                <p14:cNvContentPartPr/>
                <p14:nvPr/>
              </p14:nvContentPartPr>
              <p14:xfrm>
                <a:off x="1250594" y="441848"/>
                <a:ext cx="218520" cy="42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5C208BA-A09F-4332-A0B8-7C9C248E8D3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1594" y="432848"/>
                  <a:ext cx="2361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91E3F59-CA30-4DB8-AF44-F8AEBF0FA1D4}"/>
                    </a:ext>
                  </a:extLst>
                </p14:cNvPr>
                <p14:cNvContentPartPr/>
                <p14:nvPr/>
              </p14:nvContentPartPr>
              <p14:xfrm>
                <a:off x="1633994" y="347888"/>
                <a:ext cx="219240" cy="242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91E3F59-CA30-4DB8-AF44-F8AEBF0FA1D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24994" y="338888"/>
                  <a:ext cx="2368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E20187F-1C23-498D-A4DB-2E6705E23368}"/>
                    </a:ext>
                  </a:extLst>
                </p14:cNvPr>
                <p14:cNvContentPartPr/>
                <p14:nvPr/>
              </p14:nvContentPartPr>
              <p14:xfrm>
                <a:off x="1887794" y="247448"/>
                <a:ext cx="153720" cy="83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E20187F-1C23-498D-A4DB-2E6705E2336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78794" y="238808"/>
                  <a:ext cx="1713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1B8CEE8-6102-41C1-A710-62049B1BFAA5}"/>
                    </a:ext>
                  </a:extLst>
                </p14:cNvPr>
                <p14:cNvContentPartPr/>
                <p14:nvPr/>
              </p14:nvContentPartPr>
              <p14:xfrm>
                <a:off x="2035034" y="288848"/>
                <a:ext cx="195840" cy="271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1B8CEE8-6102-41C1-A710-62049B1BFAA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26394" y="280208"/>
                  <a:ext cx="2134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F598F40-7ADB-4325-91C7-9661BF94F68E}"/>
                    </a:ext>
                  </a:extLst>
                </p14:cNvPr>
                <p14:cNvContentPartPr/>
                <p14:nvPr/>
              </p14:nvContentPartPr>
              <p14:xfrm>
                <a:off x="2105954" y="418808"/>
                <a:ext cx="100800" cy="12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F598F40-7ADB-4325-91C7-9661BF94F68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96954" y="409808"/>
                  <a:ext cx="118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41D0471-7B06-4A6A-9D84-C3BF327D62EE}"/>
                    </a:ext>
                  </a:extLst>
                </p14:cNvPr>
                <p14:cNvContentPartPr/>
                <p14:nvPr/>
              </p14:nvContentPartPr>
              <p14:xfrm>
                <a:off x="2164994" y="253568"/>
                <a:ext cx="130320" cy="24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41D0471-7B06-4A6A-9D84-C3BF327D62E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55994" y="244568"/>
                  <a:ext cx="1479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D6258E4-AA92-48B4-977A-A52A6998D871}"/>
                    </a:ext>
                  </a:extLst>
                </p14:cNvPr>
                <p14:cNvContentPartPr/>
                <p14:nvPr/>
              </p14:nvContentPartPr>
              <p14:xfrm>
                <a:off x="2607434" y="454088"/>
                <a:ext cx="164520" cy="24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D6258E4-AA92-48B4-977A-A52A6998D87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98434" y="445088"/>
                  <a:ext cx="1821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4972C2A-FEC2-4DB9-8ADF-1002837590F4}"/>
                    </a:ext>
                  </a:extLst>
                </p14:cNvPr>
                <p14:cNvContentPartPr/>
                <p14:nvPr/>
              </p14:nvContentPartPr>
              <p14:xfrm>
                <a:off x="2925674" y="371648"/>
                <a:ext cx="225360" cy="182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4972C2A-FEC2-4DB9-8ADF-1002837590F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917034" y="362648"/>
                  <a:ext cx="2430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82ECEA-3440-4E97-B9CB-B6BD86836493}"/>
                    </a:ext>
                  </a:extLst>
                </p14:cNvPr>
                <p14:cNvContentPartPr/>
                <p14:nvPr/>
              </p14:nvContentPartPr>
              <p14:xfrm>
                <a:off x="3208634" y="258968"/>
                <a:ext cx="118800" cy="118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82ECEA-3440-4E97-B9CB-B6BD8683649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99634" y="250328"/>
                  <a:ext cx="1364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8214A12-A3C1-44FD-80C2-33982626DBBC}"/>
                    </a:ext>
                  </a:extLst>
                </p14:cNvPr>
                <p14:cNvContentPartPr/>
                <p14:nvPr/>
              </p14:nvContentPartPr>
              <p14:xfrm>
                <a:off x="3232394" y="356168"/>
                <a:ext cx="207720" cy="303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8214A12-A3C1-44FD-80C2-33982626DBB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23394" y="347528"/>
                  <a:ext cx="2253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063698-034A-4D54-8E9E-9B59D4A25927}"/>
                    </a:ext>
                  </a:extLst>
                </p14:cNvPr>
                <p14:cNvContentPartPr/>
                <p14:nvPr/>
              </p14:nvContentPartPr>
              <p14:xfrm>
                <a:off x="3534074" y="359768"/>
                <a:ext cx="82440" cy="183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063698-034A-4D54-8E9E-9B59D4A2592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25074" y="350768"/>
                  <a:ext cx="1000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4BD7709-F417-4FD8-9D02-05D9B53DD310}"/>
                    </a:ext>
                  </a:extLst>
                </p14:cNvPr>
                <p14:cNvContentPartPr/>
                <p14:nvPr/>
              </p14:nvContentPartPr>
              <p14:xfrm>
                <a:off x="3509954" y="465968"/>
                <a:ext cx="88920" cy="2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4BD7709-F417-4FD8-9D02-05D9B53DD31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500954" y="456968"/>
                  <a:ext cx="1065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34CAF14-32E7-455D-9107-B5DF85A29615}"/>
                    </a:ext>
                  </a:extLst>
                </p14:cNvPr>
                <p14:cNvContentPartPr/>
                <p14:nvPr/>
              </p14:nvContentPartPr>
              <p14:xfrm>
                <a:off x="3781394" y="309368"/>
                <a:ext cx="254160" cy="239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34CAF14-32E7-455D-9107-B5DF85A2961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72394" y="300368"/>
                  <a:ext cx="27180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A8F33F2-0A9E-493C-BA2A-1BCEC702635F}"/>
                    </a:ext>
                  </a:extLst>
                </p14:cNvPr>
                <p14:cNvContentPartPr/>
                <p14:nvPr/>
              </p14:nvContentPartPr>
              <p14:xfrm>
                <a:off x="3875714" y="454088"/>
                <a:ext cx="77040" cy="24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A8F33F2-0A9E-493C-BA2A-1BCEC702635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866714" y="445088"/>
                  <a:ext cx="946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441D85C-165C-41BC-8BC3-CC61C7E00649}"/>
                    </a:ext>
                  </a:extLst>
                </p14:cNvPr>
                <p14:cNvContentPartPr/>
                <p14:nvPr/>
              </p14:nvContentPartPr>
              <p14:xfrm>
                <a:off x="3864914" y="219008"/>
                <a:ext cx="187920" cy="40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441D85C-165C-41BC-8BC3-CC61C7E0064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855914" y="210368"/>
                  <a:ext cx="2055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6FED29C-143B-4ECC-86DA-DC59275814C5}"/>
                    </a:ext>
                  </a:extLst>
                </p14:cNvPr>
                <p14:cNvContentPartPr/>
                <p14:nvPr/>
              </p14:nvContentPartPr>
              <p14:xfrm>
                <a:off x="5334434" y="235568"/>
                <a:ext cx="205200" cy="18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6FED29C-143B-4ECC-86DA-DC59275814C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325794" y="226568"/>
                  <a:ext cx="2228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71AE84B-17C8-4A75-9F7F-3357B172B917}"/>
                    </a:ext>
                  </a:extLst>
                </p14:cNvPr>
                <p14:cNvContentPartPr/>
                <p14:nvPr/>
              </p14:nvContentPartPr>
              <p14:xfrm>
                <a:off x="5321114" y="271208"/>
                <a:ext cx="171360" cy="234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71AE84B-17C8-4A75-9F7F-3357B172B91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312114" y="262208"/>
                  <a:ext cx="1890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3F1F3F-D1AD-4022-9284-D21DB7D8F001}"/>
                    </a:ext>
                  </a:extLst>
                </p14:cNvPr>
                <p14:cNvContentPartPr/>
                <p14:nvPr/>
              </p14:nvContentPartPr>
              <p14:xfrm>
                <a:off x="5362514" y="141248"/>
                <a:ext cx="171360" cy="6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3F1F3F-D1AD-4022-9284-D21DB7D8F00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353514" y="132608"/>
                  <a:ext cx="189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C0F75EA-3B46-4B91-8FEC-64D891B80DE9}"/>
                    </a:ext>
                  </a:extLst>
                </p14:cNvPr>
                <p14:cNvContentPartPr/>
                <p14:nvPr/>
              </p14:nvContentPartPr>
              <p14:xfrm>
                <a:off x="1309634" y="347888"/>
                <a:ext cx="30600" cy="183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C0F75EA-3B46-4B91-8FEC-64D891B80DE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300634" y="338888"/>
                  <a:ext cx="482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0ED6C97-F1E3-4267-943F-AE6AC58B326C}"/>
                    </a:ext>
                  </a:extLst>
                </p14:cNvPr>
                <p14:cNvContentPartPr/>
                <p14:nvPr/>
              </p14:nvContentPartPr>
              <p14:xfrm>
                <a:off x="2672234" y="365528"/>
                <a:ext cx="12240" cy="141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0ED6C97-F1E3-4267-943F-AE6AC58B326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63234" y="356888"/>
                  <a:ext cx="298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18D68B0-1CAD-44F2-A37F-E6E4994FCDD3}"/>
                    </a:ext>
                  </a:extLst>
                </p14:cNvPr>
                <p14:cNvContentPartPr/>
                <p14:nvPr/>
              </p14:nvContentPartPr>
              <p14:xfrm>
                <a:off x="4630994" y="330248"/>
                <a:ext cx="159480" cy="12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18D68B0-1CAD-44F2-A37F-E6E4994FCDD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621994" y="321248"/>
                  <a:ext cx="177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E8262D9-31AB-45AB-AEAE-90E48E4B619E}"/>
                    </a:ext>
                  </a:extLst>
                </p14:cNvPr>
                <p14:cNvContentPartPr/>
                <p14:nvPr/>
              </p14:nvContentPartPr>
              <p14:xfrm>
                <a:off x="4619114" y="377408"/>
                <a:ext cx="100800" cy="35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E8262D9-31AB-45AB-AEAE-90E48E4B619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10114" y="368408"/>
                  <a:ext cx="1184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E594F74-D5EE-4A12-AAC0-1956DDF342B9}"/>
                    </a:ext>
                  </a:extLst>
                </p14:cNvPr>
                <p14:cNvContentPartPr/>
                <p14:nvPr/>
              </p14:nvContentPartPr>
              <p14:xfrm>
                <a:off x="4854914" y="295688"/>
                <a:ext cx="272160" cy="258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E594F74-D5EE-4A12-AAC0-1956DDF342B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846274" y="287048"/>
                  <a:ext cx="2898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38A0BD9-6E00-42A7-A052-F2CFF39AA3D2}"/>
                    </a:ext>
                  </a:extLst>
                </p14:cNvPr>
                <p14:cNvContentPartPr/>
                <p14:nvPr/>
              </p14:nvContentPartPr>
              <p14:xfrm>
                <a:off x="4849154" y="342128"/>
                <a:ext cx="87840" cy="18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38A0BD9-6E00-42A7-A052-F2CFF39AA3D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40154" y="333128"/>
                  <a:ext cx="1054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A7EA9DA-1612-4EB7-87C8-B5BA133EF012}"/>
                    </a:ext>
                  </a:extLst>
                </p14:cNvPr>
                <p14:cNvContentPartPr/>
                <p14:nvPr/>
              </p14:nvContentPartPr>
              <p14:xfrm>
                <a:off x="1244474" y="1073648"/>
                <a:ext cx="195120" cy="29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A7EA9DA-1612-4EB7-87C8-B5BA133EF01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235834" y="1064648"/>
                  <a:ext cx="2127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C23CDB2-DDFA-4BDB-BBDC-F9B5BB60BCC8}"/>
                    </a:ext>
                  </a:extLst>
                </p14:cNvPr>
                <p14:cNvContentPartPr/>
                <p14:nvPr/>
              </p14:nvContentPartPr>
              <p14:xfrm>
                <a:off x="1604474" y="986168"/>
                <a:ext cx="198360" cy="200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C23CDB2-DDFA-4BDB-BBDC-F9B5BB60BCC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595474" y="977168"/>
                  <a:ext cx="21600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9EFF590-2D13-4C8E-992E-CECEE00F0F1A}"/>
                    </a:ext>
                  </a:extLst>
                </p14:cNvPr>
                <p14:cNvContentPartPr/>
                <p14:nvPr/>
              </p14:nvContentPartPr>
              <p14:xfrm>
                <a:off x="1810754" y="896888"/>
                <a:ext cx="136080" cy="106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9EFF590-2D13-4C8E-992E-CECEE00F0F1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802114" y="887888"/>
                  <a:ext cx="1537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5ABDBFF-6196-4B27-B4DD-0046C9B6768A}"/>
                    </a:ext>
                  </a:extLst>
                </p14:cNvPr>
                <p14:cNvContentPartPr/>
                <p14:nvPr/>
              </p14:nvContentPartPr>
              <p14:xfrm>
                <a:off x="2084354" y="961328"/>
                <a:ext cx="144720" cy="287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5ABDBFF-6196-4B27-B4DD-0046C9B6768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075714" y="952328"/>
                  <a:ext cx="1623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ED9879-73BA-4377-8136-FB5499BB2EB1}"/>
                    </a:ext>
                  </a:extLst>
                </p14:cNvPr>
                <p14:cNvContentPartPr/>
                <p14:nvPr/>
              </p14:nvContentPartPr>
              <p14:xfrm>
                <a:off x="2082194" y="1056368"/>
                <a:ext cx="142200" cy="52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ED9879-73BA-4377-8136-FB5499BB2EB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073194" y="1047368"/>
                  <a:ext cx="1598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C2BEE4A-490D-48A6-A4D9-9EE38BE06F91}"/>
                    </a:ext>
                  </a:extLst>
                </p14:cNvPr>
                <p14:cNvContentPartPr/>
                <p14:nvPr/>
              </p14:nvContentPartPr>
              <p14:xfrm>
                <a:off x="2960954" y="1008488"/>
                <a:ext cx="248760" cy="178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C2BEE4A-490D-48A6-A4D9-9EE38BE06F9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951954" y="999848"/>
                  <a:ext cx="2664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C5FC6D8-4F38-4BF7-AAF8-66F3E0DD2E75}"/>
                    </a:ext>
                  </a:extLst>
                </p14:cNvPr>
                <p14:cNvContentPartPr/>
                <p14:nvPr/>
              </p14:nvContentPartPr>
              <p14:xfrm>
                <a:off x="3297554" y="883928"/>
                <a:ext cx="106560" cy="131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C5FC6D8-4F38-4BF7-AAF8-66F3E0DD2E7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288914" y="875288"/>
                  <a:ext cx="1242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1A3C664-6054-4116-A9FD-5BD211F25186}"/>
                    </a:ext>
                  </a:extLst>
                </p14:cNvPr>
                <p14:cNvContentPartPr/>
                <p14:nvPr/>
              </p14:nvContentPartPr>
              <p14:xfrm>
                <a:off x="3291794" y="1015328"/>
                <a:ext cx="210240" cy="276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1A3C664-6054-4116-A9FD-5BD211F2518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282794" y="1006688"/>
                  <a:ext cx="2278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459724F-F715-48BC-91C8-3DC19AA2B14E}"/>
                    </a:ext>
                  </a:extLst>
                </p14:cNvPr>
                <p14:cNvContentPartPr/>
                <p14:nvPr/>
              </p14:nvContentPartPr>
              <p14:xfrm>
                <a:off x="3633434" y="967088"/>
                <a:ext cx="42120" cy="147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459724F-F715-48BC-91C8-3DC19AA2B14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624794" y="958448"/>
                  <a:ext cx="597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C3F3E4D-12CE-4FB6-9127-C1ED2867268F}"/>
                    </a:ext>
                  </a:extLst>
                </p14:cNvPr>
                <p14:cNvContentPartPr/>
                <p14:nvPr/>
              </p14:nvContentPartPr>
              <p14:xfrm>
                <a:off x="3616154" y="1055648"/>
                <a:ext cx="106560" cy="12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C3F3E4D-12CE-4FB6-9127-C1ED2867268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607154" y="1047008"/>
                  <a:ext cx="12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CB7B724-6BC7-43EC-B67B-E8A71F3BF34B}"/>
                    </a:ext>
                  </a:extLst>
                </p14:cNvPr>
                <p14:cNvContentPartPr/>
                <p14:nvPr/>
              </p14:nvContentPartPr>
              <p14:xfrm>
                <a:off x="3936554" y="842888"/>
                <a:ext cx="222480" cy="317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CB7B724-6BC7-43EC-B67B-E8A71F3BF34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927914" y="833888"/>
                  <a:ext cx="24012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885E0F8-DEB0-46EF-BFA7-C9F28C7D4564}"/>
                    </a:ext>
                  </a:extLst>
                </p14:cNvPr>
                <p14:cNvContentPartPr/>
                <p14:nvPr/>
              </p14:nvContentPartPr>
              <p14:xfrm>
                <a:off x="4002434" y="967448"/>
                <a:ext cx="163080" cy="94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885E0F8-DEB0-46EF-BFA7-C9F28C7D456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993434" y="958448"/>
                  <a:ext cx="1807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4D7572C-9AC9-41CC-B8AA-E4B8A76090B9}"/>
                    </a:ext>
                  </a:extLst>
                </p14:cNvPr>
                <p14:cNvContentPartPr/>
                <p14:nvPr/>
              </p14:nvContentPartPr>
              <p14:xfrm>
                <a:off x="1339154" y="986528"/>
                <a:ext cx="18720" cy="116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4D7572C-9AC9-41CC-B8AA-E4B8A76090B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330154" y="977888"/>
                  <a:ext cx="3636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0271310-24B4-46F6-B984-78B03A1BBD8D}"/>
                    </a:ext>
                  </a:extLst>
                </p14:cNvPr>
                <p14:cNvContentPartPr/>
                <p14:nvPr/>
              </p14:nvContentPartPr>
              <p14:xfrm>
                <a:off x="2707154" y="1020368"/>
                <a:ext cx="24840" cy="165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0271310-24B4-46F6-B984-78B03A1BBD8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698514" y="1011728"/>
                  <a:ext cx="424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1605C10-3022-4145-B4EE-38A730D61E6C}"/>
                    </a:ext>
                  </a:extLst>
                </p14:cNvPr>
                <p14:cNvContentPartPr/>
                <p14:nvPr/>
              </p14:nvContentPartPr>
              <p14:xfrm>
                <a:off x="4595354" y="973208"/>
                <a:ext cx="88920" cy="24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1605C10-3022-4145-B4EE-38A730D61E6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86714" y="964568"/>
                  <a:ext cx="1065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7A467DF-3F17-4D75-9CD3-FD3E40DAFF44}"/>
                    </a:ext>
                  </a:extLst>
                </p14:cNvPr>
                <p14:cNvContentPartPr/>
                <p14:nvPr/>
              </p14:nvContentPartPr>
              <p14:xfrm>
                <a:off x="4583474" y="1044128"/>
                <a:ext cx="153720" cy="18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7A467DF-3F17-4D75-9CD3-FD3E40DAFF4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574834" y="1035128"/>
                  <a:ext cx="1713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F52D21B-5C2D-46AA-A5DC-96E05D4262E4}"/>
                    </a:ext>
                  </a:extLst>
                </p14:cNvPr>
                <p14:cNvContentPartPr/>
                <p14:nvPr/>
              </p14:nvContentPartPr>
              <p14:xfrm>
                <a:off x="4931594" y="932168"/>
                <a:ext cx="194760" cy="241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F52D21B-5C2D-46AA-A5DC-96E05D4262E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922954" y="923528"/>
                  <a:ext cx="2124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2BC7F52-C176-4883-B500-C2661A60072B}"/>
                    </a:ext>
                  </a:extLst>
                </p14:cNvPr>
                <p14:cNvContentPartPr/>
                <p14:nvPr/>
              </p14:nvContentPartPr>
              <p14:xfrm>
                <a:off x="5285474" y="819848"/>
                <a:ext cx="100800" cy="271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2BC7F52-C176-4883-B500-C2661A60072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276834" y="810848"/>
                  <a:ext cx="1184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1E0189B-EC97-4470-8E3C-B14E7A1D8781}"/>
                    </a:ext>
                  </a:extLst>
                </p14:cNvPr>
                <p14:cNvContentPartPr/>
                <p14:nvPr/>
              </p14:nvContentPartPr>
              <p14:xfrm>
                <a:off x="5468354" y="867008"/>
                <a:ext cx="95040" cy="189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1E0189B-EC97-4470-8E3C-B14E7A1D878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459714" y="858008"/>
                  <a:ext cx="11268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FA45327-9325-4DC9-A3C0-DD9AB8A92CD5}"/>
                    </a:ext>
                  </a:extLst>
                </p14:cNvPr>
                <p14:cNvContentPartPr/>
                <p14:nvPr/>
              </p14:nvContentPartPr>
              <p14:xfrm>
                <a:off x="5474474" y="990848"/>
                <a:ext cx="106560" cy="64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FA45327-9325-4DC9-A3C0-DD9AB8A92CD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465474" y="982208"/>
                  <a:ext cx="124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01D993D-15B4-4714-8170-F373786A1D50}"/>
                    </a:ext>
                  </a:extLst>
                </p14:cNvPr>
                <p14:cNvContentPartPr/>
                <p14:nvPr/>
              </p14:nvContentPartPr>
              <p14:xfrm>
                <a:off x="4809194" y="1020368"/>
                <a:ext cx="81360" cy="12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01D993D-15B4-4714-8170-F373786A1D5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800554" y="1011728"/>
                  <a:ext cx="99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919E3F7-E5E4-4CC6-8CC4-2FD5B1A46B3F}"/>
                    </a:ext>
                  </a:extLst>
                </p14:cNvPr>
                <p14:cNvContentPartPr/>
                <p14:nvPr/>
              </p14:nvContentPartPr>
              <p14:xfrm>
                <a:off x="784394" y="64568"/>
                <a:ext cx="5675400" cy="1328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919E3F7-E5E4-4CC6-8CC4-2FD5B1A46B3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75754" y="55928"/>
                  <a:ext cx="5693040" cy="134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F04B985D-E204-4C42-A65C-1FC1EF6A6C8A}"/>
              </a:ext>
            </a:extLst>
          </p:cNvPr>
          <p:cNvGrpSpPr/>
          <p:nvPr/>
        </p:nvGrpSpPr>
        <p:grpSpPr>
          <a:xfrm>
            <a:off x="1462634" y="1457048"/>
            <a:ext cx="1316160" cy="436680"/>
            <a:chOff x="1462634" y="1457048"/>
            <a:chExt cx="1316160" cy="43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1D5EFB9-BDC5-40D3-B231-35B504BA27E1}"/>
                    </a:ext>
                  </a:extLst>
                </p14:cNvPr>
                <p14:cNvContentPartPr/>
                <p14:nvPr/>
              </p14:nvContentPartPr>
              <p14:xfrm>
                <a:off x="1462634" y="1541648"/>
                <a:ext cx="136440" cy="1699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1D5EFB9-BDC5-40D3-B231-35B504BA27E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453634" y="1532648"/>
                  <a:ext cx="1540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353A5D7-37EB-4736-8FA2-F4CD63B8FCE9}"/>
                    </a:ext>
                  </a:extLst>
                </p14:cNvPr>
                <p14:cNvContentPartPr/>
                <p14:nvPr/>
              </p14:nvContentPartPr>
              <p14:xfrm>
                <a:off x="1622114" y="1457048"/>
                <a:ext cx="82800" cy="271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353A5D7-37EB-4736-8FA2-F4CD63B8FCE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613474" y="1448048"/>
                  <a:ext cx="1004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0C84CE94-1D91-46E4-AB73-DC645CE34128}"/>
                    </a:ext>
                  </a:extLst>
                </p14:cNvPr>
                <p14:cNvContentPartPr/>
                <p14:nvPr/>
              </p14:nvContentPartPr>
              <p14:xfrm>
                <a:off x="1752074" y="1527608"/>
                <a:ext cx="342360" cy="3661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0C84CE94-1D91-46E4-AB73-DC645CE3412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743074" y="1518968"/>
                  <a:ext cx="36000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853C9D6-EF39-4E04-97CC-7802CC83FB66}"/>
                    </a:ext>
                  </a:extLst>
                </p14:cNvPr>
                <p14:cNvContentPartPr/>
                <p14:nvPr/>
              </p14:nvContentPartPr>
              <p14:xfrm>
                <a:off x="2041154" y="1539848"/>
                <a:ext cx="141480" cy="1688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853C9D6-EF39-4E04-97CC-7802CC83FB6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032154" y="1530848"/>
                  <a:ext cx="1591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88B4E840-B1A3-4A76-BC59-CA71E5C1C120}"/>
                    </a:ext>
                  </a:extLst>
                </p14:cNvPr>
                <p14:cNvContentPartPr/>
                <p14:nvPr/>
              </p14:nvContentPartPr>
              <p14:xfrm>
                <a:off x="2217914" y="1486208"/>
                <a:ext cx="454680" cy="2012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88B4E840-B1A3-4A76-BC59-CA71E5C1C120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209274" y="1477568"/>
                  <a:ext cx="4723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9FA39A7-9E29-4D5F-A435-73C8A34FEA2E}"/>
                    </a:ext>
                  </a:extLst>
                </p14:cNvPr>
                <p14:cNvContentPartPr/>
                <p14:nvPr/>
              </p14:nvContentPartPr>
              <p14:xfrm>
                <a:off x="2754674" y="1663328"/>
                <a:ext cx="24120" cy="946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9FA39A7-9E29-4D5F-A435-73C8A34FEA2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746034" y="1654688"/>
                  <a:ext cx="41760" cy="1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5CE0423F-619B-4B1D-AEC0-4378594E360F}"/>
              </a:ext>
            </a:extLst>
          </p:cNvPr>
          <p:cNvGrpSpPr/>
          <p:nvPr/>
        </p:nvGrpSpPr>
        <p:grpSpPr>
          <a:xfrm>
            <a:off x="3326354" y="1480448"/>
            <a:ext cx="1546560" cy="407520"/>
            <a:chOff x="3326354" y="1480448"/>
            <a:chExt cx="1546560" cy="40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4B382E60-C1E1-4F35-8BC9-98A0517FC639}"/>
                    </a:ext>
                  </a:extLst>
                </p14:cNvPr>
                <p14:cNvContentPartPr/>
                <p14:nvPr/>
              </p14:nvContentPartPr>
              <p14:xfrm>
                <a:off x="3326354" y="1480448"/>
                <a:ext cx="119160" cy="21888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4B382E60-C1E1-4F35-8BC9-98A0517FC63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317354" y="1471808"/>
                  <a:ext cx="1368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7B4811D7-24DD-4F99-97EF-548E253AA4A5}"/>
                    </a:ext>
                  </a:extLst>
                </p14:cNvPr>
                <p14:cNvContentPartPr/>
                <p14:nvPr/>
              </p14:nvContentPartPr>
              <p14:xfrm>
                <a:off x="3534434" y="1585928"/>
                <a:ext cx="99720" cy="997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7B4811D7-24DD-4F99-97EF-548E253AA4A5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525434" y="1576928"/>
                  <a:ext cx="1173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38614E9C-7DE6-4032-B972-1227B2291E1C}"/>
                    </a:ext>
                  </a:extLst>
                </p14:cNvPr>
                <p14:cNvContentPartPr/>
                <p14:nvPr/>
              </p14:nvContentPartPr>
              <p14:xfrm>
                <a:off x="3698594" y="1574408"/>
                <a:ext cx="118440" cy="1364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38614E9C-7DE6-4032-B972-1227B2291E1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689954" y="1565768"/>
                  <a:ext cx="1360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E3ECE320-DF40-4420-825E-AC36AEB567A4}"/>
                    </a:ext>
                  </a:extLst>
                </p14:cNvPr>
                <p14:cNvContentPartPr/>
                <p14:nvPr/>
              </p14:nvContentPartPr>
              <p14:xfrm>
                <a:off x="3893354" y="1610408"/>
                <a:ext cx="104040" cy="950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E3ECE320-DF40-4420-825E-AC36AEB567A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884714" y="1601408"/>
                  <a:ext cx="1216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8B5070C5-F9A0-44D8-81F4-DC17DDC748C1}"/>
                    </a:ext>
                  </a:extLst>
                </p14:cNvPr>
                <p14:cNvContentPartPr/>
                <p14:nvPr/>
              </p14:nvContentPartPr>
              <p14:xfrm>
                <a:off x="4093874" y="1592408"/>
                <a:ext cx="248760" cy="2955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8B5070C5-F9A0-44D8-81F4-DC17DDC748C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085234" y="1583768"/>
                  <a:ext cx="2664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F8176D63-0463-426D-92E3-9CB979876E41}"/>
                    </a:ext>
                  </a:extLst>
                </p14:cNvPr>
                <p14:cNvContentPartPr/>
                <p14:nvPr/>
              </p14:nvContentPartPr>
              <p14:xfrm>
                <a:off x="4330034" y="1639928"/>
                <a:ext cx="54000" cy="7128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F8176D63-0463-426D-92E3-9CB979876E4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21034" y="1630928"/>
                  <a:ext cx="716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B2B82173-F499-4473-BD67-962C24D303EA}"/>
                    </a:ext>
                  </a:extLst>
                </p14:cNvPr>
                <p14:cNvContentPartPr/>
                <p14:nvPr/>
              </p14:nvContentPartPr>
              <p14:xfrm>
                <a:off x="4501034" y="1498088"/>
                <a:ext cx="35640" cy="22464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B2B82173-F499-4473-BD67-962C24D303E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492034" y="1489448"/>
                  <a:ext cx="532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6F5F294E-88A4-42B1-B5B4-E620230C2D97}"/>
                    </a:ext>
                  </a:extLst>
                </p14:cNvPr>
                <p14:cNvContentPartPr/>
                <p14:nvPr/>
              </p14:nvContentPartPr>
              <p14:xfrm>
                <a:off x="4577714" y="1521848"/>
                <a:ext cx="295200" cy="1598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6F5F294E-88A4-42B1-B5B4-E620230C2D9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569074" y="1513208"/>
                  <a:ext cx="31284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AD6D7EAE-D4DE-4664-9906-A40161DB0D58}"/>
              </a:ext>
            </a:extLst>
          </p:cNvPr>
          <p:cNvGrpSpPr/>
          <p:nvPr/>
        </p:nvGrpSpPr>
        <p:grpSpPr>
          <a:xfrm>
            <a:off x="6854714" y="1238528"/>
            <a:ext cx="1594080" cy="434880"/>
            <a:chOff x="6854714" y="1238528"/>
            <a:chExt cx="1594080" cy="43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7E30575B-0EC6-4E69-9117-1A1379866D7A}"/>
                    </a:ext>
                  </a:extLst>
                </p14:cNvPr>
                <p14:cNvContentPartPr/>
                <p14:nvPr/>
              </p14:nvContentPartPr>
              <p14:xfrm>
                <a:off x="6854714" y="1450928"/>
                <a:ext cx="318960" cy="10656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E30575B-0EC6-4E69-9117-1A1379866D7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846074" y="1442288"/>
                  <a:ext cx="3366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D0AC75A6-B592-448D-8224-8B42906B64C5}"/>
                    </a:ext>
                  </a:extLst>
                </p14:cNvPr>
                <p14:cNvContentPartPr/>
                <p14:nvPr/>
              </p14:nvContentPartPr>
              <p14:xfrm>
                <a:off x="6937514" y="1527608"/>
                <a:ext cx="106560" cy="4176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D0AC75A6-B592-448D-8224-8B42906B64C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928514" y="1518968"/>
                  <a:ext cx="1242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CD7F754E-A63F-407D-95F6-3584F3AB2290}"/>
                    </a:ext>
                  </a:extLst>
                </p14:cNvPr>
                <p14:cNvContentPartPr/>
                <p14:nvPr/>
              </p14:nvContentPartPr>
              <p14:xfrm>
                <a:off x="7002314" y="1315208"/>
                <a:ext cx="71280" cy="2836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CD7F754E-A63F-407D-95F6-3584F3AB229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993674" y="1306568"/>
                  <a:ext cx="889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3C647C80-86A5-46E0-A16D-B0B0ADE3CB74}"/>
                    </a:ext>
                  </a:extLst>
                </p14:cNvPr>
                <p14:cNvContentPartPr/>
                <p14:nvPr/>
              </p14:nvContentPartPr>
              <p14:xfrm>
                <a:off x="7320554" y="1238528"/>
                <a:ext cx="136440" cy="24228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3C647C80-86A5-46E0-A16D-B0B0ADE3CB74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311914" y="1229888"/>
                  <a:ext cx="1540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F23674BD-90E6-4D4F-94E4-1027C4307FD7}"/>
                    </a:ext>
                  </a:extLst>
                </p14:cNvPr>
                <p14:cNvContentPartPr/>
                <p14:nvPr/>
              </p14:nvContentPartPr>
              <p14:xfrm>
                <a:off x="7539434" y="1386128"/>
                <a:ext cx="93600" cy="9468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F23674BD-90E6-4D4F-94E4-1027C4307FD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530794" y="1377488"/>
                  <a:ext cx="1112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BAC6A85C-1EAB-4B88-BC61-26C3CB44BBFF}"/>
                    </a:ext>
                  </a:extLst>
                </p14:cNvPr>
                <p14:cNvContentPartPr/>
                <p14:nvPr/>
              </p14:nvContentPartPr>
              <p14:xfrm>
                <a:off x="7733474" y="1333208"/>
                <a:ext cx="201240" cy="14184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BAC6A85C-1EAB-4B88-BC61-26C3CB44BBF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724834" y="1324208"/>
                  <a:ext cx="2188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D2BDC368-CB13-40AE-BE99-4363CDA50FEA}"/>
                    </a:ext>
                  </a:extLst>
                </p14:cNvPr>
                <p14:cNvContentPartPr/>
                <p14:nvPr/>
              </p14:nvContentPartPr>
              <p14:xfrm>
                <a:off x="8016794" y="1392248"/>
                <a:ext cx="159840" cy="889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D2BDC368-CB13-40AE-BE99-4363CDA50FE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008154" y="1383248"/>
                  <a:ext cx="1774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CB8BFE54-2821-4837-9501-88F35599EE02}"/>
                    </a:ext>
                  </a:extLst>
                </p14:cNvPr>
                <p14:cNvContentPartPr/>
                <p14:nvPr/>
              </p14:nvContentPartPr>
              <p14:xfrm>
                <a:off x="8223434" y="1274168"/>
                <a:ext cx="65160" cy="17748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CB8BFE54-2821-4837-9501-88F35599EE0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214794" y="1265168"/>
                  <a:ext cx="828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30F8D57A-0D6E-4AF6-8903-959DBFF480FA}"/>
                    </a:ext>
                  </a:extLst>
                </p14:cNvPr>
                <p14:cNvContentPartPr/>
                <p14:nvPr/>
              </p14:nvContentPartPr>
              <p14:xfrm>
                <a:off x="8200034" y="1333208"/>
                <a:ext cx="94680" cy="298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30F8D57A-0D6E-4AF6-8903-959DBFF480F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191034" y="1324208"/>
                  <a:ext cx="1123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01FAD3D5-D217-4539-B2CE-2CE8AD186A31}"/>
                    </a:ext>
                  </a:extLst>
                </p14:cNvPr>
                <p14:cNvContentPartPr/>
                <p14:nvPr/>
              </p14:nvContentPartPr>
              <p14:xfrm>
                <a:off x="8267714" y="1350128"/>
                <a:ext cx="181080" cy="32328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01FAD3D5-D217-4539-B2CE-2CE8AD186A31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259074" y="1341488"/>
                  <a:ext cx="198720" cy="34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DC2DF1F3-90CC-42C3-97FD-10F22757F326}"/>
              </a:ext>
            </a:extLst>
          </p:cNvPr>
          <p:cNvGrpSpPr/>
          <p:nvPr/>
        </p:nvGrpSpPr>
        <p:grpSpPr>
          <a:xfrm>
            <a:off x="7710434" y="831728"/>
            <a:ext cx="254160" cy="289440"/>
            <a:chOff x="7710434" y="831728"/>
            <a:chExt cx="25416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CD21445A-9FA2-4AC9-95DE-BD926C2B2D9E}"/>
                    </a:ext>
                  </a:extLst>
                </p14:cNvPr>
                <p14:cNvContentPartPr/>
                <p14:nvPr/>
              </p14:nvContentPartPr>
              <p14:xfrm>
                <a:off x="7751474" y="831728"/>
                <a:ext cx="207000" cy="28944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CD21445A-9FA2-4AC9-95DE-BD926C2B2D9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742834" y="822728"/>
                  <a:ext cx="2246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EF46F586-C8ED-4D84-8516-0E414E7DB228}"/>
                    </a:ext>
                  </a:extLst>
                </p14:cNvPr>
                <p14:cNvContentPartPr/>
                <p14:nvPr/>
              </p14:nvContentPartPr>
              <p14:xfrm>
                <a:off x="7710434" y="884648"/>
                <a:ext cx="254160" cy="1594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EF46F586-C8ED-4D84-8516-0E414E7DB22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701434" y="876008"/>
                  <a:ext cx="27180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313" name="Ink 312">
                <a:extLst>
                  <a:ext uri="{FF2B5EF4-FFF2-40B4-BE49-F238E27FC236}">
                    <a16:creationId xmlns:a16="http://schemas.microsoft.com/office/drawing/2014/main" id="{15BD7389-49F2-4670-917B-843B002669FB}"/>
                  </a:ext>
                </a:extLst>
              </p14:cNvPr>
              <p14:cNvContentPartPr/>
              <p14:nvPr/>
            </p14:nvContentPartPr>
            <p14:xfrm>
              <a:off x="3574754" y="2105768"/>
              <a:ext cx="118440" cy="47520"/>
            </p14:xfrm>
          </p:contentPart>
        </mc:Choice>
        <mc:Fallback xmlns="">
          <p:pic>
            <p:nvPicPr>
              <p:cNvPr id="313" name="Ink 312">
                <a:extLst>
                  <a:ext uri="{FF2B5EF4-FFF2-40B4-BE49-F238E27FC236}">
                    <a16:creationId xmlns:a16="http://schemas.microsoft.com/office/drawing/2014/main" id="{15BD7389-49F2-4670-917B-843B002669F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3566114" y="2097128"/>
                <a:ext cx="136080" cy="6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CAC4D2E-AFE2-4E3D-AA75-19D7CC462DE3}"/>
              </a:ext>
            </a:extLst>
          </p:cNvPr>
          <p:cNvGrpSpPr/>
          <p:nvPr/>
        </p:nvGrpSpPr>
        <p:grpSpPr>
          <a:xfrm>
            <a:off x="5010794" y="3132488"/>
            <a:ext cx="1842120" cy="977760"/>
            <a:chOff x="5010794" y="3132488"/>
            <a:chExt cx="1842120" cy="97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B9D8689-5747-4271-AF30-1B88198FD987}"/>
                    </a:ext>
                  </a:extLst>
                </p14:cNvPr>
                <p14:cNvContentPartPr/>
                <p14:nvPr/>
              </p14:nvContentPartPr>
              <p14:xfrm>
                <a:off x="5010794" y="3208808"/>
                <a:ext cx="1578960" cy="901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B9D8689-5747-4271-AF30-1B88198FD98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002154" y="3200168"/>
                  <a:ext cx="1596600" cy="9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877184D-1A30-4440-B7D3-30F5A0C62AF7}"/>
                    </a:ext>
                  </a:extLst>
                </p14:cNvPr>
                <p14:cNvContentPartPr/>
                <p14:nvPr/>
              </p14:nvContentPartPr>
              <p14:xfrm>
                <a:off x="6760034" y="3132488"/>
                <a:ext cx="92880" cy="218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877184D-1A30-4440-B7D3-30F5A0C62AF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751034" y="3123488"/>
                  <a:ext cx="110520" cy="23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89803706-B686-4FE4-9406-936A617EC29A}"/>
                  </a:ext>
                </a:extLst>
              </p14:cNvPr>
              <p14:cNvContentPartPr/>
              <p14:nvPr/>
            </p14:nvContentPartPr>
            <p14:xfrm>
              <a:off x="6749594" y="3008648"/>
              <a:ext cx="135000" cy="241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89803706-B686-4FE4-9406-936A617EC29A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6740954" y="2999648"/>
                <a:ext cx="15264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336" name="Ink 335">
                <a:extLst>
                  <a:ext uri="{FF2B5EF4-FFF2-40B4-BE49-F238E27FC236}">
                    <a16:creationId xmlns:a16="http://schemas.microsoft.com/office/drawing/2014/main" id="{1BEDE75B-DE40-4A3B-8B87-412043D6874F}"/>
                  </a:ext>
                </a:extLst>
              </p14:cNvPr>
              <p14:cNvContentPartPr/>
              <p14:nvPr/>
            </p14:nvContentPartPr>
            <p14:xfrm>
              <a:off x="4884794" y="4099448"/>
              <a:ext cx="105840" cy="95400"/>
            </p14:xfrm>
          </p:contentPart>
        </mc:Choice>
        <mc:Fallback xmlns="">
          <p:pic>
            <p:nvPicPr>
              <p:cNvPr id="336" name="Ink 335">
                <a:extLst>
                  <a:ext uri="{FF2B5EF4-FFF2-40B4-BE49-F238E27FC236}">
                    <a16:creationId xmlns:a16="http://schemas.microsoft.com/office/drawing/2014/main" id="{1BEDE75B-DE40-4A3B-8B87-412043D6874F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876154" y="4090448"/>
                <a:ext cx="12348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38" name="Ink 337">
                <a:extLst>
                  <a:ext uri="{FF2B5EF4-FFF2-40B4-BE49-F238E27FC236}">
                    <a16:creationId xmlns:a16="http://schemas.microsoft.com/office/drawing/2014/main" id="{51F3FF3D-9225-4DF0-ADE4-2C04993CA891}"/>
                  </a:ext>
                </a:extLst>
              </p14:cNvPr>
              <p14:cNvContentPartPr/>
              <p14:nvPr/>
            </p14:nvContentPartPr>
            <p14:xfrm>
              <a:off x="1893554" y="4566008"/>
              <a:ext cx="2375640" cy="106560"/>
            </p14:xfrm>
          </p:contentPart>
        </mc:Choice>
        <mc:Fallback xmlns="">
          <p:pic>
            <p:nvPicPr>
              <p:cNvPr id="338" name="Ink 337">
                <a:extLst>
                  <a:ext uri="{FF2B5EF4-FFF2-40B4-BE49-F238E27FC236}">
                    <a16:creationId xmlns:a16="http://schemas.microsoft.com/office/drawing/2014/main" id="{51F3FF3D-9225-4DF0-ADE4-2C04993CA891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1884554" y="4557008"/>
                <a:ext cx="2393280" cy="12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8" name="Group 357">
            <a:extLst>
              <a:ext uri="{FF2B5EF4-FFF2-40B4-BE49-F238E27FC236}">
                <a16:creationId xmlns:a16="http://schemas.microsoft.com/office/drawing/2014/main" id="{4712243A-3E21-4983-971D-81BA0D980B22}"/>
              </a:ext>
            </a:extLst>
          </p:cNvPr>
          <p:cNvGrpSpPr/>
          <p:nvPr/>
        </p:nvGrpSpPr>
        <p:grpSpPr>
          <a:xfrm>
            <a:off x="6146594" y="4194128"/>
            <a:ext cx="555480" cy="354600"/>
            <a:chOff x="6146594" y="4194128"/>
            <a:chExt cx="55548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732FC094-62C9-4181-ADA8-66F9FEBE795C}"/>
                    </a:ext>
                  </a:extLst>
                </p14:cNvPr>
                <p14:cNvContentPartPr/>
                <p14:nvPr/>
              </p14:nvContentPartPr>
              <p14:xfrm>
                <a:off x="6146594" y="4300328"/>
                <a:ext cx="295920" cy="24840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732FC094-62C9-4181-ADA8-66F9FEBE795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137594" y="4291688"/>
                  <a:ext cx="3135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789B8F3F-0E21-4377-9FC9-F6B39635546E}"/>
                    </a:ext>
                  </a:extLst>
                </p14:cNvPr>
                <p14:cNvContentPartPr/>
                <p14:nvPr/>
              </p14:nvContentPartPr>
              <p14:xfrm>
                <a:off x="6241274" y="4436048"/>
                <a:ext cx="77040" cy="1224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789B8F3F-0E21-4377-9FC9-F6B39635546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232634" y="4427408"/>
                  <a:ext cx="94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2640286C-0603-474E-BD38-24596D708E9C}"/>
                    </a:ext>
                  </a:extLst>
                </p14:cNvPr>
                <p14:cNvContentPartPr/>
                <p14:nvPr/>
              </p14:nvContentPartPr>
              <p14:xfrm>
                <a:off x="6265034" y="4194128"/>
                <a:ext cx="159480" cy="2412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2640286C-0603-474E-BD38-24596D708E9C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256034" y="4185488"/>
                  <a:ext cx="1771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0BE1E0D7-C8D4-4B1D-9492-4650C308F60B}"/>
                    </a:ext>
                  </a:extLst>
                </p14:cNvPr>
                <p14:cNvContentPartPr/>
                <p14:nvPr/>
              </p14:nvContentPartPr>
              <p14:xfrm>
                <a:off x="6595154" y="4377008"/>
                <a:ext cx="88920" cy="61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0BE1E0D7-C8D4-4B1D-9492-4650C308F60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586514" y="4368368"/>
                  <a:ext cx="106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355C2D14-854C-4CE7-8E96-D02B52ABA66E}"/>
                    </a:ext>
                  </a:extLst>
                </p14:cNvPr>
                <p14:cNvContentPartPr/>
                <p14:nvPr/>
              </p14:nvContentPartPr>
              <p14:xfrm>
                <a:off x="6583634" y="4471688"/>
                <a:ext cx="118440" cy="180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355C2D14-854C-4CE7-8E96-D02B52ABA66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574634" y="4462688"/>
                  <a:ext cx="13608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1B5FA2F7-196F-4A32-8236-0F8E3E70DEFE}"/>
              </a:ext>
            </a:extLst>
          </p:cNvPr>
          <p:cNvGrpSpPr/>
          <p:nvPr/>
        </p:nvGrpSpPr>
        <p:grpSpPr>
          <a:xfrm>
            <a:off x="6960554" y="4170728"/>
            <a:ext cx="325440" cy="425160"/>
            <a:chOff x="6960554" y="4170728"/>
            <a:chExt cx="325440" cy="42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24C5B74D-5116-449A-96EB-4DA4DDA1FEF2}"/>
                    </a:ext>
                  </a:extLst>
                </p14:cNvPr>
                <p14:cNvContentPartPr/>
                <p14:nvPr/>
              </p14:nvContentPartPr>
              <p14:xfrm>
                <a:off x="6960554" y="4276928"/>
                <a:ext cx="195480" cy="25992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24C5B74D-5116-449A-96EB-4DA4DDA1FEF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951914" y="4267928"/>
                  <a:ext cx="2131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3D051C45-092F-49FE-BB64-EAA7405ED84B}"/>
                    </a:ext>
                  </a:extLst>
                </p14:cNvPr>
                <p14:cNvContentPartPr/>
                <p14:nvPr/>
              </p14:nvContentPartPr>
              <p14:xfrm>
                <a:off x="6978914" y="4395008"/>
                <a:ext cx="207000" cy="2412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3D051C45-092F-49FE-BB64-EAA7405ED84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969914" y="4386008"/>
                  <a:ext cx="224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97099893-ECE2-4750-96C7-425AE4205BD8}"/>
                    </a:ext>
                  </a:extLst>
                </p14:cNvPr>
                <p14:cNvContentPartPr/>
                <p14:nvPr/>
              </p14:nvContentPartPr>
              <p14:xfrm>
                <a:off x="7232354" y="4459808"/>
                <a:ext cx="18000" cy="11232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97099893-ECE2-4750-96C7-425AE4205BD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223714" y="4450808"/>
                  <a:ext cx="3564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727CBBD8-5D24-47CB-BD0C-224314A75BAD}"/>
                    </a:ext>
                  </a:extLst>
                </p14:cNvPr>
                <p14:cNvContentPartPr/>
                <p14:nvPr/>
              </p14:nvContentPartPr>
              <p14:xfrm>
                <a:off x="7167554" y="4589408"/>
                <a:ext cx="118440" cy="648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727CBBD8-5D24-47CB-BD0C-224314A75BA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158554" y="4580768"/>
                  <a:ext cx="1360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6DFC6657-95C8-4F0E-995E-C142A71D461B}"/>
                    </a:ext>
                  </a:extLst>
                </p14:cNvPr>
                <p14:cNvContentPartPr/>
                <p14:nvPr/>
              </p14:nvContentPartPr>
              <p14:xfrm>
                <a:off x="6996554" y="4170728"/>
                <a:ext cx="165600" cy="3564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6DFC6657-95C8-4F0E-995E-C142A71D461B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987554" y="4161728"/>
                  <a:ext cx="18324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350" name="Ink 349">
                <a:extLst>
                  <a:ext uri="{FF2B5EF4-FFF2-40B4-BE49-F238E27FC236}">
                    <a16:creationId xmlns:a16="http://schemas.microsoft.com/office/drawing/2014/main" id="{5EE6517E-2C28-40E8-A51E-D0724CC5A31C}"/>
                  </a:ext>
                </a:extLst>
              </p14:cNvPr>
              <p14:cNvContentPartPr/>
              <p14:nvPr/>
            </p14:nvContentPartPr>
            <p14:xfrm>
              <a:off x="7468514" y="4335968"/>
              <a:ext cx="136080" cy="106560"/>
            </p14:xfrm>
          </p:contentPart>
        </mc:Choice>
        <mc:Fallback xmlns="">
          <p:pic>
            <p:nvPicPr>
              <p:cNvPr id="350" name="Ink 349">
                <a:extLst>
                  <a:ext uri="{FF2B5EF4-FFF2-40B4-BE49-F238E27FC236}">
                    <a16:creationId xmlns:a16="http://schemas.microsoft.com/office/drawing/2014/main" id="{5EE6517E-2C28-40E8-A51E-D0724CC5A31C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7459514" y="4326968"/>
                <a:ext cx="153720" cy="12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6" name="Group 355">
            <a:extLst>
              <a:ext uri="{FF2B5EF4-FFF2-40B4-BE49-F238E27FC236}">
                <a16:creationId xmlns:a16="http://schemas.microsoft.com/office/drawing/2014/main" id="{E42A61B6-B10D-4E3D-92BD-C730311D9CD3}"/>
              </a:ext>
            </a:extLst>
          </p:cNvPr>
          <p:cNvGrpSpPr/>
          <p:nvPr/>
        </p:nvGrpSpPr>
        <p:grpSpPr>
          <a:xfrm>
            <a:off x="7863434" y="4143008"/>
            <a:ext cx="342720" cy="429120"/>
            <a:chOff x="7863434" y="4143008"/>
            <a:chExt cx="342720" cy="42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BC811E4C-FA97-4228-AF91-D934B0025DDE}"/>
                    </a:ext>
                  </a:extLst>
                </p14:cNvPr>
                <p14:cNvContentPartPr/>
                <p14:nvPr/>
              </p14:nvContentPartPr>
              <p14:xfrm>
                <a:off x="7863434" y="4229768"/>
                <a:ext cx="159840" cy="25308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BC811E4C-FA97-4228-AF91-D934B0025DD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854794" y="4220768"/>
                  <a:ext cx="1774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933706C5-5AF8-45ED-A9C7-1F6C6744A96E}"/>
                    </a:ext>
                  </a:extLst>
                </p14:cNvPr>
                <p14:cNvContentPartPr/>
                <p14:nvPr/>
              </p14:nvContentPartPr>
              <p14:xfrm>
                <a:off x="7899074" y="4383128"/>
                <a:ext cx="147960" cy="1800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933706C5-5AF8-45ED-A9C7-1F6C6744A96E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890074" y="4374128"/>
                  <a:ext cx="1656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2D22DE86-A24C-4035-B4A7-89E550EF1C62}"/>
                    </a:ext>
                  </a:extLst>
                </p14:cNvPr>
                <p14:cNvContentPartPr/>
                <p14:nvPr/>
              </p14:nvContentPartPr>
              <p14:xfrm>
                <a:off x="8105354" y="4436048"/>
                <a:ext cx="41760" cy="1303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2D22DE86-A24C-4035-B4A7-89E550EF1C6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096714" y="4427048"/>
                  <a:ext cx="5940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0DB3DDDA-892D-4F4D-839F-40B5DA748E96}"/>
                    </a:ext>
                  </a:extLst>
                </p14:cNvPr>
                <p14:cNvContentPartPr/>
                <p14:nvPr/>
              </p14:nvContentPartPr>
              <p14:xfrm>
                <a:off x="8176274" y="4424168"/>
                <a:ext cx="29880" cy="14796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0DB3DDDA-892D-4F4D-839F-40B5DA748E9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167634" y="4415528"/>
                  <a:ext cx="475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E13201B9-7ED0-4E07-807A-CEA7C57F7D50}"/>
                    </a:ext>
                  </a:extLst>
                </p14:cNvPr>
                <p14:cNvContentPartPr/>
                <p14:nvPr/>
              </p14:nvContentPartPr>
              <p14:xfrm>
                <a:off x="7910954" y="4143008"/>
                <a:ext cx="141120" cy="1008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E13201B9-7ED0-4E07-807A-CEA7C57F7D5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901954" y="4134368"/>
                  <a:ext cx="158760" cy="2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0C0008C4-B344-44D8-B1AB-A6CE7F1E60FF}"/>
              </a:ext>
            </a:extLst>
          </p:cNvPr>
          <p:cNvGrpSpPr/>
          <p:nvPr/>
        </p:nvGrpSpPr>
        <p:grpSpPr>
          <a:xfrm>
            <a:off x="6713234" y="4730888"/>
            <a:ext cx="661320" cy="553320"/>
            <a:chOff x="6713234" y="4730888"/>
            <a:chExt cx="661320" cy="55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FD4DA8D9-AE6C-4A82-A526-EA19F9FFF319}"/>
                    </a:ext>
                  </a:extLst>
                </p14:cNvPr>
                <p14:cNvContentPartPr/>
                <p14:nvPr/>
              </p14:nvContentPartPr>
              <p14:xfrm>
                <a:off x="6967034" y="4730888"/>
                <a:ext cx="147600" cy="2599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FD4DA8D9-AE6C-4A82-A526-EA19F9FFF31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958394" y="4722248"/>
                  <a:ext cx="165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12347E63-E964-4040-90B1-2DB9FA49E1A3}"/>
                    </a:ext>
                  </a:extLst>
                </p14:cNvPr>
                <p14:cNvContentPartPr/>
                <p14:nvPr/>
              </p14:nvContentPartPr>
              <p14:xfrm>
                <a:off x="6772274" y="5097008"/>
                <a:ext cx="6120" cy="1303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12347E63-E964-4040-90B1-2DB9FA49E1A3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763634" y="5088008"/>
                  <a:ext cx="237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B8AABFC6-946D-4995-9D97-5CC8B1E8F400}"/>
                    </a:ext>
                  </a:extLst>
                </p14:cNvPr>
                <p14:cNvContentPartPr/>
                <p14:nvPr/>
              </p14:nvContentPartPr>
              <p14:xfrm>
                <a:off x="6713234" y="5244248"/>
                <a:ext cx="165600" cy="1800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B8AABFC6-946D-4995-9D97-5CC8B1E8F400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704594" y="5235608"/>
                  <a:ext cx="1832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FC1373C8-380A-4A28-BF03-DCF095E8F82C}"/>
                    </a:ext>
                  </a:extLst>
                </p14:cNvPr>
                <p14:cNvContentPartPr/>
                <p14:nvPr/>
              </p14:nvContentPartPr>
              <p14:xfrm>
                <a:off x="7037594" y="5073248"/>
                <a:ext cx="24120" cy="1713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FC1373C8-380A-4A28-BF03-DCF095E8F82C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028954" y="5064608"/>
                  <a:ext cx="417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6BCFE115-048C-4CE2-95DB-8BDF2C63FA72}"/>
                    </a:ext>
                  </a:extLst>
                </p14:cNvPr>
                <p14:cNvContentPartPr/>
                <p14:nvPr/>
              </p14:nvContentPartPr>
              <p14:xfrm>
                <a:off x="7002314" y="5155688"/>
                <a:ext cx="188640" cy="10764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6BCFE115-048C-4CE2-95DB-8BDF2C63FA7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993674" y="5146688"/>
                  <a:ext cx="2062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8C01F942-B478-4F2D-9DE3-6EA5DA690270}"/>
                    </a:ext>
                  </a:extLst>
                </p14:cNvPr>
                <p14:cNvContentPartPr/>
                <p14:nvPr/>
              </p14:nvContentPartPr>
              <p14:xfrm>
                <a:off x="7284914" y="5070008"/>
                <a:ext cx="89640" cy="21420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8C01F942-B478-4F2D-9DE3-6EA5DA69027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276274" y="5061008"/>
                  <a:ext cx="1072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F31C6AEC-6A60-42D2-AD4F-5D2D5AE12BEE}"/>
                    </a:ext>
                  </a:extLst>
                </p14:cNvPr>
                <p14:cNvContentPartPr/>
                <p14:nvPr/>
              </p14:nvContentPartPr>
              <p14:xfrm>
                <a:off x="7244234" y="5037968"/>
                <a:ext cx="112320" cy="1800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F31C6AEC-6A60-42D2-AD4F-5D2D5AE12BEE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235234" y="5028968"/>
                  <a:ext cx="129960" cy="3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367" name="Ink 366">
                <a:extLst>
                  <a:ext uri="{FF2B5EF4-FFF2-40B4-BE49-F238E27FC236}">
                    <a16:creationId xmlns:a16="http://schemas.microsoft.com/office/drawing/2014/main" id="{BC28F3BA-7873-4D5E-81CC-5443A845ACFC}"/>
                  </a:ext>
                </a:extLst>
              </p14:cNvPr>
              <p14:cNvContentPartPr/>
              <p14:nvPr/>
            </p14:nvContentPartPr>
            <p14:xfrm>
              <a:off x="4831514" y="4143368"/>
              <a:ext cx="12240" cy="10080"/>
            </p14:xfrm>
          </p:contentPart>
        </mc:Choice>
        <mc:Fallback xmlns="">
          <p:pic>
            <p:nvPicPr>
              <p:cNvPr id="367" name="Ink 366">
                <a:extLst>
                  <a:ext uri="{FF2B5EF4-FFF2-40B4-BE49-F238E27FC236}">
                    <a16:creationId xmlns:a16="http://schemas.microsoft.com/office/drawing/2014/main" id="{BC28F3BA-7873-4D5E-81CC-5443A845ACFC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4822514" y="4134728"/>
                <a:ext cx="2988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369" name="Ink 368">
                <a:extLst>
                  <a:ext uri="{FF2B5EF4-FFF2-40B4-BE49-F238E27FC236}">
                    <a16:creationId xmlns:a16="http://schemas.microsoft.com/office/drawing/2014/main" id="{711D87AA-DD0B-4265-979D-115D441E3C68}"/>
                  </a:ext>
                </a:extLst>
              </p14:cNvPr>
              <p14:cNvContentPartPr/>
              <p14:nvPr/>
            </p14:nvContentPartPr>
            <p14:xfrm>
              <a:off x="4726754" y="3840248"/>
              <a:ext cx="352800" cy="567000"/>
            </p14:xfrm>
          </p:contentPart>
        </mc:Choice>
        <mc:Fallback xmlns="">
          <p:pic>
            <p:nvPicPr>
              <p:cNvPr id="369" name="Ink 368">
                <a:extLst>
                  <a:ext uri="{FF2B5EF4-FFF2-40B4-BE49-F238E27FC236}">
                    <a16:creationId xmlns:a16="http://schemas.microsoft.com/office/drawing/2014/main" id="{711D87AA-DD0B-4265-979D-115D441E3C68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4718114" y="3831248"/>
                <a:ext cx="37044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EB1A7ECD-1AE5-492E-B3C0-97678CC661D4}"/>
                  </a:ext>
                </a:extLst>
              </p14:cNvPr>
              <p14:cNvContentPartPr/>
              <p14:nvPr/>
            </p14:nvContentPartPr>
            <p14:xfrm>
              <a:off x="7557074" y="5303288"/>
              <a:ext cx="47520" cy="4752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EB1A7ECD-1AE5-492E-B3C0-97678CC661D4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7548074" y="5294648"/>
                <a:ext cx="65160" cy="6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81" name="Group 380">
            <a:extLst>
              <a:ext uri="{FF2B5EF4-FFF2-40B4-BE49-F238E27FC236}">
                <a16:creationId xmlns:a16="http://schemas.microsoft.com/office/drawing/2014/main" id="{D30DFE63-8EC1-4D32-8859-A0B0E0472519}"/>
              </a:ext>
            </a:extLst>
          </p:cNvPr>
          <p:cNvGrpSpPr/>
          <p:nvPr/>
        </p:nvGrpSpPr>
        <p:grpSpPr>
          <a:xfrm>
            <a:off x="7812674" y="5002328"/>
            <a:ext cx="627480" cy="313200"/>
            <a:chOff x="7812674" y="5002328"/>
            <a:chExt cx="627480" cy="31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7F3E1E98-892B-4EEA-B503-2886CF4B40B6}"/>
                    </a:ext>
                  </a:extLst>
                </p14:cNvPr>
                <p14:cNvContentPartPr/>
                <p14:nvPr/>
              </p14:nvContentPartPr>
              <p14:xfrm>
                <a:off x="7812674" y="5061368"/>
                <a:ext cx="28080" cy="23040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7F3E1E98-892B-4EEA-B503-2886CF4B40B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803674" y="5052728"/>
                  <a:ext cx="457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90E8908E-3513-4EE6-9822-9DAA10EEAB3E}"/>
                    </a:ext>
                  </a:extLst>
                </p14:cNvPr>
                <p14:cNvContentPartPr/>
                <p14:nvPr/>
              </p14:nvContentPartPr>
              <p14:xfrm>
                <a:off x="7852994" y="5067488"/>
                <a:ext cx="34920" cy="2480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90E8908E-3513-4EE6-9822-9DAA10EEAB3E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7843994" y="5058488"/>
                  <a:ext cx="525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E3D8D73A-1B2C-4ADC-ADA9-A2D6376260ED}"/>
                    </a:ext>
                  </a:extLst>
                </p14:cNvPr>
                <p14:cNvContentPartPr/>
                <p14:nvPr/>
              </p14:nvContentPartPr>
              <p14:xfrm>
                <a:off x="8123354" y="5055608"/>
                <a:ext cx="35640" cy="18324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E3D8D73A-1B2C-4ADC-ADA9-A2D6376260ED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8114354" y="5046608"/>
                  <a:ext cx="532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260B6823-58D9-42E6-BA73-67288116D8C8}"/>
                    </a:ext>
                  </a:extLst>
                </p14:cNvPr>
                <p14:cNvContentPartPr/>
                <p14:nvPr/>
              </p14:nvContentPartPr>
              <p14:xfrm>
                <a:off x="8058194" y="5102408"/>
                <a:ext cx="204120" cy="7776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260B6823-58D9-42E6-BA73-67288116D8C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049554" y="5093768"/>
                  <a:ext cx="2217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56BCC76D-4ED9-4E61-8400-416E7A3605DF}"/>
                    </a:ext>
                  </a:extLst>
                </p14:cNvPr>
                <p14:cNvContentPartPr/>
                <p14:nvPr/>
              </p14:nvContentPartPr>
              <p14:xfrm>
                <a:off x="8376434" y="5055608"/>
                <a:ext cx="63720" cy="20736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56BCC76D-4ED9-4E61-8400-416E7A3605DF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367794" y="5046608"/>
                  <a:ext cx="8136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8165CD75-A6D1-43CD-9402-159E0C323C11}"/>
                    </a:ext>
                  </a:extLst>
                </p14:cNvPr>
                <p14:cNvContentPartPr/>
                <p14:nvPr/>
              </p14:nvContentPartPr>
              <p14:xfrm>
                <a:off x="8376794" y="5002328"/>
                <a:ext cx="53280" cy="1800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8165CD75-A6D1-43CD-9402-159E0C323C11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368154" y="4993688"/>
                  <a:ext cx="7092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D503DD4B-64E7-47C2-8910-C5BE63AC0144}"/>
              </a:ext>
            </a:extLst>
          </p:cNvPr>
          <p:cNvGrpSpPr/>
          <p:nvPr/>
        </p:nvGrpSpPr>
        <p:grpSpPr>
          <a:xfrm>
            <a:off x="1214954" y="1957808"/>
            <a:ext cx="4077360" cy="2620080"/>
            <a:chOff x="1214954" y="1957808"/>
            <a:chExt cx="4077360" cy="262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FEB53F65-8278-4378-AE5B-ABC8E12416B1}"/>
                    </a:ext>
                  </a:extLst>
                </p14:cNvPr>
                <p14:cNvContentPartPr/>
                <p14:nvPr/>
              </p14:nvContentPartPr>
              <p14:xfrm>
                <a:off x="2253194" y="2046728"/>
                <a:ext cx="322560" cy="2016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FEB53F65-8278-4378-AE5B-ABC8E12416B1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244554" y="2038088"/>
                  <a:ext cx="3402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90A93A24-18B9-4A4C-90C5-10EE003A0EE2}"/>
                    </a:ext>
                  </a:extLst>
                </p14:cNvPr>
                <p14:cNvContentPartPr/>
                <p14:nvPr/>
              </p14:nvContentPartPr>
              <p14:xfrm>
                <a:off x="2654594" y="2117648"/>
                <a:ext cx="6120" cy="475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90A93A24-18B9-4A4C-90C5-10EE003A0EE2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645594" y="2109008"/>
                  <a:ext cx="237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F8F4E278-6BAD-4F52-8F24-E5D57117AFF1}"/>
                    </a:ext>
                  </a:extLst>
                </p14:cNvPr>
                <p14:cNvContentPartPr/>
                <p14:nvPr/>
              </p14:nvContentPartPr>
              <p14:xfrm>
                <a:off x="2725154" y="2058248"/>
                <a:ext cx="325440" cy="25848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F8F4E278-6BAD-4F52-8F24-E5D57117AFF1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716514" y="2049248"/>
                  <a:ext cx="34308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15CB125A-1CCE-4BE6-85DD-FA1B9A121B4A}"/>
                    </a:ext>
                  </a:extLst>
                </p14:cNvPr>
                <p14:cNvContentPartPr/>
                <p14:nvPr/>
              </p14:nvContentPartPr>
              <p14:xfrm>
                <a:off x="2860874" y="2200448"/>
                <a:ext cx="112320" cy="122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15CB125A-1CCE-4BE6-85DD-FA1B9A121B4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852234" y="2191448"/>
                  <a:ext cx="129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182D1090-E22A-40D2-BD80-44D1764C88E6}"/>
                    </a:ext>
                  </a:extLst>
                </p14:cNvPr>
                <p14:cNvContentPartPr/>
                <p14:nvPr/>
              </p14:nvContentPartPr>
              <p14:xfrm>
                <a:off x="2884634" y="1993808"/>
                <a:ext cx="130320" cy="61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182D1090-E22A-40D2-BD80-44D1764C88E6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875634" y="1984808"/>
                  <a:ext cx="147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CE1E9C80-605E-4D36-AFA7-21CAA745F65C}"/>
                    </a:ext>
                  </a:extLst>
                </p14:cNvPr>
                <p14:cNvContentPartPr/>
                <p14:nvPr/>
              </p14:nvContentPartPr>
              <p14:xfrm>
                <a:off x="3250394" y="2058608"/>
                <a:ext cx="130320" cy="11232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CE1E9C80-605E-4D36-AFA7-21CAA745F65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241394" y="2049968"/>
                  <a:ext cx="1479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11114DD3-EF6F-49A0-9ABD-9513551FA1FE}"/>
                    </a:ext>
                  </a:extLst>
                </p14:cNvPr>
                <p14:cNvContentPartPr/>
                <p14:nvPr/>
              </p14:nvContentPartPr>
              <p14:xfrm>
                <a:off x="3616154" y="2105768"/>
                <a:ext cx="24120" cy="1224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11114DD3-EF6F-49A0-9ABD-9513551FA1F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607154" y="2097128"/>
                  <a:ext cx="41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CA54DB91-7CD0-49CE-A82C-620BF77C2B18}"/>
                    </a:ext>
                  </a:extLst>
                </p14:cNvPr>
                <p14:cNvContentPartPr/>
                <p14:nvPr/>
              </p14:nvContentPartPr>
              <p14:xfrm>
                <a:off x="3722354" y="2100008"/>
                <a:ext cx="147960" cy="2718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CA54DB91-7CD0-49CE-A82C-620BF77C2B18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713354" y="2091008"/>
                  <a:ext cx="1656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0B81411F-531C-4000-894E-8D27027ED820}"/>
                    </a:ext>
                  </a:extLst>
                </p14:cNvPr>
                <p14:cNvContentPartPr/>
                <p14:nvPr/>
              </p14:nvContentPartPr>
              <p14:xfrm>
                <a:off x="3858074" y="1999568"/>
                <a:ext cx="12240" cy="612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0B81411F-531C-4000-894E-8D27027ED820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3849074" y="1990928"/>
                  <a:ext cx="29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53B1DB46-733E-479D-86B0-C175E5E7A625}"/>
                    </a:ext>
                  </a:extLst>
                </p14:cNvPr>
                <p14:cNvContentPartPr/>
                <p14:nvPr/>
              </p14:nvContentPartPr>
              <p14:xfrm>
                <a:off x="3963914" y="2017208"/>
                <a:ext cx="154440" cy="1486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53B1DB46-733E-479D-86B0-C175E5E7A625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954914" y="2008568"/>
                  <a:ext cx="1720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C3613436-C8C3-4714-B481-B18EF98848DF}"/>
                    </a:ext>
                  </a:extLst>
                </p14:cNvPr>
                <p14:cNvContentPartPr/>
                <p14:nvPr/>
              </p14:nvContentPartPr>
              <p14:xfrm>
                <a:off x="4093874" y="2053928"/>
                <a:ext cx="236520" cy="2217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C3613436-C8C3-4714-B481-B18EF98848DF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085234" y="2044928"/>
                  <a:ext cx="2541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6462BB8B-1C7B-4856-AF08-A0CAA844B245}"/>
                    </a:ext>
                  </a:extLst>
                </p14:cNvPr>
                <p14:cNvContentPartPr/>
                <p14:nvPr/>
              </p14:nvContentPartPr>
              <p14:xfrm>
                <a:off x="4394834" y="1999568"/>
                <a:ext cx="130320" cy="2008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6462BB8B-1C7B-4856-AF08-A0CAA844B245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386194" y="1990928"/>
                  <a:ext cx="1479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814FD063-7C97-49D7-AF7C-AD9E921A23BB}"/>
                    </a:ext>
                  </a:extLst>
                </p14:cNvPr>
                <p14:cNvContentPartPr/>
                <p14:nvPr/>
              </p14:nvContentPartPr>
              <p14:xfrm>
                <a:off x="4406714" y="2117648"/>
                <a:ext cx="153720" cy="122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814FD063-7C97-49D7-AF7C-AD9E921A23BB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397714" y="2109008"/>
                  <a:ext cx="1713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BE01D1DF-FBC9-4CBA-86E3-694208747AB6}"/>
                    </a:ext>
                  </a:extLst>
                </p14:cNvPr>
                <p14:cNvContentPartPr/>
                <p14:nvPr/>
              </p14:nvContentPartPr>
              <p14:xfrm>
                <a:off x="4648634" y="1957808"/>
                <a:ext cx="218520" cy="2779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BE01D1DF-FBC9-4CBA-86E3-694208747AB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4639634" y="1949168"/>
                  <a:ext cx="2361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AD6DA554-1957-4FFF-9A8F-602975FA4B42}"/>
                    </a:ext>
                  </a:extLst>
                </p14:cNvPr>
                <p14:cNvContentPartPr/>
                <p14:nvPr/>
              </p14:nvContentPartPr>
              <p14:xfrm>
                <a:off x="4704074" y="2041328"/>
                <a:ext cx="145080" cy="11808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AD6DA554-1957-4FFF-9A8F-602975FA4B42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695074" y="2032328"/>
                  <a:ext cx="1627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246BB9F6-127F-4EF9-9104-1DA689891CEE}"/>
                    </a:ext>
                  </a:extLst>
                </p14:cNvPr>
                <p14:cNvContentPartPr/>
                <p14:nvPr/>
              </p14:nvContentPartPr>
              <p14:xfrm>
                <a:off x="4908194" y="2218088"/>
                <a:ext cx="124200" cy="7704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246BB9F6-127F-4EF9-9104-1DA689891CEE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4899194" y="2209088"/>
                  <a:ext cx="1418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486C7DB4-F079-4E72-832B-AAA7D5E28532}"/>
                    </a:ext>
                  </a:extLst>
                </p14:cNvPr>
                <p14:cNvContentPartPr/>
                <p14:nvPr/>
              </p14:nvContentPartPr>
              <p14:xfrm>
                <a:off x="2542634" y="2636768"/>
                <a:ext cx="312840" cy="3718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486C7DB4-F079-4E72-832B-AAA7D5E28532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2533994" y="2628128"/>
                  <a:ext cx="33048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A94AB019-14F5-41F7-8AB0-F7AF51C945D8}"/>
                    </a:ext>
                  </a:extLst>
                </p14:cNvPr>
                <p14:cNvContentPartPr/>
                <p14:nvPr/>
              </p14:nvContentPartPr>
              <p14:xfrm>
                <a:off x="2807954" y="2642888"/>
                <a:ext cx="287280" cy="41328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A94AB019-14F5-41F7-8AB0-F7AF51C945D8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798954" y="2633888"/>
                  <a:ext cx="3049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C061E384-0DC0-4286-9B95-A101935E7252}"/>
                    </a:ext>
                  </a:extLst>
                </p14:cNvPr>
                <p14:cNvContentPartPr/>
                <p14:nvPr/>
              </p14:nvContentPartPr>
              <p14:xfrm>
                <a:off x="2662514" y="2849168"/>
                <a:ext cx="270000" cy="4752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C061E384-0DC0-4286-9B95-A101935E725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653874" y="2840528"/>
                  <a:ext cx="28764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2DCA9B0E-73F1-4F45-9AA2-18D14561BFE7}"/>
                    </a:ext>
                  </a:extLst>
                </p14:cNvPr>
                <p14:cNvContentPartPr/>
                <p14:nvPr/>
              </p14:nvContentPartPr>
              <p14:xfrm>
                <a:off x="2692034" y="2548208"/>
                <a:ext cx="257760" cy="1800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2DCA9B0E-73F1-4F45-9AA2-18D14561BFE7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683394" y="2539568"/>
                  <a:ext cx="2754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4871079-E3CA-4410-A623-A19E0E1E3506}"/>
                    </a:ext>
                  </a:extLst>
                </p14:cNvPr>
                <p14:cNvContentPartPr/>
                <p14:nvPr/>
              </p14:nvContentPartPr>
              <p14:xfrm>
                <a:off x="2341754" y="2861048"/>
                <a:ext cx="29880" cy="360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4871079-E3CA-4410-A623-A19E0E1E3506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333114" y="2852048"/>
                  <a:ext cx="475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0A7FB2B-93B9-4B27-A492-45D62C38DE59}"/>
                    </a:ext>
                  </a:extLst>
                </p14:cNvPr>
                <p14:cNvContentPartPr/>
                <p14:nvPr/>
              </p14:nvContentPartPr>
              <p14:xfrm>
                <a:off x="1875914" y="2648648"/>
                <a:ext cx="189000" cy="3016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0A7FB2B-93B9-4B27-A492-45D62C38DE59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866914" y="2639648"/>
                  <a:ext cx="20664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625CFBC-7395-4BF8-856D-C1D931C19ADA}"/>
                    </a:ext>
                  </a:extLst>
                </p14:cNvPr>
                <p14:cNvContentPartPr/>
                <p14:nvPr/>
              </p14:nvContentPartPr>
              <p14:xfrm>
                <a:off x="1923074" y="2518688"/>
                <a:ext cx="277560" cy="302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625CFBC-7395-4BF8-856D-C1D931C19ADA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914074" y="2510048"/>
                  <a:ext cx="2952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0871A86-95C3-4B7B-813D-DAEBBDFF20F5}"/>
                    </a:ext>
                  </a:extLst>
                </p14:cNvPr>
                <p14:cNvContentPartPr/>
                <p14:nvPr/>
              </p14:nvContentPartPr>
              <p14:xfrm>
                <a:off x="3421394" y="2760608"/>
                <a:ext cx="159480" cy="180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0871A86-95C3-4B7B-813D-DAEBBDFF20F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412754" y="2751968"/>
                  <a:ext cx="177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1FAA4A0-F588-4E8A-812E-381FDE9DA1E8}"/>
                    </a:ext>
                  </a:extLst>
                </p14:cNvPr>
                <p14:cNvContentPartPr/>
                <p14:nvPr/>
              </p14:nvContentPartPr>
              <p14:xfrm>
                <a:off x="3421394" y="2866808"/>
                <a:ext cx="153720" cy="100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1FAA4A0-F588-4E8A-812E-381FDE9DA1E8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3412754" y="2858168"/>
                  <a:ext cx="1713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826AE67-F1F8-4053-850C-173BD202038A}"/>
                    </a:ext>
                  </a:extLst>
                </p14:cNvPr>
                <p14:cNvContentPartPr/>
                <p14:nvPr/>
              </p14:nvContentPartPr>
              <p14:xfrm>
                <a:off x="3898754" y="2719208"/>
                <a:ext cx="213480" cy="213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826AE67-F1F8-4053-850C-173BD202038A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3889754" y="2710568"/>
                  <a:ext cx="2311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9E40730-AF11-4420-BF26-81A1AD3A598C}"/>
                    </a:ext>
                  </a:extLst>
                </p14:cNvPr>
                <p14:cNvContentPartPr/>
                <p14:nvPr/>
              </p14:nvContentPartPr>
              <p14:xfrm>
                <a:off x="1887434" y="3167768"/>
                <a:ext cx="1209960" cy="122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9E40730-AF11-4420-BF26-81A1AD3A598C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878794" y="3158768"/>
                  <a:ext cx="1227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6E651F6-BF90-449A-836C-D09FFDBFEE8C}"/>
                    </a:ext>
                  </a:extLst>
                </p14:cNvPr>
                <p14:cNvContentPartPr/>
                <p14:nvPr/>
              </p14:nvContentPartPr>
              <p14:xfrm>
                <a:off x="2182634" y="3122408"/>
                <a:ext cx="2065320" cy="1047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6E651F6-BF90-449A-836C-D09FFDBFEE8C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173634" y="3113768"/>
                  <a:ext cx="20829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2ADDEBE-58D8-41C6-A98B-AAFBE5DBC1F8}"/>
                    </a:ext>
                  </a:extLst>
                </p14:cNvPr>
                <p14:cNvContentPartPr/>
                <p14:nvPr/>
              </p14:nvContentPartPr>
              <p14:xfrm>
                <a:off x="1717514" y="3486368"/>
                <a:ext cx="424080" cy="2721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2ADDEBE-58D8-41C6-A98B-AAFBE5DBC1F8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708874" y="3477368"/>
                  <a:ext cx="4417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1929FAE-C1EB-4107-8FD5-58EA3AB3D213}"/>
                    </a:ext>
                  </a:extLst>
                </p14:cNvPr>
                <p14:cNvContentPartPr/>
                <p14:nvPr/>
              </p14:nvContentPartPr>
              <p14:xfrm>
                <a:off x="2341754" y="3551168"/>
                <a:ext cx="124200" cy="1360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1929FAE-C1EB-4107-8FD5-58EA3AB3D213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2333114" y="3542528"/>
                  <a:ext cx="1418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F700B2BD-2FE7-481B-AD8C-2DC6FF0B26FC}"/>
                    </a:ext>
                  </a:extLst>
                </p14:cNvPr>
                <p14:cNvContentPartPr/>
                <p14:nvPr/>
              </p14:nvContentPartPr>
              <p14:xfrm>
                <a:off x="2200634" y="3574928"/>
                <a:ext cx="324360" cy="203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F700B2BD-2FE7-481B-AD8C-2DC6FF0B26FC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2191994" y="3566288"/>
                  <a:ext cx="3420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1373D0A-FA09-4126-AF1A-704E51DE232C}"/>
                    </a:ext>
                  </a:extLst>
                </p14:cNvPr>
                <p14:cNvContentPartPr/>
                <p14:nvPr/>
              </p14:nvContentPartPr>
              <p14:xfrm>
                <a:off x="2660354" y="3521648"/>
                <a:ext cx="277560" cy="2797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1373D0A-FA09-4126-AF1A-704E51DE232C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2651714" y="3513008"/>
                  <a:ext cx="29520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E9BD3A9-A2E3-4A5F-A082-B3D85EA4ED90}"/>
                    </a:ext>
                  </a:extLst>
                </p14:cNvPr>
                <p14:cNvContentPartPr/>
                <p14:nvPr/>
              </p14:nvContentPartPr>
              <p14:xfrm>
                <a:off x="2713634" y="3669248"/>
                <a:ext cx="124200" cy="24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E9BD3A9-A2E3-4A5F-A082-B3D85EA4ED90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2704634" y="3660248"/>
                  <a:ext cx="1418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6C099F9-E80D-4951-AC12-154DF17F386F}"/>
                    </a:ext>
                  </a:extLst>
                </p14:cNvPr>
                <p14:cNvContentPartPr/>
                <p14:nvPr/>
              </p14:nvContentPartPr>
              <p14:xfrm>
                <a:off x="2766554" y="3427328"/>
                <a:ext cx="124200" cy="241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6C099F9-E80D-4951-AC12-154DF17F386F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2757914" y="3418688"/>
                  <a:ext cx="1418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8367503-E02D-48FA-9F18-C06FE49C8519}"/>
                    </a:ext>
                  </a:extLst>
                </p14:cNvPr>
                <p14:cNvContentPartPr/>
                <p14:nvPr/>
              </p14:nvContentPartPr>
              <p14:xfrm>
                <a:off x="3279914" y="3592568"/>
                <a:ext cx="118440" cy="61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8367503-E02D-48FA-9F18-C06FE49C8519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270914" y="3583568"/>
                  <a:ext cx="1360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96B479E-B476-483C-AD4A-A1EC278E6DC9}"/>
                    </a:ext>
                  </a:extLst>
                </p14:cNvPr>
                <p14:cNvContentPartPr/>
                <p14:nvPr/>
              </p14:nvContentPartPr>
              <p14:xfrm>
                <a:off x="3315194" y="3645488"/>
                <a:ext cx="124200" cy="12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96B479E-B476-483C-AD4A-A1EC278E6DC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306554" y="3636848"/>
                  <a:ext cx="141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5D67C0D-A068-4F90-B1DE-C2FB8231F71A}"/>
                    </a:ext>
                  </a:extLst>
                </p14:cNvPr>
                <p14:cNvContentPartPr/>
                <p14:nvPr/>
              </p14:nvContentPartPr>
              <p14:xfrm>
                <a:off x="3450914" y="3539288"/>
                <a:ext cx="283680" cy="300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5D67C0D-A068-4F90-B1DE-C2FB8231F71A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441914" y="3530648"/>
                  <a:ext cx="3013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6C1E170-0664-4D3B-89C5-42D3670EF08E}"/>
                    </a:ext>
                  </a:extLst>
                </p14:cNvPr>
                <p14:cNvContentPartPr/>
                <p14:nvPr/>
              </p14:nvContentPartPr>
              <p14:xfrm>
                <a:off x="3883634" y="3434168"/>
                <a:ext cx="33840" cy="2178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6C1E170-0664-4D3B-89C5-42D3670EF08E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874634" y="3425528"/>
                  <a:ext cx="514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05B20A8-C756-473C-83B4-CB6014BFD332}"/>
                    </a:ext>
                  </a:extLst>
                </p14:cNvPr>
                <p14:cNvContentPartPr/>
                <p14:nvPr/>
              </p14:nvContentPartPr>
              <p14:xfrm>
                <a:off x="4064354" y="3421568"/>
                <a:ext cx="53280" cy="2538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05B20A8-C756-473C-83B4-CB6014BFD332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4055714" y="3412928"/>
                  <a:ext cx="709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028224A-15D7-480A-806F-4EF2FB13BE5F}"/>
                    </a:ext>
                  </a:extLst>
                </p14:cNvPr>
                <p14:cNvContentPartPr/>
                <p14:nvPr/>
              </p14:nvContentPartPr>
              <p14:xfrm>
                <a:off x="3893354" y="3557288"/>
                <a:ext cx="183240" cy="356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028224A-15D7-480A-806F-4EF2FB13BE5F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884714" y="3548288"/>
                  <a:ext cx="2008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156AB18D-7E19-437C-AF73-0FB02601D3E9}"/>
                    </a:ext>
                  </a:extLst>
                </p14:cNvPr>
                <p14:cNvContentPartPr/>
                <p14:nvPr/>
              </p14:nvContentPartPr>
              <p14:xfrm>
                <a:off x="3987314" y="3291608"/>
                <a:ext cx="165960" cy="475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156AB18D-7E19-437C-AF73-0FB02601D3E9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978314" y="3282968"/>
                  <a:ext cx="1836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0D8B79F3-7522-4822-A3FF-C21D8681707B}"/>
                    </a:ext>
                  </a:extLst>
                </p14:cNvPr>
                <p14:cNvContentPartPr/>
                <p14:nvPr/>
              </p14:nvContentPartPr>
              <p14:xfrm>
                <a:off x="1893914" y="4194128"/>
                <a:ext cx="165240" cy="30132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0D8B79F3-7522-4822-A3FF-C21D8681707B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1884914" y="4185488"/>
                  <a:ext cx="1828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6949A8B5-0CEB-41FA-AD61-7AD3C0AD7C4C}"/>
                    </a:ext>
                  </a:extLst>
                </p14:cNvPr>
                <p14:cNvContentPartPr/>
                <p14:nvPr/>
              </p14:nvContentPartPr>
              <p14:xfrm>
                <a:off x="1952594" y="4146968"/>
                <a:ext cx="165600" cy="180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6949A8B5-0CEB-41FA-AD61-7AD3C0AD7C4C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1943594" y="4138328"/>
                  <a:ext cx="1832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18F3B10C-7985-4022-B16F-367C1ADBAC2A}"/>
                    </a:ext>
                  </a:extLst>
                </p14:cNvPr>
                <p14:cNvContentPartPr/>
                <p14:nvPr/>
              </p14:nvContentPartPr>
              <p14:xfrm>
                <a:off x="2353634" y="4335968"/>
                <a:ext cx="106560" cy="1242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18F3B10C-7985-4022-B16F-367C1ADBAC2A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2344634" y="4326968"/>
                  <a:ext cx="1242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5C5123E5-F89E-41D0-97E7-BFCDC57EC152}"/>
                    </a:ext>
                  </a:extLst>
                </p14:cNvPr>
                <p14:cNvContentPartPr/>
                <p14:nvPr/>
              </p14:nvContentPartPr>
              <p14:xfrm>
                <a:off x="2349674" y="4329848"/>
                <a:ext cx="140040" cy="13392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5C5123E5-F89E-41D0-97E7-BFCDC57EC152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2341034" y="4321208"/>
                  <a:ext cx="1576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EF54EDD6-20C4-4838-BDF4-4CA7EC031475}"/>
                    </a:ext>
                  </a:extLst>
                </p14:cNvPr>
                <p14:cNvContentPartPr/>
                <p14:nvPr/>
              </p14:nvContentPartPr>
              <p14:xfrm>
                <a:off x="2683394" y="4235888"/>
                <a:ext cx="254520" cy="25956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EF54EDD6-20C4-4838-BDF4-4CA7EC031475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2674754" y="4226888"/>
                  <a:ext cx="2721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864DA0D9-F810-4DCB-A05A-2F70C60C64EC}"/>
                    </a:ext>
                  </a:extLst>
                </p14:cNvPr>
                <p14:cNvContentPartPr/>
                <p14:nvPr/>
              </p14:nvContentPartPr>
              <p14:xfrm>
                <a:off x="2748914" y="4383128"/>
                <a:ext cx="106560" cy="612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864DA0D9-F810-4DCB-A05A-2F70C60C64EC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740274" y="4374128"/>
                  <a:ext cx="1242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60151568-6D2F-47C8-A8C1-0BC91C0ECF1E}"/>
                    </a:ext>
                  </a:extLst>
                </p14:cNvPr>
                <p14:cNvContentPartPr/>
                <p14:nvPr/>
              </p14:nvContentPartPr>
              <p14:xfrm>
                <a:off x="2825594" y="4146968"/>
                <a:ext cx="88920" cy="61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60151568-6D2F-47C8-A8C1-0BC91C0ECF1E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2816954" y="4138328"/>
                  <a:ext cx="106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D799FE0F-B18D-4ECD-90D8-1E8601CC2375}"/>
                    </a:ext>
                  </a:extLst>
                </p14:cNvPr>
                <p14:cNvContentPartPr/>
                <p14:nvPr/>
              </p14:nvContentPartPr>
              <p14:xfrm>
                <a:off x="3332834" y="4312208"/>
                <a:ext cx="88920" cy="122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D799FE0F-B18D-4ECD-90D8-1E8601CC2375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3324194" y="4303568"/>
                  <a:ext cx="106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5146E8B6-F5CE-4673-84BA-76FDA8796ADD}"/>
                    </a:ext>
                  </a:extLst>
                </p14:cNvPr>
                <p14:cNvContentPartPr/>
                <p14:nvPr/>
              </p14:nvContentPartPr>
              <p14:xfrm>
                <a:off x="3338954" y="4359368"/>
                <a:ext cx="88920" cy="180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5146E8B6-F5CE-4673-84BA-76FDA8796ADD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3329954" y="4350728"/>
                  <a:ext cx="1065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90E31E5D-186D-4F47-9595-6A83C7BBFB8E}"/>
                    </a:ext>
                  </a:extLst>
                </p14:cNvPr>
                <p14:cNvContentPartPr/>
                <p14:nvPr/>
              </p14:nvContentPartPr>
              <p14:xfrm>
                <a:off x="3487274" y="4270808"/>
                <a:ext cx="335520" cy="30708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90E31E5D-186D-4F47-9595-6A83C7BBFB8E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3478634" y="4262168"/>
                  <a:ext cx="3531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BB071833-DDB1-4D78-887F-255A287AE08A}"/>
                    </a:ext>
                  </a:extLst>
                </p14:cNvPr>
                <p14:cNvContentPartPr/>
                <p14:nvPr/>
              </p14:nvContentPartPr>
              <p14:xfrm>
                <a:off x="3910994" y="4188368"/>
                <a:ext cx="47520" cy="22464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BB071833-DDB1-4D78-887F-255A287AE08A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902354" y="4179368"/>
                  <a:ext cx="651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9E8DD6F7-F686-4249-AC0E-6B691BEADE82}"/>
                    </a:ext>
                  </a:extLst>
                </p14:cNvPr>
                <p14:cNvContentPartPr/>
                <p14:nvPr/>
              </p14:nvContentPartPr>
              <p14:xfrm>
                <a:off x="3893354" y="4146968"/>
                <a:ext cx="254160" cy="28944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9E8DD6F7-F686-4249-AC0E-6B691BEADE82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3884714" y="4138328"/>
                  <a:ext cx="2718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14F2C5C8-D763-4677-B1B5-353782652600}"/>
                    </a:ext>
                  </a:extLst>
                </p14:cNvPr>
                <p14:cNvContentPartPr/>
                <p14:nvPr/>
              </p14:nvContentPartPr>
              <p14:xfrm>
                <a:off x="3946634" y="4099808"/>
                <a:ext cx="124200" cy="61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14F2C5C8-D763-4677-B1B5-353782652600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3937634" y="4091168"/>
                  <a:ext cx="1418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90499E6-6275-47B2-BE29-7B2710316267}"/>
                    </a:ext>
                  </a:extLst>
                </p14:cNvPr>
                <p14:cNvContentPartPr/>
                <p14:nvPr/>
              </p14:nvContentPartPr>
              <p14:xfrm>
                <a:off x="4972994" y="4005488"/>
                <a:ext cx="289440" cy="1598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90499E6-6275-47B2-BE29-7B2710316267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4963994" y="3996488"/>
                  <a:ext cx="3070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CB44120-E732-4B02-A74A-DD02C4A5CF1F}"/>
                    </a:ext>
                  </a:extLst>
                </p14:cNvPr>
                <p14:cNvContentPartPr/>
                <p14:nvPr/>
              </p14:nvContentPartPr>
              <p14:xfrm>
                <a:off x="5123114" y="4240928"/>
                <a:ext cx="103680" cy="75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CB44120-E732-4B02-A74A-DD02C4A5CF1F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5114474" y="4232288"/>
                  <a:ext cx="12132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8AAEDA7-F4B3-4DF2-A83F-655D107456C5}"/>
                    </a:ext>
                  </a:extLst>
                </p14:cNvPr>
                <p14:cNvContentPartPr/>
                <p14:nvPr/>
              </p14:nvContentPartPr>
              <p14:xfrm>
                <a:off x="4984874" y="4094048"/>
                <a:ext cx="35640" cy="18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8AAEDA7-F4B3-4DF2-A83F-655D107456C5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4975874" y="4085048"/>
                  <a:ext cx="532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66734CE-10B3-4904-9104-270EA8EBD1CF}"/>
                    </a:ext>
                  </a:extLst>
                </p14:cNvPr>
                <p14:cNvContentPartPr/>
                <p14:nvPr/>
              </p14:nvContentPartPr>
              <p14:xfrm>
                <a:off x="4972994" y="4111688"/>
                <a:ext cx="24120" cy="12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66734CE-10B3-4904-9104-270EA8EBD1CF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4963994" y="4102688"/>
                  <a:ext cx="41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2EA7408-47E0-4F66-ACA0-E15B3D8370D5}"/>
                    </a:ext>
                  </a:extLst>
                </p14:cNvPr>
                <p14:cNvContentPartPr/>
                <p14:nvPr/>
              </p14:nvContentPartPr>
              <p14:xfrm>
                <a:off x="4978754" y="4117448"/>
                <a:ext cx="360" cy="61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2EA7408-47E0-4F66-ACA0-E15B3D8370D5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4970114" y="4108808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3EAEB95-DE2F-4D7B-9A80-F37226CEB9B3}"/>
                    </a:ext>
                  </a:extLst>
                </p14:cNvPr>
                <p14:cNvContentPartPr/>
                <p14:nvPr/>
              </p14:nvContentPartPr>
              <p14:xfrm>
                <a:off x="4961114" y="3521648"/>
                <a:ext cx="142200" cy="601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3EAEB95-DE2F-4D7B-9A80-F37226CEB9B3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4952474" y="3513008"/>
                  <a:ext cx="159840" cy="61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68332C5-2CBF-44B2-B574-29CC93B44174}"/>
                    </a:ext>
                  </a:extLst>
                </p14:cNvPr>
                <p14:cNvContentPartPr/>
                <p14:nvPr/>
              </p14:nvContentPartPr>
              <p14:xfrm>
                <a:off x="5049674" y="3273968"/>
                <a:ext cx="189360" cy="165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68332C5-2CBF-44B2-B574-29CC93B44174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5040674" y="3264968"/>
                  <a:ext cx="2070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A0382C3-C6CF-4DBC-BD6C-7A996795CE8F}"/>
                    </a:ext>
                  </a:extLst>
                </p14:cNvPr>
                <p14:cNvContentPartPr/>
                <p14:nvPr/>
              </p14:nvContentPartPr>
              <p14:xfrm>
                <a:off x="5105114" y="3397808"/>
                <a:ext cx="80640" cy="12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A0382C3-C6CF-4DBC-BD6C-7A996795CE8F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5096114" y="3388808"/>
                  <a:ext cx="982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1C7FA02-7148-4D35-97A5-15FC63508805}"/>
                    </a:ext>
                  </a:extLst>
                </p14:cNvPr>
                <p14:cNvContentPartPr/>
                <p14:nvPr/>
              </p14:nvContentPartPr>
              <p14:xfrm>
                <a:off x="5175674" y="3202688"/>
                <a:ext cx="116640" cy="126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1C7FA02-7148-4D35-97A5-15FC63508805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5166674" y="3193688"/>
                  <a:ext cx="1342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57ADE3E-1473-4BD6-9B54-CAAE532D93C8}"/>
                    </a:ext>
                  </a:extLst>
                </p14:cNvPr>
                <p14:cNvContentPartPr/>
                <p14:nvPr/>
              </p14:nvContentPartPr>
              <p14:xfrm>
                <a:off x="5067314" y="3633968"/>
                <a:ext cx="24120" cy="122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57ADE3E-1473-4BD6-9B54-CAAE532D93C8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5058674" y="3624968"/>
                  <a:ext cx="41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D5B2804-4ED0-4ECF-B58A-743C6EA4A153}"/>
                    </a:ext>
                  </a:extLst>
                </p14:cNvPr>
                <p14:cNvContentPartPr/>
                <p14:nvPr/>
              </p14:nvContentPartPr>
              <p14:xfrm>
                <a:off x="5102594" y="3681128"/>
                <a:ext cx="18000" cy="889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D5B2804-4ED0-4ECF-B58A-743C6EA4A153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5093954" y="3672128"/>
                  <a:ext cx="356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54830A0-35C7-4AD7-9D11-97D860C2D60A}"/>
                    </a:ext>
                  </a:extLst>
                </p14:cNvPr>
                <p14:cNvContentPartPr/>
                <p14:nvPr/>
              </p14:nvContentPartPr>
              <p14:xfrm>
                <a:off x="5138234" y="3840248"/>
                <a:ext cx="106560" cy="946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54830A0-35C7-4AD7-9D11-97D860C2D60A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5129234" y="3831608"/>
                  <a:ext cx="1242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B7B856EE-8E9B-418D-A04B-F3E238B92835}"/>
                    </a:ext>
                  </a:extLst>
                </p14:cNvPr>
                <p14:cNvContentPartPr/>
                <p14:nvPr/>
              </p14:nvContentPartPr>
              <p14:xfrm>
                <a:off x="5256314" y="3946448"/>
                <a:ext cx="18000" cy="24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B7B856EE-8E9B-418D-A04B-F3E238B92835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247314" y="3937808"/>
                  <a:ext cx="35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E7CA142-94F8-4091-ACF4-8BF72163AEF0}"/>
                    </a:ext>
                  </a:extLst>
                </p14:cNvPr>
                <p14:cNvContentPartPr/>
                <p14:nvPr/>
              </p14:nvContentPartPr>
              <p14:xfrm>
                <a:off x="4748714" y="2713448"/>
                <a:ext cx="29880" cy="532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E7CA142-94F8-4091-ACF4-8BF72163AEF0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4740074" y="2704808"/>
                  <a:ext cx="4752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AE28161-9835-415E-889E-875E72565C2E}"/>
                    </a:ext>
                  </a:extLst>
                </p14:cNvPr>
                <p14:cNvContentPartPr/>
                <p14:nvPr/>
              </p14:nvContentPartPr>
              <p14:xfrm>
                <a:off x="4772474" y="2849168"/>
                <a:ext cx="41760" cy="71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AE28161-9835-415E-889E-875E72565C2E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4763474" y="2840528"/>
                  <a:ext cx="594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21B6015-AD16-4BCA-84BD-5A1DA75BB219}"/>
                    </a:ext>
                  </a:extLst>
                </p14:cNvPr>
                <p14:cNvContentPartPr/>
                <p14:nvPr/>
              </p14:nvContentPartPr>
              <p14:xfrm>
                <a:off x="4825394" y="2961128"/>
                <a:ext cx="88920" cy="2422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21B6015-AD16-4BCA-84BD-5A1DA75BB219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4816754" y="2952488"/>
                  <a:ext cx="1065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58C5862-5A83-4BDF-83E7-5250A6BF3BAA}"/>
                    </a:ext>
                  </a:extLst>
                </p14:cNvPr>
                <p14:cNvContentPartPr/>
                <p14:nvPr/>
              </p14:nvContentPartPr>
              <p14:xfrm>
                <a:off x="4937714" y="3333008"/>
                <a:ext cx="59400" cy="94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58C5862-5A83-4BDF-83E7-5250A6BF3BAA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4928714" y="3324008"/>
                  <a:ext cx="770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3A03FC5-0F20-40D8-B197-33B633F68830}"/>
                    </a:ext>
                  </a:extLst>
                </p14:cNvPr>
                <p14:cNvContentPartPr/>
                <p14:nvPr/>
              </p14:nvContentPartPr>
              <p14:xfrm>
                <a:off x="5032034" y="3480608"/>
                <a:ext cx="53280" cy="171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3A03FC5-0F20-40D8-B197-33B633F68830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5023394" y="3471608"/>
                  <a:ext cx="709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FCE8CE9-BB67-482B-9EEA-5FC3E3502C6E}"/>
                    </a:ext>
                  </a:extLst>
                </p14:cNvPr>
                <p14:cNvContentPartPr/>
                <p14:nvPr/>
              </p14:nvContentPartPr>
              <p14:xfrm>
                <a:off x="4860674" y="3167768"/>
                <a:ext cx="71640" cy="9561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FCE8CE9-BB67-482B-9EEA-5FC3E3502C6E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4852034" y="3159128"/>
                  <a:ext cx="89280" cy="9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5193638-7805-40FC-A3B7-3FED2EBF9269}"/>
                    </a:ext>
                  </a:extLst>
                </p14:cNvPr>
                <p14:cNvContentPartPr/>
                <p14:nvPr/>
              </p14:nvContentPartPr>
              <p14:xfrm>
                <a:off x="4831154" y="3179648"/>
                <a:ext cx="47880" cy="831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5193638-7805-40FC-A3B7-3FED2EBF9269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4822514" y="3170648"/>
                  <a:ext cx="655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D2CAE64-0687-4268-A6D5-A97BEE4E4B22}"/>
                    </a:ext>
                  </a:extLst>
                </p14:cNvPr>
                <p14:cNvContentPartPr/>
                <p14:nvPr/>
              </p14:nvContentPartPr>
              <p14:xfrm>
                <a:off x="4790114" y="2851328"/>
                <a:ext cx="95040" cy="12236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D2CAE64-0687-4268-A6D5-A97BEE4E4B22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4781114" y="2842328"/>
                  <a:ext cx="112680" cy="12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A2AF189-DBB8-4979-AC99-7F422673B884}"/>
                    </a:ext>
                  </a:extLst>
                </p14:cNvPr>
                <p14:cNvContentPartPr/>
                <p14:nvPr/>
              </p14:nvContentPartPr>
              <p14:xfrm>
                <a:off x="4732874" y="2890568"/>
                <a:ext cx="81360" cy="47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A2AF189-DBB8-4979-AC99-7F422673B884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4723874" y="2881568"/>
                  <a:ext cx="9900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66223A4-1E89-4775-8FD4-0A34A95992D8}"/>
                    </a:ext>
                  </a:extLst>
                </p14:cNvPr>
                <p14:cNvContentPartPr/>
                <p14:nvPr/>
              </p14:nvContentPartPr>
              <p14:xfrm>
                <a:off x="4961114" y="3881648"/>
                <a:ext cx="118800" cy="200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66223A4-1E89-4775-8FD4-0A34A95992D8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4952474" y="3872648"/>
                  <a:ext cx="1364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E5E8862-DA2B-48E1-B7F0-2AA84CDA6560}"/>
                    </a:ext>
                  </a:extLst>
                </p14:cNvPr>
                <p14:cNvContentPartPr/>
                <p14:nvPr/>
              </p14:nvContentPartPr>
              <p14:xfrm>
                <a:off x="5061554" y="3828368"/>
                <a:ext cx="53280" cy="12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E5E8862-DA2B-48E1-B7F0-2AA84CDA6560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5052554" y="3819728"/>
                  <a:ext cx="70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5BB8DFFC-306F-4EA5-8015-E5936476EA88}"/>
                    </a:ext>
                  </a:extLst>
                </p14:cNvPr>
                <p14:cNvContentPartPr/>
                <p14:nvPr/>
              </p14:nvContentPartPr>
              <p14:xfrm>
                <a:off x="4931594" y="4001888"/>
                <a:ext cx="289440" cy="1339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5BB8DFFC-306F-4EA5-8015-E5936476EA88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4922954" y="3992888"/>
                  <a:ext cx="3070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ECC80587-6C91-4217-9531-4FC9D743593F}"/>
                    </a:ext>
                  </a:extLst>
                </p14:cNvPr>
                <p14:cNvContentPartPr/>
                <p14:nvPr/>
              </p14:nvContentPartPr>
              <p14:xfrm>
                <a:off x="5084954" y="3970208"/>
                <a:ext cx="177480" cy="8640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ECC80587-6C91-4217-9531-4FC9D743593F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5076314" y="3961208"/>
                  <a:ext cx="1951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6333624F-9DA8-4C04-BECB-F69137CA0E61}"/>
                    </a:ext>
                  </a:extLst>
                </p14:cNvPr>
                <p14:cNvContentPartPr/>
                <p14:nvPr/>
              </p14:nvContentPartPr>
              <p14:xfrm>
                <a:off x="1214954" y="2046368"/>
                <a:ext cx="679320" cy="165312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6333624F-9DA8-4C04-BECB-F69137CA0E61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1205954" y="2037368"/>
                  <a:ext cx="696960" cy="167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089CBC56-2C6E-4715-A9D1-BEC8391D9939}"/>
                    </a:ext>
                  </a:extLst>
                </p14:cNvPr>
                <p14:cNvContentPartPr/>
                <p14:nvPr/>
              </p14:nvContentPartPr>
              <p14:xfrm>
                <a:off x="1456874" y="3574928"/>
                <a:ext cx="165960" cy="18108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089CBC56-2C6E-4715-A9D1-BEC8391D9939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447874" y="3565928"/>
                  <a:ext cx="1836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D89D58DB-F644-471F-92D4-CE344E130C2A}"/>
                    </a:ext>
                  </a:extLst>
                </p14:cNvPr>
                <p14:cNvContentPartPr/>
                <p14:nvPr/>
              </p14:nvContentPartPr>
              <p14:xfrm>
                <a:off x="1627874" y="2046728"/>
                <a:ext cx="127800" cy="17748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D89D58DB-F644-471F-92D4-CE344E130C2A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618874" y="2038088"/>
                  <a:ext cx="145440" cy="19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8B383915-3014-4729-B268-24ED6171B6A2}"/>
              </a:ext>
            </a:extLst>
          </p:cNvPr>
          <p:cNvGrpSpPr/>
          <p:nvPr/>
        </p:nvGrpSpPr>
        <p:grpSpPr>
          <a:xfrm>
            <a:off x="692954" y="2781488"/>
            <a:ext cx="941040" cy="215640"/>
            <a:chOff x="692954" y="2781488"/>
            <a:chExt cx="941040" cy="21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6ACDFBE7-AF74-4068-B0B4-0E97DA4CD6BB}"/>
                    </a:ext>
                  </a:extLst>
                </p14:cNvPr>
                <p14:cNvContentPartPr/>
                <p14:nvPr/>
              </p14:nvContentPartPr>
              <p14:xfrm>
                <a:off x="692954" y="2884088"/>
                <a:ext cx="886320" cy="187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6ACDFBE7-AF74-4068-B0B4-0E97DA4CD6BB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683954" y="2875448"/>
                  <a:ext cx="9039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BF3D64C4-2F60-4933-A238-897FBCADC9D3}"/>
                    </a:ext>
                  </a:extLst>
                </p14:cNvPr>
                <p14:cNvContentPartPr/>
                <p14:nvPr/>
              </p14:nvContentPartPr>
              <p14:xfrm>
                <a:off x="1463354" y="2781488"/>
                <a:ext cx="170640" cy="21564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BF3D64C4-2F60-4933-A238-897FBCADC9D3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1454354" y="2772488"/>
                  <a:ext cx="18828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361A07F2-C55F-4D20-BC8D-AED48C6B0E69}"/>
              </a:ext>
            </a:extLst>
          </p:cNvPr>
          <p:cNvGrpSpPr/>
          <p:nvPr/>
        </p:nvGrpSpPr>
        <p:grpSpPr>
          <a:xfrm>
            <a:off x="631034" y="4276568"/>
            <a:ext cx="849600" cy="207000"/>
            <a:chOff x="631034" y="4276568"/>
            <a:chExt cx="849600" cy="20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F49602C5-34AB-4A56-B114-72EC2F7797F7}"/>
                    </a:ext>
                  </a:extLst>
                </p14:cNvPr>
                <p14:cNvContentPartPr/>
                <p14:nvPr/>
              </p14:nvContentPartPr>
              <p14:xfrm>
                <a:off x="631034" y="4353248"/>
                <a:ext cx="820440" cy="1836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F49602C5-34AB-4A56-B114-72EC2F7797F7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622394" y="4344608"/>
                  <a:ext cx="838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D2B214C7-54A7-441C-9ACD-A4DA2C610DD4}"/>
                    </a:ext>
                  </a:extLst>
                </p14:cNvPr>
                <p14:cNvContentPartPr/>
                <p14:nvPr/>
              </p14:nvContentPartPr>
              <p14:xfrm>
                <a:off x="1321514" y="4276568"/>
                <a:ext cx="159120" cy="20700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D2B214C7-54A7-441C-9ACD-A4DA2C610DD4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1312874" y="4267928"/>
                  <a:ext cx="176760" cy="22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393" name="Ink 392">
                <a:extLst>
                  <a:ext uri="{FF2B5EF4-FFF2-40B4-BE49-F238E27FC236}">
                    <a16:creationId xmlns:a16="http://schemas.microsoft.com/office/drawing/2014/main" id="{F96333B0-7EA9-4AA5-AEBC-E1D281831590}"/>
                  </a:ext>
                </a:extLst>
              </p14:cNvPr>
              <p14:cNvContentPartPr/>
              <p14:nvPr/>
            </p14:nvContentPartPr>
            <p14:xfrm>
              <a:off x="347714" y="414848"/>
              <a:ext cx="395640" cy="258120"/>
            </p14:xfrm>
          </p:contentPart>
        </mc:Choice>
        <mc:Fallback xmlns="">
          <p:pic>
            <p:nvPicPr>
              <p:cNvPr id="393" name="Ink 392">
                <a:extLst>
                  <a:ext uri="{FF2B5EF4-FFF2-40B4-BE49-F238E27FC236}">
                    <a16:creationId xmlns:a16="http://schemas.microsoft.com/office/drawing/2014/main" id="{F96333B0-7EA9-4AA5-AEBC-E1D281831590}"/>
                  </a:ext>
                </a:extLst>
              </p:cNvPr>
              <p:cNvPicPr/>
              <p:nvPr/>
            </p:nvPicPr>
            <p:blipFill>
              <a:blip r:embed="rId400"/>
              <a:stretch>
                <a:fillRect/>
              </a:stretch>
            </p:blipFill>
            <p:spPr>
              <a:xfrm>
                <a:off x="339074" y="405848"/>
                <a:ext cx="413280" cy="27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6" name="Group 395">
            <a:extLst>
              <a:ext uri="{FF2B5EF4-FFF2-40B4-BE49-F238E27FC236}">
                <a16:creationId xmlns:a16="http://schemas.microsoft.com/office/drawing/2014/main" id="{4DF667D8-4785-4BD0-9EEC-AB691B06150B}"/>
              </a:ext>
            </a:extLst>
          </p:cNvPr>
          <p:cNvGrpSpPr/>
          <p:nvPr/>
        </p:nvGrpSpPr>
        <p:grpSpPr>
          <a:xfrm>
            <a:off x="418634" y="1026488"/>
            <a:ext cx="325440" cy="200880"/>
            <a:chOff x="418634" y="1026488"/>
            <a:chExt cx="3254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C689FC97-80A5-463A-A6AB-1FB62731787A}"/>
                    </a:ext>
                  </a:extLst>
                </p14:cNvPr>
                <p14:cNvContentPartPr/>
                <p14:nvPr/>
              </p14:nvContentPartPr>
              <p14:xfrm>
                <a:off x="418634" y="1079408"/>
                <a:ext cx="301320" cy="5148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C689FC97-80A5-463A-A6AB-1FB62731787A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409994" y="1070408"/>
                  <a:ext cx="31896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5610F02F-DC28-4218-B264-953E87C7C29E}"/>
                    </a:ext>
                  </a:extLst>
                </p14:cNvPr>
                <p14:cNvContentPartPr/>
                <p14:nvPr/>
              </p14:nvContentPartPr>
              <p14:xfrm>
                <a:off x="620234" y="1026488"/>
                <a:ext cx="123840" cy="20088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5610F02F-DC28-4218-B264-953E87C7C29E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611594" y="1017488"/>
                  <a:ext cx="14148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F48F5FE9-84AB-4247-884F-D99A152D27D9}"/>
              </a:ext>
            </a:extLst>
          </p:cNvPr>
          <p:cNvGrpSpPr/>
          <p:nvPr/>
        </p:nvGrpSpPr>
        <p:grpSpPr>
          <a:xfrm>
            <a:off x="5834474" y="1793288"/>
            <a:ext cx="1150560" cy="785160"/>
            <a:chOff x="5834474" y="1793288"/>
            <a:chExt cx="1150560" cy="78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C15AFD78-7EFA-4987-B0DB-73CCF06CCFDA}"/>
                    </a:ext>
                  </a:extLst>
                </p14:cNvPr>
                <p14:cNvContentPartPr/>
                <p14:nvPr/>
              </p14:nvContentPartPr>
              <p14:xfrm>
                <a:off x="5834474" y="1793288"/>
                <a:ext cx="241920" cy="2185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C15AFD78-7EFA-4987-B0DB-73CCF06CCFDA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5825834" y="1784288"/>
                  <a:ext cx="2595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CEF452B3-A358-4FEA-8432-DEF2C35EB6D6}"/>
                    </a:ext>
                  </a:extLst>
                </p14:cNvPr>
                <p14:cNvContentPartPr/>
                <p14:nvPr/>
              </p14:nvContentPartPr>
              <p14:xfrm>
                <a:off x="6094034" y="1916768"/>
                <a:ext cx="103680" cy="7200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CEF452B3-A358-4FEA-8432-DEF2C35EB6D6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6085394" y="1908128"/>
                  <a:ext cx="12132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C86215F0-7357-4765-95D9-97269AE75595}"/>
                    </a:ext>
                  </a:extLst>
                </p14:cNvPr>
                <p14:cNvContentPartPr/>
                <p14:nvPr/>
              </p14:nvContentPartPr>
              <p14:xfrm>
                <a:off x="6299954" y="1881848"/>
                <a:ext cx="248760" cy="1004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C86215F0-7357-4765-95D9-97269AE75595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6291314" y="1873208"/>
                  <a:ext cx="2664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191F41B3-3AAA-4C31-A116-CCCA5FA14068}"/>
                    </a:ext>
                  </a:extLst>
                </p14:cNvPr>
                <p14:cNvContentPartPr/>
                <p14:nvPr/>
              </p14:nvContentPartPr>
              <p14:xfrm>
                <a:off x="6636554" y="1870328"/>
                <a:ext cx="124200" cy="1008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191F41B3-3AAA-4C31-A116-CCCA5FA14068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6627554" y="1861328"/>
                  <a:ext cx="141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E1ABFB31-A905-4CB5-B181-2422D749527F}"/>
                    </a:ext>
                  </a:extLst>
                </p14:cNvPr>
                <p14:cNvContentPartPr/>
                <p14:nvPr/>
              </p14:nvContentPartPr>
              <p14:xfrm>
                <a:off x="6825194" y="1845128"/>
                <a:ext cx="159840" cy="29628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E1ABFB31-A905-4CB5-B181-2422D749527F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6816194" y="1836488"/>
                  <a:ext cx="17748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92D1FF72-7FEE-4A9A-801E-68F90A421C11}"/>
                    </a:ext>
                  </a:extLst>
                </p14:cNvPr>
                <p14:cNvContentPartPr/>
                <p14:nvPr/>
              </p14:nvContentPartPr>
              <p14:xfrm>
                <a:off x="5919434" y="2205848"/>
                <a:ext cx="227880" cy="2347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92D1FF72-7FEE-4A9A-801E-68F90A421C11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5910794" y="2197208"/>
                  <a:ext cx="2455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2E563A98-23BB-4EE9-B21D-096A9DB9C7CC}"/>
                    </a:ext>
                  </a:extLst>
                </p14:cNvPr>
                <p14:cNvContentPartPr/>
                <p14:nvPr/>
              </p14:nvContentPartPr>
              <p14:xfrm>
                <a:off x="6235874" y="2271368"/>
                <a:ext cx="678600" cy="3070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2E563A98-23BB-4EE9-B21D-096A9DB9C7CC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6226874" y="2262368"/>
                  <a:ext cx="69624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7DB79692-BB23-41CE-A5C5-6915B0FE195D}"/>
                    </a:ext>
                  </a:extLst>
                </p14:cNvPr>
                <p14:cNvContentPartPr/>
                <p14:nvPr/>
              </p14:nvContentPartPr>
              <p14:xfrm>
                <a:off x="6028874" y="2288648"/>
                <a:ext cx="180720" cy="7704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7DB79692-BB23-41CE-A5C5-6915B0FE195D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6019874" y="2280008"/>
                  <a:ext cx="19836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F43A5715-B29D-4B36-9E9D-E928D1DC262A}"/>
              </a:ext>
            </a:extLst>
          </p:cNvPr>
          <p:cNvGrpSpPr/>
          <p:nvPr/>
        </p:nvGrpSpPr>
        <p:grpSpPr>
          <a:xfrm>
            <a:off x="1085354" y="4784168"/>
            <a:ext cx="3197880" cy="1339560"/>
            <a:chOff x="1085354" y="4784168"/>
            <a:chExt cx="3197880" cy="13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37871A35-5A4C-49E4-9A82-256927B72C12}"/>
                    </a:ext>
                  </a:extLst>
                </p14:cNvPr>
                <p14:cNvContentPartPr/>
                <p14:nvPr/>
              </p14:nvContentPartPr>
              <p14:xfrm>
                <a:off x="2614274" y="4915928"/>
                <a:ext cx="258840" cy="28656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37871A35-5A4C-49E4-9A82-256927B72C12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2605274" y="4907288"/>
                  <a:ext cx="2764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81DDDCED-AFB0-4D36-8FAF-7F929939F2C6}"/>
                    </a:ext>
                  </a:extLst>
                </p14:cNvPr>
                <p14:cNvContentPartPr/>
                <p14:nvPr/>
              </p14:nvContentPartPr>
              <p14:xfrm>
                <a:off x="3016394" y="4860848"/>
                <a:ext cx="39600" cy="23004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81DDDCED-AFB0-4D36-8FAF-7F929939F2C6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3007394" y="4852208"/>
                  <a:ext cx="572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F1179EE0-46E5-49C9-873E-23CE9D4868CA}"/>
                    </a:ext>
                  </a:extLst>
                </p14:cNvPr>
                <p14:cNvContentPartPr/>
                <p14:nvPr/>
              </p14:nvContentPartPr>
              <p14:xfrm>
                <a:off x="3161834" y="4848968"/>
                <a:ext cx="36360" cy="24228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F1179EE0-46E5-49C9-873E-23CE9D4868CA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3152834" y="4839968"/>
                  <a:ext cx="540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ABC8D12A-470E-4B7D-8536-2434C4D64567}"/>
                    </a:ext>
                  </a:extLst>
                </p14:cNvPr>
                <p14:cNvContentPartPr/>
                <p14:nvPr/>
              </p14:nvContentPartPr>
              <p14:xfrm>
                <a:off x="3020354" y="4784168"/>
                <a:ext cx="182160" cy="21852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ABC8D12A-470E-4B7D-8536-2434C4D64567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3011354" y="4775528"/>
                  <a:ext cx="1998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1E4C8FC3-9D2E-4D13-8EAE-E7CD71437298}"/>
                    </a:ext>
                  </a:extLst>
                </p14:cNvPr>
                <p14:cNvContentPartPr/>
                <p14:nvPr/>
              </p14:nvContentPartPr>
              <p14:xfrm>
                <a:off x="1138274" y="4878488"/>
                <a:ext cx="413280" cy="2134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1E4C8FC3-9D2E-4D13-8EAE-E7CD71437298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1129634" y="4869848"/>
                  <a:ext cx="4309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58DE0E34-ADE6-42C5-B4D8-3F37A89B0F43}"/>
                    </a:ext>
                  </a:extLst>
                </p14:cNvPr>
                <p14:cNvContentPartPr/>
                <p14:nvPr/>
              </p14:nvContentPartPr>
              <p14:xfrm>
                <a:off x="1669274" y="4943648"/>
                <a:ext cx="94680" cy="14580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58DE0E34-ADE6-42C5-B4D8-3F37A89B0F43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1660274" y="4934648"/>
                  <a:ext cx="1123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D9BBB0E6-BF57-4738-BE6C-A3AE265DEB6E}"/>
                    </a:ext>
                  </a:extLst>
                </p14:cNvPr>
                <p14:cNvContentPartPr/>
                <p14:nvPr/>
              </p14:nvContentPartPr>
              <p14:xfrm>
                <a:off x="1664594" y="4949408"/>
                <a:ext cx="141120" cy="1418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D9BBB0E6-BF57-4738-BE6C-A3AE265DEB6E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1655594" y="4940408"/>
                  <a:ext cx="1587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0D7AB46C-C5CA-4C7B-8C29-403BB165DC5A}"/>
                    </a:ext>
                  </a:extLst>
                </p14:cNvPr>
                <p14:cNvContentPartPr/>
                <p14:nvPr/>
              </p14:nvContentPartPr>
              <p14:xfrm>
                <a:off x="1910834" y="4866968"/>
                <a:ext cx="243000" cy="26568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0D7AB46C-C5CA-4C7B-8C29-403BB165DC5A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1902194" y="4857968"/>
                  <a:ext cx="2606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B3AA52F0-5ECB-4C6C-9FAA-1789247A1743}"/>
                    </a:ext>
                  </a:extLst>
                </p14:cNvPr>
                <p14:cNvContentPartPr/>
                <p14:nvPr/>
              </p14:nvContentPartPr>
              <p14:xfrm>
                <a:off x="1958354" y="5020328"/>
                <a:ext cx="118440" cy="2412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B3AA52F0-5ECB-4C6C-9FAA-1789247A1743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1949714" y="5011328"/>
                  <a:ext cx="136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9E4A3A6D-99C3-4EDD-8424-6B85EA626855}"/>
                    </a:ext>
                  </a:extLst>
                </p14:cNvPr>
                <p14:cNvContentPartPr/>
                <p14:nvPr/>
              </p14:nvContentPartPr>
              <p14:xfrm>
                <a:off x="1964474" y="4831328"/>
                <a:ext cx="501840" cy="10656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9E4A3A6D-99C3-4EDD-8424-6B85EA626855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1955474" y="4822688"/>
                  <a:ext cx="5194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5F52C07F-F279-4F01-BC06-6278F340CB00}"/>
                    </a:ext>
                  </a:extLst>
                </p14:cNvPr>
                <p14:cNvContentPartPr/>
                <p14:nvPr/>
              </p14:nvContentPartPr>
              <p14:xfrm>
                <a:off x="2365514" y="5020328"/>
                <a:ext cx="59400" cy="61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5F52C07F-F279-4F01-BC06-6278F340CB00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2356514" y="5011328"/>
                  <a:ext cx="77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02800A86-19A6-4301-AAC2-D207F0956593}"/>
                    </a:ext>
                  </a:extLst>
                </p14:cNvPr>
                <p14:cNvContentPartPr/>
                <p14:nvPr/>
              </p14:nvContentPartPr>
              <p14:xfrm>
                <a:off x="1185434" y="4883888"/>
                <a:ext cx="342360" cy="289800"/>
              </p14:xfrm>
            </p:contentPart>
          </mc:Choice>
          <mc:Fallback xmlns=""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02800A86-19A6-4301-AAC2-D207F0956593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1176794" y="4875248"/>
                  <a:ext cx="3600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79369D42-A7B8-4BC7-97BC-A46B4A5F2165}"/>
                    </a:ext>
                  </a:extLst>
                </p14:cNvPr>
                <p14:cNvContentPartPr/>
                <p14:nvPr/>
              </p14:nvContentPartPr>
              <p14:xfrm>
                <a:off x="1570994" y="5382488"/>
                <a:ext cx="334800" cy="26892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79369D42-A7B8-4BC7-97BC-A46B4A5F2165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1561994" y="5373848"/>
                  <a:ext cx="3524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313001D7-2CB5-47DD-8EBF-591ACE3D9CC5}"/>
                    </a:ext>
                  </a:extLst>
                </p14:cNvPr>
                <p14:cNvContentPartPr/>
                <p14:nvPr/>
              </p14:nvContentPartPr>
              <p14:xfrm>
                <a:off x="1645874" y="5533328"/>
                <a:ext cx="218520" cy="2988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313001D7-2CB5-47DD-8EBF-591ACE3D9CC5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1636874" y="5524688"/>
                  <a:ext cx="2361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62A9E321-021E-4630-B184-9D9C119D34FB}"/>
                    </a:ext>
                  </a:extLst>
                </p14:cNvPr>
                <p14:cNvContentPartPr/>
                <p14:nvPr/>
              </p14:nvContentPartPr>
              <p14:xfrm>
                <a:off x="1681154" y="5279888"/>
                <a:ext cx="389880" cy="6516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62A9E321-021E-4630-B184-9D9C119D34FB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1672154" y="5270888"/>
                  <a:ext cx="407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6058EBC3-7D61-4358-B01F-D1D2E89B86E4}"/>
                    </a:ext>
                  </a:extLst>
                </p14:cNvPr>
                <p14:cNvContentPartPr/>
                <p14:nvPr/>
              </p14:nvContentPartPr>
              <p14:xfrm>
                <a:off x="2200274" y="5462768"/>
                <a:ext cx="65160" cy="36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6058EBC3-7D61-4358-B01F-D1D2E89B86E4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2191634" y="5453768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53302E03-7520-487B-BE7E-323BACC7AFC1}"/>
                    </a:ext>
                  </a:extLst>
                </p14:cNvPr>
                <p14:cNvContentPartPr/>
                <p14:nvPr/>
              </p14:nvContentPartPr>
              <p14:xfrm>
                <a:off x="2200274" y="5539448"/>
                <a:ext cx="136080" cy="6120"/>
              </p14:xfrm>
            </p:contentPart>
          </mc:Choice>
          <mc:Fallback xmlns=""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53302E03-7520-487B-BE7E-323BACC7AFC1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2191634" y="5530448"/>
                  <a:ext cx="153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D195C66B-12AC-4135-A89E-9B7E6BEBAA8F}"/>
                    </a:ext>
                  </a:extLst>
                </p14:cNvPr>
                <p14:cNvContentPartPr/>
                <p14:nvPr/>
              </p14:nvContentPartPr>
              <p14:xfrm>
                <a:off x="2707514" y="5339648"/>
                <a:ext cx="260280" cy="21204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D195C66B-12AC-4135-A89E-9B7E6BEBAA8F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2698874" y="5330648"/>
                  <a:ext cx="2779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83F5956E-4CBC-410A-AFFF-C9451675A90C}"/>
                    </a:ext>
                  </a:extLst>
                </p14:cNvPr>
                <p14:cNvContentPartPr/>
                <p14:nvPr/>
              </p14:nvContentPartPr>
              <p14:xfrm>
                <a:off x="2790314" y="5468528"/>
                <a:ext cx="100800" cy="24120"/>
              </p14:xfrm>
            </p:contentPart>
          </mc:Choice>
          <mc:Fallback xmlns=""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83F5956E-4CBC-410A-AFFF-C9451675A90C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2781314" y="5459528"/>
                  <a:ext cx="118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D6F6BB50-5EDC-4B44-A9BB-B4F45C54CF4F}"/>
                    </a:ext>
                  </a:extLst>
                </p14:cNvPr>
                <p14:cNvContentPartPr/>
                <p14:nvPr/>
              </p14:nvContentPartPr>
              <p14:xfrm>
                <a:off x="2766554" y="5297528"/>
                <a:ext cx="195120" cy="1224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D6F6BB50-5EDC-4B44-A9BB-B4F45C54CF4F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2757914" y="5288528"/>
                  <a:ext cx="212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DF35629E-8294-4A97-8681-3D19657691E0}"/>
                    </a:ext>
                  </a:extLst>
                </p14:cNvPr>
                <p14:cNvContentPartPr/>
                <p14:nvPr/>
              </p14:nvContentPartPr>
              <p14:xfrm>
                <a:off x="3126554" y="5480408"/>
                <a:ext cx="106560" cy="12240"/>
              </p14:xfrm>
            </p:contentPart>
          </mc:Choice>
          <mc:Fallback xmlns=""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DF35629E-8294-4A97-8681-3D19657691E0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3117554" y="5471408"/>
                  <a:ext cx="1242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C6E4B580-DD70-49C7-A78D-2977386BF38A}"/>
                    </a:ext>
                  </a:extLst>
                </p14:cNvPr>
                <p14:cNvContentPartPr/>
                <p14:nvPr/>
              </p14:nvContentPartPr>
              <p14:xfrm>
                <a:off x="3364514" y="5309048"/>
                <a:ext cx="192960" cy="25416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C6E4B580-DD70-49C7-A78D-2977386BF38A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3355874" y="5300408"/>
                  <a:ext cx="2106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B1D3FD05-21D3-4141-B186-C52FB6F2A60E}"/>
                    </a:ext>
                  </a:extLst>
                </p14:cNvPr>
                <p14:cNvContentPartPr/>
                <p14:nvPr/>
              </p14:nvContentPartPr>
              <p14:xfrm>
                <a:off x="3724154" y="5326688"/>
                <a:ext cx="185040" cy="15372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B1D3FD05-21D3-4141-B186-C52FB6F2A60E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3715514" y="5318048"/>
                  <a:ext cx="2026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7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CB5B756F-1EE0-418D-AC2C-6E9B715BF64A}"/>
                    </a:ext>
                  </a:extLst>
                </p14:cNvPr>
                <p14:cNvContentPartPr/>
                <p14:nvPr/>
              </p14:nvContentPartPr>
              <p14:xfrm>
                <a:off x="3822434" y="5214728"/>
                <a:ext cx="18000" cy="36036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CB5B756F-1EE0-418D-AC2C-6E9B715BF64A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3813794" y="5206088"/>
                  <a:ext cx="3564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728E6205-16EB-49B7-9D82-3493C5F1FF65}"/>
                    </a:ext>
                  </a:extLst>
                </p14:cNvPr>
                <p14:cNvContentPartPr/>
                <p14:nvPr/>
              </p14:nvContentPartPr>
              <p14:xfrm>
                <a:off x="1085354" y="5910608"/>
                <a:ext cx="289800" cy="13608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728E6205-16EB-49B7-9D82-3493C5F1FF65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1076354" y="5901968"/>
                  <a:ext cx="3074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827B514F-7C2F-4C6D-A104-EDC2788F661A}"/>
                    </a:ext>
                  </a:extLst>
                </p14:cNvPr>
                <p14:cNvContentPartPr/>
                <p14:nvPr/>
              </p14:nvContentPartPr>
              <p14:xfrm>
                <a:off x="1397834" y="5899088"/>
                <a:ext cx="141840" cy="11844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827B514F-7C2F-4C6D-A104-EDC2788F661A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1389194" y="5890448"/>
                  <a:ext cx="1594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FDF5559E-E2D5-4F81-B806-EA39CE4CDD7F}"/>
                    </a:ext>
                  </a:extLst>
                </p14:cNvPr>
                <p14:cNvContentPartPr/>
                <p14:nvPr/>
              </p14:nvContentPartPr>
              <p14:xfrm>
                <a:off x="1462994" y="5940488"/>
                <a:ext cx="147960" cy="118440"/>
              </p14:xfrm>
            </p:contentPart>
          </mc:Choice>
          <mc:Fallback xmlns=""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FDF5559E-E2D5-4F81-B806-EA39CE4CDD7F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1453994" y="5931488"/>
                  <a:ext cx="1656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457D0EA6-4E06-43D1-A8D5-398AAF4D0420}"/>
                    </a:ext>
                  </a:extLst>
                </p14:cNvPr>
                <p14:cNvContentPartPr/>
                <p14:nvPr/>
              </p14:nvContentPartPr>
              <p14:xfrm>
                <a:off x="1663154" y="5885048"/>
                <a:ext cx="154440" cy="23868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457D0EA6-4E06-43D1-A8D5-398AAF4D0420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1654154" y="5876048"/>
                  <a:ext cx="1720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A59D38A3-AF29-4089-ADDE-20F05131109F}"/>
                    </a:ext>
                  </a:extLst>
                </p14:cNvPr>
                <p14:cNvContentPartPr/>
                <p14:nvPr/>
              </p14:nvContentPartPr>
              <p14:xfrm>
                <a:off x="1675394" y="5869568"/>
                <a:ext cx="141840" cy="29880"/>
              </p14:xfrm>
            </p:contentPart>
          </mc:Choice>
          <mc:Fallback xmlns=""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A59D38A3-AF29-4089-ADDE-20F05131109F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1666394" y="5860928"/>
                  <a:ext cx="1594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9EC57BBE-C855-4634-A543-D1DD851E95ED}"/>
                    </a:ext>
                  </a:extLst>
                </p14:cNvPr>
                <p14:cNvContentPartPr/>
                <p14:nvPr/>
              </p14:nvContentPartPr>
              <p14:xfrm>
                <a:off x="1934954" y="5799008"/>
                <a:ext cx="12240" cy="71280"/>
              </p14:xfrm>
            </p:contentPart>
          </mc:Choice>
          <mc:Fallback xmlns=""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9EC57BBE-C855-4634-A543-D1DD851E95ED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1925954" y="5790008"/>
                  <a:ext cx="298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6367D784-5F1A-4843-9052-88000DC8D33A}"/>
                    </a:ext>
                  </a:extLst>
                </p14:cNvPr>
                <p14:cNvContentPartPr/>
                <p14:nvPr/>
              </p14:nvContentPartPr>
              <p14:xfrm>
                <a:off x="2135474" y="5999528"/>
                <a:ext cx="77040" cy="4752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6367D784-5F1A-4843-9052-88000DC8D33A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2126474" y="5990528"/>
                  <a:ext cx="946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D9A59C8B-2082-431A-A0B2-A238F157CC96}"/>
                    </a:ext>
                  </a:extLst>
                </p14:cNvPr>
                <p14:cNvContentPartPr/>
                <p14:nvPr/>
              </p14:nvContentPartPr>
              <p14:xfrm>
                <a:off x="2514194" y="5887208"/>
                <a:ext cx="211320" cy="19512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D9A59C8B-2082-431A-A0B2-A238F157CC96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2505554" y="5878568"/>
                  <a:ext cx="2289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DBCA9775-A415-42FD-B791-E1CAC3B04334}"/>
                    </a:ext>
                  </a:extLst>
                </p14:cNvPr>
                <p14:cNvContentPartPr/>
                <p14:nvPr/>
              </p14:nvContentPartPr>
              <p14:xfrm>
                <a:off x="2790314" y="5893328"/>
                <a:ext cx="106560" cy="10656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DBCA9775-A415-42FD-B791-E1CAC3B04334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2781314" y="5884328"/>
                  <a:ext cx="1242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6A26661E-A2D1-4C98-9782-67ED91042F16}"/>
                    </a:ext>
                  </a:extLst>
                </p14:cNvPr>
                <p14:cNvContentPartPr/>
                <p14:nvPr/>
              </p14:nvContentPartPr>
              <p14:xfrm>
                <a:off x="2778434" y="5899088"/>
                <a:ext cx="141840" cy="13032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6A26661E-A2D1-4C98-9782-67ED91042F16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2769434" y="5890448"/>
                  <a:ext cx="1594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CAB687E7-BF09-4D8F-A908-FF026265491D}"/>
                    </a:ext>
                  </a:extLst>
                </p14:cNvPr>
                <p14:cNvContentPartPr/>
                <p14:nvPr/>
              </p14:nvContentPartPr>
              <p14:xfrm>
                <a:off x="3067154" y="5828528"/>
                <a:ext cx="166320" cy="22464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CAB687E7-BF09-4D8F-A908-FF026265491D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3058154" y="5819528"/>
                  <a:ext cx="1839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AC68B750-6A11-41AC-BC2E-8440C1782C12}"/>
                    </a:ext>
                  </a:extLst>
                </p14:cNvPr>
                <p14:cNvContentPartPr/>
                <p14:nvPr/>
              </p14:nvContentPartPr>
              <p14:xfrm>
                <a:off x="3102794" y="5987648"/>
                <a:ext cx="100800" cy="6120"/>
              </p14:xfrm>
            </p:contentPart>
          </mc:Choice>
          <mc:Fallback xmlns=""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AC68B750-6A11-41AC-BC2E-8440C1782C12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3094154" y="5979008"/>
                  <a:ext cx="118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3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0462EEFA-2306-48DC-8D9D-18642D539F24}"/>
                    </a:ext>
                  </a:extLst>
                </p14:cNvPr>
                <p14:cNvContentPartPr/>
                <p14:nvPr/>
              </p14:nvContentPartPr>
              <p14:xfrm>
                <a:off x="3114674" y="5787128"/>
                <a:ext cx="159480" cy="1224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0462EEFA-2306-48DC-8D9D-18642D539F24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3106034" y="5778128"/>
                  <a:ext cx="177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5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793E5CEF-D487-459E-8FBB-269F8BD8E9F9}"/>
                    </a:ext>
                  </a:extLst>
                </p14:cNvPr>
                <p14:cNvContentPartPr/>
                <p14:nvPr/>
              </p14:nvContentPartPr>
              <p14:xfrm>
                <a:off x="3352634" y="5580488"/>
                <a:ext cx="646920" cy="12816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793E5CEF-D487-459E-8FBB-269F8BD8E9F9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3343634" y="5571848"/>
                  <a:ext cx="6645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7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94702AB5-CAAC-4D0D-B9F3-B44892D8E9F6}"/>
                    </a:ext>
                  </a:extLst>
                </p14:cNvPr>
                <p14:cNvContentPartPr/>
                <p14:nvPr/>
              </p14:nvContentPartPr>
              <p14:xfrm>
                <a:off x="3586634" y="5916008"/>
                <a:ext cx="124200" cy="3096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94702AB5-CAAC-4D0D-B9F3-B44892D8E9F6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3577634" y="5907008"/>
                  <a:ext cx="1418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9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4204F1E2-F882-4FFD-BA7B-9E48A1F018C3}"/>
                    </a:ext>
                  </a:extLst>
                </p14:cNvPr>
                <p14:cNvContentPartPr/>
                <p14:nvPr/>
              </p14:nvContentPartPr>
              <p14:xfrm>
                <a:off x="3580874" y="5999528"/>
                <a:ext cx="124200" cy="612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4204F1E2-F882-4FFD-BA7B-9E48A1F018C3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3571874" y="5990528"/>
                  <a:ext cx="1418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1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298D5418-40FA-4563-99AE-EA43C8AC127D}"/>
                    </a:ext>
                  </a:extLst>
                </p14:cNvPr>
                <p14:cNvContentPartPr/>
                <p14:nvPr/>
              </p14:nvContentPartPr>
              <p14:xfrm>
                <a:off x="3751874" y="5847968"/>
                <a:ext cx="259920" cy="25200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298D5418-40FA-4563-99AE-EA43C8AC127D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3742874" y="5839328"/>
                  <a:ext cx="2775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3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1700489B-2208-4721-8294-1B3875619BD1}"/>
                    </a:ext>
                  </a:extLst>
                </p14:cNvPr>
                <p14:cNvContentPartPr/>
                <p14:nvPr/>
              </p14:nvContentPartPr>
              <p14:xfrm>
                <a:off x="4034834" y="5810528"/>
                <a:ext cx="12240" cy="19512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1700489B-2208-4721-8294-1B3875619BD1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4026194" y="5801888"/>
                  <a:ext cx="298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5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6864E39C-30E3-4C53-BA2B-8680BAC309A3}"/>
                    </a:ext>
                  </a:extLst>
                </p14:cNvPr>
                <p14:cNvContentPartPr/>
                <p14:nvPr/>
              </p14:nvContentPartPr>
              <p14:xfrm>
                <a:off x="4217714" y="5787128"/>
                <a:ext cx="18000" cy="22464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6864E39C-30E3-4C53-BA2B-8680BAC309A3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4209074" y="5778128"/>
                  <a:ext cx="356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7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D1937255-BEBB-409F-AF5A-96C31F648DF3}"/>
                    </a:ext>
                  </a:extLst>
                </p14:cNvPr>
                <p14:cNvContentPartPr/>
                <p14:nvPr/>
              </p14:nvContentPartPr>
              <p14:xfrm>
                <a:off x="4052834" y="5733848"/>
                <a:ext cx="230400" cy="21276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D1937255-BEBB-409F-AF5A-96C31F648DF3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4043834" y="5725208"/>
                  <a:ext cx="248040" cy="23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E53845EC-8A50-4D8E-B74F-214DC788D78C}"/>
              </a:ext>
            </a:extLst>
          </p:cNvPr>
          <p:cNvGrpSpPr/>
          <p:nvPr/>
        </p:nvGrpSpPr>
        <p:grpSpPr>
          <a:xfrm>
            <a:off x="1757834" y="6318128"/>
            <a:ext cx="265680" cy="330480"/>
            <a:chOff x="1757834" y="6318128"/>
            <a:chExt cx="26568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9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E1BF6AE4-93CB-4879-9A7D-184137B0A074}"/>
                    </a:ext>
                  </a:extLst>
                </p14:cNvPr>
                <p14:cNvContentPartPr/>
                <p14:nvPr/>
              </p14:nvContentPartPr>
              <p14:xfrm>
                <a:off x="1757834" y="6318128"/>
                <a:ext cx="224640" cy="33048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E1BF6AE4-93CB-4879-9A7D-184137B0A074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1748834" y="6309128"/>
                  <a:ext cx="2422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1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5848CDDB-C1CF-4372-BDE9-32CB9E70DF63}"/>
                    </a:ext>
                  </a:extLst>
                </p14:cNvPr>
                <p14:cNvContentPartPr/>
                <p14:nvPr/>
              </p14:nvContentPartPr>
              <p14:xfrm>
                <a:off x="1817234" y="6429728"/>
                <a:ext cx="206280" cy="11592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5848CDDB-C1CF-4372-BDE9-32CB9E70DF63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1808234" y="6421088"/>
                  <a:ext cx="22392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458" name="Ink 457">
                <a:extLst>
                  <a:ext uri="{FF2B5EF4-FFF2-40B4-BE49-F238E27FC236}">
                    <a16:creationId xmlns:a16="http://schemas.microsoft.com/office/drawing/2014/main" id="{D5A37E04-CD07-4EE1-8A0F-6F48FDD98E46}"/>
                  </a:ext>
                </a:extLst>
              </p14:cNvPr>
              <p14:cNvContentPartPr/>
              <p14:nvPr/>
            </p14:nvContentPartPr>
            <p14:xfrm>
              <a:off x="4512554" y="5781368"/>
              <a:ext cx="378360" cy="235800"/>
            </p14:xfrm>
          </p:contentPart>
        </mc:Choice>
        <mc:Fallback xmlns="">
          <p:pic>
            <p:nvPicPr>
              <p:cNvPr id="458" name="Ink 457">
                <a:extLst>
                  <a:ext uri="{FF2B5EF4-FFF2-40B4-BE49-F238E27FC236}">
                    <a16:creationId xmlns:a16="http://schemas.microsoft.com/office/drawing/2014/main" id="{D5A37E04-CD07-4EE1-8A0F-6F48FDD98E46}"/>
                  </a:ext>
                </a:extLst>
              </p:cNvPr>
              <p:cNvPicPr/>
              <p:nvPr/>
            </p:nvPicPr>
            <p:blipFill>
              <a:blip r:embed="rId514"/>
              <a:stretch>
                <a:fillRect/>
              </a:stretch>
            </p:blipFill>
            <p:spPr>
              <a:xfrm>
                <a:off x="4503554" y="5772368"/>
                <a:ext cx="39600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459" name="Ink 458">
                <a:extLst>
                  <a:ext uri="{FF2B5EF4-FFF2-40B4-BE49-F238E27FC236}">
                    <a16:creationId xmlns:a16="http://schemas.microsoft.com/office/drawing/2014/main" id="{8A861D6D-12A2-47A7-9ADA-B9D9EC2E687E}"/>
                  </a:ext>
                </a:extLst>
              </p14:cNvPr>
              <p14:cNvContentPartPr/>
              <p14:nvPr/>
            </p14:nvContentPartPr>
            <p14:xfrm>
              <a:off x="3787154" y="4727288"/>
              <a:ext cx="430920" cy="281160"/>
            </p14:xfrm>
          </p:contentPart>
        </mc:Choice>
        <mc:Fallback xmlns="">
          <p:pic>
            <p:nvPicPr>
              <p:cNvPr id="459" name="Ink 458">
                <a:extLst>
                  <a:ext uri="{FF2B5EF4-FFF2-40B4-BE49-F238E27FC236}">
                    <a16:creationId xmlns:a16="http://schemas.microsoft.com/office/drawing/2014/main" id="{8A861D6D-12A2-47A7-9ADA-B9D9EC2E687E}"/>
                  </a:ext>
                </a:extLst>
              </p:cNvPr>
              <p:cNvPicPr/>
              <p:nvPr/>
            </p:nvPicPr>
            <p:blipFill>
              <a:blip r:embed="rId516"/>
              <a:stretch>
                <a:fillRect/>
              </a:stretch>
            </p:blipFill>
            <p:spPr>
              <a:xfrm>
                <a:off x="3778514" y="4718288"/>
                <a:ext cx="448560" cy="29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8" name="Group 467">
            <a:extLst>
              <a:ext uri="{FF2B5EF4-FFF2-40B4-BE49-F238E27FC236}">
                <a16:creationId xmlns:a16="http://schemas.microsoft.com/office/drawing/2014/main" id="{3F7E894F-646F-4C24-B28C-1CB1E3FB8E41}"/>
              </a:ext>
            </a:extLst>
          </p:cNvPr>
          <p:cNvGrpSpPr/>
          <p:nvPr/>
        </p:nvGrpSpPr>
        <p:grpSpPr>
          <a:xfrm>
            <a:off x="6143354" y="5492288"/>
            <a:ext cx="411120" cy="501840"/>
            <a:chOff x="6143354" y="5492288"/>
            <a:chExt cx="41112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7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4822CE95-8910-4A0C-9FF3-41D36EDE74D9}"/>
                    </a:ext>
                  </a:extLst>
                </p14:cNvPr>
                <p14:cNvContentPartPr/>
                <p14:nvPr/>
              </p14:nvContentPartPr>
              <p14:xfrm>
                <a:off x="6143354" y="5575088"/>
                <a:ext cx="252000" cy="33012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4822CE95-8910-4A0C-9FF3-41D36EDE74D9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6134714" y="5566448"/>
                  <a:ext cx="26964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9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DAC13F23-90B3-41FA-8909-1A36A89044EA}"/>
                    </a:ext>
                  </a:extLst>
                </p14:cNvPr>
                <p14:cNvContentPartPr/>
                <p14:nvPr/>
              </p14:nvContentPartPr>
              <p14:xfrm>
                <a:off x="6194114" y="5745728"/>
                <a:ext cx="177480" cy="4752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DAC13F23-90B3-41FA-8909-1A36A89044EA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6185474" y="5737088"/>
                  <a:ext cx="1951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1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3762BE61-9D7A-413F-A806-2837ACA3DF16}"/>
                    </a:ext>
                  </a:extLst>
                </p14:cNvPr>
                <p14:cNvContentPartPr/>
                <p14:nvPr/>
              </p14:nvContentPartPr>
              <p14:xfrm>
                <a:off x="6235514" y="5492288"/>
                <a:ext cx="318960" cy="501840"/>
              </p14:xfrm>
            </p:contentPart>
          </mc:Choice>
          <mc:Fallback xmlns=""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3762BE61-9D7A-413F-A806-2837ACA3DF16}"/>
                    </a:ext>
                  </a:extLst>
                </p:cNvPr>
                <p:cNvPicPr/>
                <p:nvPr/>
              </p:nvPicPr>
              <p:blipFill>
                <a:blip r:embed="rId522"/>
                <a:stretch>
                  <a:fillRect/>
                </a:stretch>
              </p:blipFill>
              <p:spPr>
                <a:xfrm>
                  <a:off x="6226514" y="5483288"/>
                  <a:ext cx="336600" cy="51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A46CCCB1-C869-4E58-8302-6532CFE06F61}"/>
              </a:ext>
            </a:extLst>
          </p:cNvPr>
          <p:cNvGrpSpPr/>
          <p:nvPr/>
        </p:nvGrpSpPr>
        <p:grpSpPr>
          <a:xfrm>
            <a:off x="6807554" y="5552048"/>
            <a:ext cx="200520" cy="312120"/>
            <a:chOff x="6807554" y="5552048"/>
            <a:chExt cx="200520" cy="31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3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6706FF19-7F50-4A62-8BDE-94A3EFDEA1D0}"/>
                    </a:ext>
                  </a:extLst>
                </p14:cNvPr>
                <p14:cNvContentPartPr/>
                <p14:nvPr/>
              </p14:nvContentPartPr>
              <p14:xfrm>
                <a:off x="6807554" y="5552048"/>
                <a:ext cx="200520" cy="312120"/>
              </p14:xfrm>
            </p:contentPart>
          </mc:Choice>
          <mc:Fallback xmlns=""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6706FF19-7F50-4A62-8BDE-94A3EFDEA1D0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6798914" y="5543408"/>
                  <a:ext cx="2181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5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A1A1BA17-D567-41FB-9A55-5B14670193F4}"/>
                    </a:ext>
                  </a:extLst>
                </p14:cNvPr>
                <p14:cNvContentPartPr/>
                <p14:nvPr/>
              </p14:nvContentPartPr>
              <p14:xfrm>
                <a:off x="6830954" y="5646368"/>
                <a:ext cx="136080" cy="111960"/>
              </p14:xfrm>
            </p:contentPart>
          </mc:Choice>
          <mc:Fallback xmlns=""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A1A1BA17-D567-41FB-9A55-5B14670193F4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6822314" y="5637728"/>
                  <a:ext cx="153720" cy="12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465" name="Ink 464">
                <a:extLst>
                  <a:ext uri="{FF2B5EF4-FFF2-40B4-BE49-F238E27FC236}">
                    <a16:creationId xmlns:a16="http://schemas.microsoft.com/office/drawing/2014/main" id="{A2FC7621-DFC2-4639-9E75-FADE4FBA238E}"/>
                  </a:ext>
                </a:extLst>
              </p14:cNvPr>
              <p14:cNvContentPartPr/>
              <p14:nvPr/>
            </p14:nvContentPartPr>
            <p14:xfrm>
              <a:off x="7415234" y="5751848"/>
              <a:ext cx="855720" cy="295560"/>
            </p14:xfrm>
          </p:contentPart>
        </mc:Choice>
        <mc:Fallback xmlns="">
          <p:pic>
            <p:nvPicPr>
              <p:cNvPr id="465" name="Ink 464">
                <a:extLst>
                  <a:ext uri="{FF2B5EF4-FFF2-40B4-BE49-F238E27FC236}">
                    <a16:creationId xmlns:a16="http://schemas.microsoft.com/office/drawing/2014/main" id="{A2FC7621-DFC2-4639-9E75-FADE4FBA238E}"/>
                  </a:ext>
                </a:extLst>
              </p:cNvPr>
              <p:cNvPicPr/>
              <p:nvPr/>
            </p:nvPicPr>
            <p:blipFill>
              <a:blip r:embed="rId528"/>
              <a:stretch>
                <a:fillRect/>
              </a:stretch>
            </p:blipFill>
            <p:spPr>
              <a:xfrm>
                <a:off x="7406594" y="5742848"/>
                <a:ext cx="87336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466" name="Ink 465">
                <a:extLst>
                  <a:ext uri="{FF2B5EF4-FFF2-40B4-BE49-F238E27FC236}">
                    <a16:creationId xmlns:a16="http://schemas.microsoft.com/office/drawing/2014/main" id="{5D31E144-25ED-4AB7-90C3-EAEEF21AB964}"/>
                  </a:ext>
                </a:extLst>
              </p14:cNvPr>
              <p14:cNvContentPartPr/>
              <p14:nvPr/>
            </p14:nvContentPartPr>
            <p14:xfrm>
              <a:off x="7704314" y="5645648"/>
              <a:ext cx="6120" cy="12240"/>
            </p14:xfrm>
          </p:contentPart>
        </mc:Choice>
        <mc:Fallback xmlns="">
          <p:pic>
            <p:nvPicPr>
              <p:cNvPr id="466" name="Ink 465">
                <a:extLst>
                  <a:ext uri="{FF2B5EF4-FFF2-40B4-BE49-F238E27FC236}">
                    <a16:creationId xmlns:a16="http://schemas.microsoft.com/office/drawing/2014/main" id="{5D31E144-25ED-4AB7-90C3-EAEEF21AB964}"/>
                  </a:ext>
                </a:extLst>
              </p:cNvPr>
              <p:cNvPicPr/>
              <p:nvPr/>
            </p:nvPicPr>
            <p:blipFill>
              <a:blip r:embed="rId530"/>
              <a:stretch>
                <a:fillRect/>
              </a:stretch>
            </p:blipFill>
            <p:spPr>
              <a:xfrm>
                <a:off x="7695674" y="5636648"/>
                <a:ext cx="237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472" name="Ink 471">
                <a:extLst>
                  <a:ext uri="{FF2B5EF4-FFF2-40B4-BE49-F238E27FC236}">
                    <a16:creationId xmlns:a16="http://schemas.microsoft.com/office/drawing/2014/main" id="{5134AC33-563B-41A7-884E-C18694E22DD0}"/>
                  </a:ext>
                </a:extLst>
              </p14:cNvPr>
              <p14:cNvContentPartPr/>
              <p14:nvPr/>
            </p14:nvContentPartPr>
            <p14:xfrm>
              <a:off x="5917994" y="201368"/>
              <a:ext cx="318240" cy="229320"/>
            </p14:xfrm>
          </p:contentPart>
        </mc:Choice>
        <mc:Fallback xmlns="">
          <p:pic>
            <p:nvPicPr>
              <p:cNvPr id="472" name="Ink 471">
                <a:extLst>
                  <a:ext uri="{FF2B5EF4-FFF2-40B4-BE49-F238E27FC236}">
                    <a16:creationId xmlns:a16="http://schemas.microsoft.com/office/drawing/2014/main" id="{5134AC33-563B-41A7-884E-C18694E22DD0}"/>
                  </a:ext>
                </a:extLst>
              </p:cNvPr>
              <p:cNvPicPr/>
              <p:nvPr/>
            </p:nvPicPr>
            <p:blipFill>
              <a:blip r:embed="rId532"/>
              <a:stretch>
                <a:fillRect/>
              </a:stretch>
            </p:blipFill>
            <p:spPr>
              <a:xfrm>
                <a:off x="5908994" y="192728"/>
                <a:ext cx="33588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473" name="Ink 472">
                <a:extLst>
                  <a:ext uri="{FF2B5EF4-FFF2-40B4-BE49-F238E27FC236}">
                    <a16:creationId xmlns:a16="http://schemas.microsoft.com/office/drawing/2014/main" id="{8829DA7A-73BA-4469-8917-FAF2E91824E4}"/>
                  </a:ext>
                </a:extLst>
              </p14:cNvPr>
              <p14:cNvContentPartPr/>
              <p14:nvPr/>
            </p14:nvContentPartPr>
            <p14:xfrm>
              <a:off x="6016634" y="530768"/>
              <a:ext cx="466920" cy="424800"/>
            </p14:xfrm>
          </p:contentPart>
        </mc:Choice>
        <mc:Fallback xmlns="">
          <p:pic>
            <p:nvPicPr>
              <p:cNvPr id="473" name="Ink 472">
                <a:extLst>
                  <a:ext uri="{FF2B5EF4-FFF2-40B4-BE49-F238E27FC236}">
                    <a16:creationId xmlns:a16="http://schemas.microsoft.com/office/drawing/2014/main" id="{8829DA7A-73BA-4469-8917-FAF2E91824E4}"/>
                  </a:ext>
                </a:extLst>
              </p:cNvPr>
              <p:cNvPicPr/>
              <p:nvPr/>
            </p:nvPicPr>
            <p:blipFill>
              <a:blip r:embed="rId534"/>
              <a:stretch>
                <a:fillRect/>
              </a:stretch>
            </p:blipFill>
            <p:spPr>
              <a:xfrm>
                <a:off x="6007994" y="521768"/>
                <a:ext cx="484560" cy="44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89" name="Group 488">
            <a:extLst>
              <a:ext uri="{FF2B5EF4-FFF2-40B4-BE49-F238E27FC236}">
                <a16:creationId xmlns:a16="http://schemas.microsoft.com/office/drawing/2014/main" id="{98B777A6-CBCB-48F6-8655-25EB329303DE}"/>
              </a:ext>
            </a:extLst>
          </p:cNvPr>
          <p:cNvGrpSpPr/>
          <p:nvPr/>
        </p:nvGrpSpPr>
        <p:grpSpPr>
          <a:xfrm>
            <a:off x="4288634" y="6252608"/>
            <a:ext cx="1268280" cy="455040"/>
            <a:chOff x="4288634" y="6252608"/>
            <a:chExt cx="1268280" cy="45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5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E032C966-86C8-4CC1-9267-8D81020C6E25}"/>
                    </a:ext>
                  </a:extLst>
                </p14:cNvPr>
                <p14:cNvContentPartPr/>
                <p14:nvPr/>
              </p14:nvContentPartPr>
              <p14:xfrm>
                <a:off x="4288634" y="6335768"/>
                <a:ext cx="260280" cy="30708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E032C966-86C8-4CC1-9267-8D81020C6E25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4279994" y="6326768"/>
                  <a:ext cx="2779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7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D1F5B371-574C-43E2-925A-AC66B4171B3B}"/>
                    </a:ext>
                  </a:extLst>
                </p14:cNvPr>
                <p14:cNvContentPartPr/>
                <p14:nvPr/>
              </p14:nvContentPartPr>
              <p14:xfrm>
                <a:off x="4341914" y="6494888"/>
                <a:ext cx="189000" cy="2412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D1F5B371-574C-43E2-925A-AC66B4171B3B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4332914" y="6486248"/>
                  <a:ext cx="206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9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D7A145F9-58FF-4A1B-9325-1756400E4C99}"/>
                    </a:ext>
                  </a:extLst>
                </p14:cNvPr>
                <p14:cNvContentPartPr/>
                <p14:nvPr/>
              </p14:nvContentPartPr>
              <p14:xfrm>
                <a:off x="4366394" y="6252608"/>
                <a:ext cx="194040" cy="2520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D7A145F9-58FF-4A1B-9325-1756400E4C99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4357394" y="6243968"/>
                  <a:ext cx="2116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1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BDE4C2A7-A169-4C65-AA22-03C4C0560AAB}"/>
                    </a:ext>
                  </a:extLst>
                </p14:cNvPr>
                <p14:cNvContentPartPr/>
                <p14:nvPr/>
              </p14:nvContentPartPr>
              <p14:xfrm>
                <a:off x="4648634" y="6595328"/>
                <a:ext cx="53280" cy="11232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BDE4C2A7-A169-4C65-AA22-03C4C0560AAB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4639634" y="6586328"/>
                  <a:ext cx="709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3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0F5B698E-33B1-4C2A-B8D1-216ED034773D}"/>
                    </a:ext>
                  </a:extLst>
                </p14:cNvPr>
                <p14:cNvContentPartPr/>
                <p14:nvPr/>
              </p14:nvContentPartPr>
              <p14:xfrm>
                <a:off x="4909634" y="6317408"/>
                <a:ext cx="187560" cy="36072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0F5B698E-33B1-4C2A-B8D1-216ED034773D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4900994" y="6308768"/>
                  <a:ext cx="2052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5">
              <p14:nvContentPartPr>
                <p14:cNvPr id="478" name="Ink 477">
                  <a:extLst>
                    <a:ext uri="{FF2B5EF4-FFF2-40B4-BE49-F238E27FC236}">
                      <a16:creationId xmlns:a16="http://schemas.microsoft.com/office/drawing/2014/main" id="{C4806845-C359-49E3-A7C9-4DCF461BD7DF}"/>
                    </a:ext>
                  </a:extLst>
                </p14:cNvPr>
                <p14:cNvContentPartPr/>
                <p14:nvPr/>
              </p14:nvContentPartPr>
              <p14:xfrm>
                <a:off x="4920434" y="6418928"/>
                <a:ext cx="212400" cy="121680"/>
              </p14:xfrm>
            </p:contentPart>
          </mc:Choice>
          <mc:Fallback xmlns="">
            <p:pic>
              <p:nvPicPr>
                <p:cNvPr id="478" name="Ink 477">
                  <a:extLst>
                    <a:ext uri="{FF2B5EF4-FFF2-40B4-BE49-F238E27FC236}">
                      <a16:creationId xmlns:a16="http://schemas.microsoft.com/office/drawing/2014/main" id="{C4806845-C359-49E3-A7C9-4DCF461BD7DF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4911434" y="6409928"/>
                  <a:ext cx="2300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7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C5A2C287-63E7-437F-B367-C5A9EAF43C87}"/>
                    </a:ext>
                  </a:extLst>
                </p14:cNvPr>
                <p14:cNvContentPartPr/>
                <p14:nvPr/>
              </p14:nvContentPartPr>
              <p14:xfrm>
                <a:off x="5303474" y="6494888"/>
                <a:ext cx="224640" cy="4752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C5A2C287-63E7-437F-B367-C5A9EAF43C87}"/>
                    </a:ext>
                  </a:extLst>
                </p:cNvPr>
                <p:cNvPicPr/>
                <p:nvPr/>
              </p:nvPicPr>
              <p:blipFill>
                <a:blip r:embed="rId548"/>
                <a:stretch>
                  <a:fillRect/>
                </a:stretch>
              </p:blipFill>
              <p:spPr>
                <a:xfrm>
                  <a:off x="5294474" y="6486248"/>
                  <a:ext cx="2422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9">
              <p14:nvContentPartPr>
                <p14:cNvPr id="480" name="Ink 479">
                  <a:extLst>
                    <a:ext uri="{FF2B5EF4-FFF2-40B4-BE49-F238E27FC236}">
                      <a16:creationId xmlns:a16="http://schemas.microsoft.com/office/drawing/2014/main" id="{DABAF609-D3A7-49C1-9695-02B065503C75}"/>
                    </a:ext>
                  </a:extLst>
                </p14:cNvPr>
                <p14:cNvContentPartPr/>
                <p14:nvPr/>
              </p14:nvContentPartPr>
              <p14:xfrm>
                <a:off x="5273954" y="6577688"/>
                <a:ext cx="224640" cy="35280"/>
              </p14:xfrm>
            </p:contentPart>
          </mc:Choice>
          <mc:Fallback xmlns="">
            <p:pic>
              <p:nvPicPr>
                <p:cNvPr id="480" name="Ink 479">
                  <a:extLst>
                    <a:ext uri="{FF2B5EF4-FFF2-40B4-BE49-F238E27FC236}">
                      <a16:creationId xmlns:a16="http://schemas.microsoft.com/office/drawing/2014/main" id="{DABAF609-D3A7-49C1-9695-02B065503C75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5264954" y="6568688"/>
                  <a:ext cx="2422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1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B6343B1B-75E3-448D-9085-C09D9027B3D0}"/>
                    </a:ext>
                  </a:extLst>
                </p14:cNvPr>
                <p14:cNvContentPartPr/>
                <p14:nvPr/>
              </p14:nvContentPartPr>
              <p14:xfrm>
                <a:off x="5415434" y="6467888"/>
                <a:ext cx="141480" cy="22824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B6343B1B-75E3-448D-9085-C09D9027B3D0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5406434" y="6458888"/>
                  <a:ext cx="159120" cy="24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AD7C00E4-93B5-4FDE-8384-FF70425066C1}"/>
              </a:ext>
            </a:extLst>
          </p:cNvPr>
          <p:cNvGrpSpPr/>
          <p:nvPr/>
        </p:nvGrpSpPr>
        <p:grpSpPr>
          <a:xfrm>
            <a:off x="5798834" y="6247208"/>
            <a:ext cx="696600" cy="454680"/>
            <a:chOff x="5798834" y="6247208"/>
            <a:chExt cx="696600" cy="45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3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6C921737-B2ED-45CB-905F-0399EF1249EE}"/>
                    </a:ext>
                  </a:extLst>
                </p14:cNvPr>
                <p14:cNvContentPartPr/>
                <p14:nvPr/>
              </p14:nvContentPartPr>
              <p14:xfrm>
                <a:off x="5822594" y="6388688"/>
                <a:ext cx="224640" cy="20088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6C921737-B2ED-45CB-905F-0399EF1249EE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5813594" y="6380048"/>
                  <a:ext cx="2422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5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B5301DF9-CD5F-4A15-83C6-F112FE4E955B}"/>
                    </a:ext>
                  </a:extLst>
                </p14:cNvPr>
                <p14:cNvContentPartPr/>
                <p14:nvPr/>
              </p14:nvContentPartPr>
              <p14:xfrm>
                <a:off x="5798834" y="6494888"/>
                <a:ext cx="165600" cy="612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B5301DF9-CD5F-4A15-83C6-F112FE4E955B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5790194" y="6486248"/>
                  <a:ext cx="1832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7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799085D6-AB49-4442-A5E8-D35D42AC0F49}"/>
                    </a:ext>
                  </a:extLst>
                </p14:cNvPr>
                <p14:cNvContentPartPr/>
                <p14:nvPr/>
              </p14:nvContentPartPr>
              <p14:xfrm>
                <a:off x="5905034" y="6288608"/>
                <a:ext cx="147960" cy="41328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799085D6-AB49-4442-A5E8-D35D42AC0F49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5896394" y="6279608"/>
                  <a:ext cx="16560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9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E4B97BAC-AB59-42F0-9271-958656E94FE0}"/>
                    </a:ext>
                  </a:extLst>
                </p14:cNvPr>
                <p14:cNvContentPartPr/>
                <p14:nvPr/>
              </p14:nvContentPartPr>
              <p14:xfrm>
                <a:off x="6225434" y="6386528"/>
                <a:ext cx="27720" cy="19152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E4B97BAC-AB59-42F0-9271-958656E94FE0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6216794" y="6377528"/>
                  <a:ext cx="453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1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2FE7D36C-D21C-4263-B539-8BF6C31C1B8A}"/>
                    </a:ext>
                  </a:extLst>
                </p14:cNvPr>
                <p14:cNvContentPartPr/>
                <p14:nvPr/>
              </p14:nvContentPartPr>
              <p14:xfrm>
                <a:off x="6241274" y="6337568"/>
                <a:ext cx="207000" cy="29340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2FE7D36C-D21C-4263-B539-8BF6C31C1B8A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6232634" y="6328928"/>
                  <a:ext cx="2246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3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91390B60-858D-467A-826C-6F9C492D42AC}"/>
                    </a:ext>
                  </a:extLst>
                </p14:cNvPr>
                <p14:cNvContentPartPr/>
                <p14:nvPr/>
              </p14:nvContentPartPr>
              <p14:xfrm>
                <a:off x="6282674" y="6247208"/>
                <a:ext cx="212760" cy="612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91390B60-858D-467A-826C-6F9C492D42AC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6273674" y="6238568"/>
                  <a:ext cx="23040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490" name="Ink 489">
                <a:extLst>
                  <a:ext uri="{FF2B5EF4-FFF2-40B4-BE49-F238E27FC236}">
                    <a16:creationId xmlns:a16="http://schemas.microsoft.com/office/drawing/2014/main" id="{A886DBA6-321E-4338-AF59-D0E53050E360}"/>
                  </a:ext>
                </a:extLst>
              </p14:cNvPr>
              <p14:cNvContentPartPr/>
              <p14:nvPr/>
            </p14:nvContentPartPr>
            <p14:xfrm>
              <a:off x="6005474" y="141968"/>
              <a:ext cx="307080" cy="276840"/>
            </p14:xfrm>
          </p:contentPart>
        </mc:Choice>
        <mc:Fallback xmlns="">
          <p:pic>
            <p:nvPicPr>
              <p:cNvPr id="490" name="Ink 489">
                <a:extLst>
                  <a:ext uri="{FF2B5EF4-FFF2-40B4-BE49-F238E27FC236}">
                    <a16:creationId xmlns:a16="http://schemas.microsoft.com/office/drawing/2014/main" id="{A886DBA6-321E-4338-AF59-D0E53050E360}"/>
                  </a:ext>
                </a:extLst>
              </p:cNvPr>
              <p:cNvPicPr/>
              <p:nvPr/>
            </p:nvPicPr>
            <p:blipFill>
              <a:blip r:embed="rId566"/>
              <a:stretch>
                <a:fillRect/>
              </a:stretch>
            </p:blipFill>
            <p:spPr>
              <a:xfrm>
                <a:off x="5996474" y="132968"/>
                <a:ext cx="32472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491" name="Ink 490">
                <a:extLst>
                  <a:ext uri="{FF2B5EF4-FFF2-40B4-BE49-F238E27FC236}">
                    <a16:creationId xmlns:a16="http://schemas.microsoft.com/office/drawing/2014/main" id="{B9248255-507D-4756-BAF0-3FECDA158E36}"/>
                  </a:ext>
                </a:extLst>
              </p14:cNvPr>
              <p14:cNvContentPartPr/>
              <p14:nvPr/>
            </p14:nvContentPartPr>
            <p14:xfrm>
              <a:off x="6005474" y="642368"/>
              <a:ext cx="383760" cy="325080"/>
            </p14:xfrm>
          </p:contentPart>
        </mc:Choice>
        <mc:Fallback xmlns="">
          <p:pic>
            <p:nvPicPr>
              <p:cNvPr id="491" name="Ink 490">
                <a:extLst>
                  <a:ext uri="{FF2B5EF4-FFF2-40B4-BE49-F238E27FC236}">
                    <a16:creationId xmlns:a16="http://schemas.microsoft.com/office/drawing/2014/main" id="{B9248255-507D-4756-BAF0-3FECDA158E36}"/>
                  </a:ext>
                </a:extLst>
              </p:cNvPr>
              <p:cNvPicPr/>
              <p:nvPr/>
            </p:nvPicPr>
            <p:blipFill>
              <a:blip r:embed="rId568"/>
              <a:stretch>
                <a:fillRect/>
              </a:stretch>
            </p:blipFill>
            <p:spPr>
              <a:xfrm>
                <a:off x="5996474" y="633728"/>
                <a:ext cx="401400" cy="34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855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08B8672-9116-4CA5-829F-D632F3590D06}"/>
              </a:ext>
            </a:extLst>
          </p:cNvPr>
          <p:cNvGrpSpPr/>
          <p:nvPr/>
        </p:nvGrpSpPr>
        <p:grpSpPr>
          <a:xfrm>
            <a:off x="1504394" y="53048"/>
            <a:ext cx="5492520" cy="2937600"/>
            <a:chOff x="1504394" y="53048"/>
            <a:chExt cx="5492520" cy="29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C0D901D-9D6C-4267-BDE2-1485787ECDF6}"/>
                    </a:ext>
                  </a:extLst>
                </p14:cNvPr>
                <p14:cNvContentPartPr/>
                <p14:nvPr/>
              </p14:nvContentPartPr>
              <p14:xfrm>
                <a:off x="1622114" y="341768"/>
                <a:ext cx="264240" cy="277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C0D901D-9D6C-4267-BDE2-1485787ECDF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13474" y="332768"/>
                  <a:ext cx="2818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597B130-64BB-4520-A8F9-C84719EE7017}"/>
                    </a:ext>
                  </a:extLst>
                </p14:cNvPr>
                <p14:cNvContentPartPr/>
                <p14:nvPr/>
              </p14:nvContentPartPr>
              <p14:xfrm>
                <a:off x="2011274" y="176528"/>
                <a:ext cx="165600" cy="130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597B130-64BB-4520-A8F9-C84719EE701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02634" y="167528"/>
                  <a:ext cx="1832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9AF919A-77A9-4D8E-9F07-3622204FF51F}"/>
                    </a:ext>
                  </a:extLst>
                </p14:cNvPr>
                <p14:cNvContentPartPr/>
                <p14:nvPr/>
              </p14:nvContentPartPr>
              <p14:xfrm>
                <a:off x="2206034" y="395048"/>
                <a:ext cx="189000" cy="61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9AF919A-77A9-4D8E-9F07-3622204FF5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97394" y="386408"/>
                  <a:ext cx="206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E2CD9D3-2EBF-41EE-9571-4C02BEB15DAD}"/>
                    </a:ext>
                  </a:extLst>
                </p14:cNvPr>
                <p14:cNvContentPartPr/>
                <p14:nvPr/>
              </p14:nvContentPartPr>
              <p14:xfrm>
                <a:off x="2306474" y="325208"/>
                <a:ext cx="47520" cy="200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E2CD9D3-2EBF-41EE-9571-4C02BEB15D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97474" y="316208"/>
                  <a:ext cx="651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4A663EE-7851-4C48-98D3-0A3461CA41CF}"/>
                    </a:ext>
                  </a:extLst>
                </p14:cNvPr>
                <p14:cNvContentPartPr/>
                <p14:nvPr/>
              </p14:nvContentPartPr>
              <p14:xfrm>
                <a:off x="1551914" y="129368"/>
                <a:ext cx="353880" cy="749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4A663EE-7851-4C48-98D3-0A3461CA41C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42914" y="120728"/>
                  <a:ext cx="371520" cy="76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0C61867-1FEE-49F0-9F70-6BFEEF1816FA}"/>
                    </a:ext>
                  </a:extLst>
                </p14:cNvPr>
                <p14:cNvContentPartPr/>
                <p14:nvPr/>
              </p14:nvContentPartPr>
              <p14:xfrm>
                <a:off x="3641714" y="289208"/>
                <a:ext cx="204840" cy="554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0C61867-1FEE-49F0-9F70-6BFEEF1816F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632714" y="280568"/>
                  <a:ext cx="222480" cy="5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6D59A9A-0023-496A-90B3-44F89B28ABCD}"/>
                    </a:ext>
                  </a:extLst>
                </p14:cNvPr>
                <p14:cNvContentPartPr/>
                <p14:nvPr/>
              </p14:nvContentPartPr>
              <p14:xfrm>
                <a:off x="3969314" y="200288"/>
                <a:ext cx="148320" cy="318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6D59A9A-0023-496A-90B3-44F89B28ABC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60674" y="191648"/>
                  <a:ext cx="1659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37275EA-3622-4990-9D58-0562C00C051B}"/>
                    </a:ext>
                  </a:extLst>
                </p14:cNvPr>
                <p14:cNvContentPartPr/>
                <p14:nvPr/>
              </p14:nvContentPartPr>
              <p14:xfrm>
                <a:off x="4117634" y="342128"/>
                <a:ext cx="88920" cy="88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37275EA-3622-4990-9D58-0562C00C051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08634" y="333128"/>
                  <a:ext cx="1065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F1327EC-67FF-4171-9473-BC508C58208D}"/>
                    </a:ext>
                  </a:extLst>
                </p14:cNvPr>
                <p14:cNvContentPartPr/>
                <p14:nvPr/>
              </p14:nvContentPartPr>
              <p14:xfrm>
                <a:off x="4164794" y="241688"/>
                <a:ext cx="82800" cy="29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F1327EC-67FF-4171-9473-BC508C58208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55794" y="233048"/>
                  <a:ext cx="1004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7A16024-C3C2-48F3-9A00-4EB059925044}"/>
                    </a:ext>
                  </a:extLst>
                </p14:cNvPr>
                <p14:cNvContentPartPr/>
                <p14:nvPr/>
              </p14:nvContentPartPr>
              <p14:xfrm>
                <a:off x="4294394" y="465968"/>
                <a:ext cx="24120" cy="82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7A16024-C3C2-48F3-9A00-4EB05992504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85754" y="456968"/>
                  <a:ext cx="4176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4469035-8FC5-47F8-8618-5F76888E8099}"/>
                    </a:ext>
                  </a:extLst>
                </p14:cNvPr>
                <p14:cNvContentPartPr/>
                <p14:nvPr/>
              </p14:nvContentPartPr>
              <p14:xfrm>
                <a:off x="4565834" y="306488"/>
                <a:ext cx="77040" cy="94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4469035-8FC5-47F8-8618-5F76888E809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557194" y="297848"/>
                  <a:ext cx="946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5590E1B-E75B-4823-AA1B-CB7EA7FC24C9}"/>
                    </a:ext>
                  </a:extLst>
                </p14:cNvPr>
                <p14:cNvContentPartPr/>
                <p14:nvPr/>
              </p14:nvContentPartPr>
              <p14:xfrm>
                <a:off x="4595354" y="165008"/>
                <a:ext cx="130320" cy="100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5590E1B-E75B-4823-AA1B-CB7EA7FC24C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586714" y="156008"/>
                  <a:ext cx="1479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CB72F48-940F-4EB6-AF7E-88FB54EB97BC}"/>
                    </a:ext>
                  </a:extLst>
                </p14:cNvPr>
                <p14:cNvContentPartPr/>
                <p14:nvPr/>
              </p14:nvContentPartPr>
              <p14:xfrm>
                <a:off x="4801994" y="141248"/>
                <a:ext cx="71280" cy="342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CB72F48-940F-4EB6-AF7E-88FB54EB97B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92994" y="132608"/>
                  <a:ext cx="8892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F92C967-7202-4847-AEF1-87A0F7DE6EC4}"/>
                    </a:ext>
                  </a:extLst>
                </p14:cNvPr>
                <p14:cNvContentPartPr/>
                <p14:nvPr/>
              </p14:nvContentPartPr>
              <p14:xfrm>
                <a:off x="5055434" y="283088"/>
                <a:ext cx="100800" cy="65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F92C967-7202-4847-AEF1-87A0F7DE6EC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046794" y="274088"/>
                  <a:ext cx="1184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F8F6C11-A259-4B93-BBF4-02879EB47F5F}"/>
                    </a:ext>
                  </a:extLst>
                </p14:cNvPr>
                <p14:cNvContentPartPr/>
                <p14:nvPr/>
              </p14:nvContentPartPr>
              <p14:xfrm>
                <a:off x="5380154" y="294968"/>
                <a:ext cx="77040" cy="12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F8F6C11-A259-4B93-BBF4-02879EB47F5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71154" y="285968"/>
                  <a:ext cx="94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B15A52D-8CC2-4964-8185-55E14A1E7017}"/>
                    </a:ext>
                  </a:extLst>
                </p14:cNvPr>
                <p14:cNvContentPartPr/>
                <p14:nvPr/>
              </p14:nvContentPartPr>
              <p14:xfrm>
                <a:off x="5686154" y="94088"/>
                <a:ext cx="160200" cy="236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B15A52D-8CC2-4964-8185-55E14A1E701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77514" y="85448"/>
                  <a:ext cx="1778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DD18BB0-7DB3-42E8-A6E1-745427486D8F}"/>
                    </a:ext>
                  </a:extLst>
                </p14:cNvPr>
                <p14:cNvContentPartPr/>
                <p14:nvPr/>
              </p14:nvContentPartPr>
              <p14:xfrm>
                <a:off x="5875514" y="88328"/>
                <a:ext cx="177480" cy="289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DD18BB0-7DB3-42E8-A6E1-745427486D8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66874" y="79328"/>
                  <a:ext cx="1951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7D0CC5B-E1AB-4295-8107-380712503AD8}"/>
                    </a:ext>
                  </a:extLst>
                </p14:cNvPr>
                <p14:cNvContentPartPr/>
                <p14:nvPr/>
              </p14:nvContentPartPr>
              <p14:xfrm>
                <a:off x="6063434" y="206408"/>
                <a:ext cx="119160" cy="124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7D0CC5B-E1AB-4295-8107-380712503AD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054794" y="197408"/>
                  <a:ext cx="1368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62CABC2-B6E0-45E2-9D3C-CF4E5C00B83A}"/>
                    </a:ext>
                  </a:extLst>
                </p14:cNvPr>
                <p14:cNvContentPartPr/>
                <p14:nvPr/>
              </p14:nvContentPartPr>
              <p14:xfrm>
                <a:off x="6099794" y="117848"/>
                <a:ext cx="254160" cy="195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62CABC2-B6E0-45E2-9D3C-CF4E5C00B83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090794" y="108848"/>
                  <a:ext cx="2718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B54BF4B-59D6-436B-99F2-04238BF50DEC}"/>
                    </a:ext>
                  </a:extLst>
                </p14:cNvPr>
                <p14:cNvContentPartPr/>
                <p14:nvPr/>
              </p14:nvContentPartPr>
              <p14:xfrm>
                <a:off x="6518474" y="206408"/>
                <a:ext cx="65520" cy="112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B54BF4B-59D6-436B-99F2-04238BF50DE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09474" y="197408"/>
                  <a:ext cx="831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42E00C7-FB10-478D-B526-93B6CDF3CD1A}"/>
                    </a:ext>
                  </a:extLst>
                </p14:cNvPr>
                <p14:cNvContentPartPr/>
                <p14:nvPr/>
              </p14:nvContentPartPr>
              <p14:xfrm>
                <a:off x="6554114" y="82568"/>
                <a:ext cx="153720" cy="41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42E00C7-FB10-478D-B526-93B6CDF3CD1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45114" y="73568"/>
                  <a:ext cx="17136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94B8318-1624-4335-9E93-95DD7412DBE5}"/>
                    </a:ext>
                  </a:extLst>
                </p14:cNvPr>
                <p14:cNvContentPartPr/>
                <p14:nvPr/>
              </p14:nvContentPartPr>
              <p14:xfrm>
                <a:off x="6701354" y="53048"/>
                <a:ext cx="88920" cy="318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94B8318-1624-4335-9E93-95DD7412DBE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692714" y="44048"/>
                  <a:ext cx="1065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694848D-36FB-4412-9B38-8B09999640E3}"/>
                    </a:ext>
                  </a:extLst>
                </p14:cNvPr>
                <p14:cNvContentPartPr/>
                <p14:nvPr/>
              </p14:nvContentPartPr>
              <p14:xfrm>
                <a:off x="2607074" y="377048"/>
                <a:ext cx="222840" cy="172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694848D-36FB-4412-9B38-8B09999640E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598074" y="368048"/>
                  <a:ext cx="2404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2CFF2FC-F719-4BBB-9606-7389BE8F7974}"/>
                    </a:ext>
                  </a:extLst>
                </p14:cNvPr>
                <p14:cNvContentPartPr/>
                <p14:nvPr/>
              </p14:nvContentPartPr>
              <p14:xfrm>
                <a:off x="2872754" y="271208"/>
                <a:ext cx="142200" cy="94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2CFF2FC-F719-4BBB-9606-7389BE8F797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864114" y="262208"/>
                  <a:ext cx="1598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4DE36F6-C011-4013-BFFF-8173E955086C}"/>
                    </a:ext>
                  </a:extLst>
                </p14:cNvPr>
                <p14:cNvContentPartPr/>
                <p14:nvPr/>
              </p14:nvContentPartPr>
              <p14:xfrm>
                <a:off x="2915234" y="363008"/>
                <a:ext cx="223920" cy="256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4DE36F6-C011-4013-BFFF-8173E955086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06234" y="354008"/>
                  <a:ext cx="2415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593CE99-7695-43C2-866E-5333C49FE01B}"/>
                    </a:ext>
                  </a:extLst>
                </p14:cNvPr>
                <p14:cNvContentPartPr/>
                <p14:nvPr/>
              </p14:nvContentPartPr>
              <p14:xfrm>
                <a:off x="3220514" y="359408"/>
                <a:ext cx="83520" cy="165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593CE99-7695-43C2-866E-5333C49FE01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11514" y="350408"/>
                  <a:ext cx="1011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B4E870D-DDD0-4836-AE2D-5C3AF27C4E0A}"/>
                    </a:ext>
                  </a:extLst>
                </p14:cNvPr>
                <p14:cNvContentPartPr/>
                <p14:nvPr/>
              </p14:nvContentPartPr>
              <p14:xfrm>
                <a:off x="3232754" y="412688"/>
                <a:ext cx="118440" cy="35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B4E870D-DDD0-4836-AE2D-5C3AF27C4E0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223754" y="404048"/>
                  <a:ext cx="1360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BEBE337-79F8-400F-A48C-5702F5F8C618}"/>
                    </a:ext>
                  </a:extLst>
                </p14:cNvPr>
                <p14:cNvContentPartPr/>
                <p14:nvPr/>
              </p14:nvContentPartPr>
              <p14:xfrm>
                <a:off x="3279914" y="213608"/>
                <a:ext cx="154440" cy="417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BEBE337-79F8-400F-A48C-5702F5F8C61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70914" y="204968"/>
                  <a:ext cx="17208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65A960A-50CA-4CAF-9669-4A5A5BD52551}"/>
                    </a:ext>
                  </a:extLst>
                </p14:cNvPr>
                <p14:cNvContentPartPr/>
                <p14:nvPr/>
              </p14:nvContentPartPr>
              <p14:xfrm>
                <a:off x="2577194" y="719408"/>
                <a:ext cx="525960" cy="106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65A960A-50CA-4CAF-9669-4A5A5BD5255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568554" y="710408"/>
                  <a:ext cx="5436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DDC02E4-5028-4B3D-80C0-8CAE73B8EC87}"/>
                    </a:ext>
                  </a:extLst>
                </p14:cNvPr>
                <p14:cNvContentPartPr/>
                <p14:nvPr/>
              </p14:nvContentPartPr>
              <p14:xfrm>
                <a:off x="2837834" y="946208"/>
                <a:ext cx="150480" cy="263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DDC02E4-5028-4B3D-80C0-8CAE73B8EC8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829194" y="937568"/>
                  <a:ext cx="1681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A34B62C-EA02-485C-8C32-F632DA46A1DE}"/>
                    </a:ext>
                  </a:extLst>
                </p14:cNvPr>
                <p14:cNvContentPartPr/>
                <p14:nvPr/>
              </p14:nvContentPartPr>
              <p14:xfrm>
                <a:off x="3049874" y="842888"/>
                <a:ext cx="118440" cy="41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A34B62C-EA02-485C-8C32-F632DA46A1D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040874" y="834248"/>
                  <a:ext cx="1360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413E154-4CB0-4B20-8959-4703B680471B}"/>
                    </a:ext>
                  </a:extLst>
                </p14:cNvPr>
                <p14:cNvContentPartPr/>
                <p14:nvPr/>
              </p14:nvContentPartPr>
              <p14:xfrm>
                <a:off x="1627874" y="1315208"/>
                <a:ext cx="307440" cy="230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413E154-4CB0-4B20-8959-4703B680471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619234" y="1306568"/>
                  <a:ext cx="3250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4C8D570-38FB-4B79-A321-3DD7ECB96206}"/>
                    </a:ext>
                  </a:extLst>
                </p14:cNvPr>
                <p14:cNvContentPartPr/>
                <p14:nvPr/>
              </p14:nvContentPartPr>
              <p14:xfrm>
                <a:off x="1958354" y="1238528"/>
                <a:ext cx="183240" cy="54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4C8D570-38FB-4B79-A321-3DD7ECB9620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49714" y="1229888"/>
                  <a:ext cx="2008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3ABFA5C-96F8-4F48-B035-8407682ED5C9}"/>
                    </a:ext>
                  </a:extLst>
                </p14:cNvPr>
                <p14:cNvContentPartPr/>
                <p14:nvPr/>
              </p14:nvContentPartPr>
              <p14:xfrm>
                <a:off x="2265074" y="1433288"/>
                <a:ext cx="17748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3ABFA5C-96F8-4F48-B035-8407682ED5C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256434" y="1424648"/>
                  <a:ext cx="195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47EAF16-0A2E-489A-8A79-2E165F128285}"/>
                    </a:ext>
                  </a:extLst>
                </p14:cNvPr>
                <p14:cNvContentPartPr/>
                <p14:nvPr/>
              </p14:nvContentPartPr>
              <p14:xfrm>
                <a:off x="2377394" y="1344728"/>
                <a:ext cx="35640" cy="177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47EAF16-0A2E-489A-8A79-2E165F12828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368394" y="1336088"/>
                  <a:ext cx="532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3DD9C35-5605-462A-B5ED-DA17DDA0B08A}"/>
                    </a:ext>
                  </a:extLst>
                </p14:cNvPr>
                <p14:cNvContentPartPr/>
                <p14:nvPr/>
              </p14:nvContentPartPr>
              <p14:xfrm>
                <a:off x="1504394" y="1179848"/>
                <a:ext cx="300960" cy="513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3DD9C35-5605-462A-B5ED-DA17DDA0B08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495394" y="1170848"/>
                  <a:ext cx="31860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533A84E-35DC-43A0-B224-04A4E3E023D9}"/>
                    </a:ext>
                  </a:extLst>
                </p14:cNvPr>
                <p14:cNvContentPartPr/>
                <p14:nvPr/>
              </p14:nvContentPartPr>
              <p14:xfrm>
                <a:off x="2666834" y="1320968"/>
                <a:ext cx="194400" cy="466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533A84E-35DC-43A0-B224-04A4E3E023D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658194" y="1312328"/>
                  <a:ext cx="21204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294D0A6-2575-4D17-93C3-F5A863D98680}"/>
                    </a:ext>
                  </a:extLst>
                </p14:cNvPr>
                <p14:cNvContentPartPr/>
                <p14:nvPr/>
              </p14:nvContentPartPr>
              <p14:xfrm>
                <a:off x="2896514" y="1243928"/>
                <a:ext cx="88920" cy="30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294D0A6-2575-4D17-93C3-F5A863D9868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887514" y="1235288"/>
                  <a:ext cx="1065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88EE0DB-CBE1-4E06-8AF5-680F954E3D14}"/>
                    </a:ext>
                  </a:extLst>
                </p14:cNvPr>
                <p14:cNvContentPartPr/>
                <p14:nvPr/>
              </p14:nvContentPartPr>
              <p14:xfrm>
                <a:off x="3037994" y="1161848"/>
                <a:ext cx="130320" cy="407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88EE0DB-CBE1-4E06-8AF5-680F954E3D1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028994" y="1153208"/>
                  <a:ext cx="14796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D2D5DB3-6006-4057-B2EB-BE845E112B48}"/>
                    </a:ext>
                  </a:extLst>
                </p14:cNvPr>
                <p14:cNvContentPartPr/>
                <p14:nvPr/>
              </p14:nvContentPartPr>
              <p14:xfrm>
                <a:off x="3333554" y="1273808"/>
                <a:ext cx="158760" cy="455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D2D5DB3-6006-4057-B2EB-BE845E112B4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324554" y="1265168"/>
                  <a:ext cx="17640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0052D64-8484-4664-829A-A90DDADD14DE}"/>
                    </a:ext>
                  </a:extLst>
                </p14:cNvPr>
                <p14:cNvContentPartPr/>
                <p14:nvPr/>
              </p14:nvContentPartPr>
              <p14:xfrm>
                <a:off x="3657194" y="1090928"/>
                <a:ext cx="106920" cy="301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0052D64-8484-4664-829A-A90DDADD14D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648554" y="1081928"/>
                  <a:ext cx="1245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F64A5D7-39D3-4618-9241-6B1FDA11D3AE}"/>
                    </a:ext>
                  </a:extLst>
                </p14:cNvPr>
                <p14:cNvContentPartPr/>
                <p14:nvPr/>
              </p14:nvContentPartPr>
              <p14:xfrm>
                <a:off x="3851954" y="1244648"/>
                <a:ext cx="106920" cy="106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F64A5D7-39D3-4618-9241-6B1FDA11D3A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842954" y="1235648"/>
                  <a:ext cx="1245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3260970-E391-498A-AEA2-9F3685004CE1}"/>
                    </a:ext>
                  </a:extLst>
                </p14:cNvPr>
                <p14:cNvContentPartPr/>
                <p14:nvPr/>
              </p14:nvContentPartPr>
              <p14:xfrm>
                <a:off x="3946634" y="1103168"/>
                <a:ext cx="171360" cy="389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3260970-E391-498A-AEA2-9F3685004CE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937634" y="1094168"/>
                  <a:ext cx="18900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32A571D-6026-46F6-B5C0-D12856552E14}"/>
                    </a:ext>
                  </a:extLst>
                </p14:cNvPr>
                <p14:cNvContentPartPr/>
                <p14:nvPr/>
              </p14:nvContentPartPr>
              <p14:xfrm>
                <a:off x="4282874" y="1246448"/>
                <a:ext cx="112320" cy="114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32A571D-6026-46F6-B5C0-D12856552E1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274234" y="1237808"/>
                  <a:ext cx="1299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6B7D46A-99DF-4FCA-9E83-71F5F561247A}"/>
                    </a:ext>
                  </a:extLst>
                </p14:cNvPr>
                <p14:cNvContentPartPr/>
                <p14:nvPr/>
              </p14:nvContentPartPr>
              <p14:xfrm>
                <a:off x="4341914" y="1067528"/>
                <a:ext cx="165600" cy="41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6B7D46A-99DF-4FCA-9E83-71F5F561247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32914" y="1058888"/>
                  <a:ext cx="1832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FB89FB3-A791-41FF-9F1C-4DCB7416E9BD}"/>
                    </a:ext>
                  </a:extLst>
                </p14:cNvPr>
                <p14:cNvContentPartPr/>
                <p14:nvPr/>
              </p14:nvContentPartPr>
              <p14:xfrm>
                <a:off x="4624874" y="1032248"/>
                <a:ext cx="437040" cy="360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FB89FB3-A791-41FF-9F1C-4DCB7416E9B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616234" y="1023608"/>
                  <a:ext cx="45468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6559BE4-6098-4E35-B346-819FDE5E9DBA}"/>
                    </a:ext>
                  </a:extLst>
                </p14:cNvPr>
                <p14:cNvContentPartPr/>
                <p14:nvPr/>
              </p14:nvContentPartPr>
              <p14:xfrm>
                <a:off x="4996754" y="1079408"/>
                <a:ext cx="395640" cy="124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6559BE4-6098-4E35-B346-819FDE5E9DB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87754" y="1070408"/>
                  <a:ext cx="4132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98007BB-EAC7-42F9-9B35-D54628EEC2CE}"/>
                    </a:ext>
                  </a:extLst>
                </p14:cNvPr>
                <p14:cNvContentPartPr/>
                <p14:nvPr/>
              </p14:nvContentPartPr>
              <p14:xfrm>
                <a:off x="5675714" y="867728"/>
                <a:ext cx="176760" cy="238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98007BB-EAC7-42F9-9B35-D54628EEC2C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666714" y="859088"/>
                  <a:ext cx="1944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4A1B7F-3AA3-4D12-9049-B906BE7CD010}"/>
                    </a:ext>
                  </a:extLst>
                </p14:cNvPr>
                <p14:cNvContentPartPr/>
                <p14:nvPr/>
              </p14:nvContentPartPr>
              <p14:xfrm>
                <a:off x="5969114" y="849728"/>
                <a:ext cx="95760" cy="348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4A1B7F-3AA3-4D12-9049-B906BE7CD01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60474" y="840728"/>
                  <a:ext cx="11340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F28ACC4-EFBB-4463-9A67-672024AC063C}"/>
                    </a:ext>
                  </a:extLst>
                </p14:cNvPr>
                <p14:cNvContentPartPr/>
                <p14:nvPr/>
              </p14:nvContentPartPr>
              <p14:xfrm>
                <a:off x="6087914" y="973208"/>
                <a:ext cx="112320" cy="136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F28ACC4-EFBB-4463-9A67-672024AC063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079274" y="964568"/>
                  <a:ext cx="12996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A7F8703-806A-4F62-87EA-371341B0AF13}"/>
                    </a:ext>
                  </a:extLst>
                </p14:cNvPr>
                <p14:cNvContentPartPr/>
                <p14:nvPr/>
              </p14:nvContentPartPr>
              <p14:xfrm>
                <a:off x="6253154" y="872768"/>
                <a:ext cx="189000" cy="165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A7F8703-806A-4F62-87EA-371341B0AF1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44154" y="864128"/>
                  <a:ext cx="2066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D0CCE9B-4BB7-4BEB-82CE-2D42DA9153E1}"/>
                    </a:ext>
                  </a:extLst>
                </p14:cNvPr>
                <p14:cNvContentPartPr/>
                <p14:nvPr/>
              </p14:nvContentPartPr>
              <p14:xfrm>
                <a:off x="6612794" y="943688"/>
                <a:ext cx="83160" cy="118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D0CCE9B-4BB7-4BEB-82CE-2D42DA9153E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604154" y="934688"/>
                  <a:ext cx="1008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8E67D9B-D233-4B6E-B96C-1C027AC6CE47}"/>
                    </a:ext>
                  </a:extLst>
                </p14:cNvPr>
                <p14:cNvContentPartPr/>
                <p14:nvPr/>
              </p14:nvContentPartPr>
              <p14:xfrm>
                <a:off x="6660314" y="807968"/>
                <a:ext cx="112320" cy="29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8E67D9B-D233-4B6E-B96C-1C027AC6CE4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51314" y="799328"/>
                  <a:ext cx="129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0C43CD3-4346-4081-8749-B713FE75BE5E}"/>
                    </a:ext>
                  </a:extLst>
                </p14:cNvPr>
                <p14:cNvContentPartPr/>
                <p14:nvPr/>
              </p14:nvContentPartPr>
              <p14:xfrm>
                <a:off x="6902234" y="784568"/>
                <a:ext cx="94680" cy="383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0C43CD3-4346-4081-8749-B713FE75BE5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893234" y="775568"/>
                  <a:ext cx="11232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C45332A-AC97-455B-8F10-85C0E0B878CE}"/>
                    </a:ext>
                  </a:extLst>
                </p14:cNvPr>
                <p14:cNvContentPartPr/>
                <p14:nvPr/>
              </p14:nvContentPartPr>
              <p14:xfrm>
                <a:off x="3854114" y="1693208"/>
                <a:ext cx="234000" cy="407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C45332A-AC97-455B-8F10-85C0E0B878C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845114" y="1684568"/>
                  <a:ext cx="25164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AB2F64F-8187-480E-94EF-2B5D251E635C}"/>
                    </a:ext>
                  </a:extLst>
                </p14:cNvPr>
                <p14:cNvContentPartPr/>
                <p14:nvPr/>
              </p14:nvContentPartPr>
              <p14:xfrm>
                <a:off x="4135274" y="1592408"/>
                <a:ext cx="118440" cy="100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AB2F64F-8187-480E-94EF-2B5D251E635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126274" y="1583768"/>
                  <a:ext cx="1360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1B0E3A1-03C4-4B7A-BE2C-2A3FADD545E8}"/>
                    </a:ext>
                  </a:extLst>
                </p14:cNvPr>
                <p14:cNvContentPartPr/>
                <p14:nvPr/>
              </p14:nvContentPartPr>
              <p14:xfrm>
                <a:off x="4394834" y="1734248"/>
                <a:ext cx="88920" cy="594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1B0E3A1-03C4-4B7A-BE2C-2A3FADD545E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386194" y="1725248"/>
                  <a:ext cx="1065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64D5904-52E9-4BDA-870B-B27519A57938}"/>
                    </a:ext>
                  </a:extLst>
                </p14:cNvPr>
                <p14:cNvContentPartPr/>
                <p14:nvPr/>
              </p14:nvContentPartPr>
              <p14:xfrm>
                <a:off x="4731074" y="1687088"/>
                <a:ext cx="266400" cy="106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64D5904-52E9-4BDA-870B-B27519A5793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722074" y="1678088"/>
                  <a:ext cx="2840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8296A03-52E3-4C23-89AA-A9359C1D8A68}"/>
                    </a:ext>
                  </a:extLst>
                </p14:cNvPr>
                <p14:cNvContentPartPr/>
                <p14:nvPr/>
              </p14:nvContentPartPr>
              <p14:xfrm>
                <a:off x="5073074" y="1541288"/>
                <a:ext cx="118440" cy="122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8296A03-52E3-4C23-89AA-A9359C1D8A6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064434" y="1532648"/>
                  <a:ext cx="1360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71B2684-9BC8-4989-92AE-7A35273CCB8C}"/>
                    </a:ext>
                  </a:extLst>
                </p14:cNvPr>
                <p14:cNvContentPartPr/>
                <p14:nvPr/>
              </p14:nvContentPartPr>
              <p14:xfrm>
                <a:off x="5091074" y="1642808"/>
                <a:ext cx="289440" cy="292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71B2684-9BC8-4989-92AE-7A35273CCB8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82074" y="1633808"/>
                  <a:ext cx="30708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2FEB9E2-ACFE-48A1-99CC-C16D81F1F82D}"/>
                    </a:ext>
                  </a:extLst>
                </p14:cNvPr>
                <p14:cNvContentPartPr/>
                <p14:nvPr/>
              </p14:nvContentPartPr>
              <p14:xfrm>
                <a:off x="5521274" y="1539488"/>
                <a:ext cx="89280" cy="2224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2FEB9E2-ACFE-48A1-99CC-C16D81F1F82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512634" y="1530848"/>
                  <a:ext cx="1069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33F54AF-153E-407C-A884-58C8DB18B9CC}"/>
                    </a:ext>
                  </a:extLst>
                </p14:cNvPr>
                <p14:cNvContentPartPr/>
                <p14:nvPr/>
              </p14:nvContentPartPr>
              <p14:xfrm>
                <a:off x="5551154" y="1680968"/>
                <a:ext cx="100800" cy="241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33F54AF-153E-407C-A884-58C8DB18B9C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542154" y="1672328"/>
                  <a:ext cx="118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6687ED1-F9C0-470E-A4B3-8DDFE9807899}"/>
                    </a:ext>
                  </a:extLst>
                </p14:cNvPr>
                <p14:cNvContentPartPr/>
                <p14:nvPr/>
              </p14:nvContentPartPr>
              <p14:xfrm>
                <a:off x="1882394" y="2359208"/>
                <a:ext cx="94320" cy="3250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6687ED1-F9C0-470E-A4B3-8DDFE980789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873394" y="2350568"/>
                  <a:ext cx="11196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83B98A3-7DAB-4B4A-8560-C015EE5F1E5F}"/>
                    </a:ext>
                  </a:extLst>
                </p14:cNvPr>
                <p14:cNvContentPartPr/>
                <p14:nvPr/>
              </p14:nvContentPartPr>
              <p14:xfrm>
                <a:off x="1569194" y="2471528"/>
                <a:ext cx="159840" cy="5191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83B98A3-7DAB-4B4A-8560-C015EE5F1E5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560194" y="2462528"/>
                  <a:ext cx="17748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9456C23-0941-4D78-8668-BB10B9AC180A}"/>
                    </a:ext>
                  </a:extLst>
                </p14:cNvPr>
                <p14:cNvContentPartPr/>
                <p14:nvPr/>
              </p14:nvContentPartPr>
              <p14:xfrm>
                <a:off x="2043314" y="2483408"/>
                <a:ext cx="80640" cy="147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9456C23-0941-4D78-8668-BB10B9AC180A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034314" y="2474768"/>
                  <a:ext cx="982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48EAB33-8530-4923-892F-29058D201210}"/>
                    </a:ext>
                  </a:extLst>
                </p14:cNvPr>
                <p14:cNvContentPartPr/>
                <p14:nvPr/>
              </p14:nvContentPartPr>
              <p14:xfrm>
                <a:off x="2135474" y="2424368"/>
                <a:ext cx="53280" cy="12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48EAB33-8530-4923-892F-29058D20121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126474" y="2415728"/>
                  <a:ext cx="70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1C2595B-FD51-4BBC-AE9B-786B6F08E9D2}"/>
                    </a:ext>
                  </a:extLst>
                </p14:cNvPr>
                <p14:cNvContentPartPr/>
                <p14:nvPr/>
              </p14:nvContentPartPr>
              <p14:xfrm>
                <a:off x="2217914" y="2566208"/>
                <a:ext cx="35640" cy="130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1C2595B-FD51-4BBC-AE9B-786B6F08E9D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209274" y="2557208"/>
                  <a:ext cx="532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065E669-C767-488D-A6BE-DF168B545BEB}"/>
                    </a:ext>
                  </a:extLst>
                </p14:cNvPr>
                <p14:cNvContentPartPr/>
                <p14:nvPr/>
              </p14:nvContentPartPr>
              <p14:xfrm>
                <a:off x="2405834" y="2383328"/>
                <a:ext cx="60120" cy="216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065E669-C767-488D-A6BE-DF168B545BE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397194" y="2374328"/>
                  <a:ext cx="777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490977F-53BA-4E62-A359-F083CB3E1C0A}"/>
                    </a:ext>
                  </a:extLst>
                </p14:cNvPr>
                <p14:cNvContentPartPr/>
                <p14:nvPr/>
              </p14:nvContentPartPr>
              <p14:xfrm>
                <a:off x="2524634" y="2318168"/>
                <a:ext cx="153720" cy="336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490977F-53BA-4E62-A359-F083CB3E1C0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515994" y="2309528"/>
                  <a:ext cx="17136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60CD40E-8B4A-4153-A6FF-044D3E5169B0}"/>
                    </a:ext>
                  </a:extLst>
                </p14:cNvPr>
                <p14:cNvContentPartPr/>
                <p14:nvPr/>
              </p14:nvContentPartPr>
              <p14:xfrm>
                <a:off x="2896514" y="2501048"/>
                <a:ext cx="112320" cy="29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60CD40E-8B4A-4153-A6FF-044D3E5169B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887514" y="2492408"/>
                  <a:ext cx="1299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1443BE7-C06A-4494-B69C-4A2C481A6E32}"/>
                    </a:ext>
                  </a:extLst>
                </p14:cNvPr>
                <p14:cNvContentPartPr/>
                <p14:nvPr/>
              </p14:nvContentPartPr>
              <p14:xfrm>
                <a:off x="2872754" y="2648648"/>
                <a:ext cx="82800" cy="18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1443BE7-C06A-4494-B69C-4A2C481A6E3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864114" y="2639648"/>
                  <a:ext cx="1004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237E27E-3647-4A8B-942C-5E4157A9130F}"/>
                    </a:ext>
                  </a:extLst>
                </p14:cNvPr>
                <p14:cNvContentPartPr/>
                <p14:nvPr/>
              </p14:nvContentPartPr>
              <p14:xfrm>
                <a:off x="3586634" y="2424368"/>
                <a:ext cx="254160" cy="181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237E27E-3647-4A8B-942C-5E4157A9130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577634" y="2415728"/>
                  <a:ext cx="2718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D119575-D1DA-433B-A093-A78F60841E56}"/>
                    </a:ext>
                  </a:extLst>
                </p14:cNvPr>
                <p14:cNvContentPartPr/>
                <p14:nvPr/>
              </p14:nvContentPartPr>
              <p14:xfrm>
                <a:off x="3858074" y="2265248"/>
                <a:ext cx="71280" cy="122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D119575-D1DA-433B-A093-A78F60841E5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849074" y="2256248"/>
                  <a:ext cx="88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434577C-B940-4236-979A-B964DE10CBB9}"/>
                    </a:ext>
                  </a:extLst>
                </p14:cNvPr>
                <p14:cNvContentPartPr/>
                <p14:nvPr/>
              </p14:nvContentPartPr>
              <p14:xfrm>
                <a:off x="3952394" y="2135288"/>
                <a:ext cx="171360" cy="313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434577C-B940-4236-979A-B964DE10CBB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943394" y="2126648"/>
                  <a:ext cx="1890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7A2C0F1-6B3B-407E-858A-C62C90546E42}"/>
                    </a:ext>
                  </a:extLst>
                </p14:cNvPr>
                <p14:cNvContentPartPr/>
                <p14:nvPr/>
              </p14:nvContentPartPr>
              <p14:xfrm>
                <a:off x="4276754" y="2093888"/>
                <a:ext cx="82800" cy="3960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7A2C0F1-6B3B-407E-858A-C62C90546E4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268114" y="2085248"/>
                  <a:ext cx="10044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DA9FEBA-D213-42D6-8149-463A3D4A0586}"/>
                    </a:ext>
                  </a:extLst>
                </p14:cNvPr>
                <p14:cNvContentPartPr/>
                <p14:nvPr/>
              </p14:nvContentPartPr>
              <p14:xfrm>
                <a:off x="4472594" y="2011448"/>
                <a:ext cx="40680" cy="236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DA9FEBA-D213-42D6-8149-463A3D4A058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463594" y="2002808"/>
                  <a:ext cx="583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309BE9C-3ED8-4FFE-AED3-6AE2522DB96C}"/>
                    </a:ext>
                  </a:extLst>
                </p14:cNvPr>
                <p14:cNvContentPartPr/>
                <p14:nvPr/>
              </p14:nvContentPartPr>
              <p14:xfrm>
                <a:off x="4588874" y="2058608"/>
                <a:ext cx="54000" cy="171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309BE9C-3ED8-4FFE-AED3-6AE2522DB96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580234" y="2049968"/>
                  <a:ext cx="716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D56EA4F-0406-4380-AAD7-0EBCB7D386C3}"/>
                    </a:ext>
                  </a:extLst>
                </p14:cNvPr>
                <p14:cNvContentPartPr/>
                <p14:nvPr/>
              </p14:nvContentPartPr>
              <p14:xfrm>
                <a:off x="4642514" y="1993808"/>
                <a:ext cx="82800" cy="6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D56EA4F-0406-4380-AAD7-0EBCB7D386C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633874" y="1984808"/>
                  <a:ext cx="100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89D8768-4C45-4709-8B73-8ABD6C39C5B1}"/>
                    </a:ext>
                  </a:extLst>
                </p14:cNvPr>
                <p14:cNvContentPartPr/>
                <p14:nvPr/>
              </p14:nvContentPartPr>
              <p14:xfrm>
                <a:off x="4766354" y="2117648"/>
                <a:ext cx="65160" cy="24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89D8768-4C45-4709-8B73-8ABD6C39C5B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757714" y="2109008"/>
                  <a:ext cx="82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84EF36A-4921-4BAC-81F6-239D3396511F}"/>
                    </a:ext>
                  </a:extLst>
                </p14:cNvPr>
                <p14:cNvContentPartPr/>
                <p14:nvPr/>
              </p14:nvContentPartPr>
              <p14:xfrm>
                <a:off x="4980914" y="1999568"/>
                <a:ext cx="86760" cy="171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84EF36A-4921-4BAC-81F6-239D3396511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971914" y="1990928"/>
                  <a:ext cx="1044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220E74D-FF75-4555-B383-1054DC94C07C}"/>
                    </a:ext>
                  </a:extLst>
                </p14:cNvPr>
                <p14:cNvContentPartPr/>
                <p14:nvPr/>
              </p14:nvContentPartPr>
              <p14:xfrm>
                <a:off x="5120594" y="1970048"/>
                <a:ext cx="88920" cy="171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220E74D-FF75-4555-B383-1054DC94C07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11594" y="1961408"/>
                  <a:ext cx="1065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77F06E1-BA8E-4326-942F-E11C56F509F0}"/>
                    </a:ext>
                  </a:extLst>
                </p14:cNvPr>
                <p14:cNvContentPartPr/>
                <p14:nvPr/>
              </p14:nvContentPartPr>
              <p14:xfrm>
                <a:off x="3433274" y="2566208"/>
                <a:ext cx="1692360" cy="1245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77F06E1-BA8E-4326-942F-E11C56F509F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424274" y="2557208"/>
                  <a:ext cx="171000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E2E7ED5-010E-4351-B881-5426FDF704AF}"/>
                    </a:ext>
                  </a:extLst>
                </p14:cNvPr>
                <p14:cNvContentPartPr/>
                <p14:nvPr/>
              </p14:nvContentPartPr>
              <p14:xfrm>
                <a:off x="3509954" y="2784368"/>
                <a:ext cx="295200" cy="116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E2E7ED5-010E-4351-B881-5426FDF704A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500954" y="2775368"/>
                  <a:ext cx="3128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C63EE3D-0A03-4AC2-ACE9-BA427E5A3899}"/>
                    </a:ext>
                  </a:extLst>
                </p14:cNvPr>
                <p14:cNvContentPartPr/>
                <p14:nvPr/>
              </p14:nvContentPartPr>
              <p14:xfrm>
                <a:off x="3663314" y="2754848"/>
                <a:ext cx="59400" cy="218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C63EE3D-0A03-4AC2-ACE9-BA427E5A389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654674" y="2745848"/>
                  <a:ext cx="77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0AE0DA4-DF9A-46AC-8595-0C193BC3CC8D}"/>
                    </a:ext>
                  </a:extLst>
                </p14:cNvPr>
                <p14:cNvContentPartPr/>
                <p14:nvPr/>
              </p14:nvContentPartPr>
              <p14:xfrm>
                <a:off x="3810914" y="2772488"/>
                <a:ext cx="212760" cy="1890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0AE0DA4-DF9A-46AC-8595-0C193BC3CC8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801914" y="2763848"/>
                  <a:ext cx="2304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0F4E4C6-F645-44DA-9360-5AD385E3B33A}"/>
                    </a:ext>
                  </a:extLst>
                </p14:cNvPr>
                <p14:cNvContentPartPr/>
                <p14:nvPr/>
              </p14:nvContentPartPr>
              <p14:xfrm>
                <a:off x="3928634" y="2731088"/>
                <a:ext cx="171360" cy="236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0F4E4C6-F645-44DA-9360-5AD385E3B33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919994" y="2722448"/>
                  <a:ext cx="1890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5CD4496-680E-4D6F-9BAD-F48B847F6A6F}"/>
                    </a:ext>
                  </a:extLst>
                </p14:cNvPr>
                <p14:cNvContentPartPr/>
                <p14:nvPr/>
              </p14:nvContentPartPr>
              <p14:xfrm>
                <a:off x="4188194" y="2766728"/>
                <a:ext cx="165600" cy="159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5CD4496-680E-4D6F-9BAD-F48B847F6A6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179554" y="2757728"/>
                  <a:ext cx="1832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0DE5D7C-4A4D-4FD7-A4E6-CC0085A2E386}"/>
                    </a:ext>
                  </a:extLst>
                </p14:cNvPr>
                <p14:cNvContentPartPr/>
                <p14:nvPr/>
              </p14:nvContentPartPr>
              <p14:xfrm>
                <a:off x="4330034" y="2707688"/>
                <a:ext cx="236160" cy="118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0DE5D7C-4A4D-4FD7-A4E6-CC0085A2E38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321034" y="2698688"/>
                  <a:ext cx="2538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B82A5C2-FC8C-4559-B77B-49C4C75906F2}"/>
                    </a:ext>
                  </a:extLst>
                </p14:cNvPr>
                <p14:cNvContentPartPr/>
                <p14:nvPr/>
              </p14:nvContentPartPr>
              <p14:xfrm>
                <a:off x="4660514" y="2731088"/>
                <a:ext cx="100440" cy="1364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B82A5C2-FC8C-4559-B77B-49C4C75906F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651874" y="2722448"/>
                  <a:ext cx="11808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03D2EE2-FBBD-4DCD-A57C-BC323AD2F896}"/>
                    </a:ext>
                  </a:extLst>
                </p14:cNvPr>
                <p14:cNvContentPartPr/>
                <p14:nvPr/>
              </p14:nvContentPartPr>
              <p14:xfrm>
                <a:off x="4742954" y="2660528"/>
                <a:ext cx="106560" cy="59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03D2EE2-FBBD-4DCD-A57C-BC323AD2F89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733954" y="2651528"/>
                  <a:ext cx="1242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E159EA6-CC18-4BBD-8F85-22145ACC99E7}"/>
                    </a:ext>
                  </a:extLst>
                </p14:cNvPr>
                <p14:cNvContentPartPr/>
                <p14:nvPr/>
              </p14:nvContentPartPr>
              <p14:xfrm>
                <a:off x="4967234" y="2672408"/>
                <a:ext cx="59400" cy="1951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E159EA6-CC18-4BBD-8F85-22145ACC99E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958234" y="2663408"/>
                  <a:ext cx="77040" cy="21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15421B01-8B44-435F-ABC1-5C5892F3767E}"/>
                  </a:ext>
                </a:extLst>
              </p14:cNvPr>
              <p14:cNvContentPartPr/>
              <p14:nvPr/>
            </p14:nvContentPartPr>
            <p14:xfrm>
              <a:off x="5332994" y="2731088"/>
              <a:ext cx="53280" cy="1656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15421B01-8B44-435F-ABC1-5C5892F3767E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323994" y="2722448"/>
                <a:ext cx="70920" cy="18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CF48225-E982-4E26-81EC-1CD6704ADE48}"/>
              </a:ext>
            </a:extLst>
          </p:cNvPr>
          <p:cNvGrpSpPr/>
          <p:nvPr/>
        </p:nvGrpSpPr>
        <p:grpSpPr>
          <a:xfrm>
            <a:off x="5568794" y="2182448"/>
            <a:ext cx="665280" cy="95400"/>
            <a:chOff x="5568794" y="2182448"/>
            <a:chExt cx="665280" cy="9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57F5838-13CB-493B-A391-102783BACBF3}"/>
                    </a:ext>
                  </a:extLst>
                </p14:cNvPr>
                <p14:cNvContentPartPr/>
                <p14:nvPr/>
              </p14:nvContentPartPr>
              <p14:xfrm>
                <a:off x="5568794" y="2206208"/>
                <a:ext cx="231120" cy="71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57F5838-13CB-493B-A391-102783BACBF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560154" y="2197208"/>
                  <a:ext cx="2487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28992DC-413E-4903-9575-1BEBD3A1EDF3}"/>
                    </a:ext>
                  </a:extLst>
                </p14:cNvPr>
                <p14:cNvContentPartPr/>
                <p14:nvPr/>
              </p14:nvContentPartPr>
              <p14:xfrm>
                <a:off x="5863634" y="2217728"/>
                <a:ext cx="136080" cy="6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28992DC-413E-4903-9575-1BEBD3A1EDF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854994" y="2209088"/>
                  <a:ext cx="153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5CCB3C5A-9F51-4339-9C2B-CA42D720321F}"/>
                    </a:ext>
                  </a:extLst>
                </p14:cNvPr>
                <p14:cNvContentPartPr/>
                <p14:nvPr/>
              </p14:nvContentPartPr>
              <p14:xfrm>
                <a:off x="5964074" y="2193968"/>
                <a:ext cx="56880" cy="752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5CCB3C5A-9F51-4339-9C2B-CA42D720321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955074" y="2185328"/>
                  <a:ext cx="745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69F1721-B357-4CD7-B31F-473139B9DDE4}"/>
                    </a:ext>
                  </a:extLst>
                </p14:cNvPr>
                <p14:cNvContentPartPr/>
                <p14:nvPr/>
              </p14:nvContentPartPr>
              <p14:xfrm>
                <a:off x="6111314" y="2182448"/>
                <a:ext cx="122760" cy="482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69F1721-B357-4CD7-B31F-473139B9DDE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102314" y="2173808"/>
                  <a:ext cx="140400" cy="6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7FC292E-B6AF-4455-BFDE-4B97ABB2AAFA}"/>
              </a:ext>
            </a:extLst>
          </p:cNvPr>
          <p:cNvGrpSpPr/>
          <p:nvPr/>
        </p:nvGrpSpPr>
        <p:grpSpPr>
          <a:xfrm>
            <a:off x="5615954" y="2430488"/>
            <a:ext cx="429120" cy="248040"/>
            <a:chOff x="5615954" y="2430488"/>
            <a:chExt cx="429120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3BD004B-1CA3-49B7-ACCF-6714F4550331}"/>
                    </a:ext>
                  </a:extLst>
                </p14:cNvPr>
                <p14:cNvContentPartPr/>
                <p14:nvPr/>
              </p14:nvContentPartPr>
              <p14:xfrm>
                <a:off x="5615954" y="2465408"/>
                <a:ext cx="354240" cy="36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3BD004B-1CA3-49B7-ACCF-6714F455033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607314" y="2456768"/>
                  <a:ext cx="3718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39CB87E-5E14-41A7-8ACD-3DF5E1B1ED64}"/>
                    </a:ext>
                  </a:extLst>
                </p14:cNvPr>
                <p14:cNvContentPartPr/>
                <p14:nvPr/>
              </p14:nvContentPartPr>
              <p14:xfrm>
                <a:off x="5647634" y="2631008"/>
                <a:ext cx="257760" cy="338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39CB87E-5E14-41A7-8ACD-3DF5E1B1ED6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638994" y="2622008"/>
                  <a:ext cx="2754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87F3D00-1B5C-4AD1-AF77-583C90C27A3C}"/>
                    </a:ext>
                  </a:extLst>
                </p14:cNvPr>
                <p14:cNvContentPartPr/>
                <p14:nvPr/>
              </p14:nvContentPartPr>
              <p14:xfrm>
                <a:off x="5881274" y="2430488"/>
                <a:ext cx="163800" cy="248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87F3D00-1B5C-4AD1-AF77-583C90C27A3C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872634" y="2421488"/>
                  <a:ext cx="18144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7078A589-B0EB-46FB-A52D-3C193075C41F}"/>
              </a:ext>
            </a:extLst>
          </p:cNvPr>
          <p:cNvGrpSpPr/>
          <p:nvPr/>
        </p:nvGrpSpPr>
        <p:grpSpPr>
          <a:xfrm>
            <a:off x="6695234" y="2107208"/>
            <a:ext cx="1233720" cy="701280"/>
            <a:chOff x="6695234" y="2107208"/>
            <a:chExt cx="1233720" cy="70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795A4FC-DF2A-4FF6-81D0-16590B3C17B9}"/>
                    </a:ext>
                  </a:extLst>
                </p14:cNvPr>
                <p14:cNvContentPartPr/>
                <p14:nvPr/>
              </p14:nvContentPartPr>
              <p14:xfrm>
                <a:off x="7026074" y="2107208"/>
                <a:ext cx="35640" cy="2289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795A4FC-DF2A-4FF6-81D0-16590B3C17B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017074" y="2098568"/>
                  <a:ext cx="5328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D07A341-7348-4539-954B-F110EA36E62E}"/>
                    </a:ext>
                  </a:extLst>
                </p14:cNvPr>
                <p14:cNvContentPartPr/>
                <p14:nvPr/>
              </p14:nvContentPartPr>
              <p14:xfrm>
                <a:off x="6789914" y="2318888"/>
                <a:ext cx="806760" cy="88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D07A341-7348-4539-954B-F110EA36E62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781274" y="2310248"/>
                  <a:ext cx="824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BFBCE2C-88E0-47F3-B247-17E16EDDACC8}"/>
                    </a:ext>
                  </a:extLst>
                </p14:cNvPr>
                <p14:cNvContentPartPr/>
                <p14:nvPr/>
              </p14:nvContentPartPr>
              <p14:xfrm>
                <a:off x="6695234" y="2553968"/>
                <a:ext cx="177480" cy="2246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BFBCE2C-88E0-47F3-B247-17E16EDDACC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686594" y="2545328"/>
                  <a:ext cx="1951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53ECE0D-EAA6-464F-81A9-6E5F8663235B}"/>
                    </a:ext>
                  </a:extLst>
                </p14:cNvPr>
                <p14:cNvContentPartPr/>
                <p14:nvPr/>
              </p14:nvContentPartPr>
              <p14:xfrm>
                <a:off x="6872714" y="2542448"/>
                <a:ext cx="153720" cy="1774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53ECE0D-EAA6-464F-81A9-6E5F8663235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863714" y="2533448"/>
                  <a:ext cx="1713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617F45D6-C282-4C9C-997B-B165F36EA6ED}"/>
                    </a:ext>
                  </a:extLst>
                </p14:cNvPr>
                <p14:cNvContentPartPr/>
                <p14:nvPr/>
              </p14:nvContentPartPr>
              <p14:xfrm>
                <a:off x="6972794" y="2495288"/>
                <a:ext cx="141840" cy="3132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617F45D6-C282-4C9C-997B-B165F36EA6E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964154" y="2486288"/>
                  <a:ext cx="15948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012AC18-E420-468F-86C0-7372723AC4B6}"/>
                    </a:ext>
                  </a:extLst>
                </p14:cNvPr>
                <p14:cNvContentPartPr/>
                <p14:nvPr/>
              </p14:nvContentPartPr>
              <p14:xfrm>
                <a:off x="7226594" y="2601488"/>
                <a:ext cx="59400" cy="94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012AC18-E420-468F-86C0-7372723AC4B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217594" y="2592488"/>
                  <a:ext cx="770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95B895F-0777-4A44-A3B8-9BCB3DE0885E}"/>
                    </a:ext>
                  </a:extLst>
                </p14:cNvPr>
                <p14:cNvContentPartPr/>
                <p14:nvPr/>
              </p14:nvContentPartPr>
              <p14:xfrm>
                <a:off x="7291394" y="2471528"/>
                <a:ext cx="189000" cy="1418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95B895F-0777-4A44-A3B8-9BCB3DE0885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282754" y="2462888"/>
                  <a:ext cx="20664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953E66B2-F693-43A6-BFFD-3A7A3A7C6B79}"/>
                    </a:ext>
                  </a:extLst>
                </p14:cNvPr>
                <p14:cNvContentPartPr/>
                <p14:nvPr/>
              </p14:nvContentPartPr>
              <p14:xfrm>
                <a:off x="7644914" y="2501048"/>
                <a:ext cx="42120" cy="1404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953E66B2-F693-43A6-BFFD-3A7A3A7C6B7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635914" y="2492408"/>
                  <a:ext cx="597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012C63E-A62D-44EA-AEFD-1E7FE68703AF}"/>
                    </a:ext>
                  </a:extLst>
                </p14:cNvPr>
                <p14:cNvContentPartPr/>
                <p14:nvPr/>
              </p14:nvContentPartPr>
              <p14:xfrm>
                <a:off x="7674794" y="2418608"/>
                <a:ext cx="118440" cy="41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012C63E-A62D-44EA-AEFD-1E7FE68703A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666154" y="2409608"/>
                  <a:ext cx="1360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A571339-6110-498C-822E-A5671341BAA5}"/>
                    </a:ext>
                  </a:extLst>
                </p14:cNvPr>
                <p14:cNvContentPartPr/>
                <p14:nvPr/>
              </p14:nvContentPartPr>
              <p14:xfrm>
                <a:off x="7904834" y="2394848"/>
                <a:ext cx="24120" cy="2070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A571339-6110-498C-822E-A5671341BAA5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896194" y="2386208"/>
                  <a:ext cx="41760" cy="22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358E609-EBCD-4159-BDA3-1CA57F3B023C}"/>
              </a:ext>
            </a:extLst>
          </p:cNvPr>
          <p:cNvGrpSpPr/>
          <p:nvPr/>
        </p:nvGrpSpPr>
        <p:grpSpPr>
          <a:xfrm>
            <a:off x="6902234" y="2871848"/>
            <a:ext cx="1504440" cy="326160"/>
            <a:chOff x="6902234" y="2871848"/>
            <a:chExt cx="150444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0267A3A-436A-4BDE-98DB-4914B1308A6C}"/>
                    </a:ext>
                  </a:extLst>
                </p14:cNvPr>
                <p14:cNvContentPartPr/>
                <p14:nvPr/>
              </p14:nvContentPartPr>
              <p14:xfrm>
                <a:off x="6902234" y="3049688"/>
                <a:ext cx="348840" cy="1483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0267A3A-436A-4BDE-98DB-4914B1308A6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893234" y="3040688"/>
                  <a:ext cx="3664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1DD0CAF-C885-4A43-AB83-44D2BAD7C9BA}"/>
                    </a:ext>
                  </a:extLst>
                </p14:cNvPr>
                <p14:cNvContentPartPr/>
                <p14:nvPr/>
              </p14:nvContentPartPr>
              <p14:xfrm>
                <a:off x="7364834" y="2871848"/>
                <a:ext cx="812520" cy="266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1DD0CAF-C885-4A43-AB83-44D2BAD7C9B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55834" y="2863208"/>
                  <a:ext cx="8301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378A139-42A2-44DF-837F-CFAB7DA6AAA8}"/>
                    </a:ext>
                  </a:extLst>
                </p14:cNvPr>
                <p14:cNvContentPartPr/>
                <p14:nvPr/>
              </p14:nvContentPartPr>
              <p14:xfrm>
                <a:off x="8217674" y="2920088"/>
                <a:ext cx="12240" cy="417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378A139-42A2-44DF-837F-CFAB7DA6AAA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8208674" y="2911088"/>
                  <a:ext cx="298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A2F3385-FF8A-4068-A957-F55285EA04EF}"/>
                    </a:ext>
                  </a:extLst>
                </p14:cNvPr>
                <p14:cNvContentPartPr/>
                <p14:nvPr/>
              </p14:nvContentPartPr>
              <p14:xfrm>
                <a:off x="8323874" y="2949608"/>
                <a:ext cx="82800" cy="136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A2F3385-FF8A-4068-A957-F55285EA04E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314874" y="2940608"/>
                  <a:ext cx="100440" cy="15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9FF03645-1C7F-41BB-AC91-8AC30E9B1F01}"/>
                  </a:ext>
                </a:extLst>
              </p14:cNvPr>
              <p14:cNvContentPartPr/>
              <p14:nvPr/>
            </p14:nvContentPartPr>
            <p14:xfrm>
              <a:off x="7645274" y="3309248"/>
              <a:ext cx="649080" cy="2188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9FF03645-1C7F-41BB-AC91-8AC30E9B1F0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636634" y="3300248"/>
                <a:ext cx="66672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34A6F2E4-8975-4528-86C2-94598BA00AED}"/>
                  </a:ext>
                </a:extLst>
              </p14:cNvPr>
              <p14:cNvContentPartPr/>
              <p14:nvPr/>
            </p14:nvContentPartPr>
            <p14:xfrm>
              <a:off x="2784194" y="1746128"/>
              <a:ext cx="59400" cy="612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34A6F2E4-8975-4528-86C2-94598BA00AED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2775554" y="1737128"/>
                <a:ext cx="77040" cy="2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0FB2C1F-8C83-4D1E-A979-0E43521AFE46}"/>
              </a:ext>
            </a:extLst>
          </p:cNvPr>
          <p:cNvGrpSpPr/>
          <p:nvPr/>
        </p:nvGrpSpPr>
        <p:grpSpPr>
          <a:xfrm>
            <a:off x="1707434" y="3444968"/>
            <a:ext cx="900360" cy="443160"/>
            <a:chOff x="1707434" y="3444968"/>
            <a:chExt cx="900360" cy="44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E201817-5A6B-4A80-A41A-B7DA7044E4AE}"/>
                    </a:ext>
                  </a:extLst>
                </p14:cNvPr>
                <p14:cNvContentPartPr/>
                <p14:nvPr/>
              </p14:nvContentPartPr>
              <p14:xfrm>
                <a:off x="1707434" y="3550448"/>
                <a:ext cx="245880" cy="2430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E201817-5A6B-4A80-A41A-B7DA7044E4A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698794" y="3541808"/>
                  <a:ext cx="2635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BEA033E-87B6-42A2-B0B7-402FD663485F}"/>
                    </a:ext>
                  </a:extLst>
                </p14:cNvPr>
                <p14:cNvContentPartPr/>
                <p14:nvPr/>
              </p14:nvContentPartPr>
              <p14:xfrm>
                <a:off x="2029274" y="3444968"/>
                <a:ext cx="88920" cy="712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BEA033E-87B6-42A2-B0B7-402FD663485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020274" y="3436328"/>
                  <a:ext cx="1065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A027165-719F-495A-9602-2A20B0869B97}"/>
                    </a:ext>
                  </a:extLst>
                </p14:cNvPr>
                <p14:cNvContentPartPr/>
                <p14:nvPr/>
              </p14:nvContentPartPr>
              <p14:xfrm>
                <a:off x="2171114" y="3464408"/>
                <a:ext cx="218880" cy="3092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A027165-719F-495A-9602-2A20B0869B9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162114" y="3455768"/>
                  <a:ext cx="23652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A9DF862-E8A6-4039-AC51-FB2FA355B967}"/>
                    </a:ext>
                  </a:extLst>
                </p14:cNvPr>
                <p14:cNvContentPartPr/>
                <p14:nvPr/>
              </p14:nvContentPartPr>
              <p14:xfrm>
                <a:off x="2395034" y="3497888"/>
                <a:ext cx="35640" cy="2541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A9DF862-E8A6-4039-AC51-FB2FA355B96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386034" y="3489248"/>
                  <a:ext cx="532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48E8ED8-EF93-439B-A3D3-F281B2406D6E}"/>
                    </a:ext>
                  </a:extLst>
                </p14:cNvPr>
                <p14:cNvContentPartPr/>
                <p14:nvPr/>
              </p14:nvContentPartPr>
              <p14:xfrm>
                <a:off x="2300714" y="3633968"/>
                <a:ext cx="265680" cy="2541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48E8ED8-EF93-439B-A3D3-F281B2406D6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291714" y="3624968"/>
                  <a:ext cx="2833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1A00A6F-417D-474C-B440-7AE235892317}"/>
                    </a:ext>
                  </a:extLst>
                </p14:cNvPr>
                <p14:cNvContentPartPr/>
                <p14:nvPr/>
              </p14:nvContentPartPr>
              <p14:xfrm>
                <a:off x="2589794" y="3710648"/>
                <a:ext cx="18000" cy="3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1A00A6F-417D-474C-B440-7AE23589231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580794" y="3701648"/>
                  <a:ext cx="35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2C2B601-C170-4A92-92CA-8E82A56652C3}"/>
              </a:ext>
            </a:extLst>
          </p:cNvPr>
          <p:cNvGrpSpPr/>
          <p:nvPr/>
        </p:nvGrpSpPr>
        <p:grpSpPr>
          <a:xfrm>
            <a:off x="2902274" y="3433088"/>
            <a:ext cx="1085760" cy="608040"/>
            <a:chOff x="2902274" y="3433088"/>
            <a:chExt cx="1085760" cy="60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CCBFA5A-B0CE-4330-A5B4-8E8D199E767B}"/>
                    </a:ext>
                  </a:extLst>
                </p14:cNvPr>
                <p14:cNvContentPartPr/>
                <p14:nvPr/>
              </p14:nvContentPartPr>
              <p14:xfrm>
                <a:off x="2902274" y="3654128"/>
                <a:ext cx="163440" cy="21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CCBFA5A-B0CE-4330-A5B4-8E8D199E767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893634" y="3645488"/>
                  <a:ext cx="181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EC76556-B696-492E-98B1-77C0A70E3323}"/>
                    </a:ext>
                  </a:extLst>
                </p14:cNvPr>
                <p14:cNvContentPartPr/>
                <p14:nvPr/>
              </p14:nvContentPartPr>
              <p14:xfrm>
                <a:off x="2955554" y="3598328"/>
                <a:ext cx="35640" cy="1360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EC76556-B696-492E-98B1-77C0A70E332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946554" y="3589688"/>
                  <a:ext cx="532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9ED8BF0-9AB0-41B5-9AC1-7E83F07323F1}"/>
                    </a:ext>
                  </a:extLst>
                </p14:cNvPr>
                <p14:cNvContentPartPr/>
                <p14:nvPr/>
              </p14:nvContentPartPr>
              <p14:xfrm>
                <a:off x="3152114" y="3598688"/>
                <a:ext cx="210240" cy="4424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9ED8BF0-9AB0-41B5-9AC1-7E83F07323F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143474" y="3590048"/>
                  <a:ext cx="22788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7FE38E0-F03F-48DB-9AA4-B09C2F10A72B}"/>
                    </a:ext>
                  </a:extLst>
                </p14:cNvPr>
                <p14:cNvContentPartPr/>
                <p14:nvPr/>
              </p14:nvContentPartPr>
              <p14:xfrm>
                <a:off x="3391874" y="3433088"/>
                <a:ext cx="71280" cy="594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7FE38E0-F03F-48DB-9AA4-B09C2F10A72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383234" y="3424448"/>
                  <a:ext cx="8892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98C02F8-B58E-4FC2-A01B-7CB568F0C369}"/>
                    </a:ext>
                  </a:extLst>
                </p14:cNvPr>
                <p14:cNvContentPartPr/>
                <p14:nvPr/>
              </p14:nvContentPartPr>
              <p14:xfrm>
                <a:off x="3593474" y="3444968"/>
                <a:ext cx="247320" cy="3355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98C02F8-B58E-4FC2-A01B-7CB568F0C36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584834" y="3436328"/>
                  <a:ext cx="26496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C8E5A30-D330-4CF7-90AB-8627A620202C}"/>
                    </a:ext>
                  </a:extLst>
                </p14:cNvPr>
                <p14:cNvContentPartPr/>
                <p14:nvPr/>
              </p14:nvContentPartPr>
              <p14:xfrm>
                <a:off x="3663314" y="3645488"/>
                <a:ext cx="283680" cy="18324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C8E5A30-D330-4CF7-90AB-8627A620202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654674" y="3636848"/>
                  <a:ext cx="3013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459F9F5-5934-4372-A4F8-32641290613D}"/>
                    </a:ext>
                  </a:extLst>
                </p14:cNvPr>
                <p14:cNvContentPartPr/>
                <p14:nvPr/>
              </p14:nvContentPartPr>
              <p14:xfrm>
                <a:off x="3970034" y="3615968"/>
                <a:ext cx="18000" cy="61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459F9F5-5934-4372-A4F8-32641290613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961394" y="3607328"/>
                  <a:ext cx="3564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C01C6DF-5330-475E-ACBE-CADBAF5BD129}"/>
              </a:ext>
            </a:extLst>
          </p:cNvPr>
          <p:cNvGrpSpPr/>
          <p:nvPr/>
        </p:nvGrpSpPr>
        <p:grpSpPr>
          <a:xfrm>
            <a:off x="4957154" y="3374408"/>
            <a:ext cx="363960" cy="336240"/>
            <a:chOff x="4957154" y="3374408"/>
            <a:chExt cx="363960" cy="33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ECD34B0-4C8F-4618-8E85-F22D25F380AA}"/>
                    </a:ext>
                  </a:extLst>
                </p14:cNvPr>
                <p14:cNvContentPartPr/>
                <p14:nvPr/>
              </p14:nvContentPartPr>
              <p14:xfrm>
                <a:off x="4957154" y="3374408"/>
                <a:ext cx="262080" cy="2757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ECD34B0-4C8F-4618-8E85-F22D25F380AA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4948514" y="3365408"/>
                  <a:ext cx="279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4D18767C-44E9-45D7-8425-F1928999F4D7}"/>
                    </a:ext>
                  </a:extLst>
                </p14:cNvPr>
                <p14:cNvContentPartPr/>
                <p14:nvPr/>
              </p14:nvContentPartPr>
              <p14:xfrm>
                <a:off x="5250194" y="3645488"/>
                <a:ext cx="29880" cy="651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4D18767C-44E9-45D7-8425-F1928999F4D7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241554" y="3636848"/>
                  <a:ext cx="47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27D67D1-0103-4998-B40E-64CC72DB158D}"/>
                    </a:ext>
                  </a:extLst>
                </p14:cNvPr>
                <p14:cNvContentPartPr/>
                <p14:nvPr/>
              </p14:nvContentPartPr>
              <p14:xfrm>
                <a:off x="5314994" y="3539288"/>
                <a:ext cx="6120" cy="12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27D67D1-0103-4998-B40E-64CC72DB158D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306354" y="3530648"/>
                  <a:ext cx="2376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F97C99B-03B7-474A-9AC2-4D0612610C9A}"/>
              </a:ext>
            </a:extLst>
          </p:cNvPr>
          <p:cNvGrpSpPr/>
          <p:nvPr/>
        </p:nvGrpSpPr>
        <p:grpSpPr>
          <a:xfrm>
            <a:off x="4247234" y="3509768"/>
            <a:ext cx="519480" cy="248040"/>
            <a:chOff x="4247234" y="3509768"/>
            <a:chExt cx="519480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B30D906-DE2E-4374-80AD-EFED4FD8D58D}"/>
                    </a:ext>
                  </a:extLst>
                </p14:cNvPr>
                <p14:cNvContentPartPr/>
                <p14:nvPr/>
              </p14:nvContentPartPr>
              <p14:xfrm>
                <a:off x="4247234" y="3557288"/>
                <a:ext cx="71280" cy="889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B30D906-DE2E-4374-80AD-EFED4FD8D58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4238594" y="3548288"/>
                  <a:ext cx="889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52CB3C5-7155-4CB1-B784-CB54EE782779}"/>
                    </a:ext>
                  </a:extLst>
                </p14:cNvPr>
                <p14:cNvContentPartPr/>
                <p14:nvPr/>
              </p14:nvContentPartPr>
              <p14:xfrm>
                <a:off x="4423994" y="3509768"/>
                <a:ext cx="342720" cy="2480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52CB3C5-7155-4CB1-B784-CB54EE782779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415354" y="3501128"/>
                  <a:ext cx="3603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5C77E9F-6883-466F-B112-D2DFC114D8E4}"/>
                    </a:ext>
                  </a:extLst>
                </p14:cNvPr>
                <p14:cNvContentPartPr/>
                <p14:nvPr/>
              </p14:nvContentPartPr>
              <p14:xfrm>
                <a:off x="4406714" y="3592568"/>
                <a:ext cx="123120" cy="68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5C77E9F-6883-466F-B112-D2DFC114D8E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4397714" y="3583568"/>
                  <a:ext cx="140760" cy="2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1AF36C90-2833-4C4A-9D8C-50740B059FAE}"/>
                  </a:ext>
                </a:extLst>
              </p14:cNvPr>
              <p14:cNvContentPartPr/>
              <p14:nvPr/>
            </p14:nvContentPartPr>
            <p14:xfrm>
              <a:off x="5786954" y="4548008"/>
              <a:ext cx="106560" cy="648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1AF36C90-2833-4C4A-9D8C-50740B059FAE}"/>
                  </a:ext>
                </a:extLst>
              </p:cNvPr>
              <p:cNvPicPr/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5778314" y="4539368"/>
                <a:ext cx="124200" cy="2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1" name="Group 240">
            <a:extLst>
              <a:ext uri="{FF2B5EF4-FFF2-40B4-BE49-F238E27FC236}">
                <a16:creationId xmlns:a16="http://schemas.microsoft.com/office/drawing/2014/main" id="{7C46BED0-62A1-417C-872D-49B775DF7DE6}"/>
              </a:ext>
            </a:extLst>
          </p:cNvPr>
          <p:cNvGrpSpPr/>
          <p:nvPr/>
        </p:nvGrpSpPr>
        <p:grpSpPr>
          <a:xfrm>
            <a:off x="1934594" y="4034648"/>
            <a:ext cx="5675760" cy="1638000"/>
            <a:chOff x="1934594" y="4034648"/>
            <a:chExt cx="5675760" cy="163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99107DA7-01C2-4EA2-A4BD-3F1750E1C33C}"/>
                    </a:ext>
                  </a:extLst>
                </p14:cNvPr>
                <p14:cNvContentPartPr/>
                <p14:nvPr/>
              </p14:nvContentPartPr>
              <p14:xfrm>
                <a:off x="1953314" y="4265048"/>
                <a:ext cx="342000" cy="4370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99107DA7-01C2-4EA2-A4BD-3F1750E1C33C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944674" y="4256048"/>
                  <a:ext cx="35964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EBB6B9C-1B41-4114-879F-1FA9B615A93D}"/>
                    </a:ext>
                  </a:extLst>
                </p14:cNvPr>
                <p14:cNvContentPartPr/>
                <p14:nvPr/>
              </p14:nvContentPartPr>
              <p14:xfrm>
                <a:off x="2094074" y="4453688"/>
                <a:ext cx="336600" cy="2599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EBB6B9C-1B41-4114-879F-1FA9B615A93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085434" y="4445048"/>
                  <a:ext cx="354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376AD302-FFF0-4283-9FA3-8FC8FE8B336F}"/>
                    </a:ext>
                  </a:extLst>
                </p14:cNvPr>
                <p14:cNvContentPartPr/>
                <p14:nvPr/>
              </p14:nvContentPartPr>
              <p14:xfrm>
                <a:off x="2638754" y="4243808"/>
                <a:ext cx="128880" cy="3578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376AD302-FFF0-4283-9FA3-8FC8FE8B336F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630114" y="4234808"/>
                  <a:ext cx="14652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7FBB99F-E902-435E-9329-456C2515501B}"/>
                    </a:ext>
                  </a:extLst>
                </p14:cNvPr>
                <p14:cNvContentPartPr/>
                <p14:nvPr/>
              </p14:nvContentPartPr>
              <p14:xfrm>
                <a:off x="2737034" y="4406528"/>
                <a:ext cx="124560" cy="1695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7FBB99F-E902-435E-9329-456C2515501B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2728034" y="4397888"/>
                  <a:ext cx="1422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51C2E5E-6E8B-4886-9E3C-D4C4A2A0A76D}"/>
                    </a:ext>
                  </a:extLst>
                </p14:cNvPr>
                <p14:cNvContentPartPr/>
                <p14:nvPr/>
              </p14:nvContentPartPr>
              <p14:xfrm>
                <a:off x="2778434" y="4288808"/>
                <a:ext cx="218880" cy="3189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51C2E5E-6E8B-4886-9E3C-D4C4A2A0A76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769434" y="4279808"/>
                  <a:ext cx="2365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C94CBC67-07AF-4595-851D-651B0B8EBF9E}"/>
                    </a:ext>
                  </a:extLst>
                </p14:cNvPr>
                <p14:cNvContentPartPr/>
                <p14:nvPr/>
              </p14:nvContentPartPr>
              <p14:xfrm>
                <a:off x="3156074" y="4378808"/>
                <a:ext cx="77040" cy="165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C94CBC67-07AF-4595-851D-651B0B8EBF9E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3147074" y="4369808"/>
                  <a:ext cx="946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241A5B6-41D4-460D-B257-23327E061DFA}"/>
                    </a:ext>
                  </a:extLst>
                </p14:cNvPr>
                <p14:cNvContentPartPr/>
                <p14:nvPr/>
              </p14:nvContentPartPr>
              <p14:xfrm>
                <a:off x="3144194" y="4464848"/>
                <a:ext cx="77040" cy="6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241A5B6-41D4-460D-B257-23327E061DFA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135194" y="4456208"/>
                  <a:ext cx="946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FA7C0F0-F37A-4CD1-A7B4-C4F8C1BDB2AB}"/>
                    </a:ext>
                  </a:extLst>
                </p14:cNvPr>
                <p14:cNvContentPartPr/>
                <p14:nvPr/>
              </p14:nvContentPartPr>
              <p14:xfrm>
                <a:off x="6583634" y="4276928"/>
                <a:ext cx="212760" cy="180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FA7C0F0-F37A-4CD1-A7B4-C4F8C1BDB2AB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6574634" y="4267928"/>
                  <a:ext cx="2304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7E8915F-3249-4B4E-8DCD-4AD10DDD5DDF}"/>
                    </a:ext>
                  </a:extLst>
                </p14:cNvPr>
                <p14:cNvContentPartPr/>
                <p14:nvPr/>
              </p14:nvContentPartPr>
              <p14:xfrm>
                <a:off x="6536474" y="4306448"/>
                <a:ext cx="165240" cy="2955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7E8915F-3249-4B4E-8DCD-4AD10DDD5DDF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6527474" y="4297448"/>
                  <a:ext cx="18288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79E0339-DCD1-470E-993B-0EAA31BE0F32}"/>
                    </a:ext>
                  </a:extLst>
                </p14:cNvPr>
                <p14:cNvContentPartPr/>
                <p14:nvPr/>
              </p14:nvContentPartPr>
              <p14:xfrm>
                <a:off x="6818714" y="4559888"/>
                <a:ext cx="24840" cy="106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79E0339-DCD1-470E-993B-0EAA31BE0F32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6810074" y="4551248"/>
                  <a:ext cx="424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BF144430-B3ED-4486-B047-55C6CABF9345}"/>
                    </a:ext>
                  </a:extLst>
                </p14:cNvPr>
                <p14:cNvContentPartPr/>
                <p14:nvPr/>
              </p14:nvContentPartPr>
              <p14:xfrm>
                <a:off x="6890354" y="4501208"/>
                <a:ext cx="360" cy="61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BF144430-B3ED-4486-B047-55C6CABF9345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6881354" y="4492208"/>
                  <a:ext cx="1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5A04C17-64AB-42D0-AFBD-AC6DA4EE566F}"/>
                    </a:ext>
                  </a:extLst>
                </p14:cNvPr>
                <p14:cNvContentPartPr/>
                <p14:nvPr/>
              </p14:nvContentPartPr>
              <p14:xfrm>
                <a:off x="7028594" y="4146608"/>
                <a:ext cx="168480" cy="4374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5A04C17-64AB-42D0-AFBD-AC6DA4EE566F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019954" y="4137608"/>
                  <a:ext cx="18612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615EC95B-9B83-4ED9-8C2B-282A11D31E77}"/>
                    </a:ext>
                  </a:extLst>
                </p14:cNvPr>
                <p14:cNvContentPartPr/>
                <p14:nvPr/>
              </p14:nvContentPartPr>
              <p14:xfrm>
                <a:off x="7238114" y="4312208"/>
                <a:ext cx="122400" cy="1278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615EC95B-9B83-4ED9-8C2B-282A11D31E77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7229114" y="4303568"/>
                  <a:ext cx="1400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1027F80-1526-4F76-A774-A0E274ACA0E9}"/>
                    </a:ext>
                  </a:extLst>
                </p14:cNvPr>
                <p14:cNvContentPartPr/>
                <p14:nvPr/>
              </p14:nvContentPartPr>
              <p14:xfrm>
                <a:off x="7273754" y="4259288"/>
                <a:ext cx="65160" cy="180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1027F80-1526-4F76-A774-A0E274ACA0E9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264754" y="4250288"/>
                  <a:ext cx="828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A6A3046-E3A2-442B-A53D-B24469BF3D69}"/>
                    </a:ext>
                  </a:extLst>
                </p14:cNvPr>
                <p14:cNvContentPartPr/>
                <p14:nvPr/>
              </p14:nvContentPartPr>
              <p14:xfrm>
                <a:off x="7415234" y="4170728"/>
                <a:ext cx="195120" cy="3956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A6A3046-E3A2-442B-A53D-B24469BF3D6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406594" y="4161728"/>
                  <a:ext cx="21276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E85446A1-9645-4EC4-9A8E-4B5AE7C98141}"/>
                    </a:ext>
                  </a:extLst>
                </p14:cNvPr>
                <p14:cNvContentPartPr/>
                <p14:nvPr/>
              </p14:nvContentPartPr>
              <p14:xfrm>
                <a:off x="3492314" y="4388528"/>
                <a:ext cx="395640" cy="3074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E85446A1-9645-4EC4-9A8E-4B5AE7C98141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3483314" y="4379888"/>
                  <a:ext cx="41328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2B947662-1F0E-45DD-99D8-99706C4B06F6}"/>
                    </a:ext>
                  </a:extLst>
                </p14:cNvPr>
                <p14:cNvContentPartPr/>
                <p14:nvPr/>
              </p14:nvContentPartPr>
              <p14:xfrm>
                <a:off x="4046714" y="4099448"/>
                <a:ext cx="313200" cy="6854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2B947662-1F0E-45DD-99D8-99706C4B06F6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038074" y="4090448"/>
                  <a:ext cx="330840" cy="70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CB032EEF-1968-453E-AACC-5446C6C341D2}"/>
                    </a:ext>
                  </a:extLst>
                </p14:cNvPr>
                <p14:cNvContentPartPr/>
                <p14:nvPr/>
              </p14:nvContentPartPr>
              <p14:xfrm>
                <a:off x="4123394" y="4087928"/>
                <a:ext cx="324720" cy="7358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CB032EEF-1968-453E-AACC-5446C6C341D2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114754" y="4079288"/>
                  <a:ext cx="342360" cy="75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80DA9B65-32A2-4116-9008-B5DFAB236526}"/>
                    </a:ext>
                  </a:extLst>
                </p14:cNvPr>
                <p14:cNvContentPartPr/>
                <p14:nvPr/>
              </p14:nvContentPartPr>
              <p14:xfrm>
                <a:off x="4111514" y="4034648"/>
                <a:ext cx="419040" cy="935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80DA9B65-32A2-4116-9008-B5DFAB236526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102874" y="4025648"/>
                  <a:ext cx="436680" cy="9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00DE9FA-2DE0-4C0B-8E09-FE25989777D2}"/>
                    </a:ext>
                  </a:extLst>
                </p14:cNvPr>
                <p14:cNvContentPartPr/>
                <p14:nvPr/>
              </p14:nvContentPartPr>
              <p14:xfrm>
                <a:off x="4400954" y="4436408"/>
                <a:ext cx="171360" cy="1591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500DE9FA-2DE0-4C0B-8E09-FE25989777D2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391954" y="4427408"/>
                  <a:ext cx="18900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23FE0AF-47AD-4FE4-A1BA-64036846AC0B}"/>
                    </a:ext>
                  </a:extLst>
                </p14:cNvPr>
                <p14:cNvContentPartPr/>
                <p14:nvPr/>
              </p14:nvContentPartPr>
              <p14:xfrm>
                <a:off x="4476914" y="4329488"/>
                <a:ext cx="95760" cy="2725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23FE0AF-47AD-4FE4-A1BA-64036846AC0B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467914" y="4320488"/>
                  <a:ext cx="1134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9DA2DB7-4110-42E0-9598-D73F2283574B}"/>
                    </a:ext>
                  </a:extLst>
                </p14:cNvPr>
                <p14:cNvContentPartPr/>
                <p14:nvPr/>
              </p14:nvContentPartPr>
              <p14:xfrm>
                <a:off x="4612994" y="4324088"/>
                <a:ext cx="195480" cy="3427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9DA2DB7-4110-42E0-9598-D73F2283574B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603994" y="4315088"/>
                  <a:ext cx="213120" cy="36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13D6ABF-C8C2-48D6-974B-12DB8C425B08}"/>
                    </a:ext>
                  </a:extLst>
                </p14:cNvPr>
                <p14:cNvContentPartPr/>
                <p14:nvPr/>
              </p14:nvContentPartPr>
              <p14:xfrm>
                <a:off x="4925834" y="4135448"/>
                <a:ext cx="24120" cy="1184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13D6ABF-C8C2-48D6-974B-12DB8C425B08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916834" y="4126448"/>
                  <a:ext cx="417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986208B-728D-418E-A404-52CC5184C96B}"/>
                    </a:ext>
                  </a:extLst>
                </p14:cNvPr>
                <p14:cNvContentPartPr/>
                <p14:nvPr/>
              </p14:nvContentPartPr>
              <p14:xfrm>
                <a:off x="5084594" y="4418408"/>
                <a:ext cx="243360" cy="4932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986208B-728D-418E-A404-52CC5184C96B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5075954" y="4409768"/>
                  <a:ext cx="26100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F1CF4E6-F87B-4BF7-AC4A-6AAF339F011B}"/>
                    </a:ext>
                  </a:extLst>
                </p14:cNvPr>
                <p14:cNvContentPartPr/>
                <p14:nvPr/>
              </p14:nvContentPartPr>
              <p14:xfrm>
                <a:off x="5444594" y="4300328"/>
                <a:ext cx="106560" cy="3247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F1CF4E6-F87B-4BF7-AC4A-6AAF339F011B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5435954" y="4291688"/>
                  <a:ext cx="1242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29424EE-E46F-40A6-9766-62E9FCCEE519}"/>
                    </a:ext>
                  </a:extLst>
                </p14:cNvPr>
                <p14:cNvContentPartPr/>
                <p14:nvPr/>
              </p14:nvContentPartPr>
              <p14:xfrm>
                <a:off x="5568074" y="4418408"/>
                <a:ext cx="136800" cy="171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29424EE-E46F-40A6-9766-62E9FCCEE519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559434" y="4409768"/>
                  <a:ext cx="1544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B0D478E6-51DC-4CB2-817E-4555C157C59B}"/>
                    </a:ext>
                  </a:extLst>
                </p14:cNvPr>
                <p14:cNvContentPartPr/>
                <p14:nvPr/>
              </p14:nvContentPartPr>
              <p14:xfrm>
                <a:off x="5645474" y="4341728"/>
                <a:ext cx="71280" cy="122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B0D478E6-51DC-4CB2-817E-4555C157C59B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5636834" y="4333088"/>
                  <a:ext cx="889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0F00085E-33FE-4589-9B52-835413503279}"/>
                    </a:ext>
                  </a:extLst>
                </p14:cNvPr>
                <p14:cNvContentPartPr/>
                <p14:nvPr/>
              </p14:nvContentPartPr>
              <p14:xfrm>
                <a:off x="5993234" y="4418408"/>
                <a:ext cx="65520" cy="152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0F00085E-33FE-4589-9B52-835413503279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5984594" y="4409768"/>
                  <a:ext cx="831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E3A43B3-06D4-4604-8FD9-FFA334123E0A}"/>
                    </a:ext>
                  </a:extLst>
                </p14:cNvPr>
                <p14:cNvContentPartPr/>
                <p14:nvPr/>
              </p14:nvContentPartPr>
              <p14:xfrm>
                <a:off x="6034994" y="4300328"/>
                <a:ext cx="147960" cy="475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E3A43B3-06D4-4604-8FD9-FFA334123E0A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6025994" y="4291688"/>
                  <a:ext cx="1656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4BEE1C6C-1DD0-4AF8-8A2B-74FD0B6ACAF2}"/>
                    </a:ext>
                  </a:extLst>
                </p14:cNvPr>
                <p14:cNvContentPartPr/>
                <p14:nvPr/>
              </p14:nvContentPartPr>
              <p14:xfrm>
                <a:off x="6223634" y="4270808"/>
                <a:ext cx="88920" cy="2775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4BEE1C6C-1DD0-4AF8-8A2B-74FD0B6ACAF2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6214994" y="4262168"/>
                  <a:ext cx="10656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3678C9DB-49A0-4230-8C92-64A015133132}"/>
                    </a:ext>
                  </a:extLst>
                </p14:cNvPr>
                <p14:cNvContentPartPr/>
                <p14:nvPr/>
              </p14:nvContentPartPr>
              <p14:xfrm>
                <a:off x="1934594" y="5067128"/>
                <a:ext cx="307800" cy="2462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3678C9DB-49A0-4230-8C92-64A015133132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1925954" y="5058488"/>
                  <a:ext cx="3254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596100DE-6101-4468-80CD-9424487CEFA1}"/>
                    </a:ext>
                  </a:extLst>
                </p14:cNvPr>
                <p14:cNvContentPartPr/>
                <p14:nvPr/>
              </p14:nvContentPartPr>
              <p14:xfrm>
                <a:off x="2041154" y="5226608"/>
                <a:ext cx="141840" cy="122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596100DE-6101-4468-80CD-9424487CEFA1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2032154" y="5217968"/>
                  <a:ext cx="1594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059A172-959F-48E0-A326-21955BD4804E}"/>
                    </a:ext>
                  </a:extLst>
                </p14:cNvPr>
                <p14:cNvContentPartPr/>
                <p14:nvPr/>
              </p14:nvContentPartPr>
              <p14:xfrm>
                <a:off x="2129354" y="4984688"/>
                <a:ext cx="218520" cy="338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059A172-959F-48E0-A326-21955BD4804E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2120714" y="4976048"/>
                  <a:ext cx="2361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3F5662D2-768D-432F-BCAF-26331B27EFD6}"/>
                    </a:ext>
                  </a:extLst>
                </p14:cNvPr>
                <p14:cNvContentPartPr/>
                <p14:nvPr/>
              </p14:nvContentPartPr>
              <p14:xfrm>
                <a:off x="2471714" y="4984688"/>
                <a:ext cx="189000" cy="2818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3F5662D2-768D-432F-BCAF-26331B27EFD6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2462714" y="4975688"/>
                  <a:ext cx="2066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3A6CB9A-A76A-4C46-A0F7-E7EB760B4DDB}"/>
                    </a:ext>
                  </a:extLst>
                </p14:cNvPr>
                <p14:cNvContentPartPr/>
                <p14:nvPr/>
              </p14:nvContentPartPr>
              <p14:xfrm>
                <a:off x="2630474" y="5073248"/>
                <a:ext cx="89280" cy="1479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3A6CB9A-A76A-4C46-A0F7-E7EB760B4DDB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2621474" y="5064608"/>
                  <a:ext cx="1069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3DBD80BB-F1AA-4C67-9B62-C27FF22976EE}"/>
                    </a:ext>
                  </a:extLst>
                </p14:cNvPr>
                <p14:cNvContentPartPr/>
                <p14:nvPr/>
              </p14:nvContentPartPr>
              <p14:xfrm>
                <a:off x="2654594" y="5055608"/>
                <a:ext cx="65160" cy="180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3DBD80BB-F1AA-4C67-9B62-C27FF22976EE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2645594" y="5046608"/>
                  <a:ext cx="828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17DB6B4-6880-48F9-93F8-5C20CB840DAD}"/>
                    </a:ext>
                  </a:extLst>
                </p14:cNvPr>
                <p14:cNvContentPartPr/>
                <p14:nvPr/>
              </p14:nvContentPartPr>
              <p14:xfrm>
                <a:off x="2831354" y="5014208"/>
                <a:ext cx="82440" cy="2775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17DB6B4-6880-48F9-93F8-5C20CB840DAD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2822714" y="5005568"/>
                  <a:ext cx="10008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DE1E525B-BF7D-44BC-BEEE-A891A2DCF5D7}"/>
                    </a:ext>
                  </a:extLst>
                </p14:cNvPr>
                <p14:cNvContentPartPr/>
                <p14:nvPr/>
              </p14:nvContentPartPr>
              <p14:xfrm>
                <a:off x="3173714" y="5114648"/>
                <a:ext cx="141840" cy="1065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DE1E525B-BF7D-44BC-BEEE-A891A2DCF5D7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3164714" y="5105648"/>
                  <a:ext cx="15948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E906A8DB-3213-4A86-A9FC-99B270F5D8AB}"/>
                    </a:ext>
                  </a:extLst>
                </p14:cNvPr>
                <p14:cNvContentPartPr/>
                <p14:nvPr/>
              </p14:nvContentPartPr>
              <p14:xfrm>
                <a:off x="3391874" y="5099168"/>
                <a:ext cx="334800" cy="2401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E906A8DB-3213-4A86-A9FC-99B270F5D8AB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3383234" y="5090168"/>
                  <a:ext cx="3524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E94D7D0-7F9F-449A-8FF3-19D4E5C8B174}"/>
                    </a:ext>
                  </a:extLst>
                </p14:cNvPr>
                <p14:cNvContentPartPr/>
                <p14:nvPr/>
              </p14:nvContentPartPr>
              <p14:xfrm>
                <a:off x="4046714" y="5031488"/>
                <a:ext cx="224640" cy="3844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E94D7D0-7F9F-449A-8FF3-19D4E5C8B174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4038074" y="5022488"/>
                  <a:ext cx="24228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A106392-FDDB-4EFB-AFE0-910FEBF96527}"/>
                    </a:ext>
                  </a:extLst>
                </p14:cNvPr>
                <p14:cNvContentPartPr/>
                <p14:nvPr/>
              </p14:nvContentPartPr>
              <p14:xfrm>
                <a:off x="4146794" y="5001968"/>
                <a:ext cx="177840" cy="3668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A106392-FDDB-4EFB-AFE0-910FEBF96527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4137794" y="4992968"/>
                  <a:ext cx="19548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1B96183C-C4BE-4348-B5E1-C82F53E2942F}"/>
                    </a:ext>
                  </a:extLst>
                </p14:cNvPr>
                <p14:cNvContentPartPr/>
                <p14:nvPr/>
              </p14:nvContentPartPr>
              <p14:xfrm>
                <a:off x="4147154" y="5019968"/>
                <a:ext cx="212760" cy="4557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1B96183C-C4BE-4348-B5E1-C82F53E2942F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4138154" y="5010968"/>
                  <a:ext cx="23040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A4B401FE-4EF2-439D-B91D-BA9F63AFC1EB}"/>
                    </a:ext>
                  </a:extLst>
                </p14:cNvPr>
                <p14:cNvContentPartPr/>
                <p14:nvPr/>
              </p14:nvContentPartPr>
              <p14:xfrm>
                <a:off x="3875714" y="4843208"/>
                <a:ext cx="153720" cy="1188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A4B401FE-4EF2-439D-B91D-BA9F63AFC1EB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3866714" y="4834208"/>
                  <a:ext cx="1713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0CEC9638-7D47-4DC9-8B06-1E0CD5A24B59}"/>
                    </a:ext>
                  </a:extLst>
                </p14:cNvPr>
                <p14:cNvContentPartPr/>
                <p14:nvPr/>
              </p14:nvContentPartPr>
              <p14:xfrm>
                <a:off x="3910994" y="5533328"/>
                <a:ext cx="177480" cy="1393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0CEC9638-7D47-4DC9-8B06-1E0CD5A24B59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3902354" y="5524688"/>
                  <a:ext cx="1951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B473BD04-DBC6-4F1C-970F-E409B6D7B779}"/>
                    </a:ext>
                  </a:extLst>
                </p14:cNvPr>
                <p14:cNvContentPartPr/>
                <p14:nvPr/>
              </p14:nvContentPartPr>
              <p14:xfrm>
                <a:off x="4441274" y="5133368"/>
                <a:ext cx="325440" cy="1882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B473BD04-DBC6-4F1C-970F-E409B6D7B779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4432634" y="5124368"/>
                  <a:ext cx="3430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6D3269E1-08B5-4014-A025-A0B968ED4002}"/>
                    </a:ext>
                  </a:extLst>
                </p14:cNvPr>
                <p14:cNvContentPartPr/>
                <p14:nvPr/>
              </p14:nvContentPartPr>
              <p14:xfrm>
                <a:off x="4831514" y="5037968"/>
                <a:ext cx="360" cy="298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6D3269E1-08B5-4014-A025-A0B968ED4002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4822514" y="5028968"/>
                  <a:ext cx="180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E6A99B56-6EB2-4D58-8734-280CA2569CA8}"/>
                    </a:ext>
                  </a:extLst>
                </p14:cNvPr>
                <p14:cNvContentPartPr/>
                <p14:nvPr/>
              </p14:nvContentPartPr>
              <p14:xfrm>
                <a:off x="4818914" y="5161808"/>
                <a:ext cx="236880" cy="4132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E6A99B56-6EB2-4D58-8734-280CA2569CA8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4809914" y="5152808"/>
                  <a:ext cx="2545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87784A8-5748-4138-84FA-ACED40F5568E}"/>
                    </a:ext>
                  </a:extLst>
                </p14:cNvPr>
                <p14:cNvContentPartPr/>
                <p14:nvPr/>
              </p14:nvContentPartPr>
              <p14:xfrm>
                <a:off x="5132834" y="5067488"/>
                <a:ext cx="93960" cy="2361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87784A8-5748-4138-84FA-ACED40F5568E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5124194" y="5058488"/>
                  <a:ext cx="11160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8EEF89D5-03E4-4CF2-8A6A-832B4913E8C9}"/>
                    </a:ext>
                  </a:extLst>
                </p14:cNvPr>
                <p14:cNvContentPartPr/>
                <p14:nvPr/>
              </p14:nvContentPartPr>
              <p14:xfrm>
                <a:off x="5302754" y="5073248"/>
                <a:ext cx="183600" cy="2127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8EEF89D5-03E4-4CF2-8A6A-832B4913E8C9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5294114" y="5064608"/>
                  <a:ext cx="2012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915BA9E9-E09A-47DB-AB67-F0D07A8CF215}"/>
                    </a:ext>
                  </a:extLst>
                </p14:cNvPr>
                <p14:cNvContentPartPr/>
                <p14:nvPr/>
              </p14:nvContentPartPr>
              <p14:xfrm>
                <a:off x="5521634" y="5232728"/>
                <a:ext cx="94680" cy="180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915BA9E9-E09A-47DB-AB67-F0D07A8CF215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5512634" y="5223728"/>
                  <a:ext cx="1123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168F23B3-2005-4CF5-8EA6-E52C5234D421}"/>
                    </a:ext>
                  </a:extLst>
                </p14:cNvPr>
                <p14:cNvContentPartPr/>
                <p14:nvPr/>
              </p14:nvContentPartPr>
              <p14:xfrm>
                <a:off x="5745554" y="5049848"/>
                <a:ext cx="83160" cy="2163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168F23B3-2005-4CF5-8EA6-E52C5234D421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5736554" y="5040848"/>
                  <a:ext cx="1008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97471D26-3309-4D8C-881C-8025ACCE7523}"/>
                    </a:ext>
                  </a:extLst>
                </p14:cNvPr>
                <p14:cNvContentPartPr/>
                <p14:nvPr/>
              </p14:nvContentPartPr>
              <p14:xfrm>
                <a:off x="5940314" y="5026088"/>
                <a:ext cx="141840" cy="2894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97471D26-3309-4D8C-881C-8025ACCE7523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5931674" y="5017088"/>
                  <a:ext cx="1594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7CAEB9F3-EE8E-44A0-BA3D-6A447D4518C7}"/>
                    </a:ext>
                  </a:extLst>
                </p14:cNvPr>
                <p14:cNvContentPartPr/>
                <p14:nvPr/>
              </p14:nvContentPartPr>
              <p14:xfrm>
                <a:off x="6300314" y="5061008"/>
                <a:ext cx="181080" cy="2606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7CAEB9F3-EE8E-44A0-BA3D-6A447D4518C7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6291674" y="5052008"/>
                  <a:ext cx="19872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EADA0A46-3419-4CD4-B03E-B82B857D1C37}"/>
                    </a:ext>
                  </a:extLst>
                </p14:cNvPr>
                <p14:cNvContentPartPr/>
                <p14:nvPr/>
              </p14:nvContentPartPr>
              <p14:xfrm>
                <a:off x="6330914" y="4963088"/>
                <a:ext cx="164520" cy="100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EADA0A46-3419-4CD4-B03E-B82B857D1C37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6322274" y="4954448"/>
                  <a:ext cx="1821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7ECCAE05-3312-40FA-96E2-3251C0D41E53}"/>
                    </a:ext>
                  </a:extLst>
                </p14:cNvPr>
                <p14:cNvContentPartPr/>
                <p14:nvPr/>
              </p14:nvContentPartPr>
              <p14:xfrm>
                <a:off x="6671834" y="4962368"/>
                <a:ext cx="142200" cy="3650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7ECCAE05-3312-40FA-96E2-3251C0D41E53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6663194" y="4953368"/>
                  <a:ext cx="15984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58D726CF-CA9B-4BAC-8FDE-031E940936C9}"/>
                    </a:ext>
                  </a:extLst>
                </p14:cNvPr>
                <p14:cNvContentPartPr/>
                <p14:nvPr/>
              </p14:nvContentPartPr>
              <p14:xfrm>
                <a:off x="6807554" y="5108528"/>
                <a:ext cx="136080" cy="1537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58D726CF-CA9B-4BAC-8FDE-031E940936C9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6798914" y="5099888"/>
                  <a:ext cx="1537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F08B9FB-7A98-4ED6-B716-0460AB2C9D1E}"/>
                    </a:ext>
                  </a:extLst>
                </p14:cNvPr>
                <p14:cNvContentPartPr/>
                <p14:nvPr/>
              </p14:nvContentPartPr>
              <p14:xfrm>
                <a:off x="6872714" y="5002328"/>
                <a:ext cx="112320" cy="475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F08B9FB-7A98-4ED6-B716-0460AB2C9D1E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6863714" y="4993688"/>
                  <a:ext cx="1299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030ACC2-46B9-45FC-90DE-8BA42D408E08}"/>
                    </a:ext>
                  </a:extLst>
                </p14:cNvPr>
                <p14:cNvContentPartPr/>
                <p14:nvPr/>
              </p14:nvContentPartPr>
              <p14:xfrm>
                <a:off x="7143794" y="4925648"/>
                <a:ext cx="88920" cy="3542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030ACC2-46B9-45FC-90DE-8BA42D408E08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135154" y="4917008"/>
                  <a:ext cx="106560" cy="37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C6157734-7E17-4919-8E68-5D43F3FE5B44}"/>
              </a:ext>
            </a:extLst>
          </p:cNvPr>
          <p:cNvGrpSpPr/>
          <p:nvPr/>
        </p:nvGrpSpPr>
        <p:grpSpPr>
          <a:xfrm>
            <a:off x="294434" y="2737568"/>
            <a:ext cx="1060200" cy="1327320"/>
            <a:chOff x="294434" y="2737568"/>
            <a:chExt cx="1060200" cy="13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CE1CF53C-56B2-4AA1-ACA2-F817D3B41389}"/>
                    </a:ext>
                  </a:extLst>
                </p14:cNvPr>
                <p14:cNvContentPartPr/>
                <p14:nvPr/>
              </p14:nvContentPartPr>
              <p14:xfrm>
                <a:off x="931994" y="2802008"/>
                <a:ext cx="366120" cy="2894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CE1CF53C-56B2-4AA1-ACA2-F817D3B41389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922994" y="2793368"/>
                  <a:ext cx="3837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F03432AA-2FC8-4314-AF03-CA13D081E3A7}"/>
                    </a:ext>
                  </a:extLst>
                </p14:cNvPr>
                <p14:cNvContentPartPr/>
                <p14:nvPr/>
              </p14:nvContentPartPr>
              <p14:xfrm>
                <a:off x="1197314" y="2737568"/>
                <a:ext cx="135720" cy="1296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F03432AA-2FC8-4314-AF03-CA13D081E3A7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188674" y="2728568"/>
                  <a:ext cx="1533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6144CB93-47DA-4A9D-A754-68280BD922D6}"/>
                    </a:ext>
                  </a:extLst>
                </p14:cNvPr>
                <p14:cNvContentPartPr/>
                <p14:nvPr/>
              </p14:nvContentPartPr>
              <p14:xfrm>
                <a:off x="465794" y="3193328"/>
                <a:ext cx="112680" cy="2502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6144CB93-47DA-4A9D-A754-68280BD922D6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456794" y="3184688"/>
                  <a:ext cx="1303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DE6355CF-972F-4542-860A-5E5181E35865}"/>
                    </a:ext>
                  </a:extLst>
                </p14:cNvPr>
                <p14:cNvContentPartPr/>
                <p14:nvPr/>
              </p14:nvContentPartPr>
              <p14:xfrm>
                <a:off x="633194" y="3221768"/>
                <a:ext cx="576360" cy="5284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DE6355CF-972F-4542-860A-5E5181E35865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624194" y="3213128"/>
                  <a:ext cx="59400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95DE0F34-F22E-4166-AAC8-E67163A91178}"/>
                    </a:ext>
                  </a:extLst>
                </p14:cNvPr>
                <p14:cNvContentPartPr/>
                <p14:nvPr/>
              </p14:nvContentPartPr>
              <p14:xfrm>
                <a:off x="1232594" y="3217448"/>
                <a:ext cx="122040" cy="864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95DE0F34-F22E-4166-AAC8-E67163A91178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1223954" y="3208808"/>
                  <a:ext cx="1396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5D8CC327-B0C8-41B5-B370-BFDC73815BE8}"/>
                    </a:ext>
                  </a:extLst>
                </p14:cNvPr>
                <p14:cNvContentPartPr/>
                <p14:nvPr/>
              </p14:nvContentPartPr>
              <p14:xfrm>
                <a:off x="294434" y="3805328"/>
                <a:ext cx="249120" cy="2595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5D8CC327-B0C8-41B5-B370-BFDC73815BE8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285434" y="3796328"/>
                  <a:ext cx="2667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EC5AE780-2093-436D-A89E-3FF7FB7E7D4B}"/>
                    </a:ext>
                  </a:extLst>
                </p14:cNvPr>
                <p14:cNvContentPartPr/>
                <p14:nvPr/>
              </p14:nvContentPartPr>
              <p14:xfrm>
                <a:off x="554354" y="3834488"/>
                <a:ext cx="478080" cy="1710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EC5AE780-2093-436D-A89E-3FF7FB7E7D4B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545714" y="3825488"/>
                  <a:ext cx="4957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BA8369D-CD8C-4200-8582-8A675C3AC5B0}"/>
                    </a:ext>
                  </a:extLst>
                </p14:cNvPr>
                <p14:cNvContentPartPr/>
                <p14:nvPr/>
              </p14:nvContentPartPr>
              <p14:xfrm>
                <a:off x="1203434" y="3740168"/>
                <a:ext cx="24120" cy="1364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BA8369D-CD8C-4200-8582-8A675C3AC5B0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1194434" y="3731168"/>
                  <a:ext cx="4176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B5F50EE8-C154-4C7A-9B0D-FC406625A476}"/>
              </a:ext>
            </a:extLst>
          </p:cNvPr>
          <p:cNvGrpSpPr/>
          <p:nvPr/>
        </p:nvGrpSpPr>
        <p:grpSpPr>
          <a:xfrm>
            <a:off x="491354" y="4123568"/>
            <a:ext cx="741960" cy="489600"/>
            <a:chOff x="491354" y="4123568"/>
            <a:chExt cx="74196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49F3B375-66DC-4266-A355-997B53FCAB03}"/>
                    </a:ext>
                  </a:extLst>
                </p14:cNvPr>
                <p14:cNvContentPartPr/>
                <p14:nvPr/>
              </p14:nvContentPartPr>
              <p14:xfrm>
                <a:off x="491354" y="4146968"/>
                <a:ext cx="470520" cy="4662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49F3B375-66DC-4266-A355-997B53FCAB03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482714" y="4138328"/>
                  <a:ext cx="48816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C1ADCBE4-E30C-425A-A720-FF23FBCDD2B5}"/>
                    </a:ext>
                  </a:extLst>
                </p14:cNvPr>
                <p14:cNvContentPartPr/>
                <p14:nvPr/>
              </p14:nvContentPartPr>
              <p14:xfrm>
                <a:off x="861434" y="4123568"/>
                <a:ext cx="371880" cy="18684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C1ADCBE4-E30C-425A-A720-FF23FBCDD2B5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52434" y="4114568"/>
                  <a:ext cx="389520" cy="20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11CBF6D2-9455-45F5-9CD7-03DFEE9C3CBC}"/>
              </a:ext>
            </a:extLst>
          </p:cNvPr>
          <p:cNvGrpSpPr/>
          <p:nvPr/>
        </p:nvGrpSpPr>
        <p:grpSpPr>
          <a:xfrm>
            <a:off x="2106314" y="5822408"/>
            <a:ext cx="1327320" cy="525240"/>
            <a:chOff x="2106314" y="5822408"/>
            <a:chExt cx="1327320" cy="52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9443D163-1D7D-44B4-8B86-566642D0F481}"/>
                    </a:ext>
                  </a:extLst>
                </p14:cNvPr>
                <p14:cNvContentPartPr/>
                <p14:nvPr/>
              </p14:nvContentPartPr>
              <p14:xfrm>
                <a:off x="2106314" y="5822408"/>
                <a:ext cx="295200" cy="4251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9443D163-1D7D-44B4-8B86-566642D0F481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2097314" y="5813768"/>
                  <a:ext cx="31284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50B73542-B6DA-443A-8234-23AB5B011BE5}"/>
                    </a:ext>
                  </a:extLst>
                </p14:cNvPr>
                <p14:cNvContentPartPr/>
                <p14:nvPr/>
              </p14:nvContentPartPr>
              <p14:xfrm>
                <a:off x="2135834" y="5969288"/>
                <a:ext cx="247680" cy="1720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50B73542-B6DA-443A-8234-23AB5B011BE5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2126834" y="5960288"/>
                  <a:ext cx="2653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3743F06E-997F-4D43-8806-BB25F3EBC887}"/>
                    </a:ext>
                  </a:extLst>
                </p14:cNvPr>
                <p14:cNvContentPartPr/>
                <p14:nvPr/>
              </p14:nvContentPartPr>
              <p14:xfrm>
                <a:off x="2494754" y="5863808"/>
                <a:ext cx="207360" cy="39564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3743F06E-997F-4D43-8806-BB25F3EBC887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2486114" y="5855168"/>
                  <a:ext cx="22500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809D802B-FAD1-47ED-9D4C-1FAB9CB8E44B}"/>
                    </a:ext>
                  </a:extLst>
                </p14:cNvPr>
                <p14:cNvContentPartPr/>
                <p14:nvPr/>
              </p14:nvContentPartPr>
              <p14:xfrm>
                <a:off x="2677634" y="6046688"/>
                <a:ext cx="136800" cy="1638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809D802B-FAD1-47ED-9D4C-1FAB9CB8E44B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2668634" y="6037688"/>
                  <a:ext cx="1544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E7B8A3A8-1E6B-4232-A135-F2EE3AD1CF47}"/>
                    </a:ext>
                  </a:extLst>
                </p14:cNvPr>
                <p14:cNvContentPartPr/>
                <p14:nvPr/>
              </p14:nvContentPartPr>
              <p14:xfrm>
                <a:off x="2695994" y="5975768"/>
                <a:ext cx="100800" cy="1800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E7B8A3A8-1E6B-4232-A135-F2EE3AD1CF47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2686994" y="5967128"/>
                  <a:ext cx="11844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C85A04BA-D9E0-4D3A-9DC1-9EE33DC1C32E}"/>
                    </a:ext>
                  </a:extLst>
                </p14:cNvPr>
                <p14:cNvContentPartPr/>
                <p14:nvPr/>
              </p14:nvContentPartPr>
              <p14:xfrm>
                <a:off x="2919914" y="5928608"/>
                <a:ext cx="159480" cy="4190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C85A04BA-D9E0-4D3A-9DC1-9EE33DC1C32E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2911274" y="5919968"/>
                  <a:ext cx="17712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093B9ACE-152D-43FF-89BB-680EDD528A97}"/>
                    </a:ext>
                  </a:extLst>
                </p14:cNvPr>
                <p14:cNvContentPartPr/>
                <p14:nvPr/>
              </p14:nvContentPartPr>
              <p14:xfrm>
                <a:off x="3250394" y="6046688"/>
                <a:ext cx="183240" cy="15372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093B9ACE-152D-43FF-89BB-680EDD528A97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3241394" y="6037688"/>
                  <a:ext cx="20088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7AE4E396-31D9-431A-BF8A-D557A6235061}"/>
              </a:ext>
            </a:extLst>
          </p:cNvPr>
          <p:cNvGrpSpPr/>
          <p:nvPr/>
        </p:nvGrpSpPr>
        <p:grpSpPr>
          <a:xfrm>
            <a:off x="3647834" y="5698928"/>
            <a:ext cx="3331080" cy="1182960"/>
            <a:chOff x="3647834" y="5698928"/>
            <a:chExt cx="3331080" cy="118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F2899EFA-A6E7-4435-BFFB-2549482ED516}"/>
                    </a:ext>
                  </a:extLst>
                </p14:cNvPr>
                <p14:cNvContentPartPr/>
                <p14:nvPr/>
              </p14:nvContentPartPr>
              <p14:xfrm>
                <a:off x="3804794" y="5899088"/>
                <a:ext cx="11880" cy="1418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F2899EFA-A6E7-4435-BFFB-2549482ED516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3796154" y="5890448"/>
                  <a:ext cx="295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4770A9BE-A524-4F5E-B715-9DA3242EAFE8}"/>
                    </a:ext>
                  </a:extLst>
                </p14:cNvPr>
                <p14:cNvContentPartPr/>
                <p14:nvPr/>
              </p14:nvContentPartPr>
              <p14:xfrm>
                <a:off x="3647834" y="6040568"/>
                <a:ext cx="269640" cy="1260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4770A9BE-A524-4F5E-B715-9DA3242EAFE8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3638834" y="6031568"/>
                  <a:ext cx="2872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3AEBDD29-B646-44AD-88D0-9D2063FFD4FD}"/>
                    </a:ext>
                  </a:extLst>
                </p14:cNvPr>
                <p14:cNvContentPartPr/>
                <p14:nvPr/>
              </p14:nvContentPartPr>
              <p14:xfrm>
                <a:off x="3718394" y="6181688"/>
                <a:ext cx="151920" cy="1724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3AEBDD29-B646-44AD-88D0-9D2063FFD4FD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3709394" y="6173048"/>
                  <a:ext cx="1695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1BF9F8B6-A30B-484B-A6DE-95405A42087D}"/>
                    </a:ext>
                  </a:extLst>
                </p14:cNvPr>
                <p14:cNvContentPartPr/>
                <p14:nvPr/>
              </p14:nvContentPartPr>
              <p14:xfrm>
                <a:off x="3698594" y="6241448"/>
                <a:ext cx="218520" cy="122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1BF9F8B6-A30B-484B-A6DE-95405A42087D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3689954" y="6232448"/>
                  <a:ext cx="236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97ACA00A-6029-46EE-B0F1-E067AC9E1025}"/>
                    </a:ext>
                  </a:extLst>
                </p14:cNvPr>
                <p14:cNvContentPartPr/>
                <p14:nvPr/>
              </p14:nvContentPartPr>
              <p14:xfrm>
                <a:off x="3981914" y="5751848"/>
                <a:ext cx="325080" cy="7502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97ACA00A-6029-46EE-B0F1-E067AC9E1025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3972914" y="5743208"/>
                  <a:ext cx="342720" cy="76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E0D677D9-432C-4B88-8E02-F42FA05986BE}"/>
                    </a:ext>
                  </a:extLst>
                </p14:cNvPr>
                <p14:cNvContentPartPr/>
                <p14:nvPr/>
              </p14:nvContentPartPr>
              <p14:xfrm>
                <a:off x="4111514" y="5756888"/>
                <a:ext cx="242280" cy="77364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E0D677D9-432C-4B88-8E02-F42FA05986BE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4102874" y="5748248"/>
                  <a:ext cx="259920" cy="79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AA6E153B-4DD4-487D-ABF6-30899290BE22}"/>
                    </a:ext>
                  </a:extLst>
                </p14:cNvPr>
                <p14:cNvContentPartPr/>
                <p14:nvPr/>
              </p14:nvContentPartPr>
              <p14:xfrm>
                <a:off x="4093874" y="5698928"/>
                <a:ext cx="295200" cy="8672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AA6E153B-4DD4-487D-ABF6-30899290BE22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4085234" y="5689928"/>
                  <a:ext cx="312840" cy="88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F22C0EC6-596D-4292-BB26-F05CE91E8E52}"/>
                    </a:ext>
                  </a:extLst>
                </p14:cNvPr>
                <p14:cNvContentPartPr/>
                <p14:nvPr/>
              </p14:nvContentPartPr>
              <p14:xfrm>
                <a:off x="4367474" y="5994488"/>
                <a:ext cx="423000" cy="24516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F22C0EC6-596D-4292-BB26-F05CE91E8E52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4358474" y="5985848"/>
                  <a:ext cx="44064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6A3B2DBA-4864-408F-A41D-2AEC95E76802}"/>
                    </a:ext>
                  </a:extLst>
                </p14:cNvPr>
                <p14:cNvContentPartPr/>
                <p14:nvPr/>
              </p14:nvContentPartPr>
              <p14:xfrm>
                <a:off x="4766714" y="6052088"/>
                <a:ext cx="123840" cy="4316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6A3B2DBA-4864-408F-A41D-2AEC95E76802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4758074" y="6043088"/>
                  <a:ext cx="14148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A7D22FFA-3DA4-430D-9117-2DEAFB561B00}"/>
                    </a:ext>
                  </a:extLst>
                </p14:cNvPr>
                <p14:cNvContentPartPr/>
                <p14:nvPr/>
              </p14:nvContentPartPr>
              <p14:xfrm>
                <a:off x="4825394" y="5799008"/>
                <a:ext cx="12240" cy="4176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A7D22FFA-3DA4-430D-9117-2DEAFB561B00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4816754" y="5790008"/>
                  <a:ext cx="298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9D54C063-CBC3-4851-B296-2C5BC765A52B}"/>
                    </a:ext>
                  </a:extLst>
                </p14:cNvPr>
                <p14:cNvContentPartPr/>
                <p14:nvPr/>
              </p14:nvContentPartPr>
              <p14:xfrm>
                <a:off x="5061554" y="5958488"/>
                <a:ext cx="95040" cy="29484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9D54C063-CBC3-4851-B296-2C5BC765A52B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5052914" y="5949848"/>
                  <a:ext cx="11268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57FD68AA-D7FD-43A4-9701-8B7516FF315B}"/>
                    </a:ext>
                  </a:extLst>
                </p14:cNvPr>
                <p14:cNvContentPartPr/>
                <p14:nvPr/>
              </p14:nvContentPartPr>
              <p14:xfrm>
                <a:off x="5202674" y="6034808"/>
                <a:ext cx="95040" cy="10620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57FD68AA-D7FD-43A4-9701-8B7516FF315B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5193674" y="6026168"/>
                  <a:ext cx="1126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5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D2B74B85-C2AD-4AAA-99C7-4755671E0CA9}"/>
                    </a:ext>
                  </a:extLst>
                </p14:cNvPr>
                <p14:cNvContentPartPr/>
                <p14:nvPr/>
              </p14:nvContentPartPr>
              <p14:xfrm>
                <a:off x="5285474" y="5958128"/>
                <a:ext cx="136080" cy="14184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D2B74B85-C2AD-4AAA-99C7-4755671E0CA9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5276834" y="5949488"/>
                  <a:ext cx="1537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7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3C17F163-49AA-4456-AA24-D187DB756514}"/>
                    </a:ext>
                  </a:extLst>
                </p14:cNvPr>
                <p14:cNvContentPartPr/>
                <p14:nvPr/>
              </p14:nvContentPartPr>
              <p14:xfrm>
                <a:off x="5574194" y="5981888"/>
                <a:ext cx="47880" cy="1519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3C17F163-49AA-4456-AA24-D187DB756514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5565554" y="5972888"/>
                  <a:ext cx="655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9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62509635-3270-4FDC-B56D-55C3B4CEA7D6}"/>
                    </a:ext>
                  </a:extLst>
                </p14:cNvPr>
                <p14:cNvContentPartPr/>
                <p14:nvPr/>
              </p14:nvContentPartPr>
              <p14:xfrm>
                <a:off x="5633594" y="5810528"/>
                <a:ext cx="141840" cy="9468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62509635-3270-4FDC-B56D-55C3B4CEA7D6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5624954" y="5801888"/>
                  <a:ext cx="1594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1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9D5B85CD-7FBF-4DE1-BB7C-B6278C028298}"/>
                    </a:ext>
                  </a:extLst>
                </p14:cNvPr>
                <p14:cNvContentPartPr/>
                <p14:nvPr/>
              </p14:nvContentPartPr>
              <p14:xfrm>
                <a:off x="5757434" y="5846168"/>
                <a:ext cx="18000" cy="12420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9D5B85CD-7FBF-4DE1-BB7C-B6278C028298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5748794" y="5837168"/>
                  <a:ext cx="356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3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0CA611C9-E8AF-470D-AD69-BD467E262C56}"/>
                    </a:ext>
                  </a:extLst>
                </p14:cNvPr>
                <p14:cNvContentPartPr/>
                <p14:nvPr/>
              </p14:nvContentPartPr>
              <p14:xfrm>
                <a:off x="5804954" y="5810528"/>
                <a:ext cx="94680" cy="4132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0CA611C9-E8AF-470D-AD69-BD467E262C56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5795954" y="5801888"/>
                  <a:ext cx="11232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5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1E877E4B-6607-4508-9A60-110F63CCEE89}"/>
                    </a:ext>
                  </a:extLst>
                </p14:cNvPr>
                <p14:cNvContentPartPr/>
                <p14:nvPr/>
              </p14:nvContentPartPr>
              <p14:xfrm>
                <a:off x="6076034" y="5892968"/>
                <a:ext cx="272520" cy="3610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1E877E4B-6607-4508-9A60-110F63CCEE89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6067394" y="5883968"/>
                  <a:ext cx="29016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7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7239F2CA-8276-461F-B37B-AED0317156B6}"/>
                    </a:ext>
                  </a:extLst>
                </p14:cNvPr>
                <p14:cNvContentPartPr/>
                <p14:nvPr/>
              </p14:nvContentPartPr>
              <p14:xfrm>
                <a:off x="6471314" y="5781008"/>
                <a:ext cx="124560" cy="3013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7239F2CA-8276-461F-B37B-AED0317156B6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6462314" y="5772368"/>
                  <a:ext cx="14220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9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B65F8351-A1BE-4604-B4B3-972B63808867}"/>
                    </a:ext>
                  </a:extLst>
                </p14:cNvPr>
                <p14:cNvContentPartPr/>
                <p14:nvPr/>
              </p14:nvContentPartPr>
              <p14:xfrm>
                <a:off x="6630074" y="5922848"/>
                <a:ext cx="100440" cy="13608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B65F8351-A1BE-4604-B4B3-972B63808867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6621074" y="5913848"/>
                  <a:ext cx="1180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1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E1F9517C-ECF9-4F63-8989-B8D5D4C26132}"/>
                    </a:ext>
                  </a:extLst>
                </p14:cNvPr>
                <p14:cNvContentPartPr/>
                <p14:nvPr/>
              </p14:nvContentPartPr>
              <p14:xfrm>
                <a:off x="6660314" y="5804768"/>
                <a:ext cx="124200" cy="889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E1F9517C-ECF9-4F63-8989-B8D5D4C26132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6651314" y="5796128"/>
                  <a:ext cx="1418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3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743706C0-BDDE-450A-96F1-46820660F2C1}"/>
                    </a:ext>
                  </a:extLst>
                </p14:cNvPr>
                <p14:cNvContentPartPr/>
                <p14:nvPr/>
              </p14:nvContentPartPr>
              <p14:xfrm>
                <a:off x="6884234" y="5781368"/>
                <a:ext cx="94680" cy="2952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743706C0-BDDE-450A-96F1-46820660F2C1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6875594" y="5772368"/>
                  <a:ext cx="1123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5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EEA3BB69-6D97-409B-B98D-0E47D7C9D9C1}"/>
                    </a:ext>
                  </a:extLst>
                </p14:cNvPr>
                <p14:cNvContentPartPr/>
                <p14:nvPr/>
              </p14:nvContentPartPr>
              <p14:xfrm>
                <a:off x="4040954" y="6577688"/>
                <a:ext cx="236520" cy="3042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EEA3BB69-6D97-409B-B98D-0E47D7C9D9C1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4031954" y="6568688"/>
                  <a:ext cx="254160" cy="32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7AB56623-6F9A-4720-B87B-770C1622FF21}"/>
                  </a:ext>
                </a:extLst>
              </p14:cNvPr>
              <p14:cNvContentPartPr/>
              <p14:nvPr/>
            </p14:nvContentPartPr>
            <p14:xfrm>
              <a:off x="7309034" y="6064246"/>
              <a:ext cx="24120" cy="3564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7AB56623-6F9A-4720-B87B-770C1622FF21}"/>
                  </a:ext>
                </a:extLst>
              </p:cNvPr>
              <p:cNvPicPr/>
              <p:nvPr/>
            </p:nvPicPr>
            <p:blipFill>
              <a:blip r:embed="rId468"/>
              <a:stretch>
                <a:fillRect/>
              </a:stretch>
            </p:blipFill>
            <p:spPr>
              <a:xfrm>
                <a:off x="7300394" y="6055606"/>
                <a:ext cx="41760" cy="5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3" name="Group 302">
            <a:extLst>
              <a:ext uri="{FF2B5EF4-FFF2-40B4-BE49-F238E27FC236}">
                <a16:creationId xmlns:a16="http://schemas.microsoft.com/office/drawing/2014/main" id="{EEC3C402-F8BC-40E5-9420-F56812B6DBCC}"/>
              </a:ext>
            </a:extLst>
          </p:cNvPr>
          <p:cNvGrpSpPr/>
          <p:nvPr/>
        </p:nvGrpSpPr>
        <p:grpSpPr>
          <a:xfrm>
            <a:off x="7723034" y="5334526"/>
            <a:ext cx="754560" cy="789120"/>
            <a:chOff x="7723034" y="5334526"/>
            <a:chExt cx="754560" cy="78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9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82DDE728-5B89-4291-8194-582DB571421C}"/>
                    </a:ext>
                  </a:extLst>
                </p14:cNvPr>
                <p14:cNvContentPartPr/>
                <p14:nvPr/>
              </p14:nvContentPartPr>
              <p14:xfrm>
                <a:off x="7723034" y="5334526"/>
                <a:ext cx="754560" cy="38844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82DDE728-5B89-4291-8194-582DB571421C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7714034" y="5325886"/>
                  <a:ext cx="77220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1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2FB6A665-8801-4548-A8F9-92757A83A226}"/>
                    </a:ext>
                  </a:extLst>
                </p14:cNvPr>
                <p14:cNvContentPartPr/>
                <p14:nvPr/>
              </p14:nvContentPartPr>
              <p14:xfrm>
                <a:off x="7840034" y="5840326"/>
                <a:ext cx="192960" cy="2782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2FB6A665-8801-4548-A8F9-92757A83A226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7831394" y="5831326"/>
                  <a:ext cx="2106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3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57F8A744-4BC0-4B76-8DC7-9A6B53FE2082}"/>
                    </a:ext>
                  </a:extLst>
                </p14:cNvPr>
                <p14:cNvContentPartPr/>
                <p14:nvPr/>
              </p14:nvContentPartPr>
              <p14:xfrm>
                <a:off x="7922834" y="5763646"/>
                <a:ext cx="94680" cy="36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57F8A744-4BC0-4B76-8DC7-9A6B53FE2082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7913834" y="5754646"/>
                  <a:ext cx="11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5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D1733829-1D2E-4E76-972B-6210ACC31541}"/>
                    </a:ext>
                  </a:extLst>
                </p14:cNvPr>
                <p14:cNvContentPartPr/>
                <p14:nvPr/>
              </p14:nvContentPartPr>
              <p14:xfrm>
                <a:off x="8122634" y="5793166"/>
                <a:ext cx="65880" cy="24804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D1733829-1D2E-4E76-972B-6210ACC31541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8113634" y="5784166"/>
                  <a:ext cx="8352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7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44AE1421-715D-447B-90AE-24B445FB677B}"/>
                    </a:ext>
                  </a:extLst>
                </p14:cNvPr>
                <p14:cNvContentPartPr/>
                <p14:nvPr/>
              </p14:nvContentPartPr>
              <p14:xfrm>
                <a:off x="8188154" y="5822326"/>
                <a:ext cx="118440" cy="21312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44AE1421-715D-447B-90AE-24B445FB677B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8179154" y="5813686"/>
                  <a:ext cx="1360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9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BD6428B5-0BD3-41B3-B431-E9E93360EA1A}"/>
                    </a:ext>
                  </a:extLst>
                </p14:cNvPr>
                <p14:cNvContentPartPr/>
                <p14:nvPr/>
              </p14:nvContentPartPr>
              <p14:xfrm>
                <a:off x="8406314" y="5781286"/>
                <a:ext cx="65160" cy="3423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BD6428B5-0BD3-41B3-B431-E9E93360EA1A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8397674" y="5772286"/>
                  <a:ext cx="82800" cy="36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109897CB-9D01-4F47-A673-1C6A4C468A8E}"/>
              </a:ext>
            </a:extLst>
          </p:cNvPr>
          <p:cNvGrpSpPr/>
          <p:nvPr/>
        </p:nvGrpSpPr>
        <p:grpSpPr>
          <a:xfrm>
            <a:off x="7657154" y="6400486"/>
            <a:ext cx="755280" cy="419040"/>
            <a:chOff x="7657154" y="6400486"/>
            <a:chExt cx="755280" cy="41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1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C15A77AC-4667-46A0-B6DB-4D8FE9EB8EC3}"/>
                    </a:ext>
                  </a:extLst>
                </p14:cNvPr>
                <p14:cNvContentPartPr/>
                <p14:nvPr/>
              </p14:nvContentPartPr>
              <p14:xfrm>
                <a:off x="7657154" y="6542326"/>
                <a:ext cx="29880" cy="1594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C15A77AC-4667-46A0-B6DB-4D8FE9EB8EC3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7648514" y="6533326"/>
                  <a:ext cx="475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3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ECA78369-6E08-4713-846E-32141704172E}"/>
                    </a:ext>
                  </a:extLst>
                </p14:cNvPr>
                <p14:cNvContentPartPr/>
                <p14:nvPr/>
              </p14:nvContentPartPr>
              <p14:xfrm>
                <a:off x="7704314" y="6489046"/>
                <a:ext cx="230040" cy="3304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ECA78369-6E08-4713-846E-32141704172E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7695674" y="6480046"/>
                  <a:ext cx="2476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5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39F9263C-E78E-412B-8A65-CBE3B9A9E3B9}"/>
                    </a:ext>
                  </a:extLst>
                </p14:cNvPr>
                <p14:cNvContentPartPr/>
                <p14:nvPr/>
              </p14:nvContentPartPr>
              <p14:xfrm>
                <a:off x="7987634" y="6424246"/>
                <a:ext cx="112680" cy="283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39F9263C-E78E-412B-8A65-CBE3B9A9E3B9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7978634" y="6415246"/>
                  <a:ext cx="1303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7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E553303E-0212-4BC4-A4BB-98B81A1C7C5D}"/>
                    </a:ext>
                  </a:extLst>
                </p14:cNvPr>
                <p14:cNvContentPartPr/>
                <p14:nvPr/>
              </p14:nvContentPartPr>
              <p14:xfrm>
                <a:off x="8129114" y="6512806"/>
                <a:ext cx="94680" cy="12420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E553303E-0212-4BC4-A4BB-98B81A1C7C5D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8120114" y="6503806"/>
                  <a:ext cx="1123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9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6C43AE7B-BEB3-489C-B5BC-F8ECBEA716CD}"/>
                    </a:ext>
                  </a:extLst>
                </p14:cNvPr>
                <p14:cNvContentPartPr/>
                <p14:nvPr/>
              </p14:nvContentPartPr>
              <p14:xfrm>
                <a:off x="8170514" y="6441886"/>
                <a:ext cx="59400" cy="61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6C43AE7B-BEB3-489C-B5BC-F8ECBEA716CD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8161514" y="6433246"/>
                  <a:ext cx="77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1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714C6E99-96F0-4FBC-BA70-AAAF170AB837}"/>
                    </a:ext>
                  </a:extLst>
                </p14:cNvPr>
                <p14:cNvContentPartPr/>
                <p14:nvPr/>
              </p14:nvContentPartPr>
              <p14:xfrm>
                <a:off x="8347274" y="6400486"/>
                <a:ext cx="65160" cy="2656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714C6E99-96F0-4FBC-BA70-AAAF170AB837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8338634" y="6391846"/>
                  <a:ext cx="82800" cy="283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7400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772566F-4EC1-4C49-B997-7769CDF02142}"/>
              </a:ext>
            </a:extLst>
          </p:cNvPr>
          <p:cNvGrpSpPr/>
          <p:nvPr/>
        </p:nvGrpSpPr>
        <p:grpSpPr>
          <a:xfrm>
            <a:off x="3610394" y="518888"/>
            <a:ext cx="991080" cy="754920"/>
            <a:chOff x="3610394" y="518888"/>
            <a:chExt cx="991080" cy="7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6D59E38-210C-4DAE-8D71-AE87CB38E114}"/>
                    </a:ext>
                  </a:extLst>
                </p14:cNvPr>
                <p14:cNvContentPartPr/>
                <p14:nvPr/>
              </p14:nvContentPartPr>
              <p14:xfrm>
                <a:off x="3610394" y="518888"/>
                <a:ext cx="18000" cy="41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6D59E38-210C-4DAE-8D71-AE87CB38E11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01394" y="510248"/>
                  <a:ext cx="356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C140A62-A4E1-4DEC-9E6C-49D62A80E543}"/>
                    </a:ext>
                  </a:extLst>
                </p14:cNvPr>
                <p14:cNvContentPartPr/>
                <p14:nvPr/>
              </p14:nvContentPartPr>
              <p14:xfrm>
                <a:off x="3651794" y="772328"/>
                <a:ext cx="241920" cy="501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C140A62-A4E1-4DEC-9E6C-49D62A80E54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42794" y="763688"/>
                  <a:ext cx="25956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2F91978-02DC-47B4-8674-E8BC8B2DE962}"/>
                    </a:ext>
                  </a:extLst>
                </p14:cNvPr>
                <p14:cNvContentPartPr/>
                <p14:nvPr/>
              </p14:nvContentPartPr>
              <p14:xfrm>
                <a:off x="4064354" y="607448"/>
                <a:ext cx="77040" cy="342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2F91978-02DC-47B4-8674-E8BC8B2DE96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55714" y="598808"/>
                  <a:ext cx="9468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3F1557D-43AB-4FB9-BE73-75497F526ACE}"/>
                    </a:ext>
                  </a:extLst>
                </p14:cNvPr>
                <p14:cNvContentPartPr/>
                <p14:nvPr/>
              </p14:nvContentPartPr>
              <p14:xfrm>
                <a:off x="4176314" y="737408"/>
                <a:ext cx="118440" cy="118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3F1557D-43AB-4FB9-BE73-75497F526AC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67674" y="728408"/>
                  <a:ext cx="1360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BA13E22-A628-49CA-8B32-019EE44EE89B}"/>
                    </a:ext>
                  </a:extLst>
                </p14:cNvPr>
                <p14:cNvContentPartPr/>
                <p14:nvPr/>
              </p14:nvContentPartPr>
              <p14:xfrm>
                <a:off x="4294394" y="613208"/>
                <a:ext cx="307080" cy="195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BA13E22-A628-49CA-8B32-019EE44EE89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85754" y="604568"/>
                  <a:ext cx="324720" cy="21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16F9ABA-BE41-4E40-96EE-034735024A5A}"/>
                  </a:ext>
                </a:extLst>
              </p14:cNvPr>
              <p14:cNvContentPartPr/>
              <p14:nvPr/>
            </p14:nvContentPartPr>
            <p14:xfrm>
              <a:off x="2607434" y="1310528"/>
              <a:ext cx="230400" cy="211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16F9ABA-BE41-4E40-96EE-034735024A5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98434" y="1301528"/>
                <a:ext cx="248040" cy="22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049BEF4-2FF9-431E-ACC7-0CD4D0DBD967}"/>
              </a:ext>
            </a:extLst>
          </p:cNvPr>
          <p:cNvGrpSpPr/>
          <p:nvPr/>
        </p:nvGrpSpPr>
        <p:grpSpPr>
          <a:xfrm>
            <a:off x="1940714" y="696008"/>
            <a:ext cx="171360" cy="141840"/>
            <a:chOff x="1940714" y="696008"/>
            <a:chExt cx="171360" cy="14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31910FD-2BE5-42F0-A521-D13AD4A8D41F}"/>
                    </a:ext>
                  </a:extLst>
                </p14:cNvPr>
                <p14:cNvContentPartPr/>
                <p14:nvPr/>
              </p14:nvContentPartPr>
              <p14:xfrm>
                <a:off x="1970234" y="696008"/>
                <a:ext cx="141840" cy="18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31910FD-2BE5-42F0-A521-D13AD4A8D4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61234" y="687008"/>
                  <a:ext cx="1594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B322F97-9CF9-4D4A-A18B-4DF78F9C1F90}"/>
                    </a:ext>
                  </a:extLst>
                </p14:cNvPr>
                <p14:cNvContentPartPr/>
                <p14:nvPr/>
              </p14:nvContentPartPr>
              <p14:xfrm>
                <a:off x="1940714" y="831728"/>
                <a:ext cx="124200" cy="6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B322F97-9CF9-4D4A-A18B-4DF78F9C1F9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31714" y="822728"/>
                  <a:ext cx="14184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871E3F-16BA-4DDE-B0A0-AF56F8748B70}"/>
              </a:ext>
            </a:extLst>
          </p:cNvPr>
          <p:cNvGrpSpPr/>
          <p:nvPr/>
        </p:nvGrpSpPr>
        <p:grpSpPr>
          <a:xfrm>
            <a:off x="2849354" y="1480448"/>
            <a:ext cx="259560" cy="153720"/>
            <a:chOff x="2849354" y="1480448"/>
            <a:chExt cx="259560" cy="15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D5F4EB6-D4FA-40D9-AE1A-58789E7EC441}"/>
                    </a:ext>
                  </a:extLst>
                </p14:cNvPr>
                <p14:cNvContentPartPr/>
                <p14:nvPr/>
              </p14:nvContentPartPr>
              <p14:xfrm>
                <a:off x="2896154" y="1539488"/>
                <a:ext cx="212760" cy="35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D5F4EB6-D4FA-40D9-AE1A-58789E7EC44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87514" y="1530848"/>
                  <a:ext cx="23040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D8D8AC9-CF01-41C7-A016-29F89A824058}"/>
                    </a:ext>
                  </a:extLst>
                </p14:cNvPr>
                <p14:cNvContentPartPr/>
                <p14:nvPr/>
              </p14:nvContentPartPr>
              <p14:xfrm>
                <a:off x="2849354" y="1480448"/>
                <a:ext cx="130320" cy="153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D8D8AC9-CF01-41C7-A016-29F89A82405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40354" y="1471808"/>
                  <a:ext cx="147960" cy="17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5CA8BEE-2E06-403A-B919-CE7FD4F9B1D8}"/>
              </a:ext>
            </a:extLst>
          </p:cNvPr>
          <p:cNvGrpSpPr/>
          <p:nvPr/>
        </p:nvGrpSpPr>
        <p:grpSpPr>
          <a:xfrm>
            <a:off x="4813874" y="430328"/>
            <a:ext cx="1581480" cy="761760"/>
            <a:chOff x="4813874" y="430328"/>
            <a:chExt cx="1581480" cy="76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11E4280-55CB-4DC1-83A3-8DE38A9A37CC}"/>
                    </a:ext>
                  </a:extLst>
                </p14:cNvPr>
                <p14:cNvContentPartPr/>
                <p14:nvPr/>
              </p14:nvContentPartPr>
              <p14:xfrm>
                <a:off x="4813874" y="701768"/>
                <a:ext cx="65160" cy="153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11E4280-55CB-4DC1-83A3-8DE38A9A37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05234" y="693128"/>
                  <a:ext cx="828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73AC47D-4512-4545-819A-326D76AE6E8D}"/>
                    </a:ext>
                  </a:extLst>
                </p14:cNvPr>
                <p14:cNvContentPartPr/>
                <p14:nvPr/>
              </p14:nvContentPartPr>
              <p14:xfrm>
                <a:off x="4866794" y="536528"/>
                <a:ext cx="141840" cy="53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73AC47D-4512-4545-819A-326D76AE6E8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857794" y="527888"/>
                  <a:ext cx="1594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7F9B8ED-4F78-4BE9-9B5C-9D1DE876E0A5}"/>
                    </a:ext>
                  </a:extLst>
                </p14:cNvPr>
                <p14:cNvContentPartPr/>
                <p14:nvPr/>
              </p14:nvContentPartPr>
              <p14:xfrm>
                <a:off x="5008274" y="518888"/>
                <a:ext cx="129960" cy="401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7F9B8ED-4F78-4BE9-9B5C-9D1DE876E0A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999634" y="510248"/>
                  <a:ext cx="14760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E8E9F8C-64F7-4CFE-B627-9DC2DFFE21DA}"/>
                    </a:ext>
                  </a:extLst>
                </p14:cNvPr>
                <p14:cNvContentPartPr/>
                <p14:nvPr/>
              </p14:nvContentPartPr>
              <p14:xfrm>
                <a:off x="5344514" y="554168"/>
                <a:ext cx="230400" cy="12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E8E9F8C-64F7-4CFE-B627-9DC2DFFE21D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335874" y="545168"/>
                  <a:ext cx="248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7F6139F-7069-4EED-977B-9D56B8FBD08C}"/>
                    </a:ext>
                  </a:extLst>
                </p14:cNvPr>
                <p14:cNvContentPartPr/>
                <p14:nvPr/>
              </p14:nvContentPartPr>
              <p14:xfrm>
                <a:off x="5279714" y="589808"/>
                <a:ext cx="189000" cy="349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7F6139F-7069-4EED-977B-9D56B8FBD08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71074" y="580808"/>
                  <a:ext cx="20664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E0DE036-D6B0-4191-A394-DC5D22D654ED}"/>
                    </a:ext>
                  </a:extLst>
                </p14:cNvPr>
                <p14:cNvContentPartPr/>
                <p14:nvPr/>
              </p14:nvContentPartPr>
              <p14:xfrm>
                <a:off x="5551154" y="772688"/>
                <a:ext cx="112320" cy="189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E0DE036-D6B0-4191-A394-DC5D22D654E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542154" y="763688"/>
                  <a:ext cx="1299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9FC90F9-4E0B-4CC4-80D1-AD7A1AF227C6}"/>
                    </a:ext>
                  </a:extLst>
                </p14:cNvPr>
                <p14:cNvContentPartPr/>
                <p14:nvPr/>
              </p14:nvContentPartPr>
              <p14:xfrm>
                <a:off x="5781194" y="472088"/>
                <a:ext cx="141840" cy="430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9FC90F9-4E0B-4CC4-80D1-AD7A1AF227C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72194" y="463088"/>
                  <a:ext cx="15948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D7D3DC0-1DA0-44D0-A5EF-D19ACB3101B3}"/>
                    </a:ext>
                  </a:extLst>
                </p14:cNvPr>
                <p14:cNvContentPartPr/>
                <p14:nvPr/>
              </p14:nvContentPartPr>
              <p14:xfrm>
                <a:off x="5987834" y="525008"/>
                <a:ext cx="124200" cy="281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D7D3DC0-1DA0-44D0-A5EF-D19ACB3101B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978834" y="516008"/>
                  <a:ext cx="1418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BEECB84-319F-4284-9DC9-4DE6AF62A71F}"/>
                    </a:ext>
                  </a:extLst>
                </p14:cNvPr>
                <p14:cNvContentPartPr/>
                <p14:nvPr/>
              </p14:nvContentPartPr>
              <p14:xfrm>
                <a:off x="6223634" y="448328"/>
                <a:ext cx="18000" cy="65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BEECB84-319F-4284-9DC9-4DE6AF62A71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14994" y="439328"/>
                  <a:ext cx="35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EC6804B-4124-40AD-BFF8-2942FFEC06CE}"/>
                    </a:ext>
                  </a:extLst>
                </p14:cNvPr>
                <p14:cNvContentPartPr/>
                <p14:nvPr/>
              </p14:nvContentPartPr>
              <p14:xfrm>
                <a:off x="6324074" y="430328"/>
                <a:ext cx="71280" cy="342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EC6804B-4124-40AD-BFF8-2942FFEC06C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315074" y="421688"/>
                  <a:ext cx="8892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4FD461B-9C46-4B88-B560-A8F4FA586192}"/>
                    </a:ext>
                  </a:extLst>
                </p14:cNvPr>
                <p14:cNvContentPartPr/>
                <p14:nvPr/>
              </p14:nvContentPartPr>
              <p14:xfrm>
                <a:off x="5310314" y="1049888"/>
                <a:ext cx="1042920" cy="142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4FD461B-9C46-4B88-B560-A8F4FA58619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301314" y="1040888"/>
                  <a:ext cx="1060560" cy="15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01B36BD-AF12-4CE8-9341-D388C01839C0}"/>
                  </a:ext>
                </a:extLst>
              </p14:cNvPr>
              <p14:cNvContentPartPr/>
              <p14:nvPr/>
            </p14:nvContentPartPr>
            <p14:xfrm>
              <a:off x="3863834" y="1161848"/>
              <a:ext cx="810720" cy="946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01B36BD-AF12-4CE8-9341-D388C01839C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54834" y="1153208"/>
                <a:ext cx="828360" cy="11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ADB2D249-8A8A-4482-A22B-8D06E7BF38FA}"/>
              </a:ext>
            </a:extLst>
          </p:cNvPr>
          <p:cNvGrpSpPr/>
          <p:nvPr/>
        </p:nvGrpSpPr>
        <p:grpSpPr>
          <a:xfrm>
            <a:off x="3586994" y="1622288"/>
            <a:ext cx="1392480" cy="764280"/>
            <a:chOff x="3586994" y="1622288"/>
            <a:chExt cx="1392480" cy="76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F6B60DE-2756-4897-94A8-A6192ADDC6D4}"/>
                    </a:ext>
                  </a:extLst>
                </p14:cNvPr>
                <p14:cNvContentPartPr/>
                <p14:nvPr/>
              </p14:nvContentPartPr>
              <p14:xfrm>
                <a:off x="3586994" y="1858088"/>
                <a:ext cx="169200" cy="528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F6B60DE-2756-4897-94A8-A6192ADDC6D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78354" y="1849448"/>
                  <a:ext cx="186840" cy="54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B0FEE89-CFAC-48FE-8A9C-5E87560D47BD}"/>
                    </a:ext>
                  </a:extLst>
                </p14:cNvPr>
                <p14:cNvContentPartPr/>
                <p14:nvPr/>
              </p14:nvContentPartPr>
              <p14:xfrm>
                <a:off x="3904514" y="1740368"/>
                <a:ext cx="77760" cy="265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B0FEE89-CFAC-48FE-8A9C-5E87560D47B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895514" y="1731728"/>
                  <a:ext cx="954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51C0B45-E544-466C-9BA4-35B2962F3364}"/>
                    </a:ext>
                  </a:extLst>
                </p14:cNvPr>
                <p14:cNvContentPartPr/>
                <p14:nvPr/>
              </p14:nvContentPartPr>
              <p14:xfrm>
                <a:off x="4081994" y="1828568"/>
                <a:ext cx="83160" cy="164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51C0B45-E544-466C-9BA4-35B2962F336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073354" y="1819928"/>
                  <a:ext cx="1008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6B7DC47-FCF9-4265-A0B6-68C077B3BB56}"/>
                    </a:ext>
                  </a:extLst>
                </p14:cNvPr>
                <p14:cNvContentPartPr/>
                <p14:nvPr/>
              </p14:nvContentPartPr>
              <p14:xfrm>
                <a:off x="4135274" y="1751888"/>
                <a:ext cx="159480" cy="12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6B7DC47-FCF9-4265-A0B6-68C077B3BB5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126274" y="1743248"/>
                  <a:ext cx="177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9B80142-F5AD-4BC5-90F7-0DFD5C765E57}"/>
                    </a:ext>
                  </a:extLst>
                </p14:cNvPr>
                <p14:cNvContentPartPr/>
                <p14:nvPr/>
              </p14:nvContentPartPr>
              <p14:xfrm>
                <a:off x="4317794" y="1899488"/>
                <a:ext cx="183600" cy="30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9B80142-F5AD-4BC5-90F7-0DFD5C765E5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309154" y="1890488"/>
                  <a:ext cx="2012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6DE102E-3058-47DB-AE6B-91BB39743564}"/>
                    </a:ext>
                  </a:extLst>
                </p14:cNvPr>
                <p14:cNvContentPartPr/>
                <p14:nvPr/>
              </p14:nvContentPartPr>
              <p14:xfrm>
                <a:off x="4577714" y="1804808"/>
                <a:ext cx="124200" cy="153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6DE102E-3058-47DB-AE6B-91BB3974356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568714" y="1796168"/>
                  <a:ext cx="1418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991CCC5-761D-463C-959B-64CC9CB21E4F}"/>
                    </a:ext>
                  </a:extLst>
                </p14:cNvPr>
                <p14:cNvContentPartPr/>
                <p14:nvPr/>
              </p14:nvContentPartPr>
              <p14:xfrm>
                <a:off x="4660154" y="1728488"/>
                <a:ext cx="53280" cy="6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991CCC5-761D-463C-959B-64CC9CB21E4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651514" y="1719488"/>
                  <a:ext cx="709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1CB1A61-F449-4372-BEDD-E6CA6E3CEA48}"/>
                    </a:ext>
                  </a:extLst>
                </p14:cNvPr>
                <p14:cNvContentPartPr/>
                <p14:nvPr/>
              </p14:nvContentPartPr>
              <p14:xfrm>
                <a:off x="4801994" y="1622288"/>
                <a:ext cx="177480" cy="313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1CB1A61-F449-4372-BEDD-E6CA6E3CEA4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92994" y="1613288"/>
                  <a:ext cx="195120" cy="33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46A42B0-5187-414D-B34B-69374C0C3F7A}"/>
              </a:ext>
            </a:extLst>
          </p:cNvPr>
          <p:cNvGrpSpPr/>
          <p:nvPr/>
        </p:nvGrpSpPr>
        <p:grpSpPr>
          <a:xfrm>
            <a:off x="5237954" y="1775288"/>
            <a:ext cx="183600" cy="183960"/>
            <a:chOff x="5237954" y="1775288"/>
            <a:chExt cx="183600" cy="18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6082F09-64FE-47B9-8C8A-B2F3AEC45BD2}"/>
                    </a:ext>
                  </a:extLst>
                </p14:cNvPr>
                <p14:cNvContentPartPr/>
                <p14:nvPr/>
              </p14:nvContentPartPr>
              <p14:xfrm>
                <a:off x="5237954" y="1775288"/>
                <a:ext cx="151920" cy="65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6082F09-64FE-47B9-8C8A-B2F3AEC45BD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228954" y="1766648"/>
                  <a:ext cx="1695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ACB2FF7-76A7-4581-A053-FD4860BD10CC}"/>
                    </a:ext>
                  </a:extLst>
                </p14:cNvPr>
                <p14:cNvContentPartPr/>
                <p14:nvPr/>
              </p14:nvContentPartPr>
              <p14:xfrm>
                <a:off x="5263514" y="1911368"/>
                <a:ext cx="158040" cy="47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ACB2FF7-76A7-4581-A053-FD4860BD10C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254874" y="1902368"/>
                  <a:ext cx="175680" cy="6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A518767-8D27-49F1-9260-9B2050E89118}"/>
              </a:ext>
            </a:extLst>
          </p:cNvPr>
          <p:cNvGrpSpPr/>
          <p:nvPr/>
        </p:nvGrpSpPr>
        <p:grpSpPr>
          <a:xfrm>
            <a:off x="2649194" y="1728128"/>
            <a:ext cx="754920" cy="643680"/>
            <a:chOff x="2649194" y="1728128"/>
            <a:chExt cx="754920" cy="64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DD99D04-83E5-46D2-9322-2D846738FA66}"/>
                    </a:ext>
                  </a:extLst>
                </p14:cNvPr>
                <p14:cNvContentPartPr/>
                <p14:nvPr/>
              </p14:nvContentPartPr>
              <p14:xfrm>
                <a:off x="2649194" y="1758008"/>
                <a:ext cx="306720" cy="263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DD99D04-83E5-46D2-9322-2D846738FA6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640194" y="1749008"/>
                  <a:ext cx="32436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9F8548C-5D0B-448D-A1DC-DC6BD813CE4B}"/>
                    </a:ext>
                  </a:extLst>
                </p14:cNvPr>
                <p14:cNvContentPartPr/>
                <p14:nvPr/>
              </p14:nvContentPartPr>
              <p14:xfrm>
                <a:off x="3079034" y="1728128"/>
                <a:ext cx="65520" cy="213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9F8548C-5D0B-448D-A1DC-DC6BD813CE4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070034" y="1719128"/>
                  <a:ext cx="831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546DCC3-97CF-46FF-A852-41800403DDA1}"/>
                    </a:ext>
                  </a:extLst>
                </p14:cNvPr>
                <p14:cNvContentPartPr/>
                <p14:nvPr/>
              </p14:nvContentPartPr>
              <p14:xfrm>
                <a:off x="3184874" y="1787168"/>
                <a:ext cx="189720" cy="153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546DCC3-97CF-46FF-A852-41800403DDA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176234" y="1778528"/>
                  <a:ext cx="20736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C55C01C-23FF-46C5-B3D0-ED9D43D649F4}"/>
                    </a:ext>
                  </a:extLst>
                </p14:cNvPr>
                <p14:cNvContentPartPr/>
                <p14:nvPr/>
              </p14:nvContentPartPr>
              <p14:xfrm>
                <a:off x="2766914" y="2229608"/>
                <a:ext cx="111960" cy="142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C55C01C-23FF-46C5-B3D0-ED9D43D649F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758274" y="2220608"/>
                  <a:ext cx="1296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B111C14-0EC8-42FB-A3E6-79D4D50491D7}"/>
                    </a:ext>
                  </a:extLst>
                </p14:cNvPr>
                <p14:cNvContentPartPr/>
                <p14:nvPr/>
              </p14:nvContentPartPr>
              <p14:xfrm>
                <a:off x="2833874" y="2164808"/>
                <a:ext cx="92520" cy="12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B111C14-0EC8-42FB-A3E6-79D4D50491D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824874" y="2156168"/>
                  <a:ext cx="110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BBE6574-83A4-455D-9439-AF3DFCD68DCC}"/>
                    </a:ext>
                  </a:extLst>
                </p14:cNvPr>
                <p14:cNvContentPartPr/>
                <p14:nvPr/>
              </p14:nvContentPartPr>
              <p14:xfrm>
                <a:off x="2961314" y="2070488"/>
                <a:ext cx="12240" cy="946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BBE6574-83A4-455D-9439-AF3DFCD68DC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952314" y="2061848"/>
                  <a:ext cx="298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81716C1-5A54-4944-8EB7-63D696E48E9D}"/>
                    </a:ext>
                  </a:extLst>
                </p14:cNvPr>
                <p14:cNvContentPartPr/>
                <p14:nvPr/>
              </p14:nvContentPartPr>
              <p14:xfrm>
                <a:off x="2978954" y="2282888"/>
                <a:ext cx="159480" cy="12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81716C1-5A54-4944-8EB7-63D696E48E9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970314" y="2273888"/>
                  <a:ext cx="177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CE52D6C-82F5-4F96-86DA-837CEC0D2C74}"/>
                    </a:ext>
                  </a:extLst>
                </p14:cNvPr>
                <p14:cNvContentPartPr/>
                <p14:nvPr/>
              </p14:nvContentPartPr>
              <p14:xfrm>
                <a:off x="3098474" y="2235368"/>
                <a:ext cx="81720" cy="130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CE52D6C-82F5-4F96-86DA-837CEC0D2C7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089834" y="2226728"/>
                  <a:ext cx="993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057F705-7FA1-4F54-9D32-1BA27226CD67}"/>
                    </a:ext>
                  </a:extLst>
                </p14:cNvPr>
                <p14:cNvContentPartPr/>
                <p14:nvPr/>
              </p14:nvContentPartPr>
              <p14:xfrm>
                <a:off x="3262274" y="2223848"/>
                <a:ext cx="106560" cy="116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057F705-7FA1-4F54-9D32-1BA27226CD6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253274" y="2215208"/>
                  <a:ext cx="124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03D837B-E53B-4C31-88DE-43B2D9333621}"/>
                    </a:ext>
                  </a:extLst>
                </p14:cNvPr>
                <p14:cNvContentPartPr/>
                <p14:nvPr/>
              </p14:nvContentPartPr>
              <p14:xfrm>
                <a:off x="3315194" y="2164808"/>
                <a:ext cx="88920" cy="12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03D837B-E53B-4C31-88DE-43B2D933362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306554" y="2156168"/>
                  <a:ext cx="10656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13BB7A7-FC15-4603-AB28-D61548A4B9AC}"/>
              </a:ext>
            </a:extLst>
          </p:cNvPr>
          <p:cNvGrpSpPr/>
          <p:nvPr/>
        </p:nvGrpSpPr>
        <p:grpSpPr>
          <a:xfrm>
            <a:off x="6005474" y="1368488"/>
            <a:ext cx="1740600" cy="1504440"/>
            <a:chOff x="6005474" y="1368488"/>
            <a:chExt cx="1740600" cy="150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1F06DEA-8D1E-4DF9-8A50-E43505840A73}"/>
                    </a:ext>
                  </a:extLst>
                </p14:cNvPr>
                <p14:cNvContentPartPr/>
                <p14:nvPr/>
              </p14:nvContentPartPr>
              <p14:xfrm>
                <a:off x="6477434" y="1368488"/>
                <a:ext cx="41760" cy="2718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1F06DEA-8D1E-4DF9-8A50-E43505840A7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468434" y="1359488"/>
                  <a:ext cx="594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7A9F5FE-F09E-4042-9DA1-00406B78C536}"/>
                    </a:ext>
                  </a:extLst>
                </p14:cNvPr>
                <p14:cNvContentPartPr/>
                <p14:nvPr/>
              </p14:nvContentPartPr>
              <p14:xfrm>
                <a:off x="6016994" y="1645688"/>
                <a:ext cx="1091160" cy="71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7A9F5FE-F09E-4042-9DA1-00406B78C53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008354" y="1636688"/>
                  <a:ext cx="110880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EAC9A33-74E9-49EB-ADC0-23CD1B6C76CB}"/>
                    </a:ext>
                  </a:extLst>
                </p14:cNvPr>
                <p14:cNvContentPartPr/>
                <p14:nvPr/>
              </p14:nvContentPartPr>
              <p14:xfrm>
                <a:off x="6005474" y="1899488"/>
                <a:ext cx="218520" cy="130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EAC9A33-74E9-49EB-ADC0-23CD1B6C76CB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96474" y="1890488"/>
                  <a:ext cx="2361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FB4DF83-7690-4D60-BBF4-81F377C27BF1}"/>
                    </a:ext>
                  </a:extLst>
                </p14:cNvPr>
                <p14:cNvContentPartPr/>
                <p14:nvPr/>
              </p14:nvContentPartPr>
              <p14:xfrm>
                <a:off x="6028874" y="1917128"/>
                <a:ext cx="360360" cy="289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FB4DF83-7690-4D60-BBF4-81F377C27BF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020234" y="1908128"/>
                  <a:ext cx="37800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BC827BE-C15C-40AA-B77B-BCBD78235F80}"/>
                    </a:ext>
                  </a:extLst>
                </p14:cNvPr>
                <p14:cNvContentPartPr/>
                <p14:nvPr/>
              </p14:nvContentPartPr>
              <p14:xfrm>
                <a:off x="6211754" y="1952408"/>
                <a:ext cx="88920" cy="242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BC827BE-C15C-40AA-B77B-BCBD78235F8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203114" y="1943768"/>
                  <a:ext cx="1065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699AB4F-C29A-4568-985C-0F2FE8ECD724}"/>
                    </a:ext>
                  </a:extLst>
                </p14:cNvPr>
                <p14:cNvContentPartPr/>
                <p14:nvPr/>
              </p14:nvContentPartPr>
              <p14:xfrm>
                <a:off x="6447914" y="1822808"/>
                <a:ext cx="47520" cy="342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699AB4F-C29A-4568-985C-0F2FE8ECD72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38914" y="1813808"/>
                  <a:ext cx="6516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127C4208-E4B1-41F2-8982-AAB93C327470}"/>
                    </a:ext>
                  </a:extLst>
                </p14:cNvPr>
                <p14:cNvContentPartPr/>
                <p14:nvPr/>
              </p14:nvContentPartPr>
              <p14:xfrm>
                <a:off x="6542594" y="1958528"/>
                <a:ext cx="165240" cy="183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127C4208-E4B1-41F2-8982-AAB93C32747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533594" y="1949528"/>
                  <a:ext cx="1828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9DF7C6A-8129-45B7-BE05-20F87E332BB1}"/>
                    </a:ext>
                  </a:extLst>
                </p14:cNvPr>
                <p14:cNvContentPartPr/>
                <p14:nvPr/>
              </p14:nvContentPartPr>
              <p14:xfrm>
                <a:off x="6701354" y="1834688"/>
                <a:ext cx="195120" cy="1951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9DF7C6A-8129-45B7-BE05-20F87E332BB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692714" y="1825688"/>
                  <a:ext cx="2127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04BD6BD-411A-41BB-A805-BFA32047421D}"/>
                    </a:ext>
                  </a:extLst>
                </p14:cNvPr>
                <p14:cNvContentPartPr/>
                <p14:nvPr/>
              </p14:nvContentPartPr>
              <p14:xfrm>
                <a:off x="7002314" y="1964288"/>
                <a:ext cx="65160" cy="1184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04BD6BD-411A-41BB-A805-BFA32047421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93674" y="1955648"/>
                  <a:ext cx="828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A9AD73E-7EDD-437D-85A3-6502CBCEBC77}"/>
                    </a:ext>
                  </a:extLst>
                </p14:cNvPr>
                <p14:cNvContentPartPr/>
                <p14:nvPr/>
              </p14:nvContentPartPr>
              <p14:xfrm>
                <a:off x="7031834" y="1775648"/>
                <a:ext cx="165600" cy="828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A9AD73E-7EDD-437D-85A3-6502CBCEBC7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023194" y="1766648"/>
                  <a:ext cx="1832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C379005-6B54-46C3-A43A-C52552A1D4FC}"/>
                    </a:ext>
                  </a:extLst>
                </p14:cNvPr>
                <p14:cNvContentPartPr/>
                <p14:nvPr/>
              </p14:nvContentPartPr>
              <p14:xfrm>
                <a:off x="7273754" y="1758008"/>
                <a:ext cx="41760" cy="366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C379005-6B54-46C3-A43A-C52552A1D4F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264754" y="1749008"/>
                  <a:ext cx="5940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D2F1109-A67B-4FE2-B76F-6D79EE707B60}"/>
                    </a:ext>
                  </a:extLst>
                </p14:cNvPr>
                <p14:cNvContentPartPr/>
                <p14:nvPr/>
              </p14:nvContentPartPr>
              <p14:xfrm>
                <a:off x="6258914" y="2460008"/>
                <a:ext cx="6120" cy="6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D2F1109-A67B-4FE2-B76F-6D79EE707B6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250274" y="245100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4F9FEF2-0D06-4CB0-8192-AA86362FEB32}"/>
                    </a:ext>
                  </a:extLst>
                </p14:cNvPr>
                <p14:cNvContentPartPr/>
                <p14:nvPr/>
              </p14:nvContentPartPr>
              <p14:xfrm>
                <a:off x="6241274" y="2548208"/>
                <a:ext cx="29880" cy="889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4F9FEF2-0D06-4CB0-8192-AA86362FEB3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32634" y="2539568"/>
                  <a:ext cx="475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A6D672C-27E4-41D2-9B9B-28ECCD8780B9}"/>
                    </a:ext>
                  </a:extLst>
                </p14:cNvPr>
                <p14:cNvContentPartPr/>
                <p14:nvPr/>
              </p14:nvContentPartPr>
              <p14:xfrm>
                <a:off x="6335594" y="2443088"/>
                <a:ext cx="218880" cy="182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A6D672C-27E4-41D2-9B9B-28ECCD8780B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326954" y="2434448"/>
                  <a:ext cx="2365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AC98F32-10A9-4045-87BA-AF8E35FAA040}"/>
                    </a:ext>
                  </a:extLst>
                </p14:cNvPr>
                <p14:cNvContentPartPr/>
                <p14:nvPr/>
              </p14:nvContentPartPr>
              <p14:xfrm>
                <a:off x="6495074" y="2453888"/>
                <a:ext cx="112320" cy="122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AC98F32-10A9-4045-87BA-AF8E35FAA04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486074" y="2445248"/>
                  <a:ext cx="129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2540FB8-E89A-47B8-A108-F7582A90CCCC}"/>
                    </a:ext>
                  </a:extLst>
                </p14:cNvPr>
                <p14:cNvContentPartPr/>
                <p14:nvPr/>
              </p14:nvContentPartPr>
              <p14:xfrm>
                <a:off x="6636914" y="2424368"/>
                <a:ext cx="660960" cy="4485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2540FB8-E89A-47B8-A108-F7582A90CCC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627914" y="2415728"/>
                  <a:ext cx="67860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4BA29A6-2E5A-476A-A2AD-1C6787B34E96}"/>
                    </a:ext>
                  </a:extLst>
                </p14:cNvPr>
                <p14:cNvContentPartPr/>
                <p14:nvPr/>
              </p14:nvContentPartPr>
              <p14:xfrm>
                <a:off x="7315154" y="2243648"/>
                <a:ext cx="430920" cy="268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4BA29A6-2E5A-476A-A2AD-1C6787B34E9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306154" y="2234648"/>
                  <a:ext cx="448560" cy="28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CA4BA05-A636-45A7-A120-CD880F38F26A}"/>
              </a:ext>
            </a:extLst>
          </p:cNvPr>
          <p:cNvGrpSpPr/>
          <p:nvPr/>
        </p:nvGrpSpPr>
        <p:grpSpPr>
          <a:xfrm>
            <a:off x="2495114" y="436448"/>
            <a:ext cx="920880" cy="865080"/>
            <a:chOff x="2495114" y="436448"/>
            <a:chExt cx="920880" cy="86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5786F1D-6EBB-4CA9-BC27-EE65172E19DD}"/>
                    </a:ext>
                  </a:extLst>
                </p14:cNvPr>
                <p14:cNvContentPartPr/>
                <p14:nvPr/>
              </p14:nvContentPartPr>
              <p14:xfrm>
                <a:off x="2495114" y="445088"/>
                <a:ext cx="336600" cy="693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5786F1D-6EBB-4CA9-BC27-EE65172E19D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486474" y="436448"/>
                  <a:ext cx="354240" cy="71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3F85BE0-9BB1-417F-B698-5ED086DE0AB3}"/>
                    </a:ext>
                  </a:extLst>
                </p14:cNvPr>
                <p14:cNvContentPartPr/>
                <p14:nvPr/>
              </p14:nvContentPartPr>
              <p14:xfrm>
                <a:off x="2648474" y="506648"/>
                <a:ext cx="242280" cy="653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3F85BE0-9BB1-417F-B698-5ED086DE0AB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639834" y="498008"/>
                  <a:ext cx="259920" cy="67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7F9E0A2-DA88-4AF1-B84B-BB0A1C3F6DDF}"/>
                    </a:ext>
                  </a:extLst>
                </p14:cNvPr>
                <p14:cNvContentPartPr/>
                <p14:nvPr/>
              </p14:nvContentPartPr>
              <p14:xfrm>
                <a:off x="2689874" y="436448"/>
                <a:ext cx="259920" cy="865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7F9E0A2-DA88-4AF1-B84B-BB0A1C3F6DD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681234" y="427808"/>
                  <a:ext cx="277560" cy="88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7F052A5-9FA5-4F6D-B3E6-991A2D1301E8}"/>
                    </a:ext>
                  </a:extLst>
                </p14:cNvPr>
                <p14:cNvContentPartPr/>
                <p14:nvPr/>
              </p14:nvContentPartPr>
              <p14:xfrm>
                <a:off x="2967434" y="638048"/>
                <a:ext cx="177120" cy="329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7F052A5-9FA5-4F6D-B3E6-991A2D1301E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958434" y="629048"/>
                  <a:ext cx="19476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643D654-BD47-4309-B792-E7C4D280E1C7}"/>
                    </a:ext>
                  </a:extLst>
                </p14:cNvPr>
                <p14:cNvContentPartPr/>
                <p14:nvPr/>
              </p14:nvContentPartPr>
              <p14:xfrm>
                <a:off x="3279194" y="713648"/>
                <a:ext cx="136800" cy="218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643D654-BD47-4309-B792-E7C4D280E1C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270554" y="704648"/>
                  <a:ext cx="1544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7E7D01E-6760-47AD-9ECF-6103FB0902DE}"/>
                    </a:ext>
                  </a:extLst>
                </p14:cNvPr>
                <p14:cNvContentPartPr/>
                <p14:nvPr/>
              </p14:nvContentPartPr>
              <p14:xfrm>
                <a:off x="3067514" y="1031888"/>
                <a:ext cx="283680" cy="71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7E7D01E-6760-47AD-9ECF-6103FB0902D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058514" y="1022888"/>
                  <a:ext cx="301320" cy="8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7FDFFF2-7174-462F-9A1B-D284CAE5E85A}"/>
              </a:ext>
            </a:extLst>
          </p:cNvPr>
          <p:cNvGrpSpPr/>
          <p:nvPr/>
        </p:nvGrpSpPr>
        <p:grpSpPr>
          <a:xfrm>
            <a:off x="2721554" y="2530568"/>
            <a:ext cx="2098440" cy="576360"/>
            <a:chOff x="2721554" y="2530568"/>
            <a:chExt cx="2098440" cy="57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CE4C0AA-5E0E-4DF8-8C13-0AC91F790AFC}"/>
                    </a:ext>
                  </a:extLst>
                </p14:cNvPr>
                <p14:cNvContentPartPr/>
                <p14:nvPr/>
              </p14:nvContentPartPr>
              <p14:xfrm>
                <a:off x="2721554" y="2786168"/>
                <a:ext cx="181080" cy="2638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CE4C0AA-5E0E-4DF8-8C13-0AC91F790AF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712914" y="2777528"/>
                  <a:ext cx="1987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B9878D6-7C52-4775-A5CC-730516C3F4C4}"/>
                    </a:ext>
                  </a:extLst>
                </p14:cNvPr>
                <p14:cNvContentPartPr/>
                <p14:nvPr/>
              </p14:nvContentPartPr>
              <p14:xfrm>
                <a:off x="2896514" y="2784368"/>
                <a:ext cx="195120" cy="253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B9878D6-7C52-4775-A5CC-730516C3F4C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887514" y="2775368"/>
                  <a:ext cx="2127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7E62DFA-6F03-4F98-AF54-5A4A09DF56EB}"/>
                    </a:ext>
                  </a:extLst>
                </p14:cNvPr>
                <p14:cNvContentPartPr/>
                <p14:nvPr/>
              </p14:nvContentPartPr>
              <p14:xfrm>
                <a:off x="3161834" y="2672408"/>
                <a:ext cx="29880" cy="651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7E62DFA-6F03-4F98-AF54-5A4A09DF56E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153194" y="2663408"/>
                  <a:ext cx="475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A651DA7-3C60-4F8F-8FE8-A2BEA71BFDBD}"/>
                    </a:ext>
                  </a:extLst>
                </p14:cNvPr>
                <p14:cNvContentPartPr/>
                <p14:nvPr/>
              </p14:nvContentPartPr>
              <p14:xfrm>
                <a:off x="3279914" y="2866808"/>
                <a:ext cx="112320" cy="889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A651DA7-3C60-4F8F-8FE8-A2BEA71BFDB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270914" y="2858168"/>
                  <a:ext cx="1299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08478D6-5EBE-446F-A2D1-A438DF917745}"/>
                    </a:ext>
                  </a:extLst>
                </p14:cNvPr>
                <p14:cNvContentPartPr/>
                <p14:nvPr/>
              </p14:nvContentPartPr>
              <p14:xfrm>
                <a:off x="3562874" y="2754848"/>
                <a:ext cx="83520" cy="2016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08478D6-5EBE-446F-A2D1-A438DF91774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554234" y="2745848"/>
                  <a:ext cx="1011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C5ED293-1E7B-49AA-B07C-5823E15DB49B}"/>
                    </a:ext>
                  </a:extLst>
                </p14:cNvPr>
                <p14:cNvContentPartPr/>
                <p14:nvPr/>
              </p14:nvContentPartPr>
              <p14:xfrm>
                <a:off x="3716594" y="2819648"/>
                <a:ext cx="130320" cy="124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C5ED293-1E7B-49AA-B07C-5823E15DB49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707594" y="2811008"/>
                  <a:ext cx="1479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9FC78A9-98B6-48C3-97B9-BC51EC851380}"/>
                    </a:ext>
                  </a:extLst>
                </p14:cNvPr>
                <p14:cNvContentPartPr/>
                <p14:nvPr/>
              </p14:nvContentPartPr>
              <p14:xfrm>
                <a:off x="3958874" y="2731448"/>
                <a:ext cx="135360" cy="1836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9FC78A9-98B6-48C3-97B9-BC51EC85138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950234" y="2722808"/>
                  <a:ext cx="1530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53A77DBF-FAF1-4FD0-8AD8-AB561FFB73BD}"/>
                    </a:ext>
                  </a:extLst>
                </p14:cNvPr>
                <p14:cNvContentPartPr/>
                <p14:nvPr/>
              </p14:nvContentPartPr>
              <p14:xfrm>
                <a:off x="4123034" y="2790128"/>
                <a:ext cx="151200" cy="316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53A77DBF-FAF1-4FD0-8AD8-AB561FFB73B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14394" y="2781488"/>
                  <a:ext cx="16884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99F8613-F0EF-4720-98B9-9CF87F43E8A3}"/>
                    </a:ext>
                  </a:extLst>
                </p14:cNvPr>
                <p14:cNvContentPartPr/>
                <p14:nvPr/>
              </p14:nvContentPartPr>
              <p14:xfrm>
                <a:off x="4354154" y="2745128"/>
                <a:ext cx="129600" cy="157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99F8613-F0EF-4720-98B9-9CF87F43E8A3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345154" y="2736128"/>
                  <a:ext cx="1472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B748EF1-1201-4DCC-8FDB-B7E2445BA603}"/>
                    </a:ext>
                  </a:extLst>
                </p14:cNvPr>
                <p14:cNvContentPartPr/>
                <p14:nvPr/>
              </p14:nvContentPartPr>
              <p14:xfrm>
                <a:off x="4601474" y="2778248"/>
                <a:ext cx="71280" cy="153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B748EF1-1201-4DCC-8FDB-B7E2445BA60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592834" y="2769608"/>
                  <a:ext cx="889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5C15707-51CC-4B5A-8602-A8D456198963}"/>
                    </a:ext>
                  </a:extLst>
                </p14:cNvPr>
                <p14:cNvContentPartPr/>
                <p14:nvPr/>
              </p14:nvContentPartPr>
              <p14:xfrm>
                <a:off x="4607234" y="2683928"/>
                <a:ext cx="212760" cy="177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5C15707-51CC-4B5A-8602-A8D45619896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598234" y="2675288"/>
                  <a:ext cx="2304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DB903CA-F198-46F9-BC59-0591EA40047B}"/>
                    </a:ext>
                  </a:extLst>
                </p14:cNvPr>
                <p14:cNvContentPartPr/>
                <p14:nvPr/>
              </p14:nvContentPartPr>
              <p14:xfrm>
                <a:off x="4518674" y="2631008"/>
                <a:ext cx="12240" cy="41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DB903CA-F198-46F9-BC59-0591EA40047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510034" y="2622008"/>
                  <a:ext cx="298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F1B8EF4-1CA0-4A9C-9020-316C365806C8}"/>
                    </a:ext>
                  </a:extLst>
                </p14:cNvPr>
                <p14:cNvContentPartPr/>
                <p14:nvPr/>
              </p14:nvContentPartPr>
              <p14:xfrm>
                <a:off x="3928634" y="2530568"/>
                <a:ext cx="18000" cy="53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F1B8EF4-1CA0-4A9C-9020-316C365806C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919994" y="2521928"/>
                  <a:ext cx="3564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6B0DDF8-06DB-41E5-8DB4-1CE2C83B48D8}"/>
              </a:ext>
            </a:extLst>
          </p:cNvPr>
          <p:cNvGrpSpPr/>
          <p:nvPr/>
        </p:nvGrpSpPr>
        <p:grpSpPr>
          <a:xfrm>
            <a:off x="7615754" y="1084808"/>
            <a:ext cx="307440" cy="407880"/>
            <a:chOff x="7615754" y="1084808"/>
            <a:chExt cx="307440" cy="40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49B97BA-C4BC-4D74-B5A9-E94546594905}"/>
                    </a:ext>
                  </a:extLst>
                </p14:cNvPr>
                <p14:cNvContentPartPr/>
                <p14:nvPr/>
              </p14:nvContentPartPr>
              <p14:xfrm>
                <a:off x="7633754" y="1084808"/>
                <a:ext cx="289440" cy="3546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49B97BA-C4BC-4D74-B5A9-E9454659490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624754" y="1076168"/>
                  <a:ext cx="3070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1B84D56-8032-4304-92C0-5F6C2624C761}"/>
                    </a:ext>
                  </a:extLst>
                </p14:cNvPr>
                <p14:cNvContentPartPr/>
                <p14:nvPr/>
              </p14:nvContentPartPr>
              <p14:xfrm>
                <a:off x="7615754" y="1303688"/>
                <a:ext cx="118440" cy="1890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1B84D56-8032-4304-92C0-5F6C2624C76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607114" y="1294688"/>
                  <a:ext cx="136080" cy="20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6689EBE-0EFE-4B63-B53C-F0D7AEB5E450}"/>
              </a:ext>
            </a:extLst>
          </p:cNvPr>
          <p:cNvGrpSpPr/>
          <p:nvPr/>
        </p:nvGrpSpPr>
        <p:grpSpPr>
          <a:xfrm>
            <a:off x="8465354" y="961328"/>
            <a:ext cx="260280" cy="289440"/>
            <a:chOff x="8465354" y="961328"/>
            <a:chExt cx="26028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215A67A-4A90-4194-8133-63D9E149AECD}"/>
                    </a:ext>
                  </a:extLst>
                </p14:cNvPr>
                <p14:cNvContentPartPr/>
                <p14:nvPr/>
              </p14:nvContentPartPr>
              <p14:xfrm>
                <a:off x="8630594" y="961328"/>
                <a:ext cx="29880" cy="2361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215A67A-4A90-4194-8133-63D9E149AEC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621594" y="952688"/>
                  <a:ext cx="475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090AEA3-3C5E-4AF5-B4E5-4C24F210347B}"/>
                    </a:ext>
                  </a:extLst>
                </p14:cNvPr>
                <p14:cNvContentPartPr/>
                <p14:nvPr/>
              </p14:nvContentPartPr>
              <p14:xfrm>
                <a:off x="8465354" y="1232768"/>
                <a:ext cx="260280" cy="180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090AEA3-3C5E-4AF5-B4E5-4C24F210347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456714" y="1224128"/>
                  <a:ext cx="27792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967DCEB-95DB-46B6-8EFF-F8877D2C30EB}"/>
              </a:ext>
            </a:extLst>
          </p:cNvPr>
          <p:cNvGrpSpPr/>
          <p:nvPr/>
        </p:nvGrpSpPr>
        <p:grpSpPr>
          <a:xfrm>
            <a:off x="8447714" y="1344728"/>
            <a:ext cx="271440" cy="189360"/>
            <a:chOff x="8447714" y="1344728"/>
            <a:chExt cx="271440" cy="1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345C5D-292B-44A2-974F-2D7ABCFD76B9}"/>
                    </a:ext>
                  </a:extLst>
                </p14:cNvPr>
                <p14:cNvContentPartPr/>
                <p14:nvPr/>
              </p14:nvContentPartPr>
              <p14:xfrm>
                <a:off x="8447714" y="1344728"/>
                <a:ext cx="154080" cy="189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345C5D-292B-44A2-974F-2D7ABCFD76B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438714" y="1335728"/>
                  <a:ext cx="17172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101189E-7267-4F8B-86AF-D5582F8926DB}"/>
                    </a:ext>
                  </a:extLst>
                </p14:cNvPr>
                <p14:cNvContentPartPr/>
                <p14:nvPr/>
              </p14:nvContentPartPr>
              <p14:xfrm>
                <a:off x="8618714" y="1368488"/>
                <a:ext cx="82800" cy="1184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101189E-7267-4F8B-86AF-D5582F8926D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610074" y="1359488"/>
                  <a:ext cx="1004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72DF2FC-BBE6-4C69-8042-FC07845D2BEB}"/>
                    </a:ext>
                  </a:extLst>
                </p14:cNvPr>
                <p14:cNvContentPartPr/>
                <p14:nvPr/>
              </p14:nvContentPartPr>
              <p14:xfrm>
                <a:off x="8665874" y="1374248"/>
                <a:ext cx="53280" cy="828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72DF2FC-BBE6-4C69-8042-FC07845D2BE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657234" y="1365608"/>
                  <a:ext cx="70920" cy="10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D8FE5C7-34B7-46BE-B1C6-CF501CCECFAD}"/>
              </a:ext>
            </a:extLst>
          </p:cNvPr>
          <p:cNvGrpSpPr/>
          <p:nvPr/>
        </p:nvGrpSpPr>
        <p:grpSpPr>
          <a:xfrm>
            <a:off x="8382914" y="1645328"/>
            <a:ext cx="407160" cy="54000"/>
            <a:chOff x="8382914" y="1645328"/>
            <a:chExt cx="407160" cy="5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B5987F1-9010-4A7D-B8C5-B2BC8FBBE0E9}"/>
                    </a:ext>
                  </a:extLst>
                </p14:cNvPr>
                <p14:cNvContentPartPr/>
                <p14:nvPr/>
              </p14:nvContentPartPr>
              <p14:xfrm>
                <a:off x="8382914" y="1645328"/>
                <a:ext cx="354240" cy="18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B5987F1-9010-4A7D-B8C5-B2BC8FBBE0E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373914" y="1636688"/>
                  <a:ext cx="3718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B7EBA86-EC21-4671-BB39-D71416E9D7E7}"/>
                    </a:ext>
                  </a:extLst>
                </p14:cNvPr>
                <p14:cNvContentPartPr/>
                <p14:nvPr/>
              </p14:nvContentPartPr>
              <p14:xfrm>
                <a:off x="8423954" y="1687088"/>
                <a:ext cx="366120" cy="122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B7EBA86-EC21-4671-BB39-D71416E9D7E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415314" y="1678088"/>
                  <a:ext cx="38376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86F8BAD-0F57-4CB1-B2F3-D3EA6FC67A38}"/>
              </a:ext>
            </a:extLst>
          </p:cNvPr>
          <p:cNvGrpSpPr/>
          <p:nvPr/>
        </p:nvGrpSpPr>
        <p:grpSpPr>
          <a:xfrm>
            <a:off x="872954" y="430328"/>
            <a:ext cx="843840" cy="572760"/>
            <a:chOff x="872954" y="430328"/>
            <a:chExt cx="843840" cy="57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B1EED14-52D3-4228-8CD2-F729728045E8}"/>
                    </a:ext>
                  </a:extLst>
                </p14:cNvPr>
                <p14:cNvContentPartPr/>
                <p14:nvPr/>
              </p14:nvContentPartPr>
              <p14:xfrm>
                <a:off x="1026314" y="430328"/>
                <a:ext cx="130320" cy="519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B1EED14-52D3-4228-8CD2-F729728045E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17314" y="421688"/>
                  <a:ext cx="14796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E864EDC-C178-49D2-9338-FA908608D0C7}"/>
                    </a:ext>
                  </a:extLst>
                </p14:cNvPr>
                <p14:cNvContentPartPr/>
                <p14:nvPr/>
              </p14:nvContentPartPr>
              <p14:xfrm>
                <a:off x="991034" y="707888"/>
                <a:ext cx="283680" cy="295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E864EDC-C178-49D2-9338-FA908608D0C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82034" y="698888"/>
                  <a:ext cx="3013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D6A6E17-3DB1-4D24-8AE4-6BC608D7EF4A}"/>
                    </a:ext>
                  </a:extLst>
                </p14:cNvPr>
                <p14:cNvContentPartPr/>
                <p14:nvPr/>
              </p14:nvContentPartPr>
              <p14:xfrm>
                <a:off x="1303514" y="506648"/>
                <a:ext cx="147960" cy="390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D6A6E17-3DB1-4D24-8AE4-6BC608D7EF4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294874" y="498008"/>
                  <a:ext cx="1656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3B201FC-A719-4FFE-A392-41DC41EA3C8E}"/>
                    </a:ext>
                  </a:extLst>
                </p14:cNvPr>
                <p14:cNvContentPartPr/>
                <p14:nvPr/>
              </p14:nvContentPartPr>
              <p14:xfrm>
                <a:off x="1479914" y="660728"/>
                <a:ext cx="60120" cy="130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3B201FC-A719-4FFE-A392-41DC41EA3C8E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471274" y="651728"/>
                  <a:ext cx="777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F275629-2CE2-4A14-BFEF-5E198182BAFF}"/>
                    </a:ext>
                  </a:extLst>
                </p14:cNvPr>
                <p14:cNvContentPartPr/>
                <p14:nvPr/>
              </p14:nvContentPartPr>
              <p14:xfrm>
                <a:off x="1515914" y="471728"/>
                <a:ext cx="200880" cy="378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F275629-2CE2-4A14-BFEF-5E198182BAF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507274" y="463088"/>
                  <a:ext cx="21852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A1E8888-45A7-4803-A8B2-23523707C6A1}"/>
                    </a:ext>
                  </a:extLst>
                </p14:cNvPr>
                <p14:cNvContentPartPr/>
                <p14:nvPr/>
              </p14:nvContentPartPr>
              <p14:xfrm>
                <a:off x="872954" y="459848"/>
                <a:ext cx="130320" cy="5184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A1E8888-45A7-4803-A8B2-23523707C6A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64314" y="451208"/>
                  <a:ext cx="147960" cy="53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BA9B756E-CE1C-4FB6-ADD4-69CE55D87707}"/>
                  </a:ext>
                </a:extLst>
              </p14:cNvPr>
              <p14:cNvContentPartPr/>
              <p14:nvPr/>
            </p14:nvContentPartPr>
            <p14:xfrm>
              <a:off x="1038914" y="3923408"/>
              <a:ext cx="236160" cy="5544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BA9B756E-CE1C-4FB6-ADD4-69CE55D87707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1029914" y="3914768"/>
                <a:ext cx="253800" cy="57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E8973B1-EBFB-4359-97E4-C789277E49E0}"/>
              </a:ext>
            </a:extLst>
          </p:cNvPr>
          <p:cNvGrpSpPr/>
          <p:nvPr/>
        </p:nvGrpSpPr>
        <p:grpSpPr>
          <a:xfrm>
            <a:off x="1462994" y="3769688"/>
            <a:ext cx="1203840" cy="436680"/>
            <a:chOff x="1462994" y="3769688"/>
            <a:chExt cx="1203840" cy="43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A4C8EFA1-8565-4D85-8ED8-C2604911A54A}"/>
                    </a:ext>
                  </a:extLst>
                </p14:cNvPr>
                <p14:cNvContentPartPr/>
                <p14:nvPr/>
              </p14:nvContentPartPr>
              <p14:xfrm>
                <a:off x="1462994" y="3798848"/>
                <a:ext cx="65160" cy="407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A4C8EFA1-8565-4D85-8ED8-C2604911A54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453994" y="3790208"/>
                  <a:ext cx="828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82BA7B7-02F7-4F05-A74A-B4E012424D48}"/>
                    </a:ext>
                  </a:extLst>
                </p14:cNvPr>
                <p14:cNvContentPartPr/>
                <p14:nvPr/>
              </p14:nvContentPartPr>
              <p14:xfrm>
                <a:off x="1657394" y="4011248"/>
                <a:ext cx="88920" cy="1396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82BA7B7-02F7-4F05-A74A-B4E012424D4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648754" y="4002608"/>
                  <a:ext cx="1065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B810C5F-8A7F-4519-8E31-9C316AEF38CB}"/>
                    </a:ext>
                  </a:extLst>
                </p14:cNvPr>
                <p14:cNvContentPartPr/>
                <p14:nvPr/>
              </p14:nvContentPartPr>
              <p14:xfrm>
                <a:off x="1752074" y="3875528"/>
                <a:ext cx="289440" cy="2127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B810C5F-8A7F-4519-8E31-9C316AEF38C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743074" y="3866888"/>
                  <a:ext cx="3070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7DE15EE-5B66-4FB3-90D1-080D015E0964}"/>
                    </a:ext>
                  </a:extLst>
                </p14:cNvPr>
                <p14:cNvContentPartPr/>
                <p14:nvPr/>
              </p14:nvContentPartPr>
              <p14:xfrm>
                <a:off x="2217194" y="3958328"/>
                <a:ext cx="119160" cy="1832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7DE15EE-5B66-4FB3-90D1-080D015E096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208554" y="3949328"/>
                  <a:ext cx="1368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C70DAFE1-1E0D-4666-ADBC-E9F8AB0B6EB7}"/>
                    </a:ext>
                  </a:extLst>
                </p14:cNvPr>
                <p14:cNvContentPartPr/>
                <p14:nvPr/>
              </p14:nvContentPartPr>
              <p14:xfrm>
                <a:off x="2265074" y="3769688"/>
                <a:ext cx="189000" cy="828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C70DAFE1-1E0D-4666-ADBC-E9F8AB0B6EB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256434" y="3760688"/>
                  <a:ext cx="2066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63231AE-DE14-4505-9824-C85B0801AADA}"/>
                    </a:ext>
                  </a:extLst>
                </p14:cNvPr>
                <p14:cNvContentPartPr/>
                <p14:nvPr/>
              </p14:nvContentPartPr>
              <p14:xfrm>
                <a:off x="2530754" y="3793088"/>
                <a:ext cx="136080" cy="3956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63231AE-DE14-4505-9824-C85B0801AADA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521754" y="3784448"/>
                  <a:ext cx="153720" cy="41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08CD91B3-BF14-4C54-961C-65D1D161BE68}"/>
              </a:ext>
            </a:extLst>
          </p:cNvPr>
          <p:cNvGrpSpPr/>
          <p:nvPr/>
        </p:nvGrpSpPr>
        <p:grpSpPr>
          <a:xfrm>
            <a:off x="2996594" y="4094048"/>
            <a:ext cx="141840" cy="106560"/>
            <a:chOff x="2996594" y="4094048"/>
            <a:chExt cx="141840" cy="10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FE91019-81F0-47C1-B7FC-AFAFA2E98AAC}"/>
                    </a:ext>
                  </a:extLst>
                </p14:cNvPr>
                <p14:cNvContentPartPr/>
                <p14:nvPr/>
              </p14:nvContentPartPr>
              <p14:xfrm>
                <a:off x="3008474" y="4094048"/>
                <a:ext cx="124200" cy="29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FE91019-81F0-47C1-B7FC-AFAFA2E98AA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999834" y="4085048"/>
                  <a:ext cx="1418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A679E5E-8E22-409C-A1B5-2F99246E5FBB}"/>
                    </a:ext>
                  </a:extLst>
                </p14:cNvPr>
                <p14:cNvContentPartPr/>
                <p14:nvPr/>
              </p14:nvContentPartPr>
              <p14:xfrm>
                <a:off x="2996594" y="4188368"/>
                <a:ext cx="141840" cy="12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A679E5E-8E22-409C-A1B5-2F99246E5FB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987954" y="4179368"/>
                  <a:ext cx="15948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D6334B9-8FDB-44A4-97B5-DE1ACABFC342}"/>
              </a:ext>
            </a:extLst>
          </p:cNvPr>
          <p:cNvGrpSpPr/>
          <p:nvPr/>
        </p:nvGrpSpPr>
        <p:grpSpPr>
          <a:xfrm>
            <a:off x="3669074" y="3138248"/>
            <a:ext cx="2301120" cy="1081080"/>
            <a:chOff x="3669074" y="3138248"/>
            <a:chExt cx="2301120" cy="108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03736DE-74DF-4828-B906-78053D500BF2}"/>
                    </a:ext>
                  </a:extLst>
                </p14:cNvPr>
                <p14:cNvContentPartPr/>
                <p14:nvPr/>
              </p14:nvContentPartPr>
              <p14:xfrm>
                <a:off x="3769514" y="3362528"/>
                <a:ext cx="239760" cy="1008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03736DE-74DF-4828-B906-78053D500BF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760514" y="3353528"/>
                  <a:ext cx="2574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79BA46D-2433-4BE9-AACF-6E7B9008C6E3}"/>
                    </a:ext>
                  </a:extLst>
                </p14:cNvPr>
                <p14:cNvContentPartPr/>
                <p14:nvPr/>
              </p14:nvContentPartPr>
              <p14:xfrm>
                <a:off x="4076234" y="3326888"/>
                <a:ext cx="77040" cy="946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79BA46D-2433-4BE9-AACF-6E7B9008C6E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067594" y="3318248"/>
                  <a:ext cx="946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940B8AF-2169-42B9-9811-F4FCEB11549B}"/>
                    </a:ext>
                  </a:extLst>
                </p14:cNvPr>
                <p14:cNvContentPartPr/>
                <p14:nvPr/>
              </p14:nvContentPartPr>
              <p14:xfrm>
                <a:off x="4088114" y="3333008"/>
                <a:ext cx="65160" cy="106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940B8AF-2169-42B9-9811-F4FCEB11549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079114" y="3324008"/>
                  <a:ext cx="828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F9D6E80-878A-49FA-8C00-229960FEF6F3}"/>
                    </a:ext>
                  </a:extLst>
                </p14:cNvPr>
                <p14:cNvContentPartPr/>
                <p14:nvPr/>
              </p14:nvContentPartPr>
              <p14:xfrm>
                <a:off x="4329674" y="3303488"/>
                <a:ext cx="65520" cy="1123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F9D6E80-878A-49FA-8C00-229960FEF6F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321034" y="3294488"/>
                  <a:ext cx="831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C9C1481-A059-45C4-9E21-7FAF839E0FCD}"/>
                    </a:ext>
                  </a:extLst>
                </p14:cNvPr>
                <p14:cNvContentPartPr/>
                <p14:nvPr/>
              </p14:nvContentPartPr>
              <p14:xfrm>
                <a:off x="4441994" y="3291608"/>
                <a:ext cx="134280" cy="3013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C9C1481-A059-45C4-9E21-7FAF839E0FC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432994" y="3282968"/>
                  <a:ext cx="1519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7F09C2F-9572-4368-BCEF-5F75ACF1AF08}"/>
                    </a:ext>
                  </a:extLst>
                </p14:cNvPr>
                <p14:cNvContentPartPr/>
                <p14:nvPr/>
              </p14:nvContentPartPr>
              <p14:xfrm>
                <a:off x="4742594" y="3209528"/>
                <a:ext cx="260280" cy="1537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7F09C2F-9572-4368-BCEF-5F75ACF1AF0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733954" y="3200528"/>
                  <a:ext cx="2779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B52EDC3-18D9-47A4-8E49-42C8A49C8A16}"/>
                    </a:ext>
                  </a:extLst>
                </p14:cNvPr>
                <p14:cNvContentPartPr/>
                <p14:nvPr/>
              </p14:nvContentPartPr>
              <p14:xfrm>
                <a:off x="5250194" y="3214928"/>
                <a:ext cx="218520" cy="1184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B52EDC3-18D9-47A4-8E49-42C8A49C8A1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241554" y="3206288"/>
                  <a:ext cx="2361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D6C7309-E2A0-46FE-9646-05752B03FE50}"/>
                    </a:ext>
                  </a:extLst>
                </p14:cNvPr>
                <p14:cNvContentPartPr/>
                <p14:nvPr/>
              </p14:nvContentPartPr>
              <p14:xfrm>
                <a:off x="5638994" y="3191528"/>
                <a:ext cx="142560" cy="1519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D6C7309-E2A0-46FE-9646-05752B03FE5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630354" y="3182528"/>
                  <a:ext cx="1602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56BE71A-B15B-4589-AD70-56C1ED81AFAF}"/>
                    </a:ext>
                  </a:extLst>
                </p14:cNvPr>
                <p14:cNvContentPartPr/>
                <p14:nvPr/>
              </p14:nvContentPartPr>
              <p14:xfrm>
                <a:off x="5810714" y="3138248"/>
                <a:ext cx="159480" cy="1245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56BE71A-B15B-4589-AD70-56C1ED81AFA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801714" y="3129608"/>
                  <a:ext cx="1771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DC229B5E-D366-402D-89DB-69C744F9A44E}"/>
                    </a:ext>
                  </a:extLst>
                </p14:cNvPr>
                <p14:cNvContentPartPr/>
                <p14:nvPr/>
              </p14:nvContentPartPr>
              <p14:xfrm>
                <a:off x="3816674" y="3515888"/>
                <a:ext cx="1221480" cy="950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DC229B5E-D366-402D-89DB-69C744F9A44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807674" y="3506888"/>
                  <a:ext cx="12391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F2A094A-B53E-46DF-9404-63C67874B121}"/>
                    </a:ext>
                  </a:extLst>
                </p14:cNvPr>
                <p14:cNvContentPartPr/>
                <p14:nvPr/>
              </p14:nvContentPartPr>
              <p14:xfrm>
                <a:off x="3787154" y="3527408"/>
                <a:ext cx="1233360" cy="100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F2A094A-B53E-46DF-9404-63C67874B12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778514" y="3518408"/>
                  <a:ext cx="12510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6C9D237-C552-464F-9C59-7EC94304C1CF}"/>
                    </a:ext>
                  </a:extLst>
                </p14:cNvPr>
                <p14:cNvContentPartPr/>
                <p14:nvPr/>
              </p14:nvContentPartPr>
              <p14:xfrm>
                <a:off x="3792914" y="3497888"/>
                <a:ext cx="1029600" cy="1184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6C9D237-C552-464F-9C59-7EC94304C1CF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784274" y="3489248"/>
                  <a:ext cx="10472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82A60C8-E28A-489E-9B47-8FB6298B06CC}"/>
                    </a:ext>
                  </a:extLst>
                </p14:cNvPr>
                <p14:cNvContentPartPr/>
                <p14:nvPr/>
              </p14:nvContentPartPr>
              <p14:xfrm>
                <a:off x="4091354" y="3521648"/>
                <a:ext cx="687240" cy="831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82A60C8-E28A-489E-9B47-8FB6298B06CC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082714" y="3513008"/>
                  <a:ext cx="7048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133FED6-5469-458D-9D03-3183E8503E5E}"/>
                    </a:ext>
                  </a:extLst>
                </p14:cNvPr>
                <p14:cNvContentPartPr/>
                <p14:nvPr/>
              </p14:nvContentPartPr>
              <p14:xfrm>
                <a:off x="3669074" y="3972728"/>
                <a:ext cx="230760" cy="2466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133FED6-5469-458D-9D03-3183E8503E5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660434" y="3963728"/>
                  <a:ext cx="2484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4CA74DE-4E8D-4227-BFAA-6FA301EAE1D3}"/>
                    </a:ext>
                  </a:extLst>
                </p14:cNvPr>
                <p14:cNvContentPartPr/>
                <p14:nvPr/>
              </p14:nvContentPartPr>
              <p14:xfrm>
                <a:off x="4040954" y="3852128"/>
                <a:ext cx="65520" cy="130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4CA74DE-4E8D-4227-BFAA-6FA301EAE1D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031954" y="3843128"/>
                  <a:ext cx="8316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8D86AEA-469F-4854-8C44-64010344495E}"/>
                    </a:ext>
                  </a:extLst>
                </p14:cNvPr>
                <p14:cNvContentPartPr/>
                <p14:nvPr/>
              </p14:nvContentPartPr>
              <p14:xfrm>
                <a:off x="4129514" y="3704528"/>
                <a:ext cx="12240" cy="180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8D86AEA-469F-4854-8C44-64010344495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120514" y="3695888"/>
                  <a:ext cx="298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D022094-EDA3-4A81-A2BD-BE02B1D00226}"/>
                    </a:ext>
                  </a:extLst>
                </p14:cNvPr>
                <p14:cNvContentPartPr/>
                <p14:nvPr/>
              </p14:nvContentPartPr>
              <p14:xfrm>
                <a:off x="3863834" y="3875528"/>
                <a:ext cx="35640" cy="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D022094-EDA3-4A81-A2BD-BE02B1D0022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855194" y="3866888"/>
                  <a:ext cx="53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D1AA32B-1842-40EF-A988-274BB9E03AE8}"/>
                    </a:ext>
                  </a:extLst>
                </p14:cNvPr>
                <p14:cNvContentPartPr/>
                <p14:nvPr/>
              </p14:nvContentPartPr>
              <p14:xfrm>
                <a:off x="4235354" y="3740888"/>
                <a:ext cx="118440" cy="351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D1AA32B-1842-40EF-A988-274BB9E03AE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226714" y="3731888"/>
                  <a:ext cx="13608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C11E4D2-44D7-48E7-A627-7A84E185AE54}"/>
                    </a:ext>
                  </a:extLst>
                </p14:cNvPr>
                <p14:cNvContentPartPr/>
                <p14:nvPr/>
              </p14:nvContentPartPr>
              <p14:xfrm>
                <a:off x="4465754" y="3704528"/>
                <a:ext cx="47520" cy="200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C11E4D2-44D7-48E7-A627-7A84E185AE5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456754" y="3695888"/>
                  <a:ext cx="651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114E4E4-7A1B-47DF-AC81-5761165E8FAE}"/>
                    </a:ext>
                  </a:extLst>
                </p14:cNvPr>
                <p14:cNvContentPartPr/>
                <p14:nvPr/>
              </p14:nvContentPartPr>
              <p14:xfrm>
                <a:off x="4589594" y="3722168"/>
                <a:ext cx="65160" cy="1594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114E4E4-7A1B-47DF-AC81-5761165E8FAE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580594" y="3713528"/>
                  <a:ext cx="828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4BDB67A-75FC-4434-A556-930C672992B9}"/>
                    </a:ext>
                  </a:extLst>
                </p14:cNvPr>
                <p14:cNvContentPartPr/>
                <p14:nvPr/>
              </p14:nvContentPartPr>
              <p14:xfrm>
                <a:off x="4654394" y="3692648"/>
                <a:ext cx="177480" cy="1537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4BDB67A-75FC-4434-A556-930C672992B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645754" y="3684008"/>
                  <a:ext cx="19512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CCD5577-E2FB-4CA4-8EA6-5AC49388DAA7}"/>
                    </a:ext>
                  </a:extLst>
                </p14:cNvPr>
                <p14:cNvContentPartPr/>
                <p14:nvPr/>
              </p14:nvContentPartPr>
              <p14:xfrm>
                <a:off x="4996034" y="3740168"/>
                <a:ext cx="60120" cy="100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CCD5577-E2FB-4CA4-8EA6-5AC49388DAA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987034" y="3731168"/>
                  <a:ext cx="777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4804864-5CB3-435E-9F83-B87456E90CC6}"/>
                    </a:ext>
                  </a:extLst>
                </p14:cNvPr>
                <p14:cNvContentPartPr/>
                <p14:nvPr/>
              </p14:nvContentPartPr>
              <p14:xfrm>
                <a:off x="4996034" y="3659888"/>
                <a:ext cx="71640" cy="216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4804864-5CB3-435E-9F83-B87456E90CC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987034" y="3651248"/>
                  <a:ext cx="892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89DFAEA-C7B5-4022-99A2-30FBD60881D9}"/>
                    </a:ext>
                  </a:extLst>
                </p14:cNvPr>
                <p14:cNvContentPartPr/>
                <p14:nvPr/>
              </p14:nvContentPartPr>
              <p14:xfrm>
                <a:off x="5161634" y="3645488"/>
                <a:ext cx="360" cy="18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89DFAEA-C7B5-4022-99A2-30FBD60881D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152994" y="3636848"/>
                  <a:ext cx="180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51C0A53-1A96-449D-A5C1-BF0DF37CBA56}"/>
                    </a:ext>
                  </a:extLst>
                </p14:cNvPr>
                <p14:cNvContentPartPr/>
                <p14:nvPr/>
              </p14:nvContentPartPr>
              <p14:xfrm>
                <a:off x="4648634" y="3627848"/>
                <a:ext cx="88920" cy="12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51C0A53-1A96-449D-A5C1-BF0DF37CBA5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639634" y="3619208"/>
                  <a:ext cx="1065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236FA45-4A8A-41C9-B63B-74DCA7F9DBE8}"/>
                    </a:ext>
                  </a:extLst>
                </p14:cNvPr>
                <p14:cNvContentPartPr/>
                <p14:nvPr/>
              </p14:nvContentPartPr>
              <p14:xfrm>
                <a:off x="5232554" y="3622088"/>
                <a:ext cx="47520" cy="1594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236FA45-4A8A-41C9-B63B-74DCA7F9DBE8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223554" y="3613088"/>
                  <a:ext cx="6516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08A8B2EB-C9F3-464A-91B4-DA36ABAB26EC}"/>
              </a:ext>
            </a:extLst>
          </p:cNvPr>
          <p:cNvGrpSpPr/>
          <p:nvPr/>
        </p:nvGrpSpPr>
        <p:grpSpPr>
          <a:xfrm>
            <a:off x="3379994" y="4247408"/>
            <a:ext cx="1705320" cy="542880"/>
            <a:chOff x="3379994" y="4247408"/>
            <a:chExt cx="1705320" cy="54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6849407-3AF2-4ECF-8EAA-D492CE4C4F42}"/>
                    </a:ext>
                  </a:extLst>
                </p14:cNvPr>
                <p14:cNvContentPartPr/>
                <p14:nvPr/>
              </p14:nvContentPartPr>
              <p14:xfrm>
                <a:off x="3440114" y="4247408"/>
                <a:ext cx="1494720" cy="770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6849407-3AF2-4ECF-8EAA-D492CE4C4F42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3431114" y="4238408"/>
                  <a:ext cx="15123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E2B32B1-13AC-4961-9471-D44719DB7E22}"/>
                    </a:ext>
                  </a:extLst>
                </p14:cNvPr>
                <p14:cNvContentPartPr/>
                <p14:nvPr/>
              </p14:nvContentPartPr>
              <p14:xfrm>
                <a:off x="3379994" y="4406528"/>
                <a:ext cx="200880" cy="2361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E2B32B1-13AC-4961-9471-D44719DB7E22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3371354" y="4397888"/>
                  <a:ext cx="2185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275A154-C93A-4CCE-A1B3-FB5901757873}"/>
                    </a:ext>
                  </a:extLst>
                </p14:cNvPr>
                <p14:cNvContentPartPr/>
                <p14:nvPr/>
              </p14:nvContentPartPr>
              <p14:xfrm>
                <a:off x="3610394" y="4501208"/>
                <a:ext cx="224640" cy="1537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275A154-C93A-4CCE-A1B3-FB5901757873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3601394" y="4492208"/>
                  <a:ext cx="2422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DE275FB-44FF-4980-AC45-FB9E41C5894D}"/>
                    </a:ext>
                  </a:extLst>
                </p14:cNvPr>
                <p14:cNvContentPartPr/>
                <p14:nvPr/>
              </p14:nvContentPartPr>
              <p14:xfrm>
                <a:off x="3775274" y="4395008"/>
                <a:ext cx="242280" cy="354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DE275FB-44FF-4980-AC45-FB9E41C5894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3766634" y="4386008"/>
                  <a:ext cx="25992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2193C2A2-8C3F-47B5-B51A-BFFBA6F8477F}"/>
                    </a:ext>
                  </a:extLst>
                </p14:cNvPr>
                <p14:cNvContentPartPr/>
                <p14:nvPr/>
              </p14:nvContentPartPr>
              <p14:xfrm>
                <a:off x="4087394" y="4524608"/>
                <a:ext cx="119160" cy="1285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2193C2A2-8C3F-47B5-B51A-BFFBA6F8477F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4078394" y="4515968"/>
                  <a:ext cx="1368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AD644797-2E8E-4922-882C-D38C4F59EF87}"/>
                    </a:ext>
                  </a:extLst>
                </p14:cNvPr>
                <p14:cNvContentPartPr/>
                <p14:nvPr/>
              </p14:nvContentPartPr>
              <p14:xfrm>
                <a:off x="4194314" y="4412648"/>
                <a:ext cx="141840" cy="1890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AD644797-2E8E-4922-882C-D38C4F59EF8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4185314" y="4403648"/>
                  <a:ext cx="1594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42B9F4A-78EB-471E-8D43-42E8F71CCBFE}"/>
                    </a:ext>
                  </a:extLst>
                </p14:cNvPr>
                <p14:cNvContentPartPr/>
                <p14:nvPr/>
              </p14:nvContentPartPr>
              <p14:xfrm>
                <a:off x="4556474" y="4442168"/>
                <a:ext cx="57240" cy="192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42B9F4A-78EB-471E-8D43-42E8F71CCBFE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547474" y="4433168"/>
                  <a:ext cx="748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96ECB21-EB96-4D7C-B919-B09FCD021D05}"/>
                    </a:ext>
                  </a:extLst>
                </p14:cNvPr>
                <p14:cNvContentPartPr/>
                <p14:nvPr/>
              </p14:nvContentPartPr>
              <p14:xfrm>
                <a:off x="4612994" y="4388888"/>
                <a:ext cx="100800" cy="241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96ECB21-EB96-4D7C-B919-B09FCD021D0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4604354" y="4380248"/>
                  <a:ext cx="118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F459F4E-7B6F-4244-83A7-F8A8138685EA}"/>
                    </a:ext>
                  </a:extLst>
                </p14:cNvPr>
                <p14:cNvContentPartPr/>
                <p14:nvPr/>
              </p14:nvContentPartPr>
              <p14:xfrm>
                <a:off x="4801994" y="4365488"/>
                <a:ext cx="6120" cy="180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F459F4E-7B6F-4244-83A7-F8A8138685EA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792994" y="4356488"/>
                  <a:ext cx="237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682604C-B586-4E17-8DB0-1CD45F1734D1}"/>
                    </a:ext>
                  </a:extLst>
                </p14:cNvPr>
                <p14:cNvContentPartPr/>
                <p14:nvPr/>
              </p14:nvContentPartPr>
              <p14:xfrm>
                <a:off x="4872554" y="4365488"/>
                <a:ext cx="47520" cy="2718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682604C-B586-4E17-8DB0-1CD45F1734D1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863914" y="4356488"/>
                  <a:ext cx="651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747DA9B5-C3AE-40C5-BB6B-6F96E3B4CF43}"/>
                    </a:ext>
                  </a:extLst>
                </p14:cNvPr>
                <p14:cNvContentPartPr/>
                <p14:nvPr/>
              </p14:nvContentPartPr>
              <p14:xfrm>
                <a:off x="5067314" y="4772288"/>
                <a:ext cx="18000" cy="1800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747DA9B5-C3AE-40C5-BB6B-6F96E3B4CF43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058674" y="4763648"/>
                  <a:ext cx="3564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5F61502-4817-4AF4-8F54-DE935C4F4AA0}"/>
              </a:ext>
            </a:extLst>
          </p:cNvPr>
          <p:cNvGrpSpPr/>
          <p:nvPr/>
        </p:nvGrpSpPr>
        <p:grpSpPr>
          <a:xfrm>
            <a:off x="5822954" y="3804608"/>
            <a:ext cx="1994040" cy="472320"/>
            <a:chOff x="5822954" y="3804608"/>
            <a:chExt cx="1994040" cy="47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D29D8E7-1625-409F-A81E-C25C94D35D7F}"/>
                    </a:ext>
                  </a:extLst>
                </p14:cNvPr>
                <p14:cNvContentPartPr/>
                <p14:nvPr/>
              </p14:nvContentPartPr>
              <p14:xfrm>
                <a:off x="5822954" y="4011608"/>
                <a:ext cx="111960" cy="1155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1D29D8E7-1625-409F-A81E-C25C94D35D7F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5814314" y="4002968"/>
                  <a:ext cx="1296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366A8F9-1273-4DD4-9537-B77070EEFCFD}"/>
                    </a:ext>
                  </a:extLst>
                </p14:cNvPr>
                <p14:cNvContentPartPr/>
                <p14:nvPr/>
              </p14:nvContentPartPr>
              <p14:xfrm>
                <a:off x="6046874" y="3987848"/>
                <a:ext cx="100440" cy="1396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366A8F9-1273-4DD4-9537-B77070EEFCFD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038234" y="3978848"/>
                  <a:ext cx="1180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8A265C0-342E-4822-8313-2D05842A725F}"/>
                    </a:ext>
                  </a:extLst>
                </p14:cNvPr>
                <p14:cNvContentPartPr/>
                <p14:nvPr/>
              </p14:nvContentPartPr>
              <p14:xfrm>
                <a:off x="6247394" y="3905048"/>
                <a:ext cx="283680" cy="1951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8A265C0-342E-4822-8313-2D05842A725F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238394" y="3896408"/>
                  <a:ext cx="30132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74EFA6C-5A45-4A84-8441-96D03725A645}"/>
                    </a:ext>
                  </a:extLst>
                </p14:cNvPr>
                <p14:cNvContentPartPr/>
                <p14:nvPr/>
              </p14:nvContentPartPr>
              <p14:xfrm>
                <a:off x="6506954" y="3859328"/>
                <a:ext cx="236160" cy="240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74EFA6C-5A45-4A84-8441-96D03725A645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6497954" y="3850688"/>
                  <a:ext cx="2538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C12F192-4B38-4CE0-A5E5-80D0DAAC89DD}"/>
                    </a:ext>
                  </a:extLst>
                </p14:cNvPr>
                <p14:cNvContentPartPr/>
                <p14:nvPr/>
              </p14:nvContentPartPr>
              <p14:xfrm>
                <a:off x="6783794" y="3804608"/>
                <a:ext cx="71280" cy="3013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C12F192-4B38-4CE0-A5E5-80D0DAAC89D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6775154" y="3795608"/>
                  <a:ext cx="889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73CEDE0-B1D2-44F6-A4EF-D06D6F68B020}"/>
                    </a:ext>
                  </a:extLst>
                </p14:cNvPr>
                <p14:cNvContentPartPr/>
                <p14:nvPr/>
              </p14:nvContentPartPr>
              <p14:xfrm>
                <a:off x="6933914" y="3834488"/>
                <a:ext cx="293040" cy="2656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73CEDE0-B1D2-44F6-A4EF-D06D6F68B020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6925274" y="3825488"/>
                  <a:ext cx="3106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2867C718-8531-451F-847F-7F43CDEE4B8D}"/>
                    </a:ext>
                  </a:extLst>
                </p14:cNvPr>
                <p14:cNvContentPartPr/>
                <p14:nvPr/>
              </p14:nvContentPartPr>
              <p14:xfrm>
                <a:off x="7102754" y="3940328"/>
                <a:ext cx="714240" cy="336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2867C718-8531-451F-847F-7F43CDEE4B8D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093754" y="3931688"/>
                  <a:ext cx="731880" cy="35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E5B4C111-7B4E-4075-AE81-36D2BC0130E8}"/>
              </a:ext>
            </a:extLst>
          </p:cNvPr>
          <p:cNvGrpSpPr/>
          <p:nvPr/>
        </p:nvGrpSpPr>
        <p:grpSpPr>
          <a:xfrm>
            <a:off x="6317954" y="4395008"/>
            <a:ext cx="1039320" cy="253800"/>
            <a:chOff x="6317954" y="4395008"/>
            <a:chExt cx="103932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E23F1C74-EBAD-4910-BECD-5A9394D09BDE}"/>
                    </a:ext>
                  </a:extLst>
                </p14:cNvPr>
                <p14:cNvContentPartPr/>
                <p14:nvPr/>
              </p14:nvContentPartPr>
              <p14:xfrm>
                <a:off x="6317954" y="4400768"/>
                <a:ext cx="36000" cy="2422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E23F1C74-EBAD-4910-BECD-5A9394D09BDE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6309314" y="4391768"/>
                  <a:ext cx="536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AF89CC3D-7F6E-4F1E-A787-46A701728D74}"/>
                    </a:ext>
                  </a:extLst>
                </p14:cNvPr>
                <p14:cNvContentPartPr/>
                <p14:nvPr/>
              </p14:nvContentPartPr>
              <p14:xfrm>
                <a:off x="6340994" y="4495088"/>
                <a:ext cx="160200" cy="1537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AF89CC3D-7F6E-4F1E-A787-46A701728D74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6332354" y="4486448"/>
                  <a:ext cx="1778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58D14006-662E-4052-B7EF-72D65D0BDA85}"/>
                    </a:ext>
                  </a:extLst>
                </p14:cNvPr>
                <p14:cNvContentPartPr/>
                <p14:nvPr/>
              </p14:nvContentPartPr>
              <p14:xfrm>
                <a:off x="6542234" y="4395008"/>
                <a:ext cx="815040" cy="2480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58D14006-662E-4052-B7EF-72D65D0BDA8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6533234" y="4386368"/>
                  <a:ext cx="83268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A8917D83-3128-466F-93F5-A12FC38E9103}"/>
              </a:ext>
            </a:extLst>
          </p:cNvPr>
          <p:cNvGrpSpPr/>
          <p:nvPr/>
        </p:nvGrpSpPr>
        <p:grpSpPr>
          <a:xfrm>
            <a:off x="6929333" y="4933839"/>
            <a:ext cx="655920" cy="233640"/>
            <a:chOff x="6929333" y="4933839"/>
            <a:chExt cx="655920" cy="23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DE1110D-1332-40A1-903E-58EE963D7EE7}"/>
                    </a:ext>
                  </a:extLst>
                </p14:cNvPr>
                <p14:cNvContentPartPr/>
                <p14:nvPr/>
              </p14:nvContentPartPr>
              <p14:xfrm>
                <a:off x="6929333" y="4956159"/>
                <a:ext cx="183960" cy="17748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DE1110D-1332-40A1-903E-58EE963D7EE7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6920333" y="4947159"/>
                  <a:ext cx="2016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D9963E1E-5D86-4620-B53B-98237D49DCE4}"/>
                    </a:ext>
                  </a:extLst>
                </p14:cNvPr>
                <p14:cNvContentPartPr/>
                <p14:nvPr/>
              </p14:nvContentPartPr>
              <p14:xfrm>
                <a:off x="7222733" y="4933839"/>
                <a:ext cx="362520" cy="233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D9963E1E-5D86-4620-B53B-98237D49DCE4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214093" y="4925199"/>
                  <a:ext cx="380160" cy="25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81DF6CBD-7998-4084-9C68-1C3A7ED8F947}"/>
                  </a:ext>
                </a:extLst>
              </p14:cNvPr>
              <p14:cNvContentPartPr/>
              <p14:nvPr/>
            </p14:nvContentPartPr>
            <p14:xfrm>
              <a:off x="7824293" y="5056599"/>
              <a:ext cx="12600" cy="36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81DF6CBD-7998-4084-9C68-1C3A7ED8F947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7815653" y="5047959"/>
                <a:ext cx="302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2569337B-A364-4A1D-88A1-227B725E2220}"/>
              </a:ext>
            </a:extLst>
          </p:cNvPr>
          <p:cNvGrpSpPr/>
          <p:nvPr/>
        </p:nvGrpSpPr>
        <p:grpSpPr>
          <a:xfrm>
            <a:off x="730133" y="5081079"/>
            <a:ext cx="4848480" cy="1455120"/>
            <a:chOff x="730133" y="5081079"/>
            <a:chExt cx="4848480" cy="145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37135FD7-F254-4DD6-9A86-5404FC895687}"/>
                    </a:ext>
                  </a:extLst>
                </p14:cNvPr>
                <p14:cNvContentPartPr/>
                <p14:nvPr/>
              </p14:nvContentPartPr>
              <p14:xfrm>
                <a:off x="2423933" y="5142639"/>
                <a:ext cx="123120" cy="13935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37135FD7-F254-4DD6-9A86-5404FC895687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2414933" y="5133639"/>
                  <a:ext cx="140760" cy="14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FA0B559-C37B-4D73-A39C-AD9BF78C1E2D}"/>
                    </a:ext>
                  </a:extLst>
                </p14:cNvPr>
                <p14:cNvContentPartPr/>
                <p14:nvPr/>
              </p14:nvContentPartPr>
              <p14:xfrm>
                <a:off x="730133" y="6050919"/>
                <a:ext cx="3805560" cy="1414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FA0B559-C37B-4D73-A39C-AD9BF78C1E2D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21133" y="6042279"/>
                  <a:ext cx="38232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E144F494-1259-4890-B8C6-1174C3151607}"/>
                    </a:ext>
                  </a:extLst>
                </p14:cNvPr>
                <p14:cNvContentPartPr/>
                <p14:nvPr/>
              </p14:nvContentPartPr>
              <p14:xfrm>
                <a:off x="2558933" y="5179359"/>
                <a:ext cx="258120" cy="10008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E144F494-1259-4890-B8C6-1174C315160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2549933" y="5170719"/>
                  <a:ext cx="275760" cy="10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15FE6D9-769F-4234-969D-626DCD338D1C}"/>
                    </a:ext>
                  </a:extLst>
                </p14:cNvPr>
                <p14:cNvContentPartPr/>
                <p14:nvPr/>
              </p14:nvContentPartPr>
              <p14:xfrm>
                <a:off x="4332653" y="6151359"/>
                <a:ext cx="190440" cy="964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15FE6D9-769F-4234-969D-626DCD338D1C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323653" y="6142359"/>
                  <a:ext cx="2080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B27679A-998F-4C06-9EF1-DAC9E05A4822}"/>
                    </a:ext>
                  </a:extLst>
                </p14:cNvPr>
                <p14:cNvContentPartPr/>
                <p14:nvPr/>
              </p14:nvContentPartPr>
              <p14:xfrm>
                <a:off x="4669973" y="6019959"/>
                <a:ext cx="12600" cy="3319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B27679A-998F-4C06-9EF1-DAC9E05A4822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661333" y="6011319"/>
                  <a:ext cx="302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8C8FC3A7-008C-4BE6-8243-2C7AD3C46B76}"/>
                    </a:ext>
                  </a:extLst>
                </p14:cNvPr>
                <p14:cNvContentPartPr/>
                <p14:nvPr/>
              </p14:nvContentPartPr>
              <p14:xfrm>
                <a:off x="4804973" y="6167559"/>
                <a:ext cx="117000" cy="1047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8C8FC3A7-008C-4BE6-8243-2C7AD3C46B76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796333" y="6158559"/>
                  <a:ext cx="1346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DA6755D-3A20-4A62-8973-58F3D3B06353}"/>
                    </a:ext>
                  </a:extLst>
                </p14:cNvPr>
                <p14:cNvContentPartPr/>
                <p14:nvPr/>
              </p14:nvContentPartPr>
              <p14:xfrm>
                <a:off x="4884893" y="6038679"/>
                <a:ext cx="258120" cy="1720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DA6755D-3A20-4A62-8973-58F3D3B06353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875893" y="6029679"/>
                  <a:ext cx="2757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0CAA420D-C8C1-4BDB-ACC0-2C98C7B045D7}"/>
                    </a:ext>
                  </a:extLst>
                </p14:cNvPr>
                <p14:cNvContentPartPr/>
                <p14:nvPr/>
              </p14:nvContentPartPr>
              <p14:xfrm>
                <a:off x="5246333" y="6044799"/>
                <a:ext cx="99000" cy="2080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0CAA420D-C8C1-4BDB-ACC0-2C98C7B045D7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5237693" y="6035799"/>
                  <a:ext cx="11664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A105D96E-34F4-4883-9B8C-F4611DAD33E3}"/>
                    </a:ext>
                  </a:extLst>
                </p14:cNvPr>
                <p14:cNvContentPartPr/>
                <p14:nvPr/>
              </p14:nvContentPartPr>
              <p14:xfrm>
                <a:off x="5400413" y="5970999"/>
                <a:ext cx="178200" cy="2948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A105D96E-34F4-4883-9B8C-F4611DAD33E3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391413" y="5962359"/>
                  <a:ext cx="1958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13EF327-E9F3-494C-8050-CC83E6F28636}"/>
                    </a:ext>
                  </a:extLst>
                </p14:cNvPr>
                <p14:cNvContentPartPr/>
                <p14:nvPr/>
              </p14:nvContentPartPr>
              <p14:xfrm>
                <a:off x="2485133" y="5253159"/>
                <a:ext cx="12600" cy="64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13EF327-E9F3-494C-8050-CC83E6F28636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2476493" y="5244159"/>
                  <a:ext cx="30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6B27FC1-9F72-47D9-9A21-22BFE556AD26}"/>
                    </a:ext>
                  </a:extLst>
                </p14:cNvPr>
                <p14:cNvContentPartPr/>
                <p14:nvPr/>
              </p14:nvContentPartPr>
              <p14:xfrm>
                <a:off x="2178413" y="5081079"/>
                <a:ext cx="289440" cy="11358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6B27FC1-9F72-47D9-9A21-22BFE556AD26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2169413" y="5072439"/>
                  <a:ext cx="307080" cy="11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8C29D9C-CE13-4E50-81DB-E545FB9C9D1F}"/>
                    </a:ext>
                  </a:extLst>
                </p14:cNvPr>
                <p14:cNvContentPartPr/>
                <p14:nvPr/>
              </p14:nvContentPartPr>
              <p14:xfrm>
                <a:off x="2657213" y="5983239"/>
                <a:ext cx="1669680" cy="4730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8C29D9C-CE13-4E50-81DB-E545FB9C9D1F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648213" y="5974599"/>
                  <a:ext cx="168732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66415DF-DD0B-4053-A864-9B342A47A96A}"/>
                    </a:ext>
                  </a:extLst>
                </p14:cNvPr>
                <p14:cNvContentPartPr/>
                <p14:nvPr/>
              </p14:nvContentPartPr>
              <p14:xfrm>
                <a:off x="896813" y="5930679"/>
                <a:ext cx="1306440" cy="5140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66415DF-DD0B-4053-A864-9B342A47A96A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888173" y="5922039"/>
                  <a:ext cx="1324080" cy="53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D46AC133-12C5-44BA-828D-3BDE889033F5}"/>
                  </a:ext>
                </a:extLst>
              </p14:cNvPr>
              <p14:cNvContentPartPr/>
              <p14:nvPr/>
            </p14:nvContentPartPr>
            <p14:xfrm>
              <a:off x="4486013" y="4136079"/>
              <a:ext cx="209160" cy="648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D46AC133-12C5-44BA-828D-3BDE889033F5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4477013" y="4127439"/>
                <a:ext cx="22680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807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9C618E6-DCB9-4E4C-AB8E-174857F3557F}"/>
                  </a:ext>
                </a:extLst>
              </p14:cNvPr>
              <p14:cNvContentPartPr/>
              <p14:nvPr/>
            </p14:nvContentPartPr>
            <p14:xfrm>
              <a:off x="1208933" y="300279"/>
              <a:ext cx="231480" cy="256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9C618E6-DCB9-4E4C-AB8E-174857F355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9933" y="291639"/>
                <a:ext cx="24912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557AC5-6D80-4F20-8B8C-D60D3E67842F}"/>
                  </a:ext>
                </a:extLst>
              </p14:cNvPr>
              <p14:cNvContentPartPr/>
              <p14:nvPr/>
            </p14:nvContentPartPr>
            <p14:xfrm>
              <a:off x="1576853" y="128559"/>
              <a:ext cx="55440" cy="435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557AC5-6D80-4F20-8B8C-D60D3E6784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8213" y="119919"/>
                <a:ext cx="7308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0319A49-1FF5-4236-B20B-1B9C7AFAD86C}"/>
                  </a:ext>
                </a:extLst>
              </p14:cNvPr>
              <p14:cNvContentPartPr/>
              <p14:nvPr/>
            </p14:nvContentPartPr>
            <p14:xfrm>
              <a:off x="1509533" y="288399"/>
              <a:ext cx="620280" cy="209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0319A49-1FF5-4236-B20B-1B9C7AFAD8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0533" y="279399"/>
                <a:ext cx="63792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70AFA08-40B8-453F-B4B1-09C5B6484C67}"/>
                  </a:ext>
                </a:extLst>
              </p14:cNvPr>
              <p14:cNvContentPartPr/>
              <p14:nvPr/>
            </p14:nvContentPartPr>
            <p14:xfrm>
              <a:off x="1996253" y="278319"/>
              <a:ext cx="660600" cy="188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70AFA08-40B8-453F-B4B1-09C5B6484C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7613" y="269679"/>
                <a:ext cx="67824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AE4EB2C-E11C-49A8-A042-6E5C12210116}"/>
                  </a:ext>
                </a:extLst>
              </p14:cNvPr>
              <p14:cNvContentPartPr/>
              <p14:nvPr/>
            </p14:nvContentPartPr>
            <p14:xfrm>
              <a:off x="2411693" y="91839"/>
              <a:ext cx="18720" cy="12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AE4EB2C-E11C-49A8-A042-6E5C122101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02693" y="83199"/>
                <a:ext cx="3636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1E5432-5B19-465B-927F-DCC0EB97ADCB}"/>
                  </a:ext>
                </a:extLst>
              </p14:cNvPr>
              <p14:cNvContentPartPr/>
              <p14:nvPr/>
            </p14:nvContentPartPr>
            <p14:xfrm>
              <a:off x="1196693" y="582519"/>
              <a:ext cx="1540440" cy="123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1E5432-5B19-465B-927F-DCC0EB97AD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87693" y="573519"/>
                <a:ext cx="1558080" cy="14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AFFB196E-A13C-48ED-8512-70F5D37BBA60}"/>
              </a:ext>
            </a:extLst>
          </p:cNvPr>
          <p:cNvGrpSpPr/>
          <p:nvPr/>
        </p:nvGrpSpPr>
        <p:grpSpPr>
          <a:xfrm>
            <a:off x="3074453" y="30639"/>
            <a:ext cx="2709720" cy="896400"/>
            <a:chOff x="3074453" y="30639"/>
            <a:chExt cx="2709720" cy="89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6DDE5E2-E700-4706-BF5F-16A6E72613BD}"/>
                    </a:ext>
                  </a:extLst>
                </p14:cNvPr>
                <p14:cNvContentPartPr/>
                <p14:nvPr/>
              </p14:nvContentPartPr>
              <p14:xfrm>
                <a:off x="4222493" y="257799"/>
                <a:ext cx="374400" cy="600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6DDE5E2-E700-4706-BF5F-16A6E72613B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213493" y="249159"/>
                  <a:ext cx="39204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2E9E1C-20DA-409C-A56B-60DB0062150E}"/>
                    </a:ext>
                  </a:extLst>
                </p14:cNvPr>
                <p14:cNvContentPartPr/>
                <p14:nvPr/>
              </p14:nvContentPartPr>
              <p14:xfrm>
                <a:off x="4712813" y="300639"/>
                <a:ext cx="669600" cy="166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2E9E1C-20DA-409C-A56B-60DB0062150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03813" y="291639"/>
                  <a:ext cx="6872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F4D63DF-E510-4A49-94CC-F9D1DD6CB2C9}"/>
                    </a:ext>
                  </a:extLst>
                </p14:cNvPr>
                <p14:cNvContentPartPr/>
                <p14:nvPr/>
              </p14:nvContentPartPr>
              <p14:xfrm>
                <a:off x="5505173" y="331239"/>
                <a:ext cx="196200" cy="129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F4D63DF-E510-4A49-94CC-F9D1DD6CB2C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96173" y="322239"/>
                  <a:ext cx="2138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1797999-9438-4C55-BD69-B0C8EDF50E6F}"/>
                    </a:ext>
                  </a:extLst>
                </p14:cNvPr>
                <p14:cNvContentPartPr/>
                <p14:nvPr/>
              </p14:nvContentPartPr>
              <p14:xfrm>
                <a:off x="4117013" y="541839"/>
                <a:ext cx="1667160" cy="139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1797999-9438-4C55-BD69-B0C8EDF50E6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108373" y="533199"/>
                  <a:ext cx="16848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FB5A641-F231-414C-BE93-452E2E6E8CD1}"/>
                    </a:ext>
                  </a:extLst>
                </p14:cNvPr>
                <p14:cNvContentPartPr/>
                <p14:nvPr/>
              </p14:nvContentPartPr>
              <p14:xfrm>
                <a:off x="3154013" y="435639"/>
                <a:ext cx="245880" cy="61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FB5A641-F231-414C-BE93-452E2E6E8CD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45373" y="426639"/>
                  <a:ext cx="2635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4AF3096-C7BD-42A7-A826-8EE823679F0C}"/>
                    </a:ext>
                  </a:extLst>
                </p14:cNvPr>
                <p14:cNvContentPartPr/>
                <p14:nvPr/>
              </p14:nvContentPartPr>
              <p14:xfrm>
                <a:off x="3074453" y="521319"/>
                <a:ext cx="270360" cy="37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4AF3096-C7BD-42A7-A826-8EE823679F0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65453" y="512679"/>
                  <a:ext cx="2880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B53F9F8-AD08-46DB-9898-ED5A7CC1D32F}"/>
                    </a:ext>
                  </a:extLst>
                </p14:cNvPr>
                <p14:cNvContentPartPr/>
                <p14:nvPr/>
              </p14:nvContentPartPr>
              <p14:xfrm>
                <a:off x="3313853" y="398559"/>
                <a:ext cx="156600" cy="209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B53F9F8-AD08-46DB-9898-ED5A7CC1D32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04853" y="389919"/>
                  <a:ext cx="1742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80D5972-9812-4C0D-9E0F-2BC2EC3BFCE5}"/>
                    </a:ext>
                  </a:extLst>
                </p14:cNvPr>
                <p14:cNvContentPartPr/>
                <p14:nvPr/>
              </p14:nvContentPartPr>
              <p14:xfrm>
                <a:off x="3608333" y="30639"/>
                <a:ext cx="12600" cy="61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80D5972-9812-4C0D-9E0F-2BC2EC3BFCE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599333" y="21639"/>
                  <a:ext cx="302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EC4B2BF-9885-455C-9E62-5B9D210FE7C4}"/>
                    </a:ext>
                  </a:extLst>
                </p14:cNvPr>
                <p14:cNvContentPartPr/>
                <p14:nvPr/>
              </p14:nvContentPartPr>
              <p14:xfrm>
                <a:off x="3589973" y="171759"/>
                <a:ext cx="6480" cy="203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EC4B2BF-9885-455C-9E62-5B9D210FE7C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580973" y="162759"/>
                  <a:ext cx="241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54873F2-FD06-4FA0-9ED3-5FAFF63CC4D9}"/>
                    </a:ext>
                  </a:extLst>
                </p14:cNvPr>
                <p14:cNvContentPartPr/>
                <p14:nvPr/>
              </p14:nvContentPartPr>
              <p14:xfrm>
                <a:off x="3577733" y="540039"/>
                <a:ext cx="30960" cy="362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54873F2-FD06-4FA0-9ED3-5FAFF63CC4D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68733" y="531039"/>
                  <a:ext cx="4860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F9EEB0C-C9E1-4DB6-AD55-BDB830F35D45}"/>
                    </a:ext>
                  </a:extLst>
                </p14:cNvPr>
                <p14:cNvContentPartPr/>
                <p14:nvPr/>
              </p14:nvContentPartPr>
              <p14:xfrm>
                <a:off x="3497813" y="754599"/>
                <a:ext cx="30960" cy="30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F9EEB0C-C9E1-4DB6-AD55-BDB830F35D4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489173" y="745959"/>
                  <a:ext cx="486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E4D2C96-D987-49DF-88BA-99CF50BD5923}"/>
                    </a:ext>
                  </a:extLst>
                </p14:cNvPr>
                <p14:cNvContentPartPr/>
                <p14:nvPr/>
              </p14:nvContentPartPr>
              <p14:xfrm>
                <a:off x="3559373" y="840639"/>
                <a:ext cx="24840" cy="86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E4D2C96-D987-49DF-88BA-99CF50BD59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550373" y="831639"/>
                  <a:ext cx="424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732AB3E-958E-4600-AA5F-630EEE4A763D}"/>
                    </a:ext>
                  </a:extLst>
                </p14:cNvPr>
                <p14:cNvContentPartPr/>
                <p14:nvPr/>
              </p14:nvContentPartPr>
              <p14:xfrm>
                <a:off x="3571613" y="736239"/>
                <a:ext cx="360" cy="12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732AB3E-958E-4600-AA5F-630EEE4A763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562613" y="727599"/>
                  <a:ext cx="180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A85015D-9355-41FE-901E-BB75ED73E991}"/>
                    </a:ext>
                  </a:extLst>
                </p14:cNvPr>
                <p14:cNvContentPartPr/>
                <p14:nvPr/>
              </p14:nvContentPartPr>
              <p14:xfrm>
                <a:off x="3571613" y="760719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A85015D-9355-41FE-901E-BB75ED73E99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562613" y="75207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EE3E61C-613B-40A3-9D51-35142F4A6AEC}"/>
                    </a:ext>
                  </a:extLst>
                </p14:cNvPr>
                <p14:cNvContentPartPr/>
                <p14:nvPr/>
              </p14:nvContentPartPr>
              <p14:xfrm>
                <a:off x="3559373" y="699519"/>
                <a:ext cx="6480" cy="6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EE3E61C-613B-40A3-9D51-35142F4A6AE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550373" y="690519"/>
                  <a:ext cx="241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FE1F26E-8F2E-4A1D-9B0E-82F13D0DECD0}"/>
                    </a:ext>
                  </a:extLst>
                </p14:cNvPr>
                <p14:cNvContentPartPr/>
                <p14:nvPr/>
              </p14:nvContentPartPr>
              <p14:xfrm>
                <a:off x="3715253" y="289839"/>
                <a:ext cx="182160" cy="18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FE1F26E-8F2E-4A1D-9B0E-82F13D0DECD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706253" y="281199"/>
                  <a:ext cx="1998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5B074EF-5030-4930-80CE-68328154249C}"/>
                    </a:ext>
                  </a:extLst>
                </p14:cNvPr>
                <p14:cNvContentPartPr/>
                <p14:nvPr/>
              </p14:nvContentPartPr>
              <p14:xfrm>
                <a:off x="3915053" y="337719"/>
                <a:ext cx="172080" cy="79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5B074EF-5030-4930-80CE-68328154249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906413" y="328719"/>
                  <a:ext cx="1897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B1EE04F-EDA1-4E3E-B372-AE0BF1BF1B98}"/>
                    </a:ext>
                  </a:extLst>
                </p14:cNvPr>
                <p14:cNvContentPartPr/>
                <p14:nvPr/>
              </p14:nvContentPartPr>
              <p14:xfrm>
                <a:off x="4107293" y="257439"/>
                <a:ext cx="41400" cy="209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B1EE04F-EDA1-4E3E-B372-AE0BF1BF1B9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98653" y="248799"/>
                  <a:ext cx="590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180B284-1C1D-4820-8857-2C156E1F00BE}"/>
                    </a:ext>
                  </a:extLst>
                </p14:cNvPr>
                <p14:cNvContentPartPr/>
                <p14:nvPr/>
              </p14:nvContentPartPr>
              <p14:xfrm>
                <a:off x="4099013" y="324759"/>
                <a:ext cx="123120" cy="96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180B284-1C1D-4820-8857-2C156E1F00B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090373" y="315759"/>
                  <a:ext cx="140760" cy="11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9F13045-7195-4831-BADE-48008D61A8D8}"/>
                  </a:ext>
                </a:extLst>
              </p14:cNvPr>
              <p14:cNvContentPartPr/>
              <p14:nvPr/>
            </p14:nvContentPartPr>
            <p14:xfrm>
              <a:off x="3215573" y="1061679"/>
              <a:ext cx="117000" cy="264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9F13045-7195-4831-BADE-48008D61A8D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206573" y="1052679"/>
                <a:ext cx="1346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8B32AE5-2090-49AC-BE0A-618EC1FF799C}"/>
                  </a:ext>
                </a:extLst>
              </p14:cNvPr>
              <p14:cNvContentPartPr/>
              <p14:nvPr/>
            </p14:nvContentPartPr>
            <p14:xfrm>
              <a:off x="3387293" y="1155999"/>
              <a:ext cx="834840" cy="4215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8B32AE5-2090-49AC-BE0A-618EC1FF799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378653" y="1146999"/>
                <a:ext cx="85248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FCB1E43-90A2-4BCF-B0D3-9BF7DB14698F}"/>
                  </a:ext>
                </a:extLst>
              </p14:cNvPr>
              <p14:cNvContentPartPr/>
              <p14:nvPr/>
            </p14:nvContentPartPr>
            <p14:xfrm>
              <a:off x="896093" y="1521759"/>
              <a:ext cx="994320" cy="289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FCB1E43-90A2-4BCF-B0D3-9BF7DB14698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87093" y="1512759"/>
                <a:ext cx="101196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E5A45EC-14D9-4FBA-AD69-7CC3C33BB2CE}"/>
                  </a:ext>
                </a:extLst>
              </p14:cNvPr>
              <p14:cNvContentPartPr/>
              <p14:nvPr/>
            </p14:nvContentPartPr>
            <p14:xfrm>
              <a:off x="2178413" y="1552359"/>
              <a:ext cx="153720" cy="215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E5A45EC-14D9-4FBA-AD69-7CC3C33BB2C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169773" y="1543719"/>
                <a:ext cx="17136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75D7C8CE-B1AD-45D3-BAD5-C34C2BFF3E25}"/>
                  </a:ext>
                </a:extLst>
              </p14:cNvPr>
              <p14:cNvContentPartPr/>
              <p14:nvPr/>
            </p14:nvContentPartPr>
            <p14:xfrm>
              <a:off x="2812733" y="1558119"/>
              <a:ext cx="90360" cy="2131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75D7C8CE-B1AD-45D3-BAD5-C34C2BFF3E2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803733" y="1549479"/>
                <a:ext cx="10800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B86BDEA-2EEF-405E-923B-42175F62474F}"/>
                  </a:ext>
                </a:extLst>
              </p14:cNvPr>
              <p14:cNvContentPartPr/>
              <p14:nvPr/>
            </p14:nvContentPartPr>
            <p14:xfrm>
              <a:off x="3031613" y="1527879"/>
              <a:ext cx="68040" cy="2581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B86BDEA-2EEF-405E-923B-42175F62474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022613" y="1519239"/>
                <a:ext cx="8568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D3BF8B8-BB5F-48B1-AAE8-78A88DF790F7}"/>
                  </a:ext>
                </a:extLst>
              </p14:cNvPr>
              <p14:cNvContentPartPr/>
              <p14:nvPr/>
            </p14:nvContentPartPr>
            <p14:xfrm>
              <a:off x="2932973" y="1597719"/>
              <a:ext cx="430200" cy="1882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D3BF8B8-BB5F-48B1-AAE8-78A88DF790F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923973" y="1588719"/>
                <a:ext cx="44784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8EA20F4-6031-477F-8915-A71AC051819B}"/>
                  </a:ext>
                </a:extLst>
              </p14:cNvPr>
              <p14:cNvContentPartPr/>
              <p14:nvPr/>
            </p14:nvContentPartPr>
            <p14:xfrm>
              <a:off x="3264533" y="1656759"/>
              <a:ext cx="350280" cy="1051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8EA20F4-6031-477F-8915-A71AC051819B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255893" y="1647759"/>
                <a:ext cx="36792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8F83774-E79B-4782-8551-490033995DEC}"/>
                  </a:ext>
                </a:extLst>
              </p14:cNvPr>
              <p14:cNvContentPartPr/>
              <p14:nvPr/>
            </p14:nvContentPartPr>
            <p14:xfrm>
              <a:off x="3516173" y="1570719"/>
              <a:ext cx="43200" cy="6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8F83774-E79B-4782-8551-490033995DE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507533" y="1562079"/>
                <a:ext cx="6084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D785E2-519D-48C3-A0B3-972E32BD3463}"/>
                  </a:ext>
                </a:extLst>
              </p14:cNvPr>
              <p14:cNvContentPartPr/>
              <p14:nvPr/>
            </p14:nvContentPartPr>
            <p14:xfrm>
              <a:off x="4037813" y="1564599"/>
              <a:ext cx="350280" cy="313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D785E2-519D-48C3-A0B3-972E32BD346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029173" y="1555599"/>
                <a:ext cx="3679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ABD7306C-BDAB-4EA5-BDEB-E725CB9D7CF0}"/>
                  </a:ext>
                </a:extLst>
              </p14:cNvPr>
              <p14:cNvContentPartPr/>
              <p14:nvPr/>
            </p14:nvContentPartPr>
            <p14:xfrm>
              <a:off x="4191173" y="1583319"/>
              <a:ext cx="74160" cy="209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ABD7306C-BDAB-4EA5-BDEB-E725CB9D7CF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182533" y="1574319"/>
                <a:ext cx="918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783336D-9ECB-4BC2-A305-F987E058F44E}"/>
                  </a:ext>
                </a:extLst>
              </p14:cNvPr>
              <p14:cNvContentPartPr/>
              <p14:nvPr/>
            </p14:nvContentPartPr>
            <p14:xfrm>
              <a:off x="4338053" y="1478919"/>
              <a:ext cx="731160" cy="5594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783336D-9ECB-4BC2-A305-F987E058F44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329413" y="1469919"/>
                <a:ext cx="748800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E8F985E-D6DE-4D3C-BD49-9486348A1781}"/>
                  </a:ext>
                </a:extLst>
              </p14:cNvPr>
              <p14:cNvContentPartPr/>
              <p14:nvPr/>
            </p14:nvContentPartPr>
            <p14:xfrm>
              <a:off x="885293" y="1871679"/>
              <a:ext cx="5650920" cy="1479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E8F985E-D6DE-4D3C-BD49-9486348A178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76293" y="1862679"/>
                <a:ext cx="56685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A446497E-BD9E-430F-B39D-D8726637945B}"/>
              </a:ext>
            </a:extLst>
          </p:cNvPr>
          <p:cNvGrpSpPr/>
          <p:nvPr/>
        </p:nvGrpSpPr>
        <p:grpSpPr>
          <a:xfrm>
            <a:off x="5479973" y="1295319"/>
            <a:ext cx="1350720" cy="469080"/>
            <a:chOff x="5479973" y="1295319"/>
            <a:chExt cx="1350720" cy="46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A95E411-795F-4F0A-866E-17988DEA3EAA}"/>
                    </a:ext>
                  </a:extLst>
                </p14:cNvPr>
                <p14:cNvContentPartPr/>
                <p14:nvPr/>
              </p14:nvContentPartPr>
              <p14:xfrm>
                <a:off x="5479973" y="1552359"/>
                <a:ext cx="252000" cy="212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A95E411-795F-4F0A-866E-17988DEA3EA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471333" y="1543719"/>
                  <a:ext cx="2696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DC7B465-4D39-4BBD-A9F1-36BD318B3EF9}"/>
                    </a:ext>
                  </a:extLst>
                </p14:cNvPr>
                <p14:cNvContentPartPr/>
                <p14:nvPr/>
              </p14:nvContentPartPr>
              <p14:xfrm>
                <a:off x="5798933" y="1523559"/>
                <a:ext cx="338400" cy="199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DC7B465-4D39-4BBD-A9F1-36BD318B3EF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89933" y="1514919"/>
                  <a:ext cx="3560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12BB3A4-01E1-43FB-B8BD-885AC616F45E}"/>
                    </a:ext>
                  </a:extLst>
                </p14:cNvPr>
                <p14:cNvContentPartPr/>
                <p14:nvPr/>
              </p14:nvContentPartPr>
              <p14:xfrm>
                <a:off x="6265133" y="1527879"/>
                <a:ext cx="209520" cy="183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12BB3A4-01E1-43FB-B8BD-885AC616F45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256493" y="1519239"/>
                  <a:ext cx="2271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3E9C546-5E99-4BCA-91DA-962EBCC60562}"/>
                    </a:ext>
                  </a:extLst>
                </p14:cNvPr>
                <p14:cNvContentPartPr/>
                <p14:nvPr/>
              </p14:nvContentPartPr>
              <p14:xfrm>
                <a:off x="6750413" y="1411239"/>
                <a:ext cx="80280" cy="80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3E9C546-5E99-4BCA-91DA-962EBCC6056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741773" y="1402599"/>
                  <a:ext cx="979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C4DFB2E-06B0-45C2-8513-9BECA538B5C5}"/>
                    </a:ext>
                  </a:extLst>
                </p14:cNvPr>
                <p14:cNvContentPartPr/>
                <p14:nvPr/>
              </p14:nvContentPartPr>
              <p14:xfrm>
                <a:off x="6750413" y="1656759"/>
                <a:ext cx="30960" cy="30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C4DFB2E-06B0-45C2-8513-9BECA538B5C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741773" y="1648119"/>
                  <a:ext cx="486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50753E7-B78B-4EFF-AD05-C062EA0A3C78}"/>
                    </a:ext>
                  </a:extLst>
                </p14:cNvPr>
                <p14:cNvContentPartPr/>
                <p14:nvPr/>
              </p14:nvContentPartPr>
              <p14:xfrm>
                <a:off x="6633773" y="1295319"/>
                <a:ext cx="185040" cy="165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50753E7-B78B-4EFF-AD05-C062EA0A3C7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624773" y="1286319"/>
                  <a:ext cx="202680" cy="18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3881661-ADD1-4DA2-8301-F29118186D80}"/>
              </a:ext>
            </a:extLst>
          </p:cNvPr>
          <p:cNvGrpSpPr/>
          <p:nvPr/>
        </p:nvGrpSpPr>
        <p:grpSpPr>
          <a:xfrm>
            <a:off x="7217693" y="1552359"/>
            <a:ext cx="257400" cy="154080"/>
            <a:chOff x="7217693" y="1552359"/>
            <a:chExt cx="257400" cy="15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3FC27A4-24D9-4B68-A4CD-67374F5AEBBA}"/>
                    </a:ext>
                  </a:extLst>
                </p14:cNvPr>
                <p14:cNvContentPartPr/>
                <p14:nvPr/>
              </p14:nvContentPartPr>
              <p14:xfrm>
                <a:off x="7217693" y="1601679"/>
                <a:ext cx="207720" cy="29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3FC27A4-24D9-4B68-A4CD-67374F5AEBB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09053" y="1592679"/>
                  <a:ext cx="2253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DDE72A5-8EC7-4C1D-B5F1-01DF57E4EA36}"/>
                    </a:ext>
                  </a:extLst>
                </p14:cNvPr>
                <p14:cNvContentPartPr/>
                <p14:nvPr/>
              </p14:nvContentPartPr>
              <p14:xfrm>
                <a:off x="7358093" y="1552359"/>
                <a:ext cx="117000" cy="154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DDE72A5-8EC7-4C1D-B5F1-01DF57E4EA3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349093" y="1543719"/>
                  <a:ext cx="134640" cy="17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1CE3375-5FF3-44A6-8F6F-A75AAF4302CA}"/>
              </a:ext>
            </a:extLst>
          </p:cNvPr>
          <p:cNvGrpSpPr/>
          <p:nvPr/>
        </p:nvGrpSpPr>
        <p:grpSpPr>
          <a:xfrm>
            <a:off x="7879733" y="1312959"/>
            <a:ext cx="957600" cy="216000"/>
            <a:chOff x="7879733" y="1312959"/>
            <a:chExt cx="95760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4151369-95EA-4565-8774-F4336A858A18}"/>
                    </a:ext>
                  </a:extLst>
                </p14:cNvPr>
                <p14:cNvContentPartPr/>
                <p14:nvPr/>
              </p14:nvContentPartPr>
              <p14:xfrm>
                <a:off x="7879733" y="1423839"/>
                <a:ext cx="135360" cy="105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4151369-95EA-4565-8774-F4336A858A1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870733" y="1414839"/>
                  <a:ext cx="153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559D30B-F218-4ADE-A6A1-D2E8278CB555}"/>
                    </a:ext>
                  </a:extLst>
                </p14:cNvPr>
                <p14:cNvContentPartPr/>
                <p14:nvPr/>
              </p14:nvContentPartPr>
              <p14:xfrm>
                <a:off x="8106533" y="1312959"/>
                <a:ext cx="18720" cy="61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559D30B-F218-4ADE-A6A1-D2E8278CB55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097893" y="1304319"/>
                  <a:ext cx="363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1D48EDC-C0B3-4385-A182-37F2C8FA7827}"/>
                    </a:ext>
                  </a:extLst>
                </p14:cNvPr>
                <p14:cNvContentPartPr/>
                <p14:nvPr/>
              </p14:nvContentPartPr>
              <p14:xfrm>
                <a:off x="8109053" y="1331679"/>
                <a:ext cx="697680" cy="184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1D48EDC-C0B3-4385-A182-37F2C8FA782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100053" y="1322679"/>
                  <a:ext cx="7153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D1D6396-4757-4A45-8F15-4EB8A9124FCE}"/>
                    </a:ext>
                  </a:extLst>
                </p14:cNvPr>
                <p14:cNvContentPartPr/>
                <p14:nvPr/>
              </p14:nvContentPartPr>
              <p14:xfrm>
                <a:off x="8775773" y="1337799"/>
                <a:ext cx="61560" cy="55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D1D6396-4757-4A45-8F15-4EB8A9124FC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766773" y="1328799"/>
                  <a:ext cx="7920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584F318-5CB4-4F75-B0AE-E6DD0A025D01}"/>
              </a:ext>
            </a:extLst>
          </p:cNvPr>
          <p:cNvGrpSpPr/>
          <p:nvPr/>
        </p:nvGrpSpPr>
        <p:grpSpPr>
          <a:xfrm>
            <a:off x="7848773" y="1711839"/>
            <a:ext cx="963720" cy="435960"/>
            <a:chOff x="7848773" y="1711839"/>
            <a:chExt cx="963720" cy="43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4E987AE-5AC7-40CD-8A95-3F3D7B29DFE8}"/>
                    </a:ext>
                  </a:extLst>
                </p14:cNvPr>
                <p14:cNvContentPartPr/>
                <p14:nvPr/>
              </p14:nvContentPartPr>
              <p14:xfrm>
                <a:off x="7947053" y="1711839"/>
                <a:ext cx="49320" cy="178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4E987AE-5AC7-40CD-8A95-3F3D7B29DFE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938413" y="1703199"/>
                  <a:ext cx="669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061838D-EB7C-4D34-B7E2-8DF00F1842BC}"/>
                    </a:ext>
                  </a:extLst>
                </p14:cNvPr>
                <p14:cNvContentPartPr/>
                <p14:nvPr/>
              </p14:nvContentPartPr>
              <p14:xfrm>
                <a:off x="7848773" y="1749999"/>
                <a:ext cx="963720" cy="397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061838D-EB7C-4D34-B7E2-8DF00F1842B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40133" y="1740999"/>
                  <a:ext cx="981360" cy="41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AE6C206-DCAD-4A01-A4B6-B666C2F12D98}"/>
              </a:ext>
            </a:extLst>
          </p:cNvPr>
          <p:cNvGrpSpPr/>
          <p:nvPr/>
        </p:nvGrpSpPr>
        <p:grpSpPr>
          <a:xfrm>
            <a:off x="7971533" y="2153919"/>
            <a:ext cx="851040" cy="397080"/>
            <a:chOff x="7971533" y="2153919"/>
            <a:chExt cx="851040" cy="39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DAB2D47-38FC-45C3-B52A-EBA187D0B824}"/>
                    </a:ext>
                  </a:extLst>
                </p14:cNvPr>
                <p14:cNvContentPartPr/>
                <p14:nvPr/>
              </p14:nvContentPartPr>
              <p14:xfrm>
                <a:off x="7971533" y="2257959"/>
                <a:ext cx="117360" cy="1267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DAB2D47-38FC-45C3-B52A-EBA187D0B82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962533" y="2249319"/>
                  <a:ext cx="135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22BE0E6-CDF9-42A6-89B1-D2E6EA633B9D}"/>
                    </a:ext>
                  </a:extLst>
                </p14:cNvPr>
                <p14:cNvContentPartPr/>
                <p14:nvPr/>
              </p14:nvContentPartPr>
              <p14:xfrm>
                <a:off x="8210933" y="2153919"/>
                <a:ext cx="55440" cy="1904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22BE0E6-CDF9-42A6-89B1-D2E6EA633B9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202293" y="2144919"/>
                  <a:ext cx="730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E1364D8-7930-431B-9A6E-0A337857A337}"/>
                    </a:ext>
                  </a:extLst>
                </p14:cNvPr>
                <p14:cNvContentPartPr/>
                <p14:nvPr/>
              </p14:nvContentPartPr>
              <p14:xfrm>
                <a:off x="8309213" y="2221239"/>
                <a:ext cx="320040" cy="329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E1364D8-7930-431B-9A6E-0A337857A33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300213" y="2212599"/>
                  <a:ext cx="3376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BD18C97-85AA-4A27-ADF1-42C5D27956A3}"/>
                    </a:ext>
                  </a:extLst>
                </p14:cNvPr>
                <p14:cNvContentPartPr/>
                <p14:nvPr/>
              </p14:nvContentPartPr>
              <p14:xfrm>
                <a:off x="8714213" y="2185599"/>
                <a:ext cx="108360" cy="147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BD18C97-85AA-4A27-ADF1-42C5D27956A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705213" y="2176599"/>
                  <a:ext cx="126000" cy="16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C0D27E66-308E-420C-A7C1-ACA85B25AC6D}"/>
                  </a:ext>
                </a:extLst>
              </p14:cNvPr>
              <p14:cNvContentPartPr/>
              <p14:nvPr/>
            </p14:nvContentPartPr>
            <p14:xfrm>
              <a:off x="987893" y="3074439"/>
              <a:ext cx="18720" cy="24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C0D27E66-308E-420C-A7C1-ACA85B25AC6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978893" y="3065439"/>
                <a:ext cx="363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3B3C72B-5D2D-4545-A3B5-CC93562C42DB}"/>
                  </a:ext>
                </a:extLst>
              </p14:cNvPr>
              <p14:cNvContentPartPr/>
              <p14:nvPr/>
            </p14:nvContentPartPr>
            <p14:xfrm>
              <a:off x="3651173" y="2657199"/>
              <a:ext cx="43200" cy="554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3B3C72B-5D2D-4545-A3B5-CC93562C42DB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642533" y="2648199"/>
                <a:ext cx="6084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D9FF13-60F7-49CA-B6CA-03CA6B3121D3}"/>
              </a:ext>
            </a:extLst>
          </p:cNvPr>
          <p:cNvGrpSpPr/>
          <p:nvPr/>
        </p:nvGrpSpPr>
        <p:grpSpPr>
          <a:xfrm>
            <a:off x="1104533" y="2239959"/>
            <a:ext cx="2292840" cy="478440"/>
            <a:chOff x="1104533" y="2239959"/>
            <a:chExt cx="2292840" cy="47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1955570-F90B-48AF-9B8D-84B97875995F}"/>
                    </a:ext>
                  </a:extLst>
                </p14:cNvPr>
                <p14:cNvContentPartPr/>
                <p14:nvPr/>
              </p14:nvContentPartPr>
              <p14:xfrm>
                <a:off x="1104533" y="2411679"/>
                <a:ext cx="264240" cy="306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1955570-F90B-48AF-9B8D-84B97875995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95533" y="2402679"/>
                  <a:ext cx="2818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600F0F3-335A-44D8-98BE-6CFE206923CA}"/>
                    </a:ext>
                  </a:extLst>
                </p14:cNvPr>
                <p14:cNvContentPartPr/>
                <p14:nvPr/>
              </p14:nvContentPartPr>
              <p14:xfrm>
                <a:off x="1546253" y="2516079"/>
                <a:ext cx="24840" cy="370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600F0F3-335A-44D8-98BE-6CFE206923C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537613" y="2507079"/>
                  <a:ext cx="424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70F0056-C618-464B-9DC2-B095B69CE873}"/>
                    </a:ext>
                  </a:extLst>
                </p14:cNvPr>
                <p14:cNvContentPartPr/>
                <p14:nvPr/>
              </p14:nvContentPartPr>
              <p14:xfrm>
                <a:off x="1797893" y="2405559"/>
                <a:ext cx="227520" cy="288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70F0056-C618-464B-9DC2-B095B69CE87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788893" y="2396559"/>
                  <a:ext cx="2451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EA9193A-D2E1-40E7-9F12-026FB816EAE5}"/>
                    </a:ext>
                  </a:extLst>
                </p14:cNvPr>
                <p14:cNvContentPartPr/>
                <p14:nvPr/>
              </p14:nvContentPartPr>
              <p14:xfrm>
                <a:off x="1810133" y="2534439"/>
                <a:ext cx="147600" cy="187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EA9193A-D2E1-40E7-9F12-026FB816EAE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801493" y="2525439"/>
                  <a:ext cx="1652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29170C8-6374-428A-A02B-C0F2FE6838E5}"/>
                    </a:ext>
                  </a:extLst>
                </p14:cNvPr>
                <p14:cNvContentPartPr/>
                <p14:nvPr/>
              </p14:nvContentPartPr>
              <p14:xfrm>
                <a:off x="1896173" y="2313399"/>
                <a:ext cx="387000" cy="153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29170C8-6374-428A-A02B-C0F2FE6838E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887173" y="2304759"/>
                  <a:ext cx="40464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34E26AE-8444-422F-940F-3A7FF1D4F019}"/>
                    </a:ext>
                  </a:extLst>
                </p14:cNvPr>
                <p14:cNvContentPartPr/>
                <p14:nvPr/>
              </p14:nvContentPartPr>
              <p14:xfrm>
                <a:off x="2215133" y="2540559"/>
                <a:ext cx="110880" cy="24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34E26AE-8444-422F-940F-3A7FF1D4F01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206493" y="2531559"/>
                  <a:ext cx="1285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252F56A-3162-4D81-9344-5B668920E273}"/>
                    </a:ext>
                  </a:extLst>
                </p14:cNvPr>
                <p14:cNvContentPartPr/>
                <p14:nvPr/>
              </p14:nvContentPartPr>
              <p14:xfrm>
                <a:off x="1521773" y="2450919"/>
                <a:ext cx="92520" cy="200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252F56A-3162-4D81-9344-5B668920E27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512773" y="2441919"/>
                  <a:ext cx="1101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29FE733-792E-4B5C-A162-ECDB32C12416}"/>
                    </a:ext>
                  </a:extLst>
                </p14:cNvPr>
                <p14:cNvContentPartPr/>
                <p14:nvPr/>
              </p14:nvContentPartPr>
              <p14:xfrm>
                <a:off x="1509533" y="2478999"/>
                <a:ext cx="165960" cy="1231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29FE733-792E-4B5C-A162-ECDB32C1241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500533" y="2470359"/>
                  <a:ext cx="1836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491841B-DC1D-44C0-8567-94E42504F28F}"/>
                    </a:ext>
                  </a:extLst>
                </p14:cNvPr>
                <p14:cNvContentPartPr/>
                <p14:nvPr/>
              </p14:nvContentPartPr>
              <p14:xfrm>
                <a:off x="2558933" y="2485119"/>
                <a:ext cx="43200" cy="2275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491841B-DC1D-44C0-8567-94E42504F28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549933" y="2476479"/>
                  <a:ext cx="608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96973DA-981C-4421-8CA9-736283B72905}"/>
                    </a:ext>
                  </a:extLst>
                </p14:cNvPr>
                <p14:cNvContentPartPr/>
                <p14:nvPr/>
              </p14:nvContentPartPr>
              <p14:xfrm>
                <a:off x="2614013" y="2337879"/>
                <a:ext cx="6480" cy="64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96973DA-981C-4421-8CA9-736283B7290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605373" y="2329239"/>
                  <a:ext cx="241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6198A42-8C9D-4DB2-81DA-F8E95BF5D919}"/>
                    </a:ext>
                  </a:extLst>
                </p14:cNvPr>
                <p14:cNvContentPartPr/>
                <p14:nvPr/>
              </p14:nvContentPartPr>
              <p14:xfrm>
                <a:off x="2736773" y="2454519"/>
                <a:ext cx="172440" cy="74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6198A42-8C9D-4DB2-81DA-F8E95BF5D919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728133" y="2445879"/>
                  <a:ext cx="1900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FAAC198-6B5E-4184-A55C-A455CCCA520A}"/>
                    </a:ext>
                  </a:extLst>
                </p14:cNvPr>
                <p14:cNvContentPartPr/>
                <p14:nvPr/>
              </p14:nvContentPartPr>
              <p14:xfrm>
                <a:off x="2884373" y="2419959"/>
                <a:ext cx="208800" cy="1951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FAAC198-6B5E-4184-A55C-A455CCCA520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875373" y="2410959"/>
                  <a:ext cx="22644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14A33033-B05B-416F-9C15-F97B1F38AEA0}"/>
                    </a:ext>
                  </a:extLst>
                </p14:cNvPr>
                <p14:cNvContentPartPr/>
                <p14:nvPr/>
              </p14:nvContentPartPr>
              <p14:xfrm>
                <a:off x="3172733" y="2325639"/>
                <a:ext cx="43200" cy="2764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14A33033-B05B-416F-9C15-F97B1F38AEA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163733" y="2316999"/>
                  <a:ext cx="6084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BA94C24-BF1D-48CE-B732-34C0D03364EA}"/>
                    </a:ext>
                  </a:extLst>
                </p14:cNvPr>
                <p14:cNvContentPartPr/>
                <p14:nvPr/>
              </p14:nvContentPartPr>
              <p14:xfrm>
                <a:off x="3147893" y="2295039"/>
                <a:ext cx="249480" cy="301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BA94C24-BF1D-48CE-B732-34C0D03364E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139253" y="2286039"/>
                  <a:ext cx="2671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DD1CE3F-4F36-430D-B280-C8CA0EC77CCE}"/>
                    </a:ext>
                  </a:extLst>
                </p14:cNvPr>
                <p14:cNvContentPartPr/>
                <p14:nvPr/>
              </p14:nvContentPartPr>
              <p14:xfrm>
                <a:off x="3227813" y="2239959"/>
                <a:ext cx="147600" cy="12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DD1CE3F-4F36-430D-B280-C8CA0EC77CC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219173" y="2230959"/>
                  <a:ext cx="165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D235C0F-DDDE-40AF-B583-791579EE1444}"/>
                    </a:ext>
                  </a:extLst>
                </p14:cNvPr>
                <p14:cNvContentPartPr/>
                <p14:nvPr/>
              </p14:nvContentPartPr>
              <p14:xfrm>
                <a:off x="2430053" y="2546679"/>
                <a:ext cx="104760" cy="6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D235C0F-DDDE-40AF-B583-791579EE144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421053" y="2537679"/>
                  <a:ext cx="12240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3EBCC46-1B89-4947-9760-9116402A37A4}"/>
              </a:ext>
            </a:extLst>
          </p:cNvPr>
          <p:cNvGrpSpPr/>
          <p:nvPr/>
        </p:nvGrpSpPr>
        <p:grpSpPr>
          <a:xfrm>
            <a:off x="1129013" y="2914959"/>
            <a:ext cx="3351240" cy="405000"/>
            <a:chOff x="1129013" y="2914959"/>
            <a:chExt cx="3351240" cy="40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056D6EF-D001-441A-8F9C-4BA79238CA3F}"/>
                    </a:ext>
                  </a:extLst>
                </p14:cNvPr>
                <p14:cNvContentPartPr/>
                <p14:nvPr/>
              </p14:nvContentPartPr>
              <p14:xfrm>
                <a:off x="1129013" y="3031239"/>
                <a:ext cx="313560" cy="154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056D6EF-D001-441A-8F9C-4BA79238CA3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20013" y="3022599"/>
                  <a:ext cx="3312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2D2EB5D-DF93-4843-B70C-16EE9F617CB6}"/>
                    </a:ext>
                  </a:extLst>
                </p14:cNvPr>
                <p14:cNvContentPartPr/>
                <p14:nvPr/>
              </p14:nvContentPartPr>
              <p14:xfrm>
                <a:off x="1521773" y="3019359"/>
                <a:ext cx="98640" cy="1537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2D2EB5D-DF93-4843-B70C-16EE9F617CB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513133" y="3010359"/>
                  <a:ext cx="1162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B223AC4-E190-42BC-A164-BDF70C5C9C39}"/>
                    </a:ext>
                  </a:extLst>
                </p14:cNvPr>
                <p14:cNvContentPartPr/>
                <p14:nvPr/>
              </p14:nvContentPartPr>
              <p14:xfrm>
                <a:off x="1552373" y="2982279"/>
                <a:ext cx="282960" cy="275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B223AC4-E190-42BC-A164-BDF70C5C9C3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543733" y="2973279"/>
                  <a:ext cx="3006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089F241-CF61-4FAB-80D7-D6CDA78A520C}"/>
                    </a:ext>
                  </a:extLst>
                </p14:cNvPr>
                <p14:cNvContentPartPr/>
                <p14:nvPr/>
              </p14:nvContentPartPr>
              <p14:xfrm>
                <a:off x="1969613" y="3006759"/>
                <a:ext cx="37080" cy="313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089F241-CF61-4FAB-80D7-D6CDA78A520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960973" y="2998119"/>
                  <a:ext cx="547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C5E08FB-3EB9-403D-B9E8-159B547ECEB9}"/>
                    </a:ext>
                  </a:extLst>
                </p14:cNvPr>
                <p14:cNvContentPartPr/>
                <p14:nvPr/>
              </p14:nvContentPartPr>
              <p14:xfrm>
                <a:off x="1810133" y="2957799"/>
                <a:ext cx="209160" cy="215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C5E08FB-3EB9-403D-B9E8-159B547ECEB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801493" y="2949159"/>
                  <a:ext cx="2268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88B284D-4A98-4167-83B6-58D0EBF4B564}"/>
                    </a:ext>
                  </a:extLst>
                </p14:cNvPr>
                <p14:cNvContentPartPr/>
                <p14:nvPr/>
              </p14:nvContentPartPr>
              <p14:xfrm>
                <a:off x="2221253" y="3043839"/>
                <a:ext cx="153720" cy="98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88B284D-4A98-4167-83B6-58D0EBF4B56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212613" y="3034839"/>
                  <a:ext cx="17136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835597E-7D90-47F3-B110-C760A72179DE}"/>
                    </a:ext>
                  </a:extLst>
                </p14:cNvPr>
                <p14:cNvContentPartPr/>
                <p14:nvPr/>
              </p14:nvContentPartPr>
              <p14:xfrm>
                <a:off x="2638853" y="3068319"/>
                <a:ext cx="86400" cy="18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835597E-7D90-47F3-B110-C760A72179D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629853" y="3059319"/>
                  <a:ext cx="1040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E6ED6A5-656F-4D85-BCEB-7415B79D4479}"/>
                    </a:ext>
                  </a:extLst>
                </p14:cNvPr>
                <p14:cNvContentPartPr/>
                <p14:nvPr/>
              </p14:nvContentPartPr>
              <p14:xfrm>
                <a:off x="2798333" y="3043839"/>
                <a:ext cx="86400" cy="2642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E6ED6A5-656F-4D85-BCEB-7415B79D447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789333" y="3034839"/>
                  <a:ext cx="1040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07E49D2-470F-4DDC-A1F3-60CE8CA8622D}"/>
                    </a:ext>
                  </a:extLst>
                </p14:cNvPr>
                <p14:cNvContentPartPr/>
                <p14:nvPr/>
              </p14:nvContentPartPr>
              <p14:xfrm>
                <a:off x="2853413" y="3006759"/>
                <a:ext cx="12600" cy="126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A07E49D2-470F-4DDC-A1F3-60CE8CA8622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844773" y="2998119"/>
                  <a:ext cx="30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FDD20CE-C7B6-453F-97F7-6127138A6C73}"/>
                    </a:ext>
                  </a:extLst>
                </p14:cNvPr>
                <p14:cNvContentPartPr/>
                <p14:nvPr/>
              </p14:nvContentPartPr>
              <p14:xfrm>
                <a:off x="3055733" y="3062199"/>
                <a:ext cx="160200" cy="1227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FDD20CE-C7B6-453F-97F7-6127138A6C7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047093" y="3053199"/>
                  <a:ext cx="17784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B8263BF-7E72-40F8-85E4-DF587C0EBCDD}"/>
                    </a:ext>
                  </a:extLst>
                </p14:cNvPr>
                <p14:cNvContentPartPr/>
                <p14:nvPr/>
              </p14:nvContentPartPr>
              <p14:xfrm>
                <a:off x="2641013" y="3018999"/>
                <a:ext cx="16560" cy="147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B8263BF-7E72-40F8-85E4-DF587C0EBCD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632013" y="3010359"/>
                  <a:ext cx="342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D068CD6-A8F5-4029-8A74-890285A888CC}"/>
                    </a:ext>
                  </a:extLst>
                </p14:cNvPr>
                <p14:cNvContentPartPr/>
                <p14:nvPr/>
              </p14:nvContentPartPr>
              <p14:xfrm>
                <a:off x="3209453" y="3068319"/>
                <a:ext cx="49320" cy="1047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D068CD6-A8F5-4029-8A74-890285A888CC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200453" y="3059319"/>
                  <a:ext cx="669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46A3D2D-00DC-41AE-A62F-8FA5F1039BB5}"/>
                    </a:ext>
                  </a:extLst>
                </p14:cNvPr>
                <p14:cNvContentPartPr/>
                <p14:nvPr/>
              </p14:nvContentPartPr>
              <p14:xfrm>
                <a:off x="3417893" y="3056079"/>
                <a:ext cx="117360" cy="147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46A3D2D-00DC-41AE-A62F-8FA5F1039BB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408893" y="3047079"/>
                  <a:ext cx="1350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AF2BF01-DFC7-4901-9799-00269E0ED40C}"/>
                    </a:ext>
                  </a:extLst>
                </p14:cNvPr>
                <p14:cNvContentPartPr/>
                <p14:nvPr/>
              </p14:nvContentPartPr>
              <p14:xfrm>
                <a:off x="3467213" y="3135639"/>
                <a:ext cx="61560" cy="18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AF2BF01-DFC7-4901-9799-00269E0ED40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458213" y="3126999"/>
                  <a:ext cx="792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71A5225-EFE6-4791-94A6-C442D690C670}"/>
                    </a:ext>
                  </a:extLst>
                </p14:cNvPr>
                <p14:cNvContentPartPr/>
                <p14:nvPr/>
              </p14:nvContentPartPr>
              <p14:xfrm>
                <a:off x="3724973" y="2979399"/>
                <a:ext cx="147600" cy="2426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71A5225-EFE6-4791-94A6-C442D690C67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715973" y="2970399"/>
                  <a:ext cx="1652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5FADE5B-1E0A-48BB-AC17-3D1DA5214E4A}"/>
                    </a:ext>
                  </a:extLst>
                </p14:cNvPr>
                <p14:cNvContentPartPr/>
                <p14:nvPr/>
              </p14:nvContentPartPr>
              <p14:xfrm>
                <a:off x="3737213" y="3086679"/>
                <a:ext cx="80280" cy="43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5FADE5B-1E0A-48BB-AC17-3D1DA5214E4A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728213" y="3078039"/>
                  <a:ext cx="979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DBF6729-1C16-4A5A-8926-B3BD4BF1FA0B}"/>
                    </a:ext>
                  </a:extLst>
                </p14:cNvPr>
                <p14:cNvContentPartPr/>
                <p14:nvPr/>
              </p14:nvContentPartPr>
              <p14:xfrm>
                <a:off x="3817133" y="2914959"/>
                <a:ext cx="282600" cy="165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DBF6729-1C16-4A5A-8926-B3BD4BF1FA0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808133" y="2905959"/>
                  <a:ext cx="3002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456DFB7-3C16-4C35-922C-0C8843362A20}"/>
                    </a:ext>
                  </a:extLst>
                </p14:cNvPr>
                <p14:cNvContentPartPr/>
                <p14:nvPr/>
              </p14:nvContentPartPr>
              <p14:xfrm>
                <a:off x="4068773" y="3019359"/>
                <a:ext cx="43200" cy="1659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456DFB7-3C16-4C35-922C-0C8843362A2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059773" y="3010359"/>
                  <a:ext cx="608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CA41652-97A3-4986-ABF2-CAC1ABEB84C1}"/>
                    </a:ext>
                  </a:extLst>
                </p14:cNvPr>
                <p14:cNvContentPartPr/>
                <p14:nvPr/>
              </p14:nvContentPartPr>
              <p14:xfrm>
                <a:off x="4234373" y="2964999"/>
                <a:ext cx="245880" cy="251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CA41652-97A3-4986-ABF2-CAC1ABEB84C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225373" y="2955999"/>
                  <a:ext cx="263520" cy="26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59EC136C-93A3-4B16-9A12-6EB73D8C5BC8}"/>
                  </a:ext>
                </a:extLst>
              </p14:cNvPr>
              <p14:cNvContentPartPr/>
              <p14:nvPr/>
            </p14:nvContentPartPr>
            <p14:xfrm>
              <a:off x="4344893" y="2804439"/>
              <a:ext cx="117000" cy="1260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59EC136C-93A3-4B16-9A12-6EB73D8C5BC8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335893" y="2795439"/>
                <a:ext cx="134640" cy="3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6214BEE-26C3-4523-8DC7-D6DFA5083263}"/>
              </a:ext>
            </a:extLst>
          </p:cNvPr>
          <p:cNvGrpSpPr/>
          <p:nvPr/>
        </p:nvGrpSpPr>
        <p:grpSpPr>
          <a:xfrm>
            <a:off x="1233413" y="3589959"/>
            <a:ext cx="1347480" cy="326160"/>
            <a:chOff x="1233413" y="3589959"/>
            <a:chExt cx="1347480" cy="32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561CAF5-9422-4BB2-AD30-0B1D5C9A9645}"/>
                    </a:ext>
                  </a:extLst>
                </p14:cNvPr>
                <p14:cNvContentPartPr/>
                <p14:nvPr/>
              </p14:nvContentPartPr>
              <p14:xfrm>
                <a:off x="1233413" y="3614439"/>
                <a:ext cx="239760" cy="251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561CAF5-9422-4BB2-AD30-0B1D5C9A9645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224413" y="3605799"/>
                  <a:ext cx="2574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FAB18DA-40DC-4C07-AF74-1E9C8A1CD96F}"/>
                    </a:ext>
                  </a:extLst>
                </p14:cNvPr>
                <p14:cNvContentPartPr/>
                <p14:nvPr/>
              </p14:nvContentPartPr>
              <p14:xfrm>
                <a:off x="1515653" y="3743319"/>
                <a:ext cx="18720" cy="187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FAB18DA-40DC-4C07-AF74-1E9C8A1CD96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506653" y="3734679"/>
                  <a:ext cx="363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20FFED7-72D7-46F2-8D61-12EC47A5E35D}"/>
                    </a:ext>
                  </a:extLst>
                </p14:cNvPr>
                <p14:cNvContentPartPr/>
                <p14:nvPr/>
              </p14:nvContentPartPr>
              <p14:xfrm>
                <a:off x="1558493" y="3743319"/>
                <a:ext cx="252000" cy="1728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20FFED7-72D7-46F2-8D61-12EC47A5E35D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549493" y="3734319"/>
                  <a:ext cx="2696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61ABEB8-7DB5-43A5-99F0-E3E00C4CAEB9}"/>
                    </a:ext>
                  </a:extLst>
                </p14:cNvPr>
                <p14:cNvContentPartPr/>
                <p14:nvPr/>
              </p14:nvContentPartPr>
              <p14:xfrm>
                <a:off x="1846853" y="3651159"/>
                <a:ext cx="24840" cy="2152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61ABEB8-7DB5-43A5-99F0-E3E00C4CAEB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838213" y="3642519"/>
                  <a:ext cx="424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3C7C712-9C51-4D69-8B7C-1826D158E38D}"/>
                    </a:ext>
                  </a:extLst>
                </p14:cNvPr>
                <p14:cNvContentPartPr/>
                <p14:nvPr/>
              </p14:nvContentPartPr>
              <p14:xfrm>
                <a:off x="1828493" y="3663399"/>
                <a:ext cx="184320" cy="2214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3C7C712-9C51-4D69-8B7C-1826D158E38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819853" y="3654759"/>
                  <a:ext cx="20196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9FD27A3-1A96-450E-9002-2EE0C8F8BE93}"/>
                    </a:ext>
                  </a:extLst>
                </p14:cNvPr>
                <p14:cNvContentPartPr/>
                <p14:nvPr/>
              </p14:nvContentPartPr>
              <p14:xfrm>
                <a:off x="1871693" y="3589959"/>
                <a:ext cx="411480" cy="92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9FD27A3-1A96-450E-9002-2EE0C8F8BE9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862693" y="3580959"/>
                  <a:ext cx="4291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BB0FF3C-0175-4C91-9205-B05D05B9C32C}"/>
                    </a:ext>
                  </a:extLst>
                </p14:cNvPr>
                <p14:cNvContentPartPr/>
                <p14:nvPr/>
              </p14:nvContentPartPr>
              <p14:xfrm>
                <a:off x="2178413" y="3749439"/>
                <a:ext cx="110880" cy="12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BB0FF3C-0175-4C91-9205-B05D05B9C32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169773" y="3740799"/>
                  <a:ext cx="1285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A41CFC7-FC74-478F-998A-A3B3DB21A499}"/>
                    </a:ext>
                  </a:extLst>
                </p14:cNvPr>
                <p14:cNvContentPartPr/>
                <p14:nvPr/>
              </p14:nvContentPartPr>
              <p14:xfrm>
                <a:off x="2503493" y="3669519"/>
                <a:ext cx="77400" cy="92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A41CFC7-FC74-478F-998A-A3B3DB21A49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494853" y="3660879"/>
                  <a:ext cx="95040" cy="11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F747032-16D6-44A5-9B40-6D60ADC2DA39}"/>
              </a:ext>
            </a:extLst>
          </p:cNvPr>
          <p:cNvGrpSpPr/>
          <p:nvPr/>
        </p:nvGrpSpPr>
        <p:grpSpPr>
          <a:xfrm>
            <a:off x="1234493" y="4074879"/>
            <a:ext cx="1416600" cy="387360"/>
            <a:chOff x="1234493" y="4074879"/>
            <a:chExt cx="1416600" cy="38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F2B0557-AB7F-4397-9C8C-71B485C7B872}"/>
                    </a:ext>
                  </a:extLst>
                </p14:cNvPr>
                <p14:cNvContentPartPr/>
                <p14:nvPr/>
              </p14:nvContentPartPr>
              <p14:xfrm>
                <a:off x="1234493" y="4178919"/>
                <a:ext cx="212040" cy="1846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F2B0557-AB7F-4397-9C8C-71B485C7B87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225493" y="4170279"/>
                  <a:ext cx="2296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3A4719F-9EE9-489F-AEEE-10C4D6E218CB}"/>
                    </a:ext>
                  </a:extLst>
                </p14:cNvPr>
                <p14:cNvContentPartPr/>
                <p14:nvPr/>
              </p14:nvContentPartPr>
              <p14:xfrm>
                <a:off x="1589093" y="4248759"/>
                <a:ext cx="19080" cy="10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3A4719F-9EE9-489F-AEEE-10C4D6E218CB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580453" y="4240119"/>
                  <a:ext cx="367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564AC50-3951-4881-9EC4-D60F8659BBEB}"/>
                    </a:ext>
                  </a:extLst>
                </p14:cNvPr>
                <p14:cNvContentPartPr/>
                <p14:nvPr/>
              </p14:nvContentPartPr>
              <p14:xfrm>
                <a:off x="1767653" y="4234359"/>
                <a:ext cx="55080" cy="141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564AC50-3951-4881-9EC4-D60F8659BBE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759013" y="4225359"/>
                  <a:ext cx="727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66B9B0C-4FE3-4264-A9BF-A1CE1E4F8C1D}"/>
                    </a:ext>
                  </a:extLst>
                </p14:cNvPr>
                <p14:cNvContentPartPr/>
                <p14:nvPr/>
              </p14:nvContentPartPr>
              <p14:xfrm>
                <a:off x="1785653" y="4271079"/>
                <a:ext cx="98640" cy="12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66B9B0C-4FE3-4264-A9BF-A1CE1E4F8C1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777013" y="4262439"/>
                  <a:ext cx="1162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62D6993-FB63-4E44-813C-3082AA536793}"/>
                    </a:ext>
                  </a:extLst>
                </p14:cNvPr>
                <p14:cNvContentPartPr/>
                <p14:nvPr/>
              </p14:nvContentPartPr>
              <p14:xfrm>
                <a:off x="2033693" y="4160199"/>
                <a:ext cx="120600" cy="1767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62D6993-FB63-4E44-813C-3082AA536793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024693" y="4151559"/>
                  <a:ext cx="1382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C1A250D-9898-49E7-B86C-1DE00A7EAD00}"/>
                    </a:ext>
                  </a:extLst>
                </p14:cNvPr>
                <p14:cNvContentPartPr/>
                <p14:nvPr/>
              </p14:nvContentPartPr>
              <p14:xfrm>
                <a:off x="2000573" y="4074879"/>
                <a:ext cx="172080" cy="1904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C1A250D-9898-49E7-B86C-1DE00A7EAD00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991573" y="4065879"/>
                  <a:ext cx="1897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354AEE5-17AE-4C77-9D49-A6948E718B11}"/>
                    </a:ext>
                  </a:extLst>
                </p14:cNvPr>
                <p14:cNvContentPartPr/>
                <p14:nvPr/>
              </p14:nvContentPartPr>
              <p14:xfrm>
                <a:off x="2295053" y="4160559"/>
                <a:ext cx="61560" cy="8640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354AEE5-17AE-4C77-9D49-A6948E718B1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286053" y="4151919"/>
                  <a:ext cx="7920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2E66BFE-F811-4A2E-8F79-68255BDFCFEB}"/>
                    </a:ext>
                  </a:extLst>
                </p14:cNvPr>
                <p14:cNvContentPartPr/>
                <p14:nvPr/>
              </p14:nvContentPartPr>
              <p14:xfrm>
                <a:off x="2393333" y="4150479"/>
                <a:ext cx="257760" cy="3117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2E66BFE-F811-4A2E-8F79-68255BDFCFE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384333" y="4141479"/>
                  <a:ext cx="275400" cy="32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DCEC716-3031-420B-B441-4603751B9648}"/>
              </a:ext>
            </a:extLst>
          </p:cNvPr>
          <p:cNvGrpSpPr/>
          <p:nvPr/>
        </p:nvGrpSpPr>
        <p:grpSpPr>
          <a:xfrm>
            <a:off x="4301693" y="2327439"/>
            <a:ext cx="558720" cy="250200"/>
            <a:chOff x="4301693" y="2327439"/>
            <a:chExt cx="55872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D1CD5B8-49F9-41E8-B9F7-033BD8E52243}"/>
                    </a:ext>
                  </a:extLst>
                </p14:cNvPr>
                <p14:cNvContentPartPr/>
                <p14:nvPr/>
              </p14:nvContentPartPr>
              <p14:xfrm>
                <a:off x="4328693" y="2417799"/>
                <a:ext cx="446040" cy="18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D1CD5B8-49F9-41E8-B9F7-033BD8E52243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319693" y="2408799"/>
                  <a:ext cx="4636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825E0257-DBA9-49F7-88B8-33E6171E6D4B}"/>
                    </a:ext>
                  </a:extLst>
                </p14:cNvPr>
                <p14:cNvContentPartPr/>
                <p14:nvPr/>
              </p14:nvContentPartPr>
              <p14:xfrm>
                <a:off x="4301693" y="2497359"/>
                <a:ext cx="503640" cy="248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825E0257-DBA9-49F7-88B8-33E6171E6D4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293053" y="2488719"/>
                  <a:ext cx="5212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ECE59E6-289A-4DB6-A3A5-6DF5D0244F5D}"/>
                    </a:ext>
                  </a:extLst>
                </p14:cNvPr>
                <p14:cNvContentPartPr/>
                <p14:nvPr/>
              </p14:nvContentPartPr>
              <p14:xfrm>
                <a:off x="4596533" y="2327439"/>
                <a:ext cx="263880" cy="2502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DECE59E6-289A-4DB6-A3A5-6DF5D0244F5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587533" y="2318439"/>
                  <a:ext cx="281520" cy="26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6386784-D159-49E7-8311-7127DF62C8F7}"/>
              </a:ext>
            </a:extLst>
          </p:cNvPr>
          <p:cNvGrpSpPr/>
          <p:nvPr/>
        </p:nvGrpSpPr>
        <p:grpSpPr>
          <a:xfrm>
            <a:off x="5344973" y="2147799"/>
            <a:ext cx="1006920" cy="344160"/>
            <a:chOff x="5344973" y="2147799"/>
            <a:chExt cx="100692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B06D014-E916-4A6E-BFD9-CC1FADC60E8E}"/>
                    </a:ext>
                  </a:extLst>
                </p14:cNvPr>
                <p14:cNvContentPartPr/>
                <p14:nvPr/>
              </p14:nvContentPartPr>
              <p14:xfrm>
                <a:off x="5344973" y="2258319"/>
                <a:ext cx="239760" cy="233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B06D014-E916-4A6E-BFD9-CC1FADC60E8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336333" y="2249319"/>
                  <a:ext cx="2574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2F3D665-3BEE-4922-90DC-EC24B16D5D0C}"/>
                    </a:ext>
                  </a:extLst>
                </p14:cNvPr>
                <p14:cNvContentPartPr/>
                <p14:nvPr/>
              </p14:nvContentPartPr>
              <p14:xfrm>
                <a:off x="5658173" y="2264439"/>
                <a:ext cx="141480" cy="190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2F3D665-3BEE-4922-90DC-EC24B16D5D0C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649173" y="2255439"/>
                  <a:ext cx="159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EAB9BB21-CA5B-4239-B172-929AB8E43059}"/>
                    </a:ext>
                  </a:extLst>
                </p14:cNvPr>
                <p14:cNvContentPartPr/>
                <p14:nvPr/>
              </p14:nvContentPartPr>
              <p14:xfrm>
                <a:off x="5701013" y="2276679"/>
                <a:ext cx="141480" cy="1170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EAB9BB21-CA5B-4239-B172-929AB8E4305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692013" y="2267679"/>
                  <a:ext cx="1591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048AEFF-9664-45E6-9532-CDA38116D9D1}"/>
                    </a:ext>
                  </a:extLst>
                </p14:cNvPr>
                <p14:cNvContentPartPr/>
                <p14:nvPr/>
              </p14:nvContentPartPr>
              <p14:xfrm>
                <a:off x="5958053" y="2239959"/>
                <a:ext cx="172800" cy="2275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048AEFF-9664-45E6-9532-CDA38116D9D1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949413" y="2230959"/>
                  <a:ext cx="1904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B0F731E-5EEA-44FD-A379-1679753FA952}"/>
                    </a:ext>
                  </a:extLst>
                </p14:cNvPr>
                <p14:cNvContentPartPr/>
                <p14:nvPr/>
              </p14:nvContentPartPr>
              <p14:xfrm>
                <a:off x="5983253" y="2147799"/>
                <a:ext cx="203040" cy="2030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B0F731E-5EEA-44FD-A379-1679753FA952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974613" y="2138799"/>
                  <a:ext cx="2206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F8859F2-47AB-4D32-8A2E-F138FEE2B168}"/>
                    </a:ext>
                  </a:extLst>
                </p14:cNvPr>
                <p14:cNvContentPartPr/>
                <p14:nvPr/>
              </p14:nvContentPartPr>
              <p14:xfrm>
                <a:off x="6265493" y="2264439"/>
                <a:ext cx="86400" cy="864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F8859F2-47AB-4D32-8A2E-F138FEE2B168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256853" y="2255439"/>
                  <a:ext cx="104040" cy="10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BF6AD652-3688-42EC-A004-3E44AB99CFA5}"/>
                  </a:ext>
                </a:extLst>
              </p14:cNvPr>
              <p14:cNvContentPartPr/>
              <p14:nvPr/>
            </p14:nvContentPartPr>
            <p14:xfrm>
              <a:off x="6584813" y="2264079"/>
              <a:ext cx="74520" cy="684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BF6AD652-3688-42EC-A004-3E44AB99CFA5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6575813" y="2255439"/>
                <a:ext cx="92160" cy="8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1DBDEDA-D33A-4B67-9E6D-1C47C92691DC}"/>
              </a:ext>
            </a:extLst>
          </p:cNvPr>
          <p:cNvGrpSpPr/>
          <p:nvPr/>
        </p:nvGrpSpPr>
        <p:grpSpPr>
          <a:xfrm>
            <a:off x="4602653" y="2988399"/>
            <a:ext cx="313200" cy="178200"/>
            <a:chOff x="4602653" y="2988399"/>
            <a:chExt cx="31320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9306F6C-C894-4F3D-9B40-D21A212F6630}"/>
                    </a:ext>
                  </a:extLst>
                </p14:cNvPr>
                <p14:cNvContentPartPr/>
                <p14:nvPr/>
              </p14:nvContentPartPr>
              <p14:xfrm>
                <a:off x="4678613" y="3031239"/>
                <a:ext cx="237240" cy="126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9306F6C-C894-4F3D-9B40-D21A212F6630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669973" y="3022599"/>
                  <a:ext cx="2548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C971B83-3F64-4F07-900E-1D8575463150}"/>
                    </a:ext>
                  </a:extLst>
                </p14:cNvPr>
                <p14:cNvContentPartPr/>
                <p14:nvPr/>
              </p14:nvContentPartPr>
              <p14:xfrm>
                <a:off x="4602653" y="3098919"/>
                <a:ext cx="313200" cy="309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C971B83-3F64-4F07-900E-1D8575463150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593653" y="3090279"/>
                  <a:ext cx="3308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635CB38-2652-4989-899A-7CDEA9B30C8B}"/>
                    </a:ext>
                  </a:extLst>
                </p14:cNvPr>
                <p14:cNvContentPartPr/>
                <p14:nvPr/>
              </p14:nvContentPartPr>
              <p14:xfrm>
                <a:off x="4780493" y="2988399"/>
                <a:ext cx="115920" cy="1782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635CB38-2652-4989-899A-7CDEA9B30C8B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771493" y="2979759"/>
                  <a:ext cx="133560" cy="19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F482203-04DA-4EEF-98DB-B6C29A62FEE0}"/>
              </a:ext>
            </a:extLst>
          </p:cNvPr>
          <p:cNvGrpSpPr/>
          <p:nvPr/>
        </p:nvGrpSpPr>
        <p:grpSpPr>
          <a:xfrm>
            <a:off x="5363333" y="2859519"/>
            <a:ext cx="743400" cy="338040"/>
            <a:chOff x="5363333" y="2859519"/>
            <a:chExt cx="743400" cy="33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86541E8-AA8F-4996-892D-5582981D4AFC}"/>
                    </a:ext>
                  </a:extLst>
                </p14:cNvPr>
                <p14:cNvContentPartPr/>
                <p14:nvPr/>
              </p14:nvContentPartPr>
              <p14:xfrm>
                <a:off x="5363333" y="2959959"/>
                <a:ext cx="238680" cy="1764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86541E8-AA8F-4996-892D-5582981D4AFC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354693" y="2950959"/>
                  <a:ext cx="2563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D8D9488-B1EC-494D-8984-2E212BB03208}"/>
                    </a:ext>
                  </a:extLst>
                </p14:cNvPr>
                <p14:cNvContentPartPr/>
                <p14:nvPr/>
              </p14:nvContentPartPr>
              <p14:xfrm>
                <a:off x="5590493" y="3000639"/>
                <a:ext cx="153720" cy="864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D8D9488-B1EC-494D-8984-2E212BB03208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581853" y="2991999"/>
                  <a:ext cx="1713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08A4628-DE6C-40AA-A206-61DD2CB9BF6E}"/>
                    </a:ext>
                  </a:extLst>
                </p14:cNvPr>
                <p14:cNvContentPartPr/>
                <p14:nvPr/>
              </p14:nvContentPartPr>
              <p14:xfrm>
                <a:off x="5627213" y="2933319"/>
                <a:ext cx="307080" cy="257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08A4628-DE6C-40AA-A206-61DD2CB9BF6E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618573" y="2924319"/>
                  <a:ext cx="3247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AFF69CE-925E-4CA9-AA48-5A26C735E9F6}"/>
                    </a:ext>
                  </a:extLst>
                </p14:cNvPr>
                <p14:cNvContentPartPr/>
                <p14:nvPr/>
              </p14:nvContentPartPr>
              <p14:xfrm>
                <a:off x="6075413" y="2921079"/>
                <a:ext cx="31320" cy="2764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AFF69CE-925E-4CA9-AA48-5A26C735E9F6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066413" y="2912079"/>
                  <a:ext cx="489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F4756B94-E619-467B-AF24-E04F5E5219D6}"/>
                    </a:ext>
                  </a:extLst>
                </p14:cNvPr>
                <p14:cNvContentPartPr/>
                <p14:nvPr/>
              </p14:nvContentPartPr>
              <p14:xfrm>
                <a:off x="5878853" y="2859519"/>
                <a:ext cx="196920" cy="2152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F4756B94-E619-467B-AF24-E04F5E5219D6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870213" y="2850879"/>
                  <a:ext cx="21456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25C5564-8C51-4C59-B30B-8E1103EAC1C0}"/>
              </a:ext>
            </a:extLst>
          </p:cNvPr>
          <p:cNvGrpSpPr/>
          <p:nvPr/>
        </p:nvGrpSpPr>
        <p:grpSpPr>
          <a:xfrm>
            <a:off x="6345413" y="2761599"/>
            <a:ext cx="565200" cy="350280"/>
            <a:chOff x="6345413" y="2761599"/>
            <a:chExt cx="565200" cy="3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F28D1F0-CC36-45EA-A1B0-DBA4CD7ED0A6}"/>
                    </a:ext>
                  </a:extLst>
                </p14:cNvPr>
                <p14:cNvContentPartPr/>
                <p14:nvPr/>
              </p14:nvContentPartPr>
              <p14:xfrm>
                <a:off x="6345413" y="2963919"/>
                <a:ext cx="153720" cy="864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F28D1F0-CC36-45EA-A1B0-DBA4CD7ED0A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336413" y="2955279"/>
                  <a:ext cx="1713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0D44BDF-8A0D-498B-B461-C19050ABA9C3}"/>
                    </a:ext>
                  </a:extLst>
                </p14:cNvPr>
                <p14:cNvContentPartPr/>
                <p14:nvPr/>
              </p14:nvContentPartPr>
              <p14:xfrm>
                <a:off x="6689213" y="2835039"/>
                <a:ext cx="221400" cy="2768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0D44BDF-8A0D-498B-B461-C19050ABA9C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680213" y="2826399"/>
                  <a:ext cx="2390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C95D164-0AFA-4505-A3CE-8135A87FF589}"/>
                    </a:ext>
                  </a:extLst>
                </p14:cNvPr>
                <p14:cNvContentPartPr/>
                <p14:nvPr/>
              </p14:nvContentPartPr>
              <p14:xfrm>
                <a:off x="6781013" y="2761599"/>
                <a:ext cx="123120" cy="64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C95D164-0AFA-4505-A3CE-8135A87FF589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772373" y="2752599"/>
                  <a:ext cx="140760" cy="24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83552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BCAA9091A74A4281DC82BCDF13FABA" ma:contentTypeVersion="4" ma:contentTypeDescription="Create a new document." ma:contentTypeScope="" ma:versionID="4b7f69090c435f5761246b390c18efdf">
  <xsd:schema xmlns:xsd="http://www.w3.org/2001/XMLSchema" xmlns:xs="http://www.w3.org/2001/XMLSchema" xmlns:p="http://schemas.microsoft.com/office/2006/metadata/properties" xmlns:ns3="1a15fb33-df68-4c49-a4bd-39f8968fde4a" targetNamespace="http://schemas.microsoft.com/office/2006/metadata/properties" ma:root="true" ma:fieldsID="84cc91bb5f845f1507db071bdde40238" ns3:_="">
    <xsd:import namespace="1a15fb33-df68-4c49-a4bd-39f8968fde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15fb33-df68-4c49-a4bd-39f8968fde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71DA42-BCC8-495D-B118-4625B445C3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9FD600-3F82-449C-95BD-5E12ABA621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15fb33-df68-4c49-a4bd-39f8968fde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286524-45BF-456C-87DE-8DFE7912F7B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a15fb33-df68-4c49-a4bd-39f8968fde4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8989</TotalTime>
  <Words>55</Words>
  <Application>Microsoft Office PowerPoint</Application>
  <PresentationFormat>On-screen Show (4:3)</PresentationFormat>
  <Paragraphs>14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CMBX10</vt:lpstr>
      <vt:lpstr>CMR10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Weng Chew</dc:creator>
  <cp:lastModifiedBy>Weng C</cp:lastModifiedBy>
  <cp:revision>167</cp:revision>
  <cp:lastPrinted>2019-10-18T14:35:42Z</cp:lastPrinted>
  <dcterms:created xsi:type="dcterms:W3CDTF">2018-08-30T17:22:35Z</dcterms:created>
  <dcterms:modified xsi:type="dcterms:W3CDTF">2020-10-20T19:13:00Z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0x0101001FBCAA9091A74A4281DC82BCDF13FABA</vt:lpwstr>
  </property>
</Properties>
</file>